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3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 showGuides="1">
      <p:cViewPr varScale="1">
        <p:scale>
          <a:sx n="78" d="100"/>
          <a:sy n="78" d="100"/>
        </p:scale>
        <p:origin x="516" y="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415361631765489"/>
          <c:y val="0"/>
          <c:w val="0.59487471248147572"/>
          <c:h val="0.87732340211975046"/>
        </c:manualLayout>
      </c:layout>
      <c:doughnutChart>
        <c:varyColors val="1"/>
        <c:ser>
          <c:idx val="0"/>
          <c:order val="0"/>
          <c:spPr>
            <a:ln>
              <a:noFill/>
            </a:ln>
          </c:spPr>
          <c:dPt>
            <c:idx val="0"/>
            <c:bubble3D val="0"/>
            <c:spPr>
              <a:solidFill>
                <a:srgbClr val="FFC000"/>
              </a:solidFill>
              <a:ln w="2515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C1B0-4823-BCB7-6A865EF587D8}"/>
              </c:ext>
            </c:extLst>
          </c:dPt>
          <c:dPt>
            <c:idx val="1"/>
            <c:bubble3D val="0"/>
            <c:spPr>
              <a:pattFill prst="dkDnDiag">
                <a:fgClr>
                  <a:srgbClr val="D0CECE"/>
                </a:fgClr>
                <a:bgClr>
                  <a:srgbClr val="FFFFFF"/>
                </a:bgClr>
              </a:pattFill>
              <a:ln w="25153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1B0-4823-BCB7-6A865EF587D8}"/>
              </c:ext>
            </c:extLst>
          </c:dPt>
          <c:val>
            <c:numRef>
              <c:f>Sheet1!$B$2:$B$3</c:f>
              <c:numCache>
                <c:formatCode>g/"通""用""格""式"</c:formatCode>
                <c:ptCount val="2"/>
                <c:pt idx="0">
                  <c:v>8.1999999999999993</c:v>
                </c:pt>
                <c:pt idx="1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C1B0-4823-BCB7-6A865EF587D8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销售额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Sheet1!$A$2:$A$3</c15:sqref>
                        </c15:formulaRef>
                      </c:ext>
                    </c:extLst>
                    <c:strCache>
                      <c:ptCount val="2"/>
                      <c:pt idx="0">
                        <c:v>第一季度</c:v>
                      </c:pt>
                      <c:pt idx="1">
                        <c:v>第二季度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2"/>
      </c:doughnutChart>
      <c:spPr>
        <a:noFill/>
        <a:ln w="25349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415361631765489"/>
          <c:y val="0"/>
          <c:w val="0.59487471248147561"/>
          <c:h val="0.87732340211975046"/>
        </c:manualLayout>
      </c:layout>
      <c:doughnutChart>
        <c:varyColors val="1"/>
        <c:ser>
          <c:idx val="0"/>
          <c:order val="0"/>
          <c:spPr>
            <a:ln>
              <a:noFill/>
            </a:ln>
          </c:spPr>
          <c:dPt>
            <c:idx val="0"/>
            <c:bubble3D val="0"/>
            <c:spPr>
              <a:solidFill>
                <a:srgbClr val="FF6600"/>
              </a:solidFill>
              <a:ln w="25092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2C57-4440-8E26-EC4F965C85EE}"/>
              </c:ext>
            </c:extLst>
          </c:dPt>
          <c:dPt>
            <c:idx val="1"/>
            <c:bubble3D val="0"/>
            <c:spPr>
              <a:pattFill prst="dkDnDiag">
                <a:fgClr>
                  <a:srgbClr val="D0CECE"/>
                </a:fgClr>
                <a:bgClr>
                  <a:srgbClr val="FFFFFF"/>
                </a:bgClr>
              </a:pattFill>
              <a:ln w="25092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2C57-4440-8E26-EC4F965C85EE}"/>
              </c:ext>
            </c:extLst>
          </c:dPt>
          <c:val>
            <c:numRef>
              <c:f>Sheet1!$B$2:$B$3</c:f>
              <c:numCache>
                <c:formatCode>g/"通""用""格""式"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2C57-4440-8E26-EC4F965C85EE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销售额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Sheet1!$A$2:$A$3</c15:sqref>
                        </c15:formulaRef>
                      </c:ext>
                    </c:extLst>
                    <c:strCache>
                      <c:ptCount val="2"/>
                      <c:pt idx="0">
                        <c:v>第一季度</c:v>
                      </c:pt>
                      <c:pt idx="1">
                        <c:v>第二季度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2"/>
      </c:doughnutChart>
      <c:spPr>
        <a:noFill/>
        <a:ln w="25338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415361631765489"/>
          <c:y val="0"/>
          <c:w val="0.59487471248147561"/>
          <c:h val="0.87732340211975046"/>
        </c:manualLayout>
      </c:layout>
      <c:doughnutChart>
        <c:varyColors val="1"/>
        <c:ser>
          <c:idx val="0"/>
          <c:order val="0"/>
          <c:spPr>
            <a:ln>
              <a:noFill/>
            </a:ln>
          </c:spPr>
          <c:dPt>
            <c:idx val="0"/>
            <c:bubble3D val="0"/>
            <c:spPr>
              <a:solidFill>
                <a:srgbClr val="FFC000"/>
              </a:solidFill>
              <a:ln w="25114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7FFB-40FE-A8FB-F7E57BDCA4A2}"/>
              </c:ext>
            </c:extLst>
          </c:dPt>
          <c:dPt>
            <c:idx val="1"/>
            <c:bubble3D val="0"/>
            <c:spPr>
              <a:pattFill prst="dkDnDiag">
                <a:fgClr>
                  <a:srgbClr val="D0CECE"/>
                </a:fgClr>
                <a:bgClr>
                  <a:srgbClr val="FFFFFF"/>
                </a:bgClr>
              </a:pattFill>
              <a:ln w="25114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FFB-40FE-A8FB-F7E57BDCA4A2}"/>
              </c:ext>
            </c:extLst>
          </c:dPt>
          <c:val>
            <c:numRef>
              <c:f>Sheet1!$B$2:$B$3</c:f>
              <c:numCache>
                <c:formatCode>g/"通""用""格""式"</c:formatCode>
                <c:ptCount val="2"/>
                <c:pt idx="0">
                  <c:v>5</c:v>
                </c:pt>
                <c:pt idx="1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7FFB-40FE-A8FB-F7E57BDCA4A2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销售额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Sheet1!$A$2:$A$3</c15:sqref>
                        </c15:formulaRef>
                      </c:ext>
                    </c:extLst>
                    <c:strCache>
                      <c:ptCount val="2"/>
                      <c:pt idx="0">
                        <c:v>第一季度</c:v>
                      </c:pt>
                      <c:pt idx="1">
                        <c:v>第二季度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2"/>
      </c:doughnutChart>
      <c:spPr>
        <a:noFill/>
        <a:ln w="25349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415361631765489"/>
          <c:y val="0"/>
          <c:w val="0.59487471248147561"/>
          <c:h val="0.87732340211975046"/>
        </c:manualLayout>
      </c:layout>
      <c:doughnutChart>
        <c:varyColors val="1"/>
        <c:ser>
          <c:idx val="0"/>
          <c:order val="0"/>
          <c:spPr>
            <a:ln>
              <a:noFill/>
            </a:ln>
          </c:spPr>
          <c:dPt>
            <c:idx val="0"/>
            <c:bubble3D val="0"/>
            <c:spPr>
              <a:solidFill>
                <a:srgbClr val="FF6600"/>
              </a:solidFill>
              <a:ln w="25087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031D-4C98-B9FB-586849597C7F}"/>
              </c:ext>
            </c:extLst>
          </c:dPt>
          <c:dPt>
            <c:idx val="1"/>
            <c:bubble3D val="0"/>
            <c:spPr>
              <a:pattFill prst="dkDnDiag">
                <a:fgClr>
                  <a:srgbClr val="D0CECE"/>
                </a:fgClr>
                <a:bgClr>
                  <a:srgbClr val="FFFFFF"/>
                </a:bgClr>
              </a:pattFill>
              <a:ln w="25087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31D-4C98-B9FB-586849597C7F}"/>
              </c:ext>
            </c:extLst>
          </c:dPt>
          <c:val>
            <c:numRef>
              <c:f>Sheet1!$B$2:$B$3</c:f>
              <c:numCache>
                <c:formatCode>g/"通""用""格""式"</c:formatCode>
                <c:ptCount val="2"/>
                <c:pt idx="0">
                  <c:v>1</c:v>
                </c:pt>
                <c:pt idx="1">
                  <c:v>3.2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031D-4C98-B9FB-586849597C7F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销售额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Sheet1!$A$2:$A$3</c15:sqref>
                        </c15:formulaRef>
                      </c:ext>
                    </c:extLst>
                    <c:strCache>
                      <c:ptCount val="2"/>
                      <c:pt idx="0">
                        <c:v>第一季度</c:v>
                      </c:pt>
                      <c:pt idx="1">
                        <c:v>第二季度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2"/>
      </c:doughnutChart>
      <c:spPr>
        <a:noFill/>
        <a:ln w="25349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b="1"/>
      </a:pPr>
      <a:endParaRPr lang="zh-CN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20A52F-6AE8-4413-BFB6-ADBFC9C565AC}" type="datetimeFigureOut">
              <a:rPr lang="zh-CN" altLang="en-US" smtClean="0"/>
              <a:t>2021/1/26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8C00A7-B0BF-49F8-8E40-811580359EF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5449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幻灯片图像占位符 1">
            <a:extLst>
              <a:ext uri="{FF2B5EF4-FFF2-40B4-BE49-F238E27FC236}">
                <a16:creationId xmlns:a16="http://schemas.microsoft.com/office/drawing/2014/main" xmlns="" id="{5990C2D1-7FC1-4EA5-A266-7DECA77DC28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备注占位符 2">
            <a:extLst>
              <a:ext uri="{FF2B5EF4-FFF2-40B4-BE49-F238E27FC236}">
                <a16:creationId xmlns:a16="http://schemas.microsoft.com/office/drawing/2014/main" xmlns="" id="{64A87FB9-4E39-4FE2-81AD-2446F19C2C7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6388" name="灯片编号占位符 3">
            <a:extLst>
              <a:ext uri="{FF2B5EF4-FFF2-40B4-BE49-F238E27FC236}">
                <a16:creationId xmlns:a16="http://schemas.microsoft.com/office/drawing/2014/main" xmlns="" id="{2421B055-F9E8-4106-8876-7D818B2D63C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84974E3-EEA5-4569-92D4-44EA3010D9A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788705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幻灯片图像占位符 1">
            <a:extLst>
              <a:ext uri="{FF2B5EF4-FFF2-40B4-BE49-F238E27FC236}">
                <a16:creationId xmlns:a16="http://schemas.microsoft.com/office/drawing/2014/main" xmlns="" id="{EAC90F1E-7B30-45FC-B4D9-DCA9F416525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备注占位符 2">
            <a:extLst>
              <a:ext uri="{FF2B5EF4-FFF2-40B4-BE49-F238E27FC236}">
                <a16:creationId xmlns:a16="http://schemas.microsoft.com/office/drawing/2014/main" xmlns="" id="{B2BA7B85-B46F-4AC2-A858-FB93DAA4D04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34820" name="灯片编号占位符 3">
            <a:extLst>
              <a:ext uri="{FF2B5EF4-FFF2-40B4-BE49-F238E27FC236}">
                <a16:creationId xmlns:a16="http://schemas.microsoft.com/office/drawing/2014/main" xmlns="" id="{04ACC164-2E62-474A-B0E4-99FA2A72CE8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C32636D-BE72-4148-8508-9E5C0D0F7684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589316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幻灯片图像占位符 1">
            <a:extLst>
              <a:ext uri="{FF2B5EF4-FFF2-40B4-BE49-F238E27FC236}">
                <a16:creationId xmlns:a16="http://schemas.microsoft.com/office/drawing/2014/main" xmlns="" id="{4A675090-C167-43E1-8E01-E7EBDB5E54D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备注占位符 2">
            <a:extLst>
              <a:ext uri="{FF2B5EF4-FFF2-40B4-BE49-F238E27FC236}">
                <a16:creationId xmlns:a16="http://schemas.microsoft.com/office/drawing/2014/main" xmlns="" id="{2751444C-37D9-47EC-B758-7DCD5995FAF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36868" name="灯片编号占位符 3">
            <a:extLst>
              <a:ext uri="{FF2B5EF4-FFF2-40B4-BE49-F238E27FC236}">
                <a16:creationId xmlns:a16="http://schemas.microsoft.com/office/drawing/2014/main" xmlns="" id="{5BB50763-EA96-45C8-9D93-1C069D6B48A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8F0CBA4-0433-4CE5-9B8B-D78277FAF58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17376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幻灯片图像占位符 1">
            <a:extLst>
              <a:ext uri="{FF2B5EF4-FFF2-40B4-BE49-F238E27FC236}">
                <a16:creationId xmlns:a16="http://schemas.microsoft.com/office/drawing/2014/main" xmlns="" id="{ABCC98EE-3880-4E3E-8144-CA96636F48C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备注占位符 2">
            <a:extLst>
              <a:ext uri="{FF2B5EF4-FFF2-40B4-BE49-F238E27FC236}">
                <a16:creationId xmlns:a16="http://schemas.microsoft.com/office/drawing/2014/main" xmlns="" id="{F3EE3957-CA84-4663-939C-7202693E260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38916" name="灯片编号占位符 3">
            <a:extLst>
              <a:ext uri="{FF2B5EF4-FFF2-40B4-BE49-F238E27FC236}">
                <a16:creationId xmlns:a16="http://schemas.microsoft.com/office/drawing/2014/main" xmlns="" id="{3C716502-9F73-453D-91F9-A5001BE10CB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3544014-9C95-42C2-97A4-E44B2AC95D1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687780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幻灯片图像占位符 1">
            <a:extLst>
              <a:ext uri="{FF2B5EF4-FFF2-40B4-BE49-F238E27FC236}">
                <a16:creationId xmlns:a16="http://schemas.microsoft.com/office/drawing/2014/main" xmlns="" id="{7E333804-A10A-4BD6-B769-A55B82276DB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备注占位符 2">
            <a:extLst>
              <a:ext uri="{FF2B5EF4-FFF2-40B4-BE49-F238E27FC236}">
                <a16:creationId xmlns:a16="http://schemas.microsoft.com/office/drawing/2014/main" xmlns="" id="{E259A529-1BDB-4CF9-BD1B-6614ED10CCE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0964" name="灯片编号占位符 3">
            <a:extLst>
              <a:ext uri="{FF2B5EF4-FFF2-40B4-BE49-F238E27FC236}">
                <a16:creationId xmlns:a16="http://schemas.microsoft.com/office/drawing/2014/main" xmlns="" id="{65577386-949D-4EE7-AAE9-6A40BDEAF05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AA93AC0-B00D-45F1-89E8-C045619BBC3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7091269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幻灯片图像占位符 1">
            <a:extLst>
              <a:ext uri="{FF2B5EF4-FFF2-40B4-BE49-F238E27FC236}">
                <a16:creationId xmlns:a16="http://schemas.microsoft.com/office/drawing/2014/main" xmlns="" id="{678FD07B-C5F8-4E6C-B30C-9F6888EA29A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备注占位符 2">
            <a:extLst>
              <a:ext uri="{FF2B5EF4-FFF2-40B4-BE49-F238E27FC236}">
                <a16:creationId xmlns:a16="http://schemas.microsoft.com/office/drawing/2014/main" xmlns="" id="{7AA7C100-D494-46D2-8464-D973B08E05C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3012" name="灯片编号占位符 3">
            <a:extLst>
              <a:ext uri="{FF2B5EF4-FFF2-40B4-BE49-F238E27FC236}">
                <a16:creationId xmlns:a16="http://schemas.microsoft.com/office/drawing/2014/main" xmlns="" id="{AC94F7A3-DAF1-4F8F-B532-317013B3404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92C3EB3-154B-44FF-A844-6FDD6913A78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403471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幻灯片图像占位符 1">
            <a:extLst>
              <a:ext uri="{FF2B5EF4-FFF2-40B4-BE49-F238E27FC236}">
                <a16:creationId xmlns:a16="http://schemas.microsoft.com/office/drawing/2014/main" xmlns="" id="{705286AC-FBC9-4A6A-BAF8-B549E523B94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备注占位符 2">
            <a:extLst>
              <a:ext uri="{FF2B5EF4-FFF2-40B4-BE49-F238E27FC236}">
                <a16:creationId xmlns:a16="http://schemas.microsoft.com/office/drawing/2014/main" xmlns="" id="{FDC5475F-A529-43C7-B781-1FA30C97F0A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5060" name="灯片编号占位符 3">
            <a:extLst>
              <a:ext uri="{FF2B5EF4-FFF2-40B4-BE49-F238E27FC236}">
                <a16:creationId xmlns:a16="http://schemas.microsoft.com/office/drawing/2014/main" xmlns="" id="{41A68F86-0FE7-489A-B6A2-C25B33DA72A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D2BC8AE-663D-4AC3-93B4-9A1BFE75EEA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8345068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幻灯片图像占位符 1">
            <a:extLst>
              <a:ext uri="{FF2B5EF4-FFF2-40B4-BE49-F238E27FC236}">
                <a16:creationId xmlns:a16="http://schemas.microsoft.com/office/drawing/2014/main" xmlns="" id="{27FDB4D8-FBB3-40D5-8536-79700D7EFA8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备注占位符 2">
            <a:extLst>
              <a:ext uri="{FF2B5EF4-FFF2-40B4-BE49-F238E27FC236}">
                <a16:creationId xmlns:a16="http://schemas.microsoft.com/office/drawing/2014/main" xmlns="" id="{738D7877-DD8A-482C-A48F-296FCD1CE74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7108" name="灯片编号占位符 3">
            <a:extLst>
              <a:ext uri="{FF2B5EF4-FFF2-40B4-BE49-F238E27FC236}">
                <a16:creationId xmlns:a16="http://schemas.microsoft.com/office/drawing/2014/main" xmlns="" id="{A758B8D2-A662-428D-B425-034EA84F8FB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21A6EE9-931B-4F44-8BDC-BB6CBD4538A5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4345129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幻灯片图像占位符 1">
            <a:extLst>
              <a:ext uri="{FF2B5EF4-FFF2-40B4-BE49-F238E27FC236}">
                <a16:creationId xmlns:a16="http://schemas.microsoft.com/office/drawing/2014/main" xmlns="" id="{5505148C-CA94-4605-9ADC-71F8D2927D1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备注占位符 2">
            <a:extLst>
              <a:ext uri="{FF2B5EF4-FFF2-40B4-BE49-F238E27FC236}">
                <a16:creationId xmlns:a16="http://schemas.microsoft.com/office/drawing/2014/main" xmlns="" id="{88231758-A9AA-46C6-9449-39FC06C8226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9156" name="灯片编号占位符 3">
            <a:extLst>
              <a:ext uri="{FF2B5EF4-FFF2-40B4-BE49-F238E27FC236}">
                <a16:creationId xmlns:a16="http://schemas.microsoft.com/office/drawing/2014/main" xmlns="" id="{2C95D390-8CD0-4D65-BFD9-373784B6BA4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9BF4DF5-EC78-4269-9F18-C90A2F9421B5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0422357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幻灯片图像占位符 1">
            <a:extLst>
              <a:ext uri="{FF2B5EF4-FFF2-40B4-BE49-F238E27FC236}">
                <a16:creationId xmlns:a16="http://schemas.microsoft.com/office/drawing/2014/main" xmlns="" id="{5C88A356-4CBC-42A8-9CF1-DAC0D15129E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备注占位符 2">
            <a:extLst>
              <a:ext uri="{FF2B5EF4-FFF2-40B4-BE49-F238E27FC236}">
                <a16:creationId xmlns:a16="http://schemas.microsoft.com/office/drawing/2014/main" xmlns="" id="{E31372BB-FCA6-4DE6-867B-0D3E3D3F572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51204" name="灯片编号占位符 3">
            <a:extLst>
              <a:ext uri="{FF2B5EF4-FFF2-40B4-BE49-F238E27FC236}">
                <a16:creationId xmlns:a16="http://schemas.microsoft.com/office/drawing/2014/main" xmlns="" id="{21BE2E29-92A9-4E52-9663-2D36F13882E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30EDC5E-A713-4B79-A710-CC6B61204A2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6723893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幻灯片图像占位符 1">
            <a:extLst>
              <a:ext uri="{FF2B5EF4-FFF2-40B4-BE49-F238E27FC236}">
                <a16:creationId xmlns:a16="http://schemas.microsoft.com/office/drawing/2014/main" xmlns="" id="{A5C893C3-44AE-47EB-9671-D46ED585C0D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备注占位符 2">
            <a:extLst>
              <a:ext uri="{FF2B5EF4-FFF2-40B4-BE49-F238E27FC236}">
                <a16:creationId xmlns:a16="http://schemas.microsoft.com/office/drawing/2014/main" xmlns="" id="{0B5C2F3B-2C8A-448B-A223-11BB8DE729A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53252" name="灯片编号占位符 3">
            <a:extLst>
              <a:ext uri="{FF2B5EF4-FFF2-40B4-BE49-F238E27FC236}">
                <a16:creationId xmlns:a16="http://schemas.microsoft.com/office/drawing/2014/main" xmlns="" id="{0B1ADA61-0143-4D71-AF85-E861B546DC1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2244C39-3D36-4E74-858B-F7DFDB5A93C5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349182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幻灯片图像占位符 1">
            <a:extLst>
              <a:ext uri="{FF2B5EF4-FFF2-40B4-BE49-F238E27FC236}">
                <a16:creationId xmlns:a16="http://schemas.microsoft.com/office/drawing/2014/main" xmlns="" id="{271A121F-FBA8-4298-86B5-FA7E86CD4A6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备注占位符 2">
            <a:extLst>
              <a:ext uri="{FF2B5EF4-FFF2-40B4-BE49-F238E27FC236}">
                <a16:creationId xmlns:a16="http://schemas.microsoft.com/office/drawing/2014/main" xmlns="" id="{4C759E04-6AA8-4E78-99E0-FF8875FEC8C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8436" name="灯片编号占位符 3">
            <a:extLst>
              <a:ext uri="{FF2B5EF4-FFF2-40B4-BE49-F238E27FC236}">
                <a16:creationId xmlns:a16="http://schemas.microsoft.com/office/drawing/2014/main" xmlns="" id="{7370D535-B007-4363-9C05-B109F4B3B4D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956E357-DE29-4424-91FD-8273B3AEEC3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77243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幻灯片图像占位符 1">
            <a:extLst>
              <a:ext uri="{FF2B5EF4-FFF2-40B4-BE49-F238E27FC236}">
                <a16:creationId xmlns:a16="http://schemas.microsoft.com/office/drawing/2014/main" xmlns="" id="{8B047AD1-19AD-4BA1-AE2D-BDCF2BE982B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备注占位符 2">
            <a:extLst>
              <a:ext uri="{FF2B5EF4-FFF2-40B4-BE49-F238E27FC236}">
                <a16:creationId xmlns:a16="http://schemas.microsoft.com/office/drawing/2014/main" xmlns="" id="{99AAF94D-E8DD-4DE5-AA22-40500015EE3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55300" name="灯片编号占位符 3">
            <a:extLst>
              <a:ext uri="{FF2B5EF4-FFF2-40B4-BE49-F238E27FC236}">
                <a16:creationId xmlns:a16="http://schemas.microsoft.com/office/drawing/2014/main" xmlns="" id="{DC3B8DF7-AA30-49FA-A6AB-7048BEF8D2A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5DDD0BC-F736-4B69-B153-392661DC985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695829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幻灯片图像占位符 1">
            <a:extLst>
              <a:ext uri="{FF2B5EF4-FFF2-40B4-BE49-F238E27FC236}">
                <a16:creationId xmlns:a16="http://schemas.microsoft.com/office/drawing/2014/main" xmlns="" id="{2E14B6C8-5F50-4FDD-A875-BFD9A196071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备注占位符 2">
            <a:extLst>
              <a:ext uri="{FF2B5EF4-FFF2-40B4-BE49-F238E27FC236}">
                <a16:creationId xmlns:a16="http://schemas.microsoft.com/office/drawing/2014/main" xmlns="" id="{0FEF5D04-C8AD-4027-A503-901B62CD6BF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20484" name="灯片编号占位符 3">
            <a:extLst>
              <a:ext uri="{FF2B5EF4-FFF2-40B4-BE49-F238E27FC236}">
                <a16:creationId xmlns:a16="http://schemas.microsoft.com/office/drawing/2014/main" xmlns="" id="{A0B58D73-6512-4242-86A9-62230BB9AE0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4D59134-E606-414D-842B-100640B0947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707786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幻灯片图像占位符 1">
            <a:extLst>
              <a:ext uri="{FF2B5EF4-FFF2-40B4-BE49-F238E27FC236}">
                <a16:creationId xmlns:a16="http://schemas.microsoft.com/office/drawing/2014/main" xmlns="" id="{66D24A70-334F-4DAC-9C9C-26A8E9E6C7C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备注占位符 2">
            <a:extLst>
              <a:ext uri="{FF2B5EF4-FFF2-40B4-BE49-F238E27FC236}">
                <a16:creationId xmlns:a16="http://schemas.microsoft.com/office/drawing/2014/main" xmlns="" id="{9A69733E-A7C1-43AA-B570-CD419602E1E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22532" name="灯片编号占位符 3">
            <a:extLst>
              <a:ext uri="{FF2B5EF4-FFF2-40B4-BE49-F238E27FC236}">
                <a16:creationId xmlns:a16="http://schemas.microsoft.com/office/drawing/2014/main" xmlns="" id="{53DF4FEB-76C5-4416-85EC-93DD8F09800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F6D1B8F-F6C7-4A28-96F1-C7BC345CE48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257075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幻灯片图像占位符 1">
            <a:extLst>
              <a:ext uri="{FF2B5EF4-FFF2-40B4-BE49-F238E27FC236}">
                <a16:creationId xmlns:a16="http://schemas.microsoft.com/office/drawing/2014/main" xmlns="" id="{05409134-D924-41E7-A720-3113A7FE6AA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备注占位符 2">
            <a:extLst>
              <a:ext uri="{FF2B5EF4-FFF2-40B4-BE49-F238E27FC236}">
                <a16:creationId xmlns:a16="http://schemas.microsoft.com/office/drawing/2014/main" xmlns="" id="{0D13FD63-82D5-4FD7-88E3-C3D6F96E419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24580" name="灯片编号占位符 3">
            <a:extLst>
              <a:ext uri="{FF2B5EF4-FFF2-40B4-BE49-F238E27FC236}">
                <a16:creationId xmlns:a16="http://schemas.microsoft.com/office/drawing/2014/main" xmlns="" id="{835166FF-B4EF-4864-912A-4B41670A3D0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A5CF733-19CF-445B-BB75-375F91D69E6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336867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幻灯片图像占位符 1">
            <a:extLst>
              <a:ext uri="{FF2B5EF4-FFF2-40B4-BE49-F238E27FC236}">
                <a16:creationId xmlns:a16="http://schemas.microsoft.com/office/drawing/2014/main" xmlns="" id="{EB577EDA-C1B9-43EF-B663-BA662B45DCE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备注占位符 2">
            <a:extLst>
              <a:ext uri="{FF2B5EF4-FFF2-40B4-BE49-F238E27FC236}">
                <a16:creationId xmlns:a16="http://schemas.microsoft.com/office/drawing/2014/main" xmlns="" id="{915CA565-E72B-49F9-947C-A1A75FAFFE5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26628" name="灯片编号占位符 3">
            <a:extLst>
              <a:ext uri="{FF2B5EF4-FFF2-40B4-BE49-F238E27FC236}">
                <a16:creationId xmlns:a16="http://schemas.microsoft.com/office/drawing/2014/main" xmlns="" id="{EC2F5937-12BF-4F81-8C8B-8BD887F1586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6103DBF-296C-4002-B56C-384B98121B1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215308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幻灯片图像占位符 1">
            <a:extLst>
              <a:ext uri="{FF2B5EF4-FFF2-40B4-BE49-F238E27FC236}">
                <a16:creationId xmlns:a16="http://schemas.microsoft.com/office/drawing/2014/main" xmlns="" id="{CC0ABF95-C34D-4234-B244-3D540C14B61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备注占位符 2">
            <a:extLst>
              <a:ext uri="{FF2B5EF4-FFF2-40B4-BE49-F238E27FC236}">
                <a16:creationId xmlns:a16="http://schemas.microsoft.com/office/drawing/2014/main" xmlns="" id="{4BF50D26-4E57-4AEC-BFEF-6318FF8EAFC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28676" name="灯片编号占位符 3">
            <a:extLst>
              <a:ext uri="{FF2B5EF4-FFF2-40B4-BE49-F238E27FC236}">
                <a16:creationId xmlns:a16="http://schemas.microsoft.com/office/drawing/2014/main" xmlns="" id="{C93F72DF-7324-48EE-AA04-79A26964D21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430ECCD-6291-4F6A-B3F3-5FE837A2988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614748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幻灯片图像占位符 1">
            <a:extLst>
              <a:ext uri="{FF2B5EF4-FFF2-40B4-BE49-F238E27FC236}">
                <a16:creationId xmlns:a16="http://schemas.microsoft.com/office/drawing/2014/main" xmlns="" id="{735982E9-C18E-4AB9-9CC2-A3C9C4CB840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备注占位符 2">
            <a:extLst>
              <a:ext uri="{FF2B5EF4-FFF2-40B4-BE49-F238E27FC236}">
                <a16:creationId xmlns:a16="http://schemas.microsoft.com/office/drawing/2014/main" xmlns="" id="{9120E96C-7A64-46D0-BFE6-6D09F8089A6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30724" name="灯片编号占位符 3">
            <a:extLst>
              <a:ext uri="{FF2B5EF4-FFF2-40B4-BE49-F238E27FC236}">
                <a16:creationId xmlns:a16="http://schemas.microsoft.com/office/drawing/2014/main" xmlns="" id="{86459353-BC63-4A91-A9C8-B1C79D5359F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5DB09CD-C11C-4FB4-9A04-D4812CF3DF8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124020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幻灯片图像占位符 1">
            <a:extLst>
              <a:ext uri="{FF2B5EF4-FFF2-40B4-BE49-F238E27FC236}">
                <a16:creationId xmlns:a16="http://schemas.microsoft.com/office/drawing/2014/main" xmlns="" id="{184B84F5-07A7-4496-AD49-93BBB08BF2B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备注占位符 2">
            <a:extLst>
              <a:ext uri="{FF2B5EF4-FFF2-40B4-BE49-F238E27FC236}">
                <a16:creationId xmlns:a16="http://schemas.microsoft.com/office/drawing/2014/main" xmlns="" id="{BB15492D-67D5-43FF-BDE9-ECBEA06CCA2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32772" name="灯片编号占位符 3">
            <a:extLst>
              <a:ext uri="{FF2B5EF4-FFF2-40B4-BE49-F238E27FC236}">
                <a16:creationId xmlns:a16="http://schemas.microsoft.com/office/drawing/2014/main" xmlns="" id="{408AF50A-FC17-44A7-B16E-97656800393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AB64CDB-7789-49C6-A260-FEE9DE336CF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050535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E3118FE-1AED-4997-96BF-3127E5C072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0902FD54-A833-45A4-BE08-078D037A50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70B64C87-83F0-4157-8B09-BEDA3F5479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0C698-10F0-48E3-BB34-30747BF058B6}" type="datetimeFigureOut">
              <a:rPr lang="zh-CN" altLang="en-US" smtClean="0"/>
              <a:t>2021/1/26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16300D9F-B788-4EFD-807F-2F062F4A6D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901D7210-383E-450B-8140-80936DD2B4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02C0E-AB98-44D4-9CD6-76BABF4DC1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2968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7937B2FF-8DC2-4CF0-9F8A-C2C5AC488F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E0F6E6C1-D8FB-4612-BA1E-03E39FDA04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D3041B55-48D4-4A08-A2EF-2412F486ED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0C698-10F0-48E3-BB34-30747BF058B6}" type="datetimeFigureOut">
              <a:rPr lang="zh-CN" altLang="en-US" smtClean="0"/>
              <a:t>2021/1/26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26E1A71F-1798-4E0D-93F7-963C00A09B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CA8DBFE5-C6B0-42F5-A25B-FEF7841638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02C0E-AB98-44D4-9CD6-76BABF4DC1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85914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42CB2FEA-DCE8-4017-AC8C-2DF4C40D624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361D2016-9CA5-4E06-8827-3C096224E2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6C8263ED-7A92-4BF9-B5AB-5F20177E7D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0C698-10F0-48E3-BB34-30747BF058B6}" type="datetimeFigureOut">
              <a:rPr lang="zh-CN" altLang="en-US" smtClean="0"/>
              <a:t>2021/1/26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812D73A9-3D00-47D4-8BBB-87BA83495A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39A77422-7835-4FF2-80E4-82EC0F0DFA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02C0E-AB98-44D4-9CD6-76BABF4DC1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09500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32408E9E-0780-48FE-8CCF-13DF416174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4D87E1-77CD-494E-BB45-C2D63EDF21DB}" type="datetimeFigureOut">
              <a:rPr lang="zh-CN" altLang="en-US"/>
              <a:pPr>
                <a:defRPr/>
              </a:pPr>
              <a:t>2021/1/26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B3F91D50-5E09-41D8-A4D7-FCFC0EF78C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56746015-1FD0-422F-AAFD-E6877AC70E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96BE8F-27AC-4FA5-B627-57EA8E9CBF4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31706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30B80589-8EBD-4278-807D-769E0EFC30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580DB6-6F22-4C15-90A0-0C3BD25BAFF3}" type="datetimeFigureOut">
              <a:rPr lang="zh-CN" altLang="en-US"/>
              <a:pPr>
                <a:defRPr/>
              </a:pPr>
              <a:t>2021/1/26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FAC33E00-A5B8-4DB3-9DE7-8855FF7118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B3F66F44-D289-4317-9F4A-48D36FF64C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A7E2F7-AE87-46F2-B820-479A3B22F69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50159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BE191460-9E57-4009-9352-1EEAF70616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E62300-1933-4D92-B58C-B3085BB09B78}" type="datetimeFigureOut">
              <a:rPr lang="zh-CN" altLang="en-US"/>
              <a:pPr>
                <a:defRPr/>
              </a:pPr>
              <a:t>2021/1/26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29090354-FB8D-4B8E-9860-DF2C53A8FF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E1936D4B-40B4-4F19-A24F-0EDCC1220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A6EAED-87DC-4691-AB23-27969D11ABD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49923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>
            <a:extLst>
              <a:ext uri="{FF2B5EF4-FFF2-40B4-BE49-F238E27FC236}">
                <a16:creationId xmlns:a16="http://schemas.microsoft.com/office/drawing/2014/main" xmlns="" id="{7A7A3E90-4950-4FBE-882C-C3AA2DAA68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7D0CF1-728E-40A7-BC08-401433FB462A}" type="datetimeFigureOut">
              <a:rPr lang="zh-CN" altLang="en-US"/>
              <a:pPr>
                <a:defRPr/>
              </a:pPr>
              <a:t>2021/1/26</a:t>
            </a:fld>
            <a:endParaRPr lang="zh-CN" altLang="en-US"/>
          </a:p>
        </p:txBody>
      </p:sp>
      <p:sp>
        <p:nvSpPr>
          <p:cNvPr id="6" name="页脚占位符 4">
            <a:extLst>
              <a:ext uri="{FF2B5EF4-FFF2-40B4-BE49-F238E27FC236}">
                <a16:creationId xmlns:a16="http://schemas.microsoft.com/office/drawing/2014/main" xmlns="" id="{3B78050E-4130-489A-9031-6273F01B7D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>
            <a:extLst>
              <a:ext uri="{FF2B5EF4-FFF2-40B4-BE49-F238E27FC236}">
                <a16:creationId xmlns:a16="http://schemas.microsoft.com/office/drawing/2014/main" xmlns="" id="{4A24B623-BFE2-4C95-8D8C-BF4F2BD221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31D5AE-9E42-4B1C-B284-3C7A8A636E6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14183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>
            <a:extLst>
              <a:ext uri="{FF2B5EF4-FFF2-40B4-BE49-F238E27FC236}">
                <a16:creationId xmlns:a16="http://schemas.microsoft.com/office/drawing/2014/main" xmlns="" id="{5E9A1AF0-4B82-45B2-B147-24A30CD8A7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5EBE32-5888-4BFD-95B6-7D8974B844CD}" type="datetimeFigureOut">
              <a:rPr lang="zh-CN" altLang="en-US"/>
              <a:pPr>
                <a:defRPr/>
              </a:pPr>
              <a:t>2021/1/26</a:t>
            </a:fld>
            <a:endParaRPr lang="zh-CN" altLang="en-US"/>
          </a:p>
        </p:txBody>
      </p:sp>
      <p:sp>
        <p:nvSpPr>
          <p:cNvPr id="8" name="页脚占位符 4">
            <a:extLst>
              <a:ext uri="{FF2B5EF4-FFF2-40B4-BE49-F238E27FC236}">
                <a16:creationId xmlns:a16="http://schemas.microsoft.com/office/drawing/2014/main" xmlns="" id="{31ADD552-FAA5-4162-A3EE-21EAA1555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>
            <a:extLst>
              <a:ext uri="{FF2B5EF4-FFF2-40B4-BE49-F238E27FC236}">
                <a16:creationId xmlns:a16="http://schemas.microsoft.com/office/drawing/2014/main" xmlns="" id="{5DDC96FF-B5D2-40C9-96FC-C857589B90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81778D-971B-4AC3-AE30-F34DC9131A8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87717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>
            <a:extLst>
              <a:ext uri="{FF2B5EF4-FFF2-40B4-BE49-F238E27FC236}">
                <a16:creationId xmlns:a16="http://schemas.microsoft.com/office/drawing/2014/main" xmlns="" id="{4B832E91-4672-44E2-9549-D9DDE289BA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52BE46-3657-4F6A-ADC9-0296FB4F5290}" type="datetimeFigureOut">
              <a:rPr lang="zh-CN" altLang="en-US"/>
              <a:pPr>
                <a:defRPr/>
              </a:pPr>
              <a:t>2021/1/26</a:t>
            </a:fld>
            <a:endParaRPr lang="zh-CN" altLang="en-US"/>
          </a:p>
        </p:txBody>
      </p:sp>
      <p:sp>
        <p:nvSpPr>
          <p:cNvPr id="4" name="页脚占位符 4">
            <a:extLst>
              <a:ext uri="{FF2B5EF4-FFF2-40B4-BE49-F238E27FC236}">
                <a16:creationId xmlns:a16="http://schemas.microsoft.com/office/drawing/2014/main" xmlns="" id="{EB074659-3CED-41DE-BB0A-8EB4CC890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>
            <a:extLst>
              <a:ext uri="{FF2B5EF4-FFF2-40B4-BE49-F238E27FC236}">
                <a16:creationId xmlns:a16="http://schemas.microsoft.com/office/drawing/2014/main" xmlns="" id="{2135FEF8-7D96-487C-A87C-3E825AF652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BBF11E-E583-4AA9-9B98-CDE0F50460D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72635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>
            <a:extLst>
              <a:ext uri="{FF2B5EF4-FFF2-40B4-BE49-F238E27FC236}">
                <a16:creationId xmlns:a16="http://schemas.microsoft.com/office/drawing/2014/main" xmlns="" id="{F3364110-D6E8-48FE-A3FC-DEEAA959F1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E6238C-A93E-41BD-AEEC-234F07F3789A}" type="datetimeFigureOut">
              <a:rPr lang="zh-CN" altLang="en-US"/>
              <a:pPr>
                <a:defRPr/>
              </a:pPr>
              <a:t>2021/1/26</a:t>
            </a:fld>
            <a:endParaRPr lang="zh-CN" altLang="en-US"/>
          </a:p>
        </p:txBody>
      </p:sp>
      <p:sp>
        <p:nvSpPr>
          <p:cNvPr id="3" name="页脚占位符 4">
            <a:extLst>
              <a:ext uri="{FF2B5EF4-FFF2-40B4-BE49-F238E27FC236}">
                <a16:creationId xmlns:a16="http://schemas.microsoft.com/office/drawing/2014/main" xmlns="" id="{1520CCC9-2AC1-40BA-8052-CF0007591E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>
            <a:extLst>
              <a:ext uri="{FF2B5EF4-FFF2-40B4-BE49-F238E27FC236}">
                <a16:creationId xmlns:a16="http://schemas.microsoft.com/office/drawing/2014/main" xmlns="" id="{8F298558-8B07-4694-AC1B-4F0ACDB8DE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85EDBF-6539-4C12-87F5-92BC0B5216E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36007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>
            <a:extLst>
              <a:ext uri="{FF2B5EF4-FFF2-40B4-BE49-F238E27FC236}">
                <a16:creationId xmlns:a16="http://schemas.microsoft.com/office/drawing/2014/main" xmlns="" id="{A4F895D5-C43E-44FB-95C7-540DAAA448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1CBF29-2A2C-41F8-92CF-80A8444D7B55}" type="datetimeFigureOut">
              <a:rPr lang="zh-CN" altLang="en-US"/>
              <a:pPr>
                <a:defRPr/>
              </a:pPr>
              <a:t>2021/1/26</a:t>
            </a:fld>
            <a:endParaRPr lang="zh-CN" altLang="en-US"/>
          </a:p>
        </p:txBody>
      </p:sp>
      <p:sp>
        <p:nvSpPr>
          <p:cNvPr id="6" name="页脚占位符 4">
            <a:extLst>
              <a:ext uri="{FF2B5EF4-FFF2-40B4-BE49-F238E27FC236}">
                <a16:creationId xmlns:a16="http://schemas.microsoft.com/office/drawing/2014/main" xmlns="" id="{85ACC3B4-8B5F-4F2B-A8B7-1DC1869D83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>
            <a:extLst>
              <a:ext uri="{FF2B5EF4-FFF2-40B4-BE49-F238E27FC236}">
                <a16:creationId xmlns:a16="http://schemas.microsoft.com/office/drawing/2014/main" xmlns="" id="{1A1FBF66-989A-4618-B8DB-0DDE3FED8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8C6D8-60D8-4185-982F-0873D240E16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41280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8B15C3AE-F51F-4CD8-A8D3-330326D9BD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AF00EEB4-64EA-48D5-BA92-F27B2EB06A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38E143D3-833C-41E6-8992-C953995DE9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0C698-10F0-48E3-BB34-30747BF058B6}" type="datetimeFigureOut">
              <a:rPr lang="zh-CN" altLang="en-US" smtClean="0"/>
              <a:t>2021/1/26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9389FC56-A466-45E8-9686-FAA82043B2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AFDEB301-FB54-4053-BACE-B45E15CF28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02C0E-AB98-44D4-9CD6-76BABF4DC1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39744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>
            <a:extLst>
              <a:ext uri="{FF2B5EF4-FFF2-40B4-BE49-F238E27FC236}">
                <a16:creationId xmlns:a16="http://schemas.microsoft.com/office/drawing/2014/main" xmlns="" id="{D519FB67-45E1-4BCE-BBFF-A372E8F775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8BA430-6932-4E9D-9840-BEFFE7513575}" type="datetimeFigureOut">
              <a:rPr lang="zh-CN" altLang="en-US"/>
              <a:pPr>
                <a:defRPr/>
              </a:pPr>
              <a:t>2021/1/26</a:t>
            </a:fld>
            <a:endParaRPr lang="zh-CN" altLang="en-US"/>
          </a:p>
        </p:txBody>
      </p:sp>
      <p:sp>
        <p:nvSpPr>
          <p:cNvPr id="6" name="页脚占位符 4">
            <a:extLst>
              <a:ext uri="{FF2B5EF4-FFF2-40B4-BE49-F238E27FC236}">
                <a16:creationId xmlns:a16="http://schemas.microsoft.com/office/drawing/2014/main" xmlns="" id="{C1CF78F5-917F-459B-ACD5-E0D69F5FE1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>
            <a:extLst>
              <a:ext uri="{FF2B5EF4-FFF2-40B4-BE49-F238E27FC236}">
                <a16:creationId xmlns:a16="http://schemas.microsoft.com/office/drawing/2014/main" xmlns="" id="{254A98D0-2AD4-4FA6-88F9-F656AE3B2D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4548D2-85D8-4B49-9F80-75B0C607921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93180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47820ED8-B40C-4DA9-B25C-B847FF7A0A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D65566-CF1A-4A57-8C27-1974FAF0B7DF}" type="datetimeFigureOut">
              <a:rPr lang="zh-CN" altLang="en-US"/>
              <a:pPr>
                <a:defRPr/>
              </a:pPr>
              <a:t>2021/1/26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E1D2CC91-7B19-4128-9ED3-B5F0651800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92917845-3DB0-455A-AB21-9AD722005A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759297-83B2-4C51-B65D-025858E9FBA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16778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6DDE3C81-B058-4413-B063-7D34CE246A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70DE65-9018-489C-B18D-94C2FBEBA851}" type="datetimeFigureOut">
              <a:rPr lang="zh-CN" altLang="en-US"/>
              <a:pPr>
                <a:defRPr/>
              </a:pPr>
              <a:t>2021/1/26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7D40960D-BE59-4517-9123-50DB3DB7B3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3B051BB0-1B3B-48D7-B23D-90B72A94DF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F11E4-EBFC-4075-8C18-ACB8E7F029B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8384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186C3F7-E668-4A3F-8595-954FCF6B12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C5219E1D-C199-4358-848B-76A0D30877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7E19B8D5-38DE-4DAA-8AA6-FA84BD74D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0C698-10F0-48E3-BB34-30747BF058B6}" type="datetimeFigureOut">
              <a:rPr lang="zh-CN" altLang="en-US" smtClean="0"/>
              <a:t>2021/1/26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C996FC7F-35D4-4526-A353-E500E6EBA7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70E54E46-0195-4813-B1B4-2B4139A85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02C0E-AB98-44D4-9CD6-76BABF4DC1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02404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33F45297-B595-4EE2-AE7A-D702F2F947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5AF32614-94F6-463C-AF82-11D81FF4BC5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82DA11C3-DCA3-4ABB-955C-9A0FE63EE1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B0DB3BA1-7FFC-45F5-B463-3ACC8A9009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0C698-10F0-48E3-BB34-30747BF058B6}" type="datetimeFigureOut">
              <a:rPr lang="zh-CN" altLang="en-US" smtClean="0"/>
              <a:t>2021/1/26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5620A24E-F536-43ED-90C2-C3B690BB22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72ADCE64-8AB4-462D-89BF-2320F4F18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02C0E-AB98-44D4-9CD6-76BABF4DC1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9123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075DE25F-A435-47FE-87AB-06A74C7867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ACE5C3AE-116E-439D-A5EB-2B0ABEAB09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AA1F7BF4-CAA0-4DB5-A2EA-65B3203203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85B86AEC-B475-45FE-8F72-5FBB8355FD4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30EB5C0C-5CCB-4DBB-8B68-EA125175530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FE1CB9BF-8F41-41D0-995C-72EDA311F1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0C698-10F0-48E3-BB34-30747BF058B6}" type="datetimeFigureOut">
              <a:rPr lang="zh-CN" altLang="en-US" smtClean="0"/>
              <a:t>2021/1/26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A46B77B0-C007-49A7-AB3F-7A20CA6E9B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25DBE8DE-057A-4A5F-A556-D517C5AB98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02C0E-AB98-44D4-9CD6-76BABF4DC1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58034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655C86A-521E-49DA-8E5E-E575F2891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18D75237-7E8E-453E-A8DE-1CBDD836A5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0C698-10F0-48E3-BB34-30747BF058B6}" type="datetimeFigureOut">
              <a:rPr lang="zh-CN" altLang="en-US" smtClean="0"/>
              <a:t>2021/1/26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5B2009C4-7A3D-43D4-A01A-D230A4C84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6F2C383B-62F4-413C-8F02-80A339A61C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02C0E-AB98-44D4-9CD6-76BABF4DC1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6165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DA033C68-B49C-4339-B7B5-0BD5738B4E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0C698-10F0-48E3-BB34-30747BF058B6}" type="datetimeFigureOut">
              <a:rPr lang="zh-CN" altLang="en-US" smtClean="0"/>
              <a:t>2021/1/26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79DCB871-D114-4965-9F31-08FDD2332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B878DEFD-2A69-451C-9B46-0D1BD37E0C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02C0E-AB98-44D4-9CD6-76BABF4DC1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5593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2A128550-0978-40FF-AC4A-9CB80AFBBF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E89C4164-703D-44ED-95D3-D37C235987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90F09F84-35BB-49F6-942C-E34B55BF08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CB845AE1-D892-4242-8F44-F623872784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0C698-10F0-48E3-BB34-30747BF058B6}" type="datetimeFigureOut">
              <a:rPr lang="zh-CN" altLang="en-US" smtClean="0"/>
              <a:t>2021/1/26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E2880ECC-62D9-4B91-AD82-BDC998BD33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32E368DC-783F-4D28-9003-8F4C1D10FF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02C0E-AB98-44D4-9CD6-76BABF4DC1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352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A00515CC-4E43-4AF8-8972-5E562A2955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F5C160F1-B698-43AF-9649-9343F4FBB37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7A1B1404-E1AD-40D6-8E2D-8B6CDFE61E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1A80CF78-78AB-46B5-90F1-70CD3724AF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0C698-10F0-48E3-BB34-30747BF058B6}" type="datetimeFigureOut">
              <a:rPr lang="zh-CN" altLang="en-US" smtClean="0"/>
              <a:t>2021/1/26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D71BE01C-EC28-418B-B6B8-D919090F36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04D2237B-9F6C-45B1-98EC-E165D2A40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02C0E-AB98-44D4-9CD6-76BABF4DC1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1896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9DEE0850-3F49-4F29-8233-07A3619795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BCCCD040-764D-40A1-AF89-019E054331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C368FF30-4F79-4585-99E1-F74757E628F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90C698-10F0-48E3-BB34-30747BF058B6}" type="datetimeFigureOut">
              <a:rPr lang="zh-CN" altLang="en-US" smtClean="0"/>
              <a:t>2021/1/26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E928AC43-A7B8-4FD7-A9C3-6619BF132D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B124CD84-478D-41AF-A365-BA472CD405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602C0E-AB98-44D4-9CD6-76BABF4DC1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6015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>
            <a:extLst>
              <a:ext uri="{FF2B5EF4-FFF2-40B4-BE49-F238E27FC236}">
                <a16:creationId xmlns:a16="http://schemas.microsoft.com/office/drawing/2014/main" xmlns="" id="{F7EBEAD8-FE48-43FD-B4C5-30D9A0E00AFE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>
            <a:extLst>
              <a:ext uri="{FF2B5EF4-FFF2-40B4-BE49-F238E27FC236}">
                <a16:creationId xmlns:a16="http://schemas.microsoft.com/office/drawing/2014/main" xmlns="" id="{EE90220F-7113-427F-BFC4-44ADED1C261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DC0A119E-492C-42C9-AC09-F1CAB3C8C08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748AB75-090F-4DE1-BFED-EA1DDDA74BBF}" type="datetimeFigureOut">
              <a:rPr lang="zh-CN" altLang="en-US"/>
              <a:pPr>
                <a:defRPr/>
              </a:pPr>
              <a:t>2021/1/26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B5D9DA32-DC9C-409F-BE95-E093F301D9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32C5F13B-3429-4C63-9CB4-E8F2779B0E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FF035BA5-0B3B-4C34-BF02-CA306E190FA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2484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8.png"/><Relationship Id="rId4" Type="http://schemas.openxmlformats.org/officeDocument/2006/relationships/oleObject" Target="../embeddings/oleObject1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直角三角形 18">
            <a:extLst>
              <a:ext uri="{FF2B5EF4-FFF2-40B4-BE49-F238E27FC236}">
                <a16:creationId xmlns:a16="http://schemas.microsoft.com/office/drawing/2014/main" xmlns="" id="{75B209AB-9C19-4C63-9763-93ABD351F69C}"/>
              </a:ext>
            </a:extLst>
          </p:cNvPr>
          <p:cNvSpPr/>
          <p:nvPr/>
        </p:nvSpPr>
        <p:spPr>
          <a:xfrm rot="5400000" flipV="1">
            <a:off x="7246937" y="-126999"/>
            <a:ext cx="4818063" cy="5072062"/>
          </a:xfrm>
          <a:prstGeom prst="rtTriangle">
            <a:avLst/>
          </a:prstGeom>
          <a:solidFill>
            <a:srgbClr val="F8F8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" name="直角三角形 19">
            <a:extLst>
              <a:ext uri="{FF2B5EF4-FFF2-40B4-BE49-F238E27FC236}">
                <a16:creationId xmlns:a16="http://schemas.microsoft.com/office/drawing/2014/main" xmlns="" id="{5421975F-7DE9-4BB1-88E0-4036B68CC602}"/>
              </a:ext>
            </a:extLst>
          </p:cNvPr>
          <p:cNvSpPr/>
          <p:nvPr/>
        </p:nvSpPr>
        <p:spPr>
          <a:xfrm rot="5400000" flipV="1">
            <a:off x="7981950" y="-174625"/>
            <a:ext cx="4035425" cy="4384675"/>
          </a:xfrm>
          <a:prstGeom prst="rtTriangle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直角三角形 16">
            <a:extLst>
              <a:ext uri="{FF2B5EF4-FFF2-40B4-BE49-F238E27FC236}">
                <a16:creationId xmlns:a16="http://schemas.microsoft.com/office/drawing/2014/main" xmlns="" id="{A1688F64-9AC5-452E-81FA-98B3D828CD59}"/>
              </a:ext>
            </a:extLst>
          </p:cNvPr>
          <p:cNvSpPr/>
          <p:nvPr/>
        </p:nvSpPr>
        <p:spPr>
          <a:xfrm>
            <a:off x="0" y="1770063"/>
            <a:ext cx="4427538" cy="5087937"/>
          </a:xfrm>
          <a:prstGeom prst="rtTriangle">
            <a:avLst/>
          </a:prstGeom>
          <a:solidFill>
            <a:srgbClr val="F8F8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直角三角形 7">
            <a:extLst>
              <a:ext uri="{FF2B5EF4-FFF2-40B4-BE49-F238E27FC236}">
                <a16:creationId xmlns:a16="http://schemas.microsoft.com/office/drawing/2014/main" xmlns="" id="{B55B8BC9-4CD3-418B-A42D-FA4C0C8A1253}"/>
              </a:ext>
            </a:extLst>
          </p:cNvPr>
          <p:cNvSpPr/>
          <p:nvPr/>
        </p:nvSpPr>
        <p:spPr>
          <a:xfrm>
            <a:off x="0" y="2459038"/>
            <a:ext cx="3825875" cy="4398962"/>
          </a:xfrm>
          <a:prstGeom prst="rtTriangle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直角三角形 5">
            <a:extLst>
              <a:ext uri="{FF2B5EF4-FFF2-40B4-BE49-F238E27FC236}">
                <a16:creationId xmlns:a16="http://schemas.microsoft.com/office/drawing/2014/main" xmlns="" id="{59758956-1CDD-4B76-801A-13325A6A848B}"/>
              </a:ext>
            </a:extLst>
          </p:cNvPr>
          <p:cNvSpPr/>
          <p:nvPr/>
        </p:nvSpPr>
        <p:spPr>
          <a:xfrm flipV="1">
            <a:off x="0" y="0"/>
            <a:ext cx="9694863" cy="2700338"/>
          </a:xfrm>
          <a:prstGeom prst="rt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直角三角形 3">
            <a:extLst>
              <a:ext uri="{FF2B5EF4-FFF2-40B4-BE49-F238E27FC236}">
                <a16:creationId xmlns:a16="http://schemas.microsoft.com/office/drawing/2014/main" xmlns="" id="{6CBEF4A1-ACE7-45EA-A93C-5E43ED25E2DD}"/>
              </a:ext>
            </a:extLst>
          </p:cNvPr>
          <p:cNvSpPr/>
          <p:nvPr/>
        </p:nvSpPr>
        <p:spPr>
          <a:xfrm flipV="1">
            <a:off x="0" y="0"/>
            <a:ext cx="7590971" cy="2699658"/>
          </a:xfrm>
          <a:prstGeom prst="rtTriangle">
            <a:avLst/>
          </a:prstGeom>
          <a:blipFill dpi="0" rotWithShape="0">
            <a:blip r:embed="rId3" cstate="print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rcRect/>
            <a:stretch>
              <a:fillRect l="-36000" t="-53000" r="-1000" b="-8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直角三角形 12">
            <a:extLst>
              <a:ext uri="{FF2B5EF4-FFF2-40B4-BE49-F238E27FC236}">
                <a16:creationId xmlns:a16="http://schemas.microsoft.com/office/drawing/2014/main" xmlns="" id="{B515CD22-C861-47BB-9E5E-873E27F3EF76}"/>
              </a:ext>
            </a:extLst>
          </p:cNvPr>
          <p:cNvSpPr/>
          <p:nvPr/>
        </p:nvSpPr>
        <p:spPr>
          <a:xfrm flipH="1">
            <a:off x="2497138" y="4157663"/>
            <a:ext cx="9694862" cy="2700337"/>
          </a:xfrm>
          <a:prstGeom prst="rt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" name="直角三角形 13">
            <a:extLst>
              <a:ext uri="{FF2B5EF4-FFF2-40B4-BE49-F238E27FC236}">
                <a16:creationId xmlns:a16="http://schemas.microsoft.com/office/drawing/2014/main" xmlns="" id="{0ABDBD8D-136F-4140-9F1E-0FCC99D60240}"/>
              </a:ext>
            </a:extLst>
          </p:cNvPr>
          <p:cNvSpPr/>
          <p:nvPr/>
        </p:nvSpPr>
        <p:spPr>
          <a:xfrm flipH="1">
            <a:off x="4601029" y="4158342"/>
            <a:ext cx="7590971" cy="2699658"/>
          </a:xfrm>
          <a:prstGeom prst="rtTriangle">
            <a:avLst/>
          </a:prstGeom>
          <a:blipFill dpi="0" rotWithShape="0">
            <a:blip r:embed="rId3" cstate="print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rcRect/>
            <a:stretch>
              <a:fillRect l="-36000" t="-53000" r="-1000" b="-8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BEA19BE2-E3EF-415E-BAC6-FFD7FA8252EB}"/>
              </a:ext>
            </a:extLst>
          </p:cNvPr>
          <p:cNvSpPr/>
          <p:nvPr/>
        </p:nvSpPr>
        <p:spPr>
          <a:xfrm>
            <a:off x="1506538" y="2767013"/>
            <a:ext cx="215900" cy="122396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E920E2FA-297E-4229-92B4-F742DB8C11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38313" y="2619375"/>
            <a:ext cx="8605241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202X </a:t>
            </a:r>
            <a:r>
              <a:rPr kumimoji="0" lang="en-US" altLang="zh-CN" sz="6600" b="1" i="0" u="none" strike="noStrike" kern="1200" cap="none" spc="0" normalizeH="0" baseline="0" noProof="0" dirty="0">
                <a:ln>
                  <a:noFill/>
                </a:ln>
                <a:solidFill>
                  <a:srgbClr val="3B3838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BUSINESS PPT</a:t>
            </a:r>
            <a:endParaRPr kumimoji="0" lang="zh-CN" altLang="en-US" sz="6600" b="1" i="0" u="none" strike="noStrike" kern="1200" cap="none" spc="0" normalizeH="0" baseline="0" noProof="0" dirty="0">
              <a:ln>
                <a:noFill/>
              </a:ln>
              <a:solidFill>
                <a:srgbClr val="3B3838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EB09FA35-F9E8-4505-9D1B-94414BF5B8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0700" y="3576638"/>
            <a:ext cx="14157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创妹设计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9152" y="342468"/>
            <a:ext cx="471421" cy="473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7093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3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9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9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750"/>
                            </p:stCondLst>
                            <p:childTnLst>
                              <p:par>
                                <p:cTn id="4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2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379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17" grpId="0" animBg="1"/>
      <p:bldP spid="8" grpId="0" animBg="1"/>
      <p:bldP spid="6" grpId="0" animBg="1"/>
      <p:bldP spid="13" grpId="0" animBg="1"/>
      <p:bldP spid="22" grpId="0" animBg="1"/>
      <p:bldP spid="23" grpId="0"/>
      <p:bldP spid="2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A23AAC7F-95C8-4735-BDD7-04EA6020A06A}"/>
              </a:ext>
            </a:extLst>
          </p:cNvPr>
          <p:cNvCxnSpPr/>
          <p:nvPr/>
        </p:nvCxnSpPr>
        <p:spPr>
          <a:xfrm>
            <a:off x="6118225" y="-1520825"/>
            <a:ext cx="0" cy="2781300"/>
          </a:xfrm>
          <a:prstGeom prst="line">
            <a:avLst/>
          </a:prstGeom>
          <a:ln w="38100">
            <a:solidFill>
              <a:schemeClr val="accent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reeform 284">
            <a:extLst>
              <a:ext uri="{FF2B5EF4-FFF2-40B4-BE49-F238E27FC236}">
                <a16:creationId xmlns:a16="http://schemas.microsoft.com/office/drawing/2014/main" xmlns="" id="{9B54D699-99D2-422D-A8F2-7F9FF7A13471}"/>
              </a:ext>
            </a:extLst>
          </p:cNvPr>
          <p:cNvSpPr>
            <a:spLocks noEditPoints="1"/>
          </p:cNvSpPr>
          <p:nvPr/>
        </p:nvSpPr>
        <p:spPr bwMode="auto">
          <a:xfrm>
            <a:off x="5610225" y="1452563"/>
            <a:ext cx="971550" cy="898525"/>
          </a:xfrm>
          <a:custGeom>
            <a:avLst/>
            <a:gdLst>
              <a:gd name="T0" fmla="*/ 2147483646 w 97"/>
              <a:gd name="T1" fmla="*/ 2147483646 h 91"/>
              <a:gd name="T2" fmla="*/ 2147483646 w 97"/>
              <a:gd name="T3" fmla="*/ 2147483646 h 91"/>
              <a:gd name="T4" fmla="*/ 2147483646 w 97"/>
              <a:gd name="T5" fmla="*/ 2147483646 h 91"/>
              <a:gd name="T6" fmla="*/ 2147483646 w 97"/>
              <a:gd name="T7" fmla="*/ 2147483646 h 91"/>
              <a:gd name="T8" fmla="*/ 2147483646 w 97"/>
              <a:gd name="T9" fmla="*/ 2147483646 h 91"/>
              <a:gd name="T10" fmla="*/ 2147483646 w 97"/>
              <a:gd name="T11" fmla="*/ 2147483646 h 91"/>
              <a:gd name="T12" fmla="*/ 2147483646 w 97"/>
              <a:gd name="T13" fmla="*/ 2147483646 h 91"/>
              <a:gd name="T14" fmla="*/ 2147483646 w 97"/>
              <a:gd name="T15" fmla="*/ 2147483646 h 91"/>
              <a:gd name="T16" fmla="*/ 2147483646 w 97"/>
              <a:gd name="T17" fmla="*/ 2147483646 h 91"/>
              <a:gd name="T18" fmla="*/ 2147483646 w 97"/>
              <a:gd name="T19" fmla="*/ 2147483646 h 91"/>
              <a:gd name="T20" fmla="*/ 2147483646 w 97"/>
              <a:gd name="T21" fmla="*/ 2147483646 h 91"/>
              <a:gd name="T22" fmla="*/ 2147483646 w 97"/>
              <a:gd name="T23" fmla="*/ 2147483646 h 91"/>
              <a:gd name="T24" fmla="*/ 2147483646 w 97"/>
              <a:gd name="T25" fmla="*/ 2147483646 h 91"/>
              <a:gd name="T26" fmla="*/ 2147483646 w 97"/>
              <a:gd name="T27" fmla="*/ 2147483646 h 91"/>
              <a:gd name="T28" fmla="*/ 2147483646 w 97"/>
              <a:gd name="T29" fmla="*/ 2147483646 h 91"/>
              <a:gd name="T30" fmla="*/ 2147483646 w 97"/>
              <a:gd name="T31" fmla="*/ 2147483646 h 91"/>
              <a:gd name="T32" fmla="*/ 2147483646 w 97"/>
              <a:gd name="T33" fmla="*/ 2147483646 h 91"/>
              <a:gd name="T34" fmla="*/ 2147483646 w 97"/>
              <a:gd name="T35" fmla="*/ 2147483646 h 91"/>
              <a:gd name="T36" fmla="*/ 2147483646 w 97"/>
              <a:gd name="T37" fmla="*/ 2147483646 h 91"/>
              <a:gd name="T38" fmla="*/ 2147483646 w 97"/>
              <a:gd name="T39" fmla="*/ 2147483646 h 91"/>
              <a:gd name="T40" fmla="*/ 2147483646 w 97"/>
              <a:gd name="T41" fmla="*/ 2147483646 h 91"/>
              <a:gd name="T42" fmla="*/ 2147483646 w 97"/>
              <a:gd name="T43" fmla="*/ 2147483646 h 91"/>
              <a:gd name="T44" fmla="*/ 2147483646 w 97"/>
              <a:gd name="T45" fmla="*/ 2147483646 h 91"/>
              <a:gd name="T46" fmla="*/ 2147483646 w 97"/>
              <a:gd name="T47" fmla="*/ 2147483646 h 91"/>
              <a:gd name="T48" fmla="*/ 2147483646 w 97"/>
              <a:gd name="T49" fmla="*/ 2147483646 h 91"/>
              <a:gd name="T50" fmla="*/ 2147483646 w 97"/>
              <a:gd name="T51" fmla="*/ 2147483646 h 91"/>
              <a:gd name="T52" fmla="*/ 2147483646 w 97"/>
              <a:gd name="T53" fmla="*/ 2147483646 h 91"/>
              <a:gd name="T54" fmla="*/ 2147483646 w 97"/>
              <a:gd name="T55" fmla="*/ 2147483646 h 91"/>
              <a:gd name="T56" fmla="*/ 2147483646 w 97"/>
              <a:gd name="T57" fmla="*/ 2147483646 h 91"/>
              <a:gd name="T58" fmla="*/ 2147483646 w 97"/>
              <a:gd name="T59" fmla="*/ 2147483646 h 91"/>
              <a:gd name="T60" fmla="*/ 2147483646 w 97"/>
              <a:gd name="T61" fmla="*/ 2147483646 h 91"/>
              <a:gd name="T62" fmla="*/ 2147483646 w 97"/>
              <a:gd name="T63" fmla="*/ 2147483646 h 91"/>
              <a:gd name="T64" fmla="*/ 2147483646 w 97"/>
              <a:gd name="T65" fmla="*/ 2147483646 h 91"/>
              <a:gd name="T66" fmla="*/ 2147483646 w 97"/>
              <a:gd name="T67" fmla="*/ 2147483646 h 91"/>
              <a:gd name="T68" fmla="*/ 2147483646 w 97"/>
              <a:gd name="T69" fmla="*/ 2147483646 h 91"/>
              <a:gd name="T70" fmla="*/ 2147483646 w 97"/>
              <a:gd name="T71" fmla="*/ 2147483646 h 91"/>
              <a:gd name="T72" fmla="*/ 2147483646 w 97"/>
              <a:gd name="T73" fmla="*/ 2147483646 h 91"/>
              <a:gd name="T74" fmla="*/ 0 w 97"/>
              <a:gd name="T75" fmla="*/ 2147483646 h 91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97"/>
              <a:gd name="T115" fmla="*/ 0 h 91"/>
              <a:gd name="T116" fmla="*/ 97 w 97"/>
              <a:gd name="T117" fmla="*/ 91 h 91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97" h="91">
                <a:moveTo>
                  <a:pt x="18" y="0"/>
                </a:moveTo>
                <a:cubicBezTo>
                  <a:pt x="12" y="0"/>
                  <a:pt x="8" y="4"/>
                  <a:pt x="8" y="10"/>
                </a:cubicBezTo>
                <a:cubicBezTo>
                  <a:pt x="8" y="16"/>
                  <a:pt x="12" y="20"/>
                  <a:pt x="18" y="20"/>
                </a:cubicBezTo>
                <a:cubicBezTo>
                  <a:pt x="24" y="20"/>
                  <a:pt x="28" y="16"/>
                  <a:pt x="28" y="10"/>
                </a:cubicBezTo>
                <a:cubicBezTo>
                  <a:pt x="28" y="4"/>
                  <a:pt x="24" y="0"/>
                  <a:pt x="18" y="0"/>
                </a:cubicBezTo>
                <a:close/>
                <a:moveTo>
                  <a:pt x="41" y="45"/>
                </a:moveTo>
                <a:cubicBezTo>
                  <a:pt x="50" y="42"/>
                  <a:pt x="50" y="42"/>
                  <a:pt x="50" y="42"/>
                </a:cubicBezTo>
                <a:cubicBezTo>
                  <a:pt x="51" y="41"/>
                  <a:pt x="51" y="41"/>
                  <a:pt x="51" y="41"/>
                </a:cubicBezTo>
                <a:cubicBezTo>
                  <a:pt x="52" y="42"/>
                  <a:pt x="52" y="42"/>
                  <a:pt x="52" y="42"/>
                </a:cubicBezTo>
                <a:cubicBezTo>
                  <a:pt x="59" y="46"/>
                  <a:pt x="59" y="46"/>
                  <a:pt x="59" y="46"/>
                </a:cubicBezTo>
                <a:cubicBezTo>
                  <a:pt x="65" y="29"/>
                  <a:pt x="65" y="29"/>
                  <a:pt x="65" y="29"/>
                </a:cubicBezTo>
                <a:cubicBezTo>
                  <a:pt x="66" y="27"/>
                  <a:pt x="66" y="27"/>
                  <a:pt x="66" y="27"/>
                </a:cubicBezTo>
                <a:cubicBezTo>
                  <a:pt x="67" y="29"/>
                  <a:pt x="67" y="29"/>
                  <a:pt x="67" y="29"/>
                </a:cubicBezTo>
                <a:cubicBezTo>
                  <a:pt x="73" y="34"/>
                  <a:pt x="73" y="34"/>
                  <a:pt x="73" y="34"/>
                </a:cubicBezTo>
                <a:cubicBezTo>
                  <a:pt x="81" y="21"/>
                  <a:pt x="81" y="21"/>
                  <a:pt x="81" y="21"/>
                </a:cubicBezTo>
                <a:cubicBezTo>
                  <a:pt x="83" y="23"/>
                  <a:pt x="83" y="23"/>
                  <a:pt x="83" y="23"/>
                </a:cubicBezTo>
                <a:cubicBezTo>
                  <a:pt x="75" y="38"/>
                  <a:pt x="75" y="38"/>
                  <a:pt x="75" y="38"/>
                </a:cubicBezTo>
                <a:cubicBezTo>
                  <a:pt x="73" y="40"/>
                  <a:pt x="73" y="40"/>
                  <a:pt x="73" y="40"/>
                </a:cubicBezTo>
                <a:cubicBezTo>
                  <a:pt x="72" y="38"/>
                  <a:pt x="72" y="38"/>
                  <a:pt x="72" y="38"/>
                </a:cubicBezTo>
                <a:cubicBezTo>
                  <a:pt x="67" y="33"/>
                  <a:pt x="67" y="33"/>
                  <a:pt x="67" y="33"/>
                </a:cubicBezTo>
                <a:cubicBezTo>
                  <a:pt x="61" y="49"/>
                  <a:pt x="61" y="49"/>
                  <a:pt x="61" y="49"/>
                </a:cubicBezTo>
                <a:cubicBezTo>
                  <a:pt x="61" y="51"/>
                  <a:pt x="61" y="51"/>
                  <a:pt x="61" y="51"/>
                </a:cubicBezTo>
                <a:cubicBezTo>
                  <a:pt x="59" y="50"/>
                  <a:pt x="59" y="50"/>
                  <a:pt x="59" y="50"/>
                </a:cubicBezTo>
                <a:cubicBezTo>
                  <a:pt x="51" y="45"/>
                  <a:pt x="51" y="45"/>
                  <a:pt x="51" y="45"/>
                </a:cubicBezTo>
                <a:cubicBezTo>
                  <a:pt x="42" y="48"/>
                  <a:pt x="42" y="48"/>
                  <a:pt x="42" y="48"/>
                </a:cubicBezTo>
                <a:cubicBezTo>
                  <a:pt x="41" y="45"/>
                  <a:pt x="41" y="45"/>
                  <a:pt x="41" y="45"/>
                </a:cubicBezTo>
                <a:close/>
                <a:moveTo>
                  <a:pt x="43" y="86"/>
                </a:moveTo>
                <a:cubicBezTo>
                  <a:pt x="74" y="86"/>
                  <a:pt x="74" y="86"/>
                  <a:pt x="74" y="86"/>
                </a:cubicBezTo>
                <a:cubicBezTo>
                  <a:pt x="74" y="91"/>
                  <a:pt x="74" y="91"/>
                  <a:pt x="74" y="91"/>
                </a:cubicBezTo>
                <a:cubicBezTo>
                  <a:pt x="43" y="91"/>
                  <a:pt x="43" y="91"/>
                  <a:pt x="43" y="91"/>
                </a:cubicBezTo>
                <a:cubicBezTo>
                  <a:pt x="43" y="86"/>
                  <a:pt x="43" y="86"/>
                  <a:pt x="43" y="86"/>
                </a:cubicBezTo>
                <a:close/>
                <a:moveTo>
                  <a:pt x="63" y="68"/>
                </a:moveTo>
                <a:cubicBezTo>
                  <a:pt x="93" y="68"/>
                  <a:pt x="93" y="68"/>
                  <a:pt x="93" y="68"/>
                </a:cubicBezTo>
                <a:cubicBezTo>
                  <a:pt x="97" y="68"/>
                  <a:pt x="97" y="68"/>
                  <a:pt x="97" y="68"/>
                </a:cubicBezTo>
                <a:cubicBezTo>
                  <a:pt x="97" y="64"/>
                  <a:pt x="97" y="64"/>
                  <a:pt x="97" y="64"/>
                </a:cubicBezTo>
                <a:cubicBezTo>
                  <a:pt x="97" y="6"/>
                  <a:pt x="97" y="6"/>
                  <a:pt x="97" y="6"/>
                </a:cubicBezTo>
                <a:cubicBezTo>
                  <a:pt x="97" y="3"/>
                  <a:pt x="97" y="3"/>
                  <a:pt x="97" y="3"/>
                </a:cubicBezTo>
                <a:cubicBezTo>
                  <a:pt x="93" y="3"/>
                  <a:pt x="93" y="3"/>
                  <a:pt x="93" y="3"/>
                </a:cubicBezTo>
                <a:cubicBezTo>
                  <a:pt x="34" y="3"/>
                  <a:pt x="34" y="3"/>
                  <a:pt x="34" y="3"/>
                </a:cubicBezTo>
                <a:cubicBezTo>
                  <a:pt x="34" y="9"/>
                  <a:pt x="34" y="9"/>
                  <a:pt x="34" y="9"/>
                </a:cubicBezTo>
                <a:cubicBezTo>
                  <a:pt x="90" y="9"/>
                  <a:pt x="90" y="9"/>
                  <a:pt x="90" y="9"/>
                </a:cubicBezTo>
                <a:cubicBezTo>
                  <a:pt x="90" y="61"/>
                  <a:pt x="90" y="61"/>
                  <a:pt x="90" y="61"/>
                </a:cubicBezTo>
                <a:cubicBezTo>
                  <a:pt x="36" y="61"/>
                  <a:pt x="36" y="61"/>
                  <a:pt x="36" y="61"/>
                </a:cubicBezTo>
                <a:cubicBezTo>
                  <a:pt x="36" y="68"/>
                  <a:pt x="36" y="68"/>
                  <a:pt x="36" y="68"/>
                </a:cubicBezTo>
                <a:cubicBezTo>
                  <a:pt x="54" y="68"/>
                  <a:pt x="54" y="68"/>
                  <a:pt x="54" y="68"/>
                </a:cubicBezTo>
                <a:cubicBezTo>
                  <a:pt x="54" y="84"/>
                  <a:pt x="54" y="84"/>
                  <a:pt x="54" y="84"/>
                </a:cubicBezTo>
                <a:cubicBezTo>
                  <a:pt x="63" y="84"/>
                  <a:pt x="63" y="84"/>
                  <a:pt x="63" y="84"/>
                </a:cubicBezTo>
                <a:cubicBezTo>
                  <a:pt x="63" y="68"/>
                  <a:pt x="63" y="68"/>
                  <a:pt x="63" y="68"/>
                </a:cubicBezTo>
                <a:close/>
                <a:moveTo>
                  <a:pt x="0" y="50"/>
                </a:moveTo>
                <a:cubicBezTo>
                  <a:pt x="7" y="55"/>
                  <a:pt x="7" y="55"/>
                  <a:pt x="7" y="55"/>
                </a:cubicBezTo>
                <a:cubicBezTo>
                  <a:pt x="5" y="91"/>
                  <a:pt x="5" y="91"/>
                  <a:pt x="5" y="91"/>
                </a:cubicBezTo>
                <a:cubicBezTo>
                  <a:pt x="14" y="91"/>
                  <a:pt x="14" y="91"/>
                  <a:pt x="14" y="91"/>
                </a:cubicBezTo>
                <a:cubicBezTo>
                  <a:pt x="16" y="60"/>
                  <a:pt x="16" y="60"/>
                  <a:pt x="16" y="60"/>
                </a:cubicBezTo>
                <a:cubicBezTo>
                  <a:pt x="20" y="60"/>
                  <a:pt x="20" y="60"/>
                  <a:pt x="20" y="60"/>
                </a:cubicBezTo>
                <a:cubicBezTo>
                  <a:pt x="22" y="91"/>
                  <a:pt x="22" y="91"/>
                  <a:pt x="22" y="91"/>
                </a:cubicBezTo>
                <a:cubicBezTo>
                  <a:pt x="31" y="91"/>
                  <a:pt x="31" y="91"/>
                  <a:pt x="31" y="91"/>
                </a:cubicBezTo>
                <a:cubicBezTo>
                  <a:pt x="29" y="55"/>
                  <a:pt x="29" y="55"/>
                  <a:pt x="29" y="55"/>
                </a:cubicBezTo>
                <a:cubicBezTo>
                  <a:pt x="28" y="33"/>
                  <a:pt x="28" y="33"/>
                  <a:pt x="28" y="33"/>
                </a:cubicBezTo>
                <a:cubicBezTo>
                  <a:pt x="50" y="32"/>
                  <a:pt x="50" y="32"/>
                  <a:pt x="50" y="32"/>
                </a:cubicBezTo>
                <a:cubicBezTo>
                  <a:pt x="55" y="24"/>
                  <a:pt x="55" y="24"/>
                  <a:pt x="55" y="24"/>
                </a:cubicBezTo>
                <a:cubicBezTo>
                  <a:pt x="30" y="23"/>
                  <a:pt x="30" y="23"/>
                  <a:pt x="30" y="23"/>
                </a:cubicBezTo>
                <a:cubicBezTo>
                  <a:pt x="20" y="23"/>
                  <a:pt x="20" y="23"/>
                  <a:pt x="20" y="23"/>
                </a:cubicBezTo>
                <a:cubicBezTo>
                  <a:pt x="20" y="24"/>
                  <a:pt x="20" y="24"/>
                  <a:pt x="20" y="24"/>
                </a:cubicBezTo>
                <a:cubicBezTo>
                  <a:pt x="19" y="27"/>
                  <a:pt x="19" y="27"/>
                  <a:pt x="19" y="27"/>
                </a:cubicBezTo>
                <a:cubicBezTo>
                  <a:pt x="22" y="43"/>
                  <a:pt x="22" y="43"/>
                  <a:pt x="22" y="43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4" y="43"/>
                  <a:pt x="14" y="43"/>
                  <a:pt x="14" y="43"/>
                </a:cubicBezTo>
                <a:cubicBezTo>
                  <a:pt x="16" y="27"/>
                  <a:pt x="16" y="27"/>
                  <a:pt x="16" y="27"/>
                </a:cubicBezTo>
                <a:cubicBezTo>
                  <a:pt x="15" y="24"/>
                  <a:pt x="15" y="24"/>
                  <a:pt x="15" y="24"/>
                </a:cubicBezTo>
                <a:cubicBezTo>
                  <a:pt x="16" y="23"/>
                  <a:pt x="16" y="23"/>
                  <a:pt x="16" y="23"/>
                </a:cubicBezTo>
                <a:cubicBezTo>
                  <a:pt x="5" y="23"/>
                  <a:pt x="5" y="23"/>
                  <a:pt x="5" y="23"/>
                </a:cubicBezTo>
                <a:lnTo>
                  <a:pt x="0" y="5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xmlns="" id="{F8AC78FD-3FA6-4943-95E0-0CAF8EB32565}"/>
              </a:ext>
            </a:extLst>
          </p:cNvPr>
          <p:cNvCxnSpPr/>
          <p:nvPr/>
        </p:nvCxnSpPr>
        <p:spPr>
          <a:xfrm>
            <a:off x="6118225" y="2571750"/>
            <a:ext cx="0" cy="1036638"/>
          </a:xfrm>
          <a:prstGeom prst="line">
            <a:avLst/>
          </a:prstGeom>
          <a:ln w="38100">
            <a:solidFill>
              <a:schemeClr val="accent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49853668-53D1-4809-BD8C-9F2E9224698E}"/>
              </a:ext>
            </a:extLst>
          </p:cNvPr>
          <p:cNvCxnSpPr/>
          <p:nvPr/>
        </p:nvCxnSpPr>
        <p:spPr>
          <a:xfrm>
            <a:off x="6118225" y="4905375"/>
            <a:ext cx="0" cy="2619375"/>
          </a:xfrm>
          <a:prstGeom prst="line">
            <a:avLst/>
          </a:prstGeom>
          <a:ln w="38100">
            <a:solidFill>
              <a:schemeClr val="accent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reeform 13">
            <a:extLst>
              <a:ext uri="{FF2B5EF4-FFF2-40B4-BE49-F238E27FC236}">
                <a16:creationId xmlns:a16="http://schemas.microsoft.com/office/drawing/2014/main" xmlns="" id="{DD8FADED-A506-41F4-A723-69950B89D942}"/>
              </a:ext>
            </a:extLst>
          </p:cNvPr>
          <p:cNvSpPr>
            <a:spLocks noEditPoints="1"/>
          </p:cNvSpPr>
          <p:nvPr/>
        </p:nvSpPr>
        <p:spPr bwMode="auto">
          <a:xfrm>
            <a:off x="5643563" y="3787775"/>
            <a:ext cx="936625" cy="900113"/>
          </a:xfrm>
          <a:custGeom>
            <a:avLst/>
            <a:gdLst>
              <a:gd name="T0" fmla="*/ 2147483646 w 197"/>
              <a:gd name="T1" fmla="*/ 2147483646 h 196"/>
              <a:gd name="T2" fmla="*/ 2147483646 w 197"/>
              <a:gd name="T3" fmla="*/ 2147483646 h 196"/>
              <a:gd name="T4" fmla="*/ 2147483646 w 197"/>
              <a:gd name="T5" fmla="*/ 2147483646 h 196"/>
              <a:gd name="T6" fmla="*/ 2147483646 w 197"/>
              <a:gd name="T7" fmla="*/ 2147483646 h 196"/>
              <a:gd name="T8" fmla="*/ 2147483646 w 197"/>
              <a:gd name="T9" fmla="*/ 2147483646 h 196"/>
              <a:gd name="T10" fmla="*/ 2147483646 w 197"/>
              <a:gd name="T11" fmla="*/ 2147483646 h 196"/>
              <a:gd name="T12" fmla="*/ 2147483646 w 197"/>
              <a:gd name="T13" fmla="*/ 2147483646 h 196"/>
              <a:gd name="T14" fmla="*/ 2147483646 w 197"/>
              <a:gd name="T15" fmla="*/ 2147483646 h 196"/>
              <a:gd name="T16" fmla="*/ 2147483646 w 197"/>
              <a:gd name="T17" fmla="*/ 2147483646 h 196"/>
              <a:gd name="T18" fmla="*/ 2147483646 w 197"/>
              <a:gd name="T19" fmla="*/ 2147483646 h 196"/>
              <a:gd name="T20" fmla="*/ 2147483646 w 197"/>
              <a:gd name="T21" fmla="*/ 2147483646 h 196"/>
              <a:gd name="T22" fmla="*/ 2147483646 w 197"/>
              <a:gd name="T23" fmla="*/ 2147483646 h 196"/>
              <a:gd name="T24" fmla="*/ 2147483646 w 197"/>
              <a:gd name="T25" fmla="*/ 2147483646 h 196"/>
              <a:gd name="T26" fmla="*/ 2147483646 w 197"/>
              <a:gd name="T27" fmla="*/ 2147483646 h 196"/>
              <a:gd name="T28" fmla="*/ 2147483646 w 197"/>
              <a:gd name="T29" fmla="*/ 2147483646 h 196"/>
              <a:gd name="T30" fmla="*/ 2147483646 w 197"/>
              <a:gd name="T31" fmla="*/ 2147483646 h 196"/>
              <a:gd name="T32" fmla="*/ 2147483646 w 197"/>
              <a:gd name="T33" fmla="*/ 2147483646 h 196"/>
              <a:gd name="T34" fmla="*/ 2147483646 w 197"/>
              <a:gd name="T35" fmla="*/ 2147483646 h 196"/>
              <a:gd name="T36" fmla="*/ 2147483646 w 197"/>
              <a:gd name="T37" fmla="*/ 2147483646 h 196"/>
              <a:gd name="T38" fmla="*/ 2147483646 w 197"/>
              <a:gd name="T39" fmla="*/ 2147483646 h 196"/>
              <a:gd name="T40" fmla="*/ 2147483646 w 197"/>
              <a:gd name="T41" fmla="*/ 2147483646 h 196"/>
              <a:gd name="T42" fmla="*/ 2147483646 w 197"/>
              <a:gd name="T43" fmla="*/ 2147483646 h 196"/>
              <a:gd name="T44" fmla="*/ 2147483646 w 197"/>
              <a:gd name="T45" fmla="*/ 2147483646 h 196"/>
              <a:gd name="T46" fmla="*/ 2147483646 w 197"/>
              <a:gd name="T47" fmla="*/ 2147483646 h 196"/>
              <a:gd name="T48" fmla="*/ 2147483646 w 197"/>
              <a:gd name="T49" fmla="*/ 2147483646 h 196"/>
              <a:gd name="T50" fmla="*/ 2147483646 w 197"/>
              <a:gd name="T51" fmla="*/ 2147483646 h 196"/>
              <a:gd name="T52" fmla="*/ 2147483646 w 197"/>
              <a:gd name="T53" fmla="*/ 2147483646 h 196"/>
              <a:gd name="T54" fmla="*/ 2147483646 w 197"/>
              <a:gd name="T55" fmla="*/ 2147483646 h 196"/>
              <a:gd name="T56" fmla="*/ 2147483646 w 197"/>
              <a:gd name="T57" fmla="*/ 0 h 196"/>
              <a:gd name="T58" fmla="*/ 0 w 197"/>
              <a:gd name="T59" fmla="*/ 2147483646 h 196"/>
              <a:gd name="T60" fmla="*/ 2147483646 w 197"/>
              <a:gd name="T61" fmla="*/ 2147483646 h 196"/>
              <a:gd name="T62" fmla="*/ 2147483646 w 197"/>
              <a:gd name="T63" fmla="*/ 2147483646 h 196"/>
              <a:gd name="T64" fmla="*/ 2147483646 w 197"/>
              <a:gd name="T65" fmla="*/ 2147483646 h 196"/>
              <a:gd name="T66" fmla="*/ 2147483646 w 197"/>
              <a:gd name="T67" fmla="*/ 2147483646 h 196"/>
              <a:gd name="T68" fmla="*/ 2147483646 w 197"/>
              <a:gd name="T69" fmla="*/ 2147483646 h 196"/>
              <a:gd name="T70" fmla="*/ 2147483646 w 197"/>
              <a:gd name="T71" fmla="*/ 2147483646 h 196"/>
              <a:gd name="T72" fmla="*/ 2147483646 w 197"/>
              <a:gd name="T73" fmla="*/ 2147483646 h 196"/>
              <a:gd name="T74" fmla="*/ 2147483646 w 197"/>
              <a:gd name="T75" fmla="*/ 2147483646 h 196"/>
              <a:gd name="T76" fmla="*/ 2147483646 w 197"/>
              <a:gd name="T77" fmla="*/ 2147483646 h 196"/>
              <a:gd name="T78" fmla="*/ 2147483646 w 197"/>
              <a:gd name="T79" fmla="*/ 2147483646 h 196"/>
              <a:gd name="T80" fmla="*/ 2147483646 w 197"/>
              <a:gd name="T81" fmla="*/ 2147483646 h 196"/>
              <a:gd name="T82" fmla="*/ 2147483646 w 197"/>
              <a:gd name="T83" fmla="*/ 2147483646 h 196"/>
              <a:gd name="T84" fmla="*/ 2147483646 w 197"/>
              <a:gd name="T85" fmla="*/ 2147483646 h 196"/>
              <a:gd name="T86" fmla="*/ 2147483646 w 197"/>
              <a:gd name="T87" fmla="*/ 2147483646 h 196"/>
              <a:gd name="T88" fmla="*/ 2147483646 w 197"/>
              <a:gd name="T89" fmla="*/ 2147483646 h 196"/>
              <a:gd name="T90" fmla="*/ 2147483646 w 197"/>
              <a:gd name="T91" fmla="*/ 2147483646 h 196"/>
              <a:gd name="T92" fmla="*/ 2147483646 w 197"/>
              <a:gd name="T93" fmla="*/ 2147483646 h 196"/>
              <a:gd name="T94" fmla="*/ 2147483646 w 197"/>
              <a:gd name="T95" fmla="*/ 2147483646 h 196"/>
              <a:gd name="T96" fmla="*/ 2147483646 w 197"/>
              <a:gd name="T97" fmla="*/ 2147483646 h 196"/>
              <a:gd name="T98" fmla="*/ 2147483646 w 197"/>
              <a:gd name="T99" fmla="*/ 2147483646 h 196"/>
              <a:gd name="T100" fmla="*/ 2147483646 w 197"/>
              <a:gd name="T101" fmla="*/ 2147483646 h 196"/>
              <a:gd name="T102" fmla="*/ 2147483646 w 197"/>
              <a:gd name="T103" fmla="*/ 2147483646 h 196"/>
              <a:gd name="T104" fmla="*/ 2147483646 w 197"/>
              <a:gd name="T105" fmla="*/ 2147483646 h 19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197"/>
              <a:gd name="T160" fmla="*/ 0 h 196"/>
              <a:gd name="T161" fmla="*/ 197 w 197"/>
              <a:gd name="T162" fmla="*/ 196 h 19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197" h="196">
                <a:moveTo>
                  <a:pt x="128" y="100"/>
                </a:moveTo>
                <a:cubicBezTo>
                  <a:pt x="134" y="103"/>
                  <a:pt x="140" y="104"/>
                  <a:pt x="147" y="104"/>
                </a:cubicBezTo>
                <a:cubicBezTo>
                  <a:pt x="175" y="104"/>
                  <a:pt x="197" y="82"/>
                  <a:pt x="197" y="54"/>
                </a:cubicBezTo>
                <a:cubicBezTo>
                  <a:pt x="197" y="51"/>
                  <a:pt x="197" y="48"/>
                  <a:pt x="196" y="45"/>
                </a:cubicBezTo>
                <a:cubicBezTo>
                  <a:pt x="161" y="83"/>
                  <a:pt x="161" y="83"/>
                  <a:pt x="161" y="83"/>
                </a:cubicBezTo>
                <a:cubicBezTo>
                  <a:pt x="127" y="77"/>
                  <a:pt x="127" y="77"/>
                  <a:pt x="127" y="77"/>
                </a:cubicBezTo>
                <a:cubicBezTo>
                  <a:pt x="115" y="45"/>
                  <a:pt x="115" y="45"/>
                  <a:pt x="115" y="45"/>
                </a:cubicBezTo>
                <a:cubicBezTo>
                  <a:pt x="154" y="4"/>
                  <a:pt x="154" y="4"/>
                  <a:pt x="154" y="4"/>
                </a:cubicBezTo>
                <a:cubicBezTo>
                  <a:pt x="152" y="3"/>
                  <a:pt x="149" y="3"/>
                  <a:pt x="147" y="3"/>
                </a:cubicBezTo>
                <a:cubicBezTo>
                  <a:pt x="119" y="3"/>
                  <a:pt x="96" y="26"/>
                  <a:pt x="96" y="54"/>
                </a:cubicBezTo>
                <a:cubicBezTo>
                  <a:pt x="96" y="61"/>
                  <a:pt x="98" y="68"/>
                  <a:pt x="101" y="74"/>
                </a:cubicBezTo>
                <a:cubicBezTo>
                  <a:pt x="85" y="101"/>
                  <a:pt x="62" y="124"/>
                  <a:pt x="53" y="133"/>
                </a:cubicBezTo>
                <a:cubicBezTo>
                  <a:pt x="50" y="132"/>
                  <a:pt x="47" y="131"/>
                  <a:pt x="44" y="131"/>
                </a:cubicBezTo>
                <a:cubicBezTo>
                  <a:pt x="26" y="131"/>
                  <a:pt x="12" y="145"/>
                  <a:pt x="12" y="162"/>
                </a:cubicBezTo>
                <a:cubicBezTo>
                  <a:pt x="12" y="180"/>
                  <a:pt x="26" y="194"/>
                  <a:pt x="44" y="194"/>
                </a:cubicBezTo>
                <a:cubicBezTo>
                  <a:pt x="61" y="194"/>
                  <a:pt x="75" y="180"/>
                  <a:pt x="75" y="162"/>
                </a:cubicBezTo>
                <a:cubicBezTo>
                  <a:pt x="75" y="158"/>
                  <a:pt x="74" y="154"/>
                  <a:pt x="72" y="151"/>
                </a:cubicBezTo>
                <a:cubicBezTo>
                  <a:pt x="79" y="141"/>
                  <a:pt x="98" y="119"/>
                  <a:pt x="128" y="100"/>
                </a:cubicBezTo>
                <a:close/>
                <a:moveTo>
                  <a:pt x="44" y="179"/>
                </a:moveTo>
                <a:cubicBezTo>
                  <a:pt x="34" y="179"/>
                  <a:pt x="27" y="172"/>
                  <a:pt x="27" y="162"/>
                </a:cubicBezTo>
                <a:cubicBezTo>
                  <a:pt x="27" y="153"/>
                  <a:pt x="34" y="146"/>
                  <a:pt x="44" y="146"/>
                </a:cubicBezTo>
                <a:cubicBezTo>
                  <a:pt x="53" y="146"/>
                  <a:pt x="60" y="153"/>
                  <a:pt x="60" y="162"/>
                </a:cubicBezTo>
                <a:cubicBezTo>
                  <a:pt x="60" y="172"/>
                  <a:pt x="53" y="179"/>
                  <a:pt x="44" y="179"/>
                </a:cubicBezTo>
                <a:close/>
                <a:moveTo>
                  <a:pt x="47" y="61"/>
                </a:moveTo>
                <a:cubicBezTo>
                  <a:pt x="76" y="92"/>
                  <a:pt x="76" y="92"/>
                  <a:pt x="76" y="92"/>
                </a:cubicBezTo>
                <a:cubicBezTo>
                  <a:pt x="90" y="77"/>
                  <a:pt x="90" y="77"/>
                  <a:pt x="90" y="77"/>
                </a:cubicBezTo>
                <a:cubicBezTo>
                  <a:pt x="61" y="47"/>
                  <a:pt x="61" y="47"/>
                  <a:pt x="61" y="47"/>
                </a:cubicBezTo>
                <a:cubicBezTo>
                  <a:pt x="68" y="40"/>
                  <a:pt x="68" y="40"/>
                  <a:pt x="68" y="40"/>
                </a:cubicBezTo>
                <a:cubicBezTo>
                  <a:pt x="28" y="0"/>
                  <a:pt x="28" y="0"/>
                  <a:pt x="28" y="0"/>
                </a:cubicBezTo>
                <a:cubicBezTo>
                  <a:pt x="0" y="29"/>
                  <a:pt x="0" y="29"/>
                  <a:pt x="0" y="29"/>
                </a:cubicBezTo>
                <a:cubicBezTo>
                  <a:pt x="39" y="68"/>
                  <a:pt x="39" y="68"/>
                  <a:pt x="39" y="68"/>
                </a:cubicBezTo>
                <a:lnTo>
                  <a:pt x="47" y="61"/>
                </a:lnTo>
                <a:close/>
                <a:moveTo>
                  <a:pt x="138" y="107"/>
                </a:moveTo>
                <a:cubicBezTo>
                  <a:pt x="138" y="107"/>
                  <a:pt x="114" y="114"/>
                  <a:pt x="97" y="143"/>
                </a:cubicBezTo>
                <a:cubicBezTo>
                  <a:pt x="97" y="141"/>
                  <a:pt x="142" y="188"/>
                  <a:pt x="142" y="188"/>
                </a:cubicBezTo>
                <a:cubicBezTo>
                  <a:pt x="150" y="196"/>
                  <a:pt x="163" y="196"/>
                  <a:pt x="170" y="188"/>
                </a:cubicBezTo>
                <a:cubicBezTo>
                  <a:pt x="182" y="177"/>
                  <a:pt x="182" y="177"/>
                  <a:pt x="182" y="177"/>
                </a:cubicBezTo>
                <a:cubicBezTo>
                  <a:pt x="189" y="169"/>
                  <a:pt x="189" y="156"/>
                  <a:pt x="182" y="149"/>
                </a:cubicBezTo>
                <a:lnTo>
                  <a:pt x="138" y="107"/>
                </a:lnTo>
                <a:close/>
                <a:moveTo>
                  <a:pt x="158" y="180"/>
                </a:moveTo>
                <a:cubicBezTo>
                  <a:pt x="156" y="182"/>
                  <a:pt x="153" y="182"/>
                  <a:pt x="151" y="180"/>
                </a:cubicBezTo>
                <a:cubicBezTo>
                  <a:pt x="114" y="144"/>
                  <a:pt x="114" y="144"/>
                  <a:pt x="114" y="144"/>
                </a:cubicBezTo>
                <a:cubicBezTo>
                  <a:pt x="112" y="142"/>
                  <a:pt x="112" y="139"/>
                  <a:pt x="114" y="137"/>
                </a:cubicBezTo>
                <a:cubicBezTo>
                  <a:pt x="116" y="135"/>
                  <a:pt x="120" y="135"/>
                  <a:pt x="121" y="137"/>
                </a:cubicBezTo>
                <a:cubicBezTo>
                  <a:pt x="158" y="173"/>
                  <a:pt x="158" y="173"/>
                  <a:pt x="158" y="173"/>
                </a:cubicBezTo>
                <a:cubicBezTo>
                  <a:pt x="160" y="175"/>
                  <a:pt x="160" y="178"/>
                  <a:pt x="158" y="180"/>
                </a:cubicBezTo>
                <a:close/>
                <a:moveTo>
                  <a:pt x="174" y="164"/>
                </a:moveTo>
                <a:cubicBezTo>
                  <a:pt x="172" y="166"/>
                  <a:pt x="169" y="166"/>
                  <a:pt x="167" y="164"/>
                </a:cubicBezTo>
                <a:cubicBezTo>
                  <a:pt x="130" y="128"/>
                  <a:pt x="130" y="128"/>
                  <a:pt x="130" y="128"/>
                </a:cubicBezTo>
                <a:cubicBezTo>
                  <a:pt x="128" y="126"/>
                  <a:pt x="128" y="123"/>
                  <a:pt x="130" y="121"/>
                </a:cubicBezTo>
                <a:cubicBezTo>
                  <a:pt x="132" y="119"/>
                  <a:pt x="136" y="119"/>
                  <a:pt x="137" y="121"/>
                </a:cubicBezTo>
                <a:cubicBezTo>
                  <a:pt x="174" y="157"/>
                  <a:pt x="174" y="157"/>
                  <a:pt x="174" y="157"/>
                </a:cubicBezTo>
                <a:cubicBezTo>
                  <a:pt x="176" y="159"/>
                  <a:pt x="176" y="162"/>
                  <a:pt x="174" y="16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014FA1D8-2050-49E1-9322-8EA0ADC0B2A8}"/>
              </a:ext>
            </a:extLst>
          </p:cNvPr>
          <p:cNvSpPr txBox="1"/>
          <p:nvPr/>
        </p:nvSpPr>
        <p:spPr>
          <a:xfrm>
            <a:off x="6719888" y="419100"/>
            <a:ext cx="1381125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THIRD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99349920-46EB-45C5-9884-8217FE8345CF}"/>
              </a:ext>
            </a:extLst>
          </p:cNvPr>
          <p:cNvSpPr/>
          <p:nvPr/>
        </p:nvSpPr>
        <p:spPr>
          <a:xfrm>
            <a:off x="6735763" y="814388"/>
            <a:ext cx="4148137" cy="1754187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By faith I mean a vision of good one cherishes and the enthusiasm that pushes one to seek its fulfillment regardless of obstacles. Faith is a dynamic power that breaks the chain of routine and gives a new, fine turn to old commonplaces. 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3757A40C-4613-4D21-AC82-C5C347A0A757}"/>
              </a:ext>
            </a:extLst>
          </p:cNvPr>
          <p:cNvSpPr txBox="1"/>
          <p:nvPr/>
        </p:nvSpPr>
        <p:spPr>
          <a:xfrm>
            <a:off x="3716338" y="3444875"/>
            <a:ext cx="1782762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FOURTH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CF258F70-27BE-475A-9AA7-8FCA7CCD9E2F}"/>
              </a:ext>
            </a:extLst>
          </p:cNvPr>
          <p:cNvSpPr/>
          <p:nvPr/>
        </p:nvSpPr>
        <p:spPr>
          <a:xfrm>
            <a:off x="1308100" y="3862388"/>
            <a:ext cx="4148138" cy="24003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I choose for my subject faith wrought into life, apart from creed or dogma. By faith I mean a vision of good one cherishes and the enthusiasm that pushes one to seek its fulfillment regardless of obstacles. 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7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Faith is a dynamic power that breaks the chain of routine and gives a new, fine turn to old commonplaces. 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　</a:t>
            </a:r>
          </a:p>
        </p:txBody>
      </p:sp>
    </p:spTree>
    <p:extLst>
      <p:ext uri="{BB962C8B-B14F-4D97-AF65-F5344CB8AC3E}">
        <p14:creationId xmlns:p14="http://schemas.microsoft.com/office/powerpoint/2010/main" val="18632639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35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4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1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4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5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3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35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2600"/>
                            </p:stCondLst>
                            <p:childTnLst>
                              <p:par>
                                <p:cTn id="38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3100"/>
                            </p:stCondLst>
                            <p:childTnLst>
                              <p:par>
                                <p:cTn id="4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35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5" dur="3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345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C05FBF9C-0ED9-483A-B9DD-7C7E283D4576}"/>
              </a:ext>
            </a:extLst>
          </p:cNvPr>
          <p:cNvSpPr/>
          <p:nvPr/>
        </p:nvSpPr>
        <p:spPr>
          <a:xfrm>
            <a:off x="10433050" y="6546850"/>
            <a:ext cx="1758950" cy="31115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PAGE: 01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345E03C4-B231-4BCB-900D-A93D68906DE5}"/>
              </a:ext>
            </a:extLst>
          </p:cNvPr>
          <p:cNvCxnSpPr/>
          <p:nvPr/>
        </p:nvCxnSpPr>
        <p:spPr>
          <a:xfrm>
            <a:off x="6118225" y="-733425"/>
            <a:ext cx="0" cy="2619375"/>
          </a:xfrm>
          <a:prstGeom prst="line">
            <a:avLst/>
          </a:prstGeom>
          <a:ln w="38100">
            <a:solidFill>
              <a:schemeClr val="accent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reeform 14">
            <a:extLst>
              <a:ext uri="{FF2B5EF4-FFF2-40B4-BE49-F238E27FC236}">
                <a16:creationId xmlns:a16="http://schemas.microsoft.com/office/drawing/2014/main" xmlns="" id="{DF041AFF-E510-44C6-9FF6-E43B280DF836}"/>
              </a:ext>
            </a:extLst>
          </p:cNvPr>
          <p:cNvSpPr>
            <a:spLocks noEditPoints="1"/>
          </p:cNvSpPr>
          <p:nvPr/>
        </p:nvSpPr>
        <p:spPr bwMode="auto">
          <a:xfrm>
            <a:off x="5543550" y="2097088"/>
            <a:ext cx="1147763" cy="1393825"/>
          </a:xfrm>
          <a:custGeom>
            <a:avLst/>
            <a:gdLst>
              <a:gd name="T0" fmla="*/ 2147483646 w 78"/>
              <a:gd name="T1" fmla="*/ 2147483646 h 88"/>
              <a:gd name="T2" fmla="*/ 2147483646 w 78"/>
              <a:gd name="T3" fmla="*/ 2147483646 h 88"/>
              <a:gd name="T4" fmla="*/ 2147483646 w 78"/>
              <a:gd name="T5" fmla="*/ 2147483646 h 88"/>
              <a:gd name="T6" fmla="*/ 2147483646 w 78"/>
              <a:gd name="T7" fmla="*/ 2147483646 h 88"/>
              <a:gd name="T8" fmla="*/ 0 w 78"/>
              <a:gd name="T9" fmla="*/ 2147483646 h 88"/>
              <a:gd name="T10" fmla="*/ 2147483646 w 78"/>
              <a:gd name="T11" fmla="*/ 2147483646 h 88"/>
              <a:gd name="T12" fmla="*/ 2147483646 w 78"/>
              <a:gd name="T13" fmla="*/ 2147483646 h 88"/>
              <a:gd name="T14" fmla="*/ 2147483646 w 78"/>
              <a:gd name="T15" fmla="*/ 2147483646 h 88"/>
              <a:gd name="T16" fmla="*/ 2147483646 w 78"/>
              <a:gd name="T17" fmla="*/ 2147483646 h 88"/>
              <a:gd name="T18" fmla="*/ 2147483646 w 78"/>
              <a:gd name="T19" fmla="*/ 2147483646 h 88"/>
              <a:gd name="T20" fmla="*/ 2147483646 w 78"/>
              <a:gd name="T21" fmla="*/ 2147483646 h 88"/>
              <a:gd name="T22" fmla="*/ 2147483646 w 78"/>
              <a:gd name="T23" fmla="*/ 2147483646 h 88"/>
              <a:gd name="T24" fmla="*/ 2147483646 w 78"/>
              <a:gd name="T25" fmla="*/ 2147483646 h 88"/>
              <a:gd name="T26" fmla="*/ 2147483646 w 78"/>
              <a:gd name="T27" fmla="*/ 2147483646 h 88"/>
              <a:gd name="T28" fmla="*/ 2147483646 w 78"/>
              <a:gd name="T29" fmla="*/ 2147483646 h 88"/>
              <a:gd name="T30" fmla="*/ 2147483646 w 78"/>
              <a:gd name="T31" fmla="*/ 2147483646 h 88"/>
              <a:gd name="T32" fmla="*/ 2147483646 w 78"/>
              <a:gd name="T33" fmla="*/ 2147483646 h 88"/>
              <a:gd name="T34" fmla="*/ 2147483646 w 78"/>
              <a:gd name="T35" fmla="*/ 2147483646 h 88"/>
              <a:gd name="T36" fmla="*/ 2147483646 w 78"/>
              <a:gd name="T37" fmla="*/ 2147483646 h 88"/>
              <a:gd name="T38" fmla="*/ 2147483646 w 78"/>
              <a:gd name="T39" fmla="*/ 2147483646 h 88"/>
              <a:gd name="T40" fmla="*/ 2147483646 w 78"/>
              <a:gd name="T41" fmla="*/ 2147483646 h 88"/>
              <a:gd name="T42" fmla="*/ 2147483646 w 78"/>
              <a:gd name="T43" fmla="*/ 2147483646 h 88"/>
              <a:gd name="T44" fmla="*/ 2147483646 w 78"/>
              <a:gd name="T45" fmla="*/ 2147483646 h 88"/>
              <a:gd name="T46" fmla="*/ 2147483646 w 78"/>
              <a:gd name="T47" fmla="*/ 2147483646 h 88"/>
              <a:gd name="T48" fmla="*/ 2147483646 w 78"/>
              <a:gd name="T49" fmla="*/ 2147483646 h 88"/>
              <a:gd name="T50" fmla="*/ 2147483646 w 78"/>
              <a:gd name="T51" fmla="*/ 2147483646 h 88"/>
              <a:gd name="T52" fmla="*/ 2147483646 w 78"/>
              <a:gd name="T53" fmla="*/ 2147483646 h 88"/>
              <a:gd name="T54" fmla="*/ 2147483646 w 78"/>
              <a:gd name="T55" fmla="*/ 2147483646 h 88"/>
              <a:gd name="T56" fmla="*/ 2147483646 w 78"/>
              <a:gd name="T57" fmla="*/ 2147483646 h 88"/>
              <a:gd name="T58" fmla="*/ 2147483646 w 78"/>
              <a:gd name="T59" fmla="*/ 2147483646 h 88"/>
              <a:gd name="T60" fmla="*/ 2147483646 w 78"/>
              <a:gd name="T61" fmla="*/ 2147483646 h 88"/>
              <a:gd name="T62" fmla="*/ 2147483646 w 78"/>
              <a:gd name="T63" fmla="*/ 0 h 88"/>
              <a:gd name="T64" fmla="*/ 2147483646 w 78"/>
              <a:gd name="T65" fmla="*/ 0 h 88"/>
              <a:gd name="T66" fmla="*/ 2147483646 w 78"/>
              <a:gd name="T67" fmla="*/ 2147483646 h 88"/>
              <a:gd name="T68" fmla="*/ 2147483646 w 78"/>
              <a:gd name="T69" fmla="*/ 2147483646 h 88"/>
              <a:gd name="T70" fmla="*/ 2147483646 w 78"/>
              <a:gd name="T71" fmla="*/ 2147483646 h 88"/>
              <a:gd name="T72" fmla="*/ 2147483646 w 78"/>
              <a:gd name="T73" fmla="*/ 2147483646 h 88"/>
              <a:gd name="T74" fmla="*/ 2147483646 w 78"/>
              <a:gd name="T75" fmla="*/ 2147483646 h 88"/>
              <a:gd name="T76" fmla="*/ 2147483646 w 78"/>
              <a:gd name="T77" fmla="*/ 2147483646 h 88"/>
              <a:gd name="T78" fmla="*/ 2147483646 w 78"/>
              <a:gd name="T79" fmla="*/ 2147483646 h 88"/>
              <a:gd name="T80" fmla="*/ 2147483646 w 78"/>
              <a:gd name="T81" fmla="*/ 2147483646 h 88"/>
              <a:gd name="T82" fmla="*/ 2147483646 w 78"/>
              <a:gd name="T83" fmla="*/ 2147483646 h 88"/>
              <a:gd name="T84" fmla="*/ 2147483646 w 78"/>
              <a:gd name="T85" fmla="*/ 2147483646 h 88"/>
              <a:gd name="T86" fmla="*/ 2147483646 w 78"/>
              <a:gd name="T87" fmla="*/ 2147483646 h 88"/>
              <a:gd name="T88" fmla="*/ 2147483646 w 78"/>
              <a:gd name="T89" fmla="*/ 2147483646 h 88"/>
              <a:gd name="T90" fmla="*/ 2147483646 w 78"/>
              <a:gd name="T91" fmla="*/ 2147483646 h 88"/>
              <a:gd name="T92" fmla="*/ 2147483646 w 78"/>
              <a:gd name="T93" fmla="*/ 2147483646 h 88"/>
              <a:gd name="T94" fmla="*/ 2147483646 w 78"/>
              <a:gd name="T95" fmla="*/ 2147483646 h 88"/>
              <a:gd name="T96" fmla="*/ 2147483646 w 78"/>
              <a:gd name="T97" fmla="*/ 2147483646 h 88"/>
              <a:gd name="T98" fmla="*/ 2147483646 w 78"/>
              <a:gd name="T99" fmla="*/ 2147483646 h 88"/>
              <a:gd name="T100" fmla="*/ 2147483646 w 78"/>
              <a:gd name="T101" fmla="*/ 2147483646 h 88"/>
              <a:gd name="T102" fmla="*/ 2147483646 w 78"/>
              <a:gd name="T103" fmla="*/ 2147483646 h 88"/>
              <a:gd name="T104" fmla="*/ 2147483646 w 78"/>
              <a:gd name="T105" fmla="*/ 2147483646 h 88"/>
              <a:gd name="T106" fmla="*/ 2147483646 w 78"/>
              <a:gd name="T107" fmla="*/ 2147483646 h 88"/>
              <a:gd name="T108" fmla="*/ 2147483646 w 78"/>
              <a:gd name="T109" fmla="*/ 2147483646 h 88"/>
              <a:gd name="T110" fmla="*/ 2147483646 w 78"/>
              <a:gd name="T111" fmla="*/ 2147483646 h 88"/>
              <a:gd name="T112" fmla="*/ 2147483646 w 78"/>
              <a:gd name="T113" fmla="*/ 2147483646 h 88"/>
              <a:gd name="T114" fmla="*/ 2147483646 w 78"/>
              <a:gd name="T115" fmla="*/ 2147483646 h 88"/>
              <a:gd name="T116" fmla="*/ 2147483646 w 78"/>
              <a:gd name="T117" fmla="*/ 2147483646 h 8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78"/>
              <a:gd name="T178" fmla="*/ 0 h 88"/>
              <a:gd name="T179" fmla="*/ 78 w 78"/>
              <a:gd name="T180" fmla="*/ 88 h 88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78" h="88">
                <a:moveTo>
                  <a:pt x="20" y="7"/>
                </a:moveTo>
                <a:cubicBezTo>
                  <a:pt x="20" y="8"/>
                  <a:pt x="21" y="10"/>
                  <a:pt x="20" y="11"/>
                </a:cubicBezTo>
                <a:cubicBezTo>
                  <a:pt x="5" y="6"/>
                  <a:pt x="5" y="6"/>
                  <a:pt x="5" y="6"/>
                </a:cubicBezTo>
                <a:cubicBezTo>
                  <a:pt x="1" y="8"/>
                  <a:pt x="1" y="8"/>
                  <a:pt x="1" y="8"/>
                </a:cubicBezTo>
                <a:cubicBezTo>
                  <a:pt x="0" y="11"/>
                  <a:pt x="0" y="16"/>
                  <a:pt x="0" y="20"/>
                </a:cubicBezTo>
                <a:cubicBezTo>
                  <a:pt x="0" y="26"/>
                  <a:pt x="1" y="33"/>
                  <a:pt x="3" y="38"/>
                </a:cubicBezTo>
                <a:cubicBezTo>
                  <a:pt x="6" y="44"/>
                  <a:pt x="10" y="48"/>
                  <a:pt x="17" y="49"/>
                </a:cubicBezTo>
                <a:cubicBezTo>
                  <a:pt x="18" y="50"/>
                  <a:pt x="19" y="50"/>
                  <a:pt x="20" y="50"/>
                </a:cubicBezTo>
                <a:cubicBezTo>
                  <a:pt x="20" y="49"/>
                  <a:pt x="20" y="49"/>
                  <a:pt x="20" y="49"/>
                </a:cubicBezTo>
                <a:cubicBezTo>
                  <a:pt x="22" y="51"/>
                  <a:pt x="26" y="52"/>
                  <a:pt x="31" y="52"/>
                </a:cubicBezTo>
                <a:cubicBezTo>
                  <a:pt x="31" y="64"/>
                  <a:pt x="31" y="64"/>
                  <a:pt x="31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27" y="68"/>
                  <a:pt x="27" y="68"/>
                  <a:pt x="27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88"/>
                  <a:pt x="15" y="88"/>
                  <a:pt x="15" y="88"/>
                </a:cubicBezTo>
                <a:cubicBezTo>
                  <a:pt x="64" y="88"/>
                  <a:pt x="64" y="88"/>
                  <a:pt x="64" y="88"/>
                </a:cubicBezTo>
                <a:cubicBezTo>
                  <a:pt x="64" y="68"/>
                  <a:pt x="64" y="68"/>
                  <a:pt x="64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64"/>
                  <a:pt x="52" y="64"/>
                  <a:pt x="52" y="64"/>
                </a:cubicBezTo>
                <a:cubicBezTo>
                  <a:pt x="47" y="64"/>
                  <a:pt x="47" y="64"/>
                  <a:pt x="47" y="64"/>
                </a:cubicBezTo>
                <a:cubicBezTo>
                  <a:pt x="47" y="52"/>
                  <a:pt x="47" y="52"/>
                  <a:pt x="47" y="52"/>
                </a:cubicBezTo>
                <a:cubicBezTo>
                  <a:pt x="52" y="52"/>
                  <a:pt x="56" y="51"/>
                  <a:pt x="58" y="49"/>
                </a:cubicBezTo>
                <a:cubicBezTo>
                  <a:pt x="58" y="50"/>
                  <a:pt x="58" y="50"/>
                  <a:pt x="58" y="50"/>
                </a:cubicBezTo>
                <a:cubicBezTo>
                  <a:pt x="59" y="50"/>
                  <a:pt x="60" y="50"/>
                  <a:pt x="61" y="49"/>
                </a:cubicBezTo>
                <a:cubicBezTo>
                  <a:pt x="68" y="48"/>
                  <a:pt x="72" y="44"/>
                  <a:pt x="75" y="38"/>
                </a:cubicBezTo>
                <a:cubicBezTo>
                  <a:pt x="77" y="33"/>
                  <a:pt x="78" y="26"/>
                  <a:pt x="78" y="20"/>
                </a:cubicBezTo>
                <a:cubicBezTo>
                  <a:pt x="78" y="16"/>
                  <a:pt x="78" y="11"/>
                  <a:pt x="77" y="8"/>
                </a:cubicBezTo>
                <a:cubicBezTo>
                  <a:pt x="73" y="6"/>
                  <a:pt x="73" y="6"/>
                  <a:pt x="73" y="6"/>
                </a:cubicBezTo>
                <a:cubicBezTo>
                  <a:pt x="58" y="11"/>
                  <a:pt x="58" y="11"/>
                  <a:pt x="58" y="11"/>
                </a:cubicBezTo>
                <a:cubicBezTo>
                  <a:pt x="57" y="10"/>
                  <a:pt x="58" y="8"/>
                  <a:pt x="58" y="7"/>
                </a:cubicBezTo>
                <a:cubicBezTo>
                  <a:pt x="60" y="7"/>
                  <a:pt x="60" y="7"/>
                  <a:pt x="60" y="7"/>
                </a:cubicBezTo>
                <a:cubicBezTo>
                  <a:pt x="60" y="0"/>
                  <a:pt x="60" y="0"/>
                  <a:pt x="6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7"/>
                  <a:pt x="17" y="7"/>
                  <a:pt x="17" y="7"/>
                </a:cubicBezTo>
                <a:cubicBezTo>
                  <a:pt x="20" y="7"/>
                  <a:pt x="20" y="7"/>
                  <a:pt x="20" y="7"/>
                </a:cubicBezTo>
                <a:close/>
                <a:moveTo>
                  <a:pt x="63" y="42"/>
                </a:moveTo>
                <a:cubicBezTo>
                  <a:pt x="64" y="36"/>
                  <a:pt x="60" y="28"/>
                  <a:pt x="59" y="20"/>
                </a:cubicBezTo>
                <a:cubicBezTo>
                  <a:pt x="61" y="22"/>
                  <a:pt x="61" y="22"/>
                  <a:pt x="61" y="22"/>
                </a:cubicBezTo>
                <a:cubicBezTo>
                  <a:pt x="66" y="18"/>
                  <a:pt x="66" y="18"/>
                  <a:pt x="66" y="18"/>
                </a:cubicBezTo>
                <a:cubicBezTo>
                  <a:pt x="64" y="16"/>
                  <a:pt x="64" y="16"/>
                  <a:pt x="64" y="16"/>
                </a:cubicBezTo>
                <a:cubicBezTo>
                  <a:pt x="71" y="13"/>
                  <a:pt x="71" y="13"/>
                  <a:pt x="71" y="13"/>
                </a:cubicBezTo>
                <a:cubicBezTo>
                  <a:pt x="72" y="15"/>
                  <a:pt x="72" y="18"/>
                  <a:pt x="72" y="20"/>
                </a:cubicBezTo>
                <a:cubicBezTo>
                  <a:pt x="71" y="26"/>
                  <a:pt x="71" y="31"/>
                  <a:pt x="69" y="36"/>
                </a:cubicBezTo>
                <a:cubicBezTo>
                  <a:pt x="67" y="39"/>
                  <a:pt x="65" y="41"/>
                  <a:pt x="63" y="42"/>
                </a:cubicBezTo>
                <a:close/>
                <a:moveTo>
                  <a:pt x="19" y="20"/>
                </a:moveTo>
                <a:cubicBezTo>
                  <a:pt x="17" y="28"/>
                  <a:pt x="14" y="36"/>
                  <a:pt x="15" y="42"/>
                </a:cubicBezTo>
                <a:cubicBezTo>
                  <a:pt x="13" y="41"/>
                  <a:pt x="11" y="39"/>
                  <a:pt x="9" y="36"/>
                </a:cubicBezTo>
                <a:cubicBezTo>
                  <a:pt x="7" y="31"/>
                  <a:pt x="6" y="26"/>
                  <a:pt x="6" y="20"/>
                </a:cubicBezTo>
                <a:cubicBezTo>
                  <a:pt x="6" y="18"/>
                  <a:pt x="6" y="15"/>
                  <a:pt x="7" y="13"/>
                </a:cubicBezTo>
                <a:cubicBezTo>
                  <a:pt x="14" y="16"/>
                  <a:pt x="14" y="16"/>
                  <a:pt x="14" y="16"/>
                </a:cubicBezTo>
                <a:cubicBezTo>
                  <a:pt x="12" y="18"/>
                  <a:pt x="12" y="18"/>
                  <a:pt x="12" y="18"/>
                </a:cubicBezTo>
                <a:cubicBezTo>
                  <a:pt x="17" y="22"/>
                  <a:pt x="17" y="22"/>
                  <a:pt x="17" y="22"/>
                </a:cubicBezTo>
                <a:cubicBezTo>
                  <a:pt x="19" y="20"/>
                  <a:pt x="19" y="20"/>
                  <a:pt x="19" y="20"/>
                </a:cubicBezTo>
                <a:close/>
                <a:moveTo>
                  <a:pt x="32" y="10"/>
                </a:moveTo>
                <a:cubicBezTo>
                  <a:pt x="32" y="45"/>
                  <a:pt x="32" y="45"/>
                  <a:pt x="32" y="45"/>
                </a:cubicBezTo>
                <a:cubicBezTo>
                  <a:pt x="32" y="45"/>
                  <a:pt x="27" y="45"/>
                  <a:pt x="25" y="41"/>
                </a:cubicBezTo>
                <a:cubicBezTo>
                  <a:pt x="24" y="37"/>
                  <a:pt x="28" y="16"/>
                  <a:pt x="28" y="14"/>
                </a:cubicBezTo>
                <a:cubicBezTo>
                  <a:pt x="28" y="13"/>
                  <a:pt x="28" y="10"/>
                  <a:pt x="28" y="10"/>
                </a:cubicBezTo>
                <a:lnTo>
                  <a:pt x="32" y="1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FF30EBCB-879C-4D45-9421-E5905913912C}"/>
              </a:ext>
            </a:extLst>
          </p:cNvPr>
          <p:cNvSpPr txBox="1"/>
          <p:nvPr/>
        </p:nvSpPr>
        <p:spPr>
          <a:xfrm>
            <a:off x="4702175" y="3408363"/>
            <a:ext cx="2830513" cy="8302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8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SOLUTION</a:t>
            </a:r>
            <a:endParaRPr kumimoji="0" lang="zh-CN" altLang="en-US" sz="4800" b="1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212CD816-DEAA-4CDC-B740-DA68E27D38C7}"/>
              </a:ext>
            </a:extLst>
          </p:cNvPr>
          <p:cNvSpPr/>
          <p:nvPr/>
        </p:nvSpPr>
        <p:spPr>
          <a:xfrm>
            <a:off x="2552700" y="4132263"/>
            <a:ext cx="7105650" cy="15843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I choose for my subject faith wrought into life, apart from creed or dogma. By faith I mean a vision of good one cherishes and the enthusiasm that pushes one to seek its fulfillment regardless of obstacles.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7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Faith is a dynamic power that breaks the chain of routine and gives a new, fine turn to old commonplaces. 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392905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350"/>
                            </p:stCondLst>
                            <p:childTnLst>
                              <p:par>
                                <p:cTn id="1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85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:a16="http://schemas.microsoft.com/office/drawing/2014/main" xmlns="" id="{BBE65108-0207-4364-96E8-7B98401F8275}"/>
              </a:ext>
            </a:extLst>
          </p:cNvPr>
          <p:cNvSpPr/>
          <p:nvPr/>
        </p:nvSpPr>
        <p:spPr>
          <a:xfrm>
            <a:off x="0" y="0"/>
            <a:ext cx="215900" cy="122396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5F524D2F-96BB-4DDA-9298-0A34D6B72DE0}"/>
              </a:ext>
            </a:extLst>
          </p:cNvPr>
          <p:cNvSpPr/>
          <p:nvPr/>
        </p:nvSpPr>
        <p:spPr>
          <a:xfrm>
            <a:off x="10433050" y="6546850"/>
            <a:ext cx="1758950" cy="31115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PAGE: 01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5265D20D-C24C-4751-8674-13CF8C84A01A}"/>
              </a:ext>
            </a:extLst>
          </p:cNvPr>
          <p:cNvSpPr txBox="1"/>
          <p:nvPr/>
        </p:nvSpPr>
        <p:spPr>
          <a:xfrm>
            <a:off x="220663" y="228600"/>
            <a:ext cx="5961062" cy="8302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MEET OUR TEAM</a:t>
            </a:r>
            <a:endParaRPr kumimoji="0" lang="zh-CN" altLang="en-US" sz="48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Arial Black" panose="020B0A040201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7A3B29D4-B118-40F3-9E0F-0021671DBA64}"/>
              </a:ext>
            </a:extLst>
          </p:cNvPr>
          <p:cNvSpPr txBox="1"/>
          <p:nvPr/>
        </p:nvSpPr>
        <p:spPr>
          <a:xfrm>
            <a:off x="255588" y="823913"/>
            <a:ext cx="6577012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This page is perfect for 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introduce members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C13D40D7-A264-4B92-A4F3-9977FEF6B2DF}"/>
              </a:ext>
            </a:extLst>
          </p:cNvPr>
          <p:cNvPicPr preferRelativeResize="0">
            <a:picLocks/>
          </p:cNvPicPr>
          <p:nvPr/>
        </p:nvPicPr>
        <p:blipFill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8"/>
          <a:stretch>
            <a:fillRect/>
          </a:stretch>
        </p:blipFill>
        <p:spPr bwMode="auto">
          <a:xfrm>
            <a:off x="925513" y="1924050"/>
            <a:ext cx="1800225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CB8DCF75-D75A-47D2-8A54-C1E393B89A83}"/>
              </a:ext>
            </a:extLst>
          </p:cNvPr>
          <p:cNvPicPr>
            <a:picLocks/>
          </p:cNvPicPr>
          <p:nvPr/>
        </p:nvPicPr>
        <p:blipFill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4125" y="1920875"/>
            <a:ext cx="1800225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472A3BB8-C066-4B55-9FA7-A68334632AAA}"/>
              </a:ext>
            </a:extLst>
          </p:cNvPr>
          <p:cNvPicPr preferRelativeResize="0">
            <a:picLocks/>
          </p:cNvPicPr>
          <p:nvPr/>
        </p:nvPicPr>
        <p:blipFill>
          <a:blip r:embed="rId5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2738" y="1920875"/>
            <a:ext cx="1800225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E3A083F1-288C-4167-ADD3-4E6AC867A566}"/>
              </a:ext>
            </a:extLst>
          </p:cNvPr>
          <p:cNvPicPr preferRelativeResize="0">
            <a:picLocks/>
          </p:cNvPicPr>
          <p:nvPr/>
        </p:nvPicPr>
        <p:blipFill>
          <a:blip r:embed="rId6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4213" y="1916113"/>
            <a:ext cx="1798637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585125BA-035E-426F-87F2-8892BB5DEB6D}"/>
              </a:ext>
            </a:extLst>
          </p:cNvPr>
          <p:cNvSpPr txBox="1"/>
          <p:nvPr/>
        </p:nvSpPr>
        <p:spPr>
          <a:xfrm>
            <a:off x="1257300" y="4148138"/>
            <a:ext cx="1130300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NAME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6FACF449-822B-48D1-950E-942A82AE5DB3}"/>
              </a:ext>
            </a:extLst>
          </p:cNvPr>
          <p:cNvSpPr txBox="1"/>
          <p:nvPr/>
        </p:nvSpPr>
        <p:spPr>
          <a:xfrm>
            <a:off x="4129088" y="4148138"/>
            <a:ext cx="1128712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NAME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DCD159C0-4D4E-4050-9718-5CE1FAA04BD6}"/>
              </a:ext>
            </a:extLst>
          </p:cNvPr>
          <p:cNvSpPr txBox="1"/>
          <p:nvPr/>
        </p:nvSpPr>
        <p:spPr>
          <a:xfrm>
            <a:off x="6997700" y="4148138"/>
            <a:ext cx="1128713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NAME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9E0E402D-B1F4-44FF-B105-0215BB1DBBFF}"/>
              </a:ext>
            </a:extLst>
          </p:cNvPr>
          <p:cNvSpPr txBox="1"/>
          <p:nvPr/>
        </p:nvSpPr>
        <p:spPr>
          <a:xfrm>
            <a:off x="9909175" y="4156075"/>
            <a:ext cx="1128713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NAME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xmlns="" id="{F92193B4-BCE0-473E-B06D-68215799E737}"/>
              </a:ext>
            </a:extLst>
          </p:cNvPr>
          <p:cNvCxnSpPr/>
          <p:nvPr/>
        </p:nvCxnSpPr>
        <p:spPr>
          <a:xfrm>
            <a:off x="3257550" y="1558925"/>
            <a:ext cx="0" cy="4697413"/>
          </a:xfrm>
          <a:prstGeom prst="line">
            <a:avLst/>
          </a:prstGeom>
          <a:ln w="15875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xmlns="" id="{C1FDEECC-BABB-45CA-BF87-667C5C554EC5}"/>
              </a:ext>
            </a:extLst>
          </p:cNvPr>
          <p:cNvCxnSpPr/>
          <p:nvPr/>
        </p:nvCxnSpPr>
        <p:spPr>
          <a:xfrm>
            <a:off x="6096000" y="1558925"/>
            <a:ext cx="0" cy="4697413"/>
          </a:xfrm>
          <a:prstGeom prst="line">
            <a:avLst/>
          </a:prstGeom>
          <a:ln w="15875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xmlns="" id="{AEB2B211-EE45-4199-8B50-98E4830E9BFF}"/>
              </a:ext>
            </a:extLst>
          </p:cNvPr>
          <p:cNvCxnSpPr/>
          <p:nvPr/>
        </p:nvCxnSpPr>
        <p:spPr>
          <a:xfrm>
            <a:off x="9010650" y="1558925"/>
            <a:ext cx="0" cy="4697413"/>
          </a:xfrm>
          <a:prstGeom prst="line">
            <a:avLst/>
          </a:prstGeom>
          <a:ln w="15875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AFEBAD40-7D85-409E-A903-9DB1CB60D050}"/>
              </a:ext>
            </a:extLst>
          </p:cNvPr>
          <p:cNvSpPr/>
          <p:nvPr/>
        </p:nvSpPr>
        <p:spPr>
          <a:xfrm>
            <a:off x="779463" y="4502150"/>
            <a:ext cx="2143125" cy="1754188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Faith is a dynamic power that breaks the chain of routine and gives a new, fine turn to old commonplaces.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7A22D9F1-D9DB-4597-839D-91C26EC922BA}"/>
              </a:ext>
            </a:extLst>
          </p:cNvPr>
          <p:cNvSpPr/>
          <p:nvPr/>
        </p:nvSpPr>
        <p:spPr>
          <a:xfrm>
            <a:off x="3605213" y="4502150"/>
            <a:ext cx="2143125" cy="1754188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Faith is a dynamic power that breaks the chain of routine and gives a new, fine turn to old commonplaces.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13B1436C-9723-4AB0-9150-4A3C67D2B960}"/>
              </a:ext>
            </a:extLst>
          </p:cNvPr>
          <p:cNvSpPr/>
          <p:nvPr/>
        </p:nvSpPr>
        <p:spPr>
          <a:xfrm>
            <a:off x="6519863" y="4502150"/>
            <a:ext cx="2143125" cy="1754188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Faith is a dynamic power that breaks the chain of routine and gives a new, fine turn to old commonplaces.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827EBF22-979D-462C-9181-041ABD97A03F}"/>
              </a:ext>
            </a:extLst>
          </p:cNvPr>
          <p:cNvSpPr/>
          <p:nvPr/>
        </p:nvSpPr>
        <p:spPr>
          <a:xfrm>
            <a:off x="9358313" y="4502150"/>
            <a:ext cx="2143125" cy="1754188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Faith is a dynamic power that breaks the chain of routine and gives a new, fine turn to old commonplaces.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68854466"/>
      </p:ext>
    </p:extLst>
  </p:cSld>
  <p:clrMapOvr>
    <a:masterClrMapping/>
  </p:clrMapOvr>
  <p:transition spd="slow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850"/>
                            </p:stCondLst>
                            <p:childTnLst>
                              <p:par>
                                <p:cTn id="18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350"/>
                            </p:stCondLst>
                            <p:childTnLst>
                              <p:par>
                                <p:cTn id="2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850"/>
                            </p:stCondLst>
                            <p:childTnLst>
                              <p:par>
                                <p:cTn id="41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2350"/>
                            </p:stCondLst>
                            <p:childTnLst>
                              <p:par>
                                <p:cTn id="66" presetID="22" presetClass="entr" presetSubtype="1" fill="hold" grpId="0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1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1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4" grpId="0"/>
      <p:bldP spid="5" grpId="0"/>
      <p:bldP spid="12" grpId="0"/>
      <p:bldP spid="13" grpId="0"/>
      <p:bldP spid="14" grpId="0"/>
      <p:bldP spid="15" grpId="0"/>
      <p:bldP spid="19" grpId="0"/>
      <p:bldP spid="20" grpId="0"/>
      <p:bldP spid="21" grpId="0"/>
      <p:bldP spid="2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:a16="http://schemas.microsoft.com/office/drawing/2014/main" xmlns="" id="{E31C2EBD-6D0B-4002-B5BE-903F9AFA2C73}"/>
              </a:ext>
            </a:extLst>
          </p:cNvPr>
          <p:cNvSpPr/>
          <p:nvPr/>
        </p:nvSpPr>
        <p:spPr>
          <a:xfrm>
            <a:off x="0" y="0"/>
            <a:ext cx="215900" cy="122396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FB0FAC87-5B3E-4705-8C18-A9F4DDF89745}"/>
              </a:ext>
            </a:extLst>
          </p:cNvPr>
          <p:cNvSpPr/>
          <p:nvPr/>
        </p:nvSpPr>
        <p:spPr>
          <a:xfrm>
            <a:off x="10433050" y="6546850"/>
            <a:ext cx="1758950" cy="31115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PAGE: 01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24130031-6A10-498C-B9ED-6E52C3705BB0}"/>
              </a:ext>
            </a:extLst>
          </p:cNvPr>
          <p:cNvSpPr txBox="1"/>
          <p:nvPr/>
        </p:nvSpPr>
        <p:spPr>
          <a:xfrm>
            <a:off x="220663" y="228600"/>
            <a:ext cx="6235700" cy="8302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OUR KEY PEOPLE</a:t>
            </a:r>
            <a:endParaRPr kumimoji="0" lang="zh-CN" altLang="en-US" sz="48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Arial Black" panose="020B0A040201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94A42BBE-C832-4298-B68A-E28C17707E7D}"/>
              </a:ext>
            </a:extLst>
          </p:cNvPr>
          <p:cNvSpPr txBox="1"/>
          <p:nvPr/>
        </p:nvSpPr>
        <p:spPr>
          <a:xfrm>
            <a:off x="255588" y="823913"/>
            <a:ext cx="6577012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This page is perfect for 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introduce members</a:t>
            </a: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.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EF8829C5-046B-416B-8259-53B7FF5F5C9B}"/>
              </a:ext>
            </a:extLst>
          </p:cNvPr>
          <p:cNvPicPr preferRelativeResize="0">
            <a:picLocks/>
          </p:cNvPicPr>
          <p:nvPr/>
        </p:nvPicPr>
        <p:blipFill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03" b="14006"/>
          <a:stretch>
            <a:fillRect/>
          </a:stretch>
        </p:blipFill>
        <p:spPr bwMode="auto">
          <a:xfrm>
            <a:off x="839788" y="1449388"/>
            <a:ext cx="2600325" cy="245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xmlns="" id="{A0D531CB-3E64-41C3-9FF3-FBA0B14C7ACB}"/>
              </a:ext>
            </a:extLst>
          </p:cNvPr>
          <p:cNvSpPr/>
          <p:nvPr/>
        </p:nvSpPr>
        <p:spPr>
          <a:xfrm>
            <a:off x="3686175" y="1474788"/>
            <a:ext cx="5219700" cy="4683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9944" name="文本框 7">
            <a:extLst>
              <a:ext uri="{FF2B5EF4-FFF2-40B4-BE49-F238E27FC236}">
                <a16:creationId xmlns:a16="http://schemas.microsoft.com/office/drawing/2014/main" xmlns="" id="{3C0229D3-B5A9-4BAA-BD22-CBDCE112A5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0638" y="1385888"/>
            <a:ext cx="21351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HIS NAME</a:t>
            </a:r>
            <a:endParaRPr kumimoji="0" lang="zh-CN" altLang="en-US" sz="36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2" name="组合 10">
            <a:extLst>
              <a:ext uri="{FF2B5EF4-FFF2-40B4-BE49-F238E27FC236}">
                <a16:creationId xmlns:a16="http://schemas.microsoft.com/office/drawing/2014/main" xmlns="" id="{68ECF675-E1DA-4DB1-88AA-942E2016F5D9}"/>
              </a:ext>
            </a:extLst>
          </p:cNvPr>
          <p:cNvGrpSpPr>
            <a:grpSpLocks/>
          </p:cNvGrpSpPr>
          <p:nvPr/>
        </p:nvGrpSpPr>
        <p:grpSpPr bwMode="auto">
          <a:xfrm>
            <a:off x="3686175" y="1976438"/>
            <a:ext cx="2268538" cy="1925637"/>
            <a:chOff x="3686626" y="1976959"/>
            <a:chExt cx="2268000" cy="1925853"/>
          </a:xfrm>
        </p:grpSpPr>
        <p:sp>
          <p:nvSpPr>
            <p:cNvPr id="12" name="矩形 11">
              <a:extLst>
                <a:ext uri="{FF2B5EF4-FFF2-40B4-BE49-F238E27FC236}">
                  <a16:creationId xmlns:a16="http://schemas.microsoft.com/office/drawing/2014/main" xmlns="" id="{5467130F-E82A-409C-8994-D7F23A692C01}"/>
                </a:ext>
              </a:extLst>
            </p:cNvPr>
            <p:cNvSpPr/>
            <p:nvPr/>
          </p:nvSpPr>
          <p:spPr>
            <a:xfrm>
              <a:off x="3686626" y="2016650"/>
              <a:ext cx="2268000" cy="39692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40004" name="组合 12">
              <a:extLst>
                <a:ext uri="{FF2B5EF4-FFF2-40B4-BE49-F238E27FC236}">
                  <a16:creationId xmlns:a16="http://schemas.microsoft.com/office/drawing/2014/main" xmlns="" id="{65338001-37DF-45B8-AAA0-C60C4069340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11820" y="1976959"/>
              <a:ext cx="2204706" cy="1925853"/>
              <a:chOff x="3711820" y="1976959"/>
              <a:chExt cx="2204706" cy="1925853"/>
            </a:xfrm>
          </p:grpSpPr>
          <p:sp>
            <p:nvSpPr>
              <p:cNvPr id="40005" name="文本框 13">
                <a:extLst>
                  <a:ext uri="{FF2B5EF4-FFF2-40B4-BE49-F238E27FC236}">
                    <a16:creationId xmlns:a16="http://schemas.microsoft.com/office/drawing/2014/main" xmlns="" id="{3FAF6F57-BD83-4ECC-9CA5-B59B6D3358E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92909" y="1976959"/>
                <a:ext cx="1709122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400" b="1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rPr>
                  <a:t>Experiences</a:t>
                </a:r>
                <a:endParaRPr kumimoji="0" lang="zh-CN" altLang="en-US" sz="24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5" name="矩形 14">
                <a:extLst>
                  <a:ext uri="{FF2B5EF4-FFF2-40B4-BE49-F238E27FC236}">
                    <a16:creationId xmlns:a16="http://schemas.microsoft.com/office/drawing/2014/main" xmlns="" id="{18C94F9F-4ADB-49FB-86DE-6329BA866468}"/>
                  </a:ext>
                </a:extLst>
              </p:cNvPr>
              <p:cNvSpPr/>
              <p:nvPr/>
            </p:nvSpPr>
            <p:spPr>
              <a:xfrm>
                <a:off x="3712020" y="2426271"/>
                <a:ext cx="2204515" cy="147654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E7E6E6">
                        <a:lumMod val="25000"/>
                      </a:srgbClr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rPr>
                  <a:t>add your text here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E7E6E6">
                        <a:lumMod val="25000"/>
                      </a:srgbClr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rPr>
                  <a:t>add your text here</a:t>
                </a: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E7E6E6">
                        <a:lumMod val="25000"/>
                      </a:srgbClr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rPr>
                  <a:t>add your text here</a:t>
                </a: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E7E6E6">
                        <a:lumMod val="25000"/>
                      </a:srgbClr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rPr>
                  <a:t>add your text here</a:t>
                </a: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E7E6E6">
                        <a:lumMod val="25000"/>
                      </a:srgbClr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rPr>
                  <a:t>add your text here</a:t>
                </a: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8" name="组合 15">
            <a:extLst>
              <a:ext uri="{FF2B5EF4-FFF2-40B4-BE49-F238E27FC236}">
                <a16:creationId xmlns:a16="http://schemas.microsoft.com/office/drawing/2014/main" xmlns="" id="{D0AA8A9C-16D1-4314-B94B-FDFE0A20EDE6}"/>
              </a:ext>
            </a:extLst>
          </p:cNvPr>
          <p:cNvGrpSpPr>
            <a:grpSpLocks/>
          </p:cNvGrpSpPr>
          <p:nvPr/>
        </p:nvGrpSpPr>
        <p:grpSpPr bwMode="auto">
          <a:xfrm>
            <a:off x="6096000" y="1976438"/>
            <a:ext cx="2809875" cy="1927225"/>
            <a:chOff x="6096000" y="1976958"/>
            <a:chExt cx="2810625" cy="1926293"/>
          </a:xfrm>
        </p:grpSpPr>
        <p:grpSp>
          <p:nvGrpSpPr>
            <p:cNvPr id="39999" name="组合 16">
              <a:extLst>
                <a:ext uri="{FF2B5EF4-FFF2-40B4-BE49-F238E27FC236}">
                  <a16:creationId xmlns:a16="http://schemas.microsoft.com/office/drawing/2014/main" xmlns="" id="{079B6000-1340-4799-8BA2-BB4A9352B4E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96000" y="1976958"/>
              <a:ext cx="2810625" cy="461665"/>
              <a:chOff x="6096000" y="1976958"/>
              <a:chExt cx="2810625" cy="461665"/>
            </a:xfrm>
          </p:grpSpPr>
          <p:sp>
            <p:nvSpPr>
              <p:cNvPr id="19" name="矩形 18">
                <a:extLst>
                  <a:ext uri="{FF2B5EF4-FFF2-40B4-BE49-F238E27FC236}">
                    <a16:creationId xmlns:a16="http://schemas.microsoft.com/office/drawing/2014/main" xmlns="" id="{631BB58C-DA5F-4E7B-8F64-BBF842DB2E05}"/>
                  </a:ext>
                </a:extLst>
              </p:cNvPr>
              <p:cNvSpPr/>
              <p:nvPr/>
            </p:nvSpPr>
            <p:spPr>
              <a:xfrm>
                <a:off x="6096000" y="2015040"/>
                <a:ext cx="2810625" cy="395096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40002" name="文本框 19">
                <a:extLst>
                  <a:ext uri="{FF2B5EF4-FFF2-40B4-BE49-F238E27FC236}">
                    <a16:creationId xmlns:a16="http://schemas.microsoft.com/office/drawing/2014/main" xmlns="" id="{7A04CC83-6534-4363-AEF8-763D9C83B5B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872681" y="1976958"/>
                <a:ext cx="1142557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400" b="1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rPr>
                  <a:t>Awards</a:t>
                </a:r>
                <a:endParaRPr kumimoji="0" lang="zh-CN" altLang="en-US" sz="24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18" name="矩形 17">
              <a:extLst>
                <a:ext uri="{FF2B5EF4-FFF2-40B4-BE49-F238E27FC236}">
                  <a16:creationId xmlns:a16="http://schemas.microsoft.com/office/drawing/2014/main" xmlns="" id="{682C85B5-18CB-4EDB-B636-FA39B5CF1503}"/>
                </a:ext>
              </a:extLst>
            </p:cNvPr>
            <p:cNvSpPr/>
            <p:nvPr/>
          </p:nvSpPr>
          <p:spPr>
            <a:xfrm>
              <a:off x="6400881" y="2426003"/>
              <a:ext cx="2204038" cy="147724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rPr>
                <a:t>add your text here</a:t>
              </a: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rPr>
                <a:t>add your text here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rPr>
                <a:t>add your text here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rPr>
                <a:t>add your text here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rPr>
                <a:t>add your text here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3" name="组合 20">
            <a:extLst>
              <a:ext uri="{FF2B5EF4-FFF2-40B4-BE49-F238E27FC236}">
                <a16:creationId xmlns:a16="http://schemas.microsoft.com/office/drawing/2014/main" xmlns="" id="{14B5D6D2-B474-4D8B-A1EF-95083A27B9FD}"/>
              </a:ext>
            </a:extLst>
          </p:cNvPr>
          <p:cNvGrpSpPr>
            <a:grpSpLocks/>
          </p:cNvGrpSpPr>
          <p:nvPr/>
        </p:nvGrpSpPr>
        <p:grpSpPr bwMode="auto">
          <a:xfrm>
            <a:off x="796925" y="4033838"/>
            <a:ext cx="8108950" cy="400050"/>
            <a:chOff x="797209" y="4034210"/>
            <a:chExt cx="8109417" cy="400110"/>
          </a:xfrm>
        </p:grpSpPr>
        <p:sp>
          <p:nvSpPr>
            <p:cNvPr id="22" name="矩形 21">
              <a:extLst>
                <a:ext uri="{FF2B5EF4-FFF2-40B4-BE49-F238E27FC236}">
                  <a16:creationId xmlns:a16="http://schemas.microsoft.com/office/drawing/2014/main" xmlns="" id="{A568E138-B1FF-4950-A056-85186FC02639}"/>
                </a:ext>
              </a:extLst>
            </p:cNvPr>
            <p:cNvSpPr/>
            <p:nvPr/>
          </p:nvSpPr>
          <p:spPr>
            <a:xfrm>
              <a:off x="2497520" y="4078667"/>
              <a:ext cx="6409106" cy="32389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39996" name="组合 22">
              <a:extLst>
                <a:ext uri="{FF2B5EF4-FFF2-40B4-BE49-F238E27FC236}">
                  <a16:creationId xmlns:a16="http://schemas.microsoft.com/office/drawing/2014/main" xmlns="" id="{17AFB7B6-7888-4DC2-9CF9-8D7B6C4B3D1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97209" y="4034210"/>
              <a:ext cx="1700484" cy="400110"/>
              <a:chOff x="797209" y="4034210"/>
              <a:chExt cx="1700484" cy="400110"/>
            </a:xfrm>
          </p:grpSpPr>
          <p:sp>
            <p:nvSpPr>
              <p:cNvPr id="24" name="矩形 23">
                <a:extLst>
                  <a:ext uri="{FF2B5EF4-FFF2-40B4-BE49-F238E27FC236}">
                    <a16:creationId xmlns:a16="http://schemas.microsoft.com/office/drawing/2014/main" xmlns="" id="{C6E97CA6-2741-4C7B-8D19-11E42BD4DFB5}"/>
                  </a:ext>
                </a:extLst>
              </p:cNvPr>
              <p:cNvSpPr/>
              <p:nvPr/>
            </p:nvSpPr>
            <p:spPr>
              <a:xfrm>
                <a:off x="840074" y="4078667"/>
                <a:ext cx="1657446" cy="323899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9998" name="文本框 24">
                <a:extLst>
                  <a:ext uri="{FF2B5EF4-FFF2-40B4-BE49-F238E27FC236}">
                    <a16:creationId xmlns:a16="http://schemas.microsoft.com/office/drawing/2014/main" xmlns="" id="{FB526D1C-CC97-4B78-BE2B-DC2292BA5C9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97209" y="4034210"/>
                <a:ext cx="1208536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000" b="1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rPr>
                  <a:t>Creativity</a:t>
                </a:r>
                <a:endParaRPr kumimoji="0" lang="zh-CN" altLang="en-US" sz="20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16" name="组合 25">
            <a:extLst>
              <a:ext uri="{FF2B5EF4-FFF2-40B4-BE49-F238E27FC236}">
                <a16:creationId xmlns:a16="http://schemas.microsoft.com/office/drawing/2014/main" xmlns="" id="{CFA19D38-FA67-4D38-B9A3-60C3751C5C70}"/>
              </a:ext>
            </a:extLst>
          </p:cNvPr>
          <p:cNvGrpSpPr>
            <a:grpSpLocks/>
          </p:cNvGrpSpPr>
          <p:nvPr/>
        </p:nvGrpSpPr>
        <p:grpSpPr bwMode="auto">
          <a:xfrm>
            <a:off x="800100" y="4467225"/>
            <a:ext cx="8105775" cy="400050"/>
            <a:chOff x="799667" y="4467434"/>
            <a:chExt cx="8106959" cy="400110"/>
          </a:xfrm>
        </p:grpSpPr>
        <p:sp>
          <p:nvSpPr>
            <p:cNvPr id="27" name="矩形 26">
              <a:extLst>
                <a:ext uri="{FF2B5EF4-FFF2-40B4-BE49-F238E27FC236}">
                  <a16:creationId xmlns:a16="http://schemas.microsoft.com/office/drawing/2014/main" xmlns="" id="{A25E2579-4B97-499D-9E4C-C03ABC7FDF47}"/>
                </a:ext>
              </a:extLst>
            </p:cNvPr>
            <p:cNvSpPr/>
            <p:nvPr/>
          </p:nvSpPr>
          <p:spPr>
            <a:xfrm>
              <a:off x="2496953" y="4510303"/>
              <a:ext cx="6409673" cy="32389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39992" name="组合 27">
              <a:extLst>
                <a:ext uri="{FF2B5EF4-FFF2-40B4-BE49-F238E27FC236}">
                  <a16:creationId xmlns:a16="http://schemas.microsoft.com/office/drawing/2014/main" xmlns="" id="{673F8713-74BB-4DD1-9A66-EA5A2F7767A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99667" y="4467434"/>
              <a:ext cx="1698025" cy="400110"/>
              <a:chOff x="799667" y="4467434"/>
              <a:chExt cx="1698025" cy="400110"/>
            </a:xfrm>
          </p:grpSpPr>
          <p:sp>
            <p:nvSpPr>
              <p:cNvPr id="29" name="矩形 28">
                <a:extLst>
                  <a:ext uri="{FF2B5EF4-FFF2-40B4-BE49-F238E27FC236}">
                    <a16:creationId xmlns:a16="http://schemas.microsoft.com/office/drawing/2014/main" xmlns="" id="{307CC6B2-CF24-42C0-BDDD-90DB81C76815}"/>
                  </a:ext>
                </a:extLst>
              </p:cNvPr>
              <p:cNvSpPr/>
              <p:nvPr/>
            </p:nvSpPr>
            <p:spPr>
              <a:xfrm>
                <a:off x="839361" y="4510303"/>
                <a:ext cx="1657592" cy="323899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9994" name="文本框 29">
                <a:extLst>
                  <a:ext uri="{FF2B5EF4-FFF2-40B4-BE49-F238E27FC236}">
                    <a16:creationId xmlns:a16="http://schemas.microsoft.com/office/drawing/2014/main" xmlns="" id="{7A74A4B7-75E7-4786-A5BD-A7E569E665B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99667" y="4467434"/>
                <a:ext cx="1346907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000" b="1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rPr>
                  <a:t>Leadership</a:t>
                </a:r>
                <a:endParaRPr kumimoji="0" lang="zh-CN" altLang="en-US" sz="20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20" name="组合 30">
            <a:extLst>
              <a:ext uri="{FF2B5EF4-FFF2-40B4-BE49-F238E27FC236}">
                <a16:creationId xmlns:a16="http://schemas.microsoft.com/office/drawing/2014/main" xmlns="" id="{19741751-AF8B-44AF-98B8-E69E2537CCDC}"/>
              </a:ext>
            </a:extLst>
          </p:cNvPr>
          <p:cNvGrpSpPr>
            <a:grpSpLocks/>
          </p:cNvGrpSpPr>
          <p:nvPr/>
        </p:nvGrpSpPr>
        <p:grpSpPr bwMode="auto">
          <a:xfrm>
            <a:off x="796925" y="4900613"/>
            <a:ext cx="8108950" cy="400050"/>
            <a:chOff x="797209" y="4900658"/>
            <a:chExt cx="8109417" cy="400110"/>
          </a:xfrm>
        </p:grpSpPr>
        <p:sp>
          <p:nvSpPr>
            <p:cNvPr id="32" name="矩形 31">
              <a:extLst>
                <a:ext uri="{FF2B5EF4-FFF2-40B4-BE49-F238E27FC236}">
                  <a16:creationId xmlns:a16="http://schemas.microsoft.com/office/drawing/2014/main" xmlns="" id="{CDF94AF7-9B74-4B9E-A48B-252DD8C0A969}"/>
                </a:ext>
              </a:extLst>
            </p:cNvPr>
            <p:cNvSpPr/>
            <p:nvPr/>
          </p:nvSpPr>
          <p:spPr>
            <a:xfrm>
              <a:off x="2497520" y="4941939"/>
              <a:ext cx="6409106" cy="32389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39988" name="组合 32">
              <a:extLst>
                <a:ext uri="{FF2B5EF4-FFF2-40B4-BE49-F238E27FC236}">
                  <a16:creationId xmlns:a16="http://schemas.microsoft.com/office/drawing/2014/main" xmlns="" id="{80890D5F-C495-4E47-97F1-E931FF016AF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97209" y="4900658"/>
              <a:ext cx="1700483" cy="400110"/>
              <a:chOff x="797209" y="4900658"/>
              <a:chExt cx="1700483" cy="400110"/>
            </a:xfrm>
          </p:grpSpPr>
          <p:sp>
            <p:nvSpPr>
              <p:cNvPr id="34" name="矩形 33">
                <a:extLst>
                  <a:ext uri="{FF2B5EF4-FFF2-40B4-BE49-F238E27FC236}">
                    <a16:creationId xmlns:a16="http://schemas.microsoft.com/office/drawing/2014/main" xmlns="" id="{DE9E83FA-68EE-4156-AB4C-D7547BAB6750}"/>
                  </a:ext>
                </a:extLst>
              </p:cNvPr>
              <p:cNvSpPr/>
              <p:nvPr/>
            </p:nvSpPr>
            <p:spPr>
              <a:xfrm>
                <a:off x="840074" y="4941939"/>
                <a:ext cx="1657446" cy="323899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9990" name="文本框 34">
                <a:extLst>
                  <a:ext uri="{FF2B5EF4-FFF2-40B4-BE49-F238E27FC236}">
                    <a16:creationId xmlns:a16="http://schemas.microsoft.com/office/drawing/2014/main" xmlns="" id="{F9C51DA5-BCFA-4AB1-99E7-86F8724368E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97209" y="4900658"/>
                <a:ext cx="1486689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000" b="1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rPr>
                  <a:t>Professional</a:t>
                </a:r>
                <a:endParaRPr kumimoji="0" lang="zh-CN" altLang="en-US" sz="20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23" name="组合 35">
            <a:extLst>
              <a:ext uri="{FF2B5EF4-FFF2-40B4-BE49-F238E27FC236}">
                <a16:creationId xmlns:a16="http://schemas.microsoft.com/office/drawing/2014/main" xmlns="" id="{202346F1-2F57-4F43-8DFE-EF9A7F5C3779}"/>
              </a:ext>
            </a:extLst>
          </p:cNvPr>
          <p:cNvGrpSpPr>
            <a:grpSpLocks/>
          </p:cNvGrpSpPr>
          <p:nvPr/>
        </p:nvGrpSpPr>
        <p:grpSpPr bwMode="auto">
          <a:xfrm>
            <a:off x="796925" y="5332413"/>
            <a:ext cx="8108950" cy="400050"/>
            <a:chOff x="797209" y="5332774"/>
            <a:chExt cx="8109417" cy="400110"/>
          </a:xfrm>
        </p:grpSpPr>
        <p:sp>
          <p:nvSpPr>
            <p:cNvPr id="37" name="矩形 36">
              <a:extLst>
                <a:ext uri="{FF2B5EF4-FFF2-40B4-BE49-F238E27FC236}">
                  <a16:creationId xmlns:a16="http://schemas.microsoft.com/office/drawing/2014/main" xmlns="" id="{764A9C80-9AA6-4178-91B8-D76A326B52A0}"/>
                </a:ext>
              </a:extLst>
            </p:cNvPr>
            <p:cNvSpPr/>
            <p:nvPr/>
          </p:nvSpPr>
          <p:spPr>
            <a:xfrm>
              <a:off x="2497520" y="5374055"/>
              <a:ext cx="6409106" cy="32389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39984" name="组合 37">
              <a:extLst>
                <a:ext uri="{FF2B5EF4-FFF2-40B4-BE49-F238E27FC236}">
                  <a16:creationId xmlns:a16="http://schemas.microsoft.com/office/drawing/2014/main" xmlns="" id="{BF5A5219-3762-40D3-8A0C-374BABB1455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97209" y="5332774"/>
              <a:ext cx="1700483" cy="400110"/>
              <a:chOff x="797209" y="5332774"/>
              <a:chExt cx="1700483" cy="400110"/>
            </a:xfrm>
          </p:grpSpPr>
          <p:sp>
            <p:nvSpPr>
              <p:cNvPr id="39" name="矩形 38">
                <a:extLst>
                  <a:ext uri="{FF2B5EF4-FFF2-40B4-BE49-F238E27FC236}">
                    <a16:creationId xmlns:a16="http://schemas.microsoft.com/office/drawing/2014/main" xmlns="" id="{24F97596-0F30-40C9-81DF-98038F070BB9}"/>
                  </a:ext>
                </a:extLst>
              </p:cNvPr>
              <p:cNvSpPr/>
              <p:nvPr/>
            </p:nvSpPr>
            <p:spPr>
              <a:xfrm>
                <a:off x="840074" y="5374055"/>
                <a:ext cx="1657446" cy="323899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9986" name="文本框 39">
                <a:extLst>
                  <a:ext uri="{FF2B5EF4-FFF2-40B4-BE49-F238E27FC236}">
                    <a16:creationId xmlns:a16="http://schemas.microsoft.com/office/drawing/2014/main" xmlns="" id="{8CEF752B-03BF-4D34-8360-6BB110FEF2C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97209" y="5332774"/>
                <a:ext cx="1223412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000" b="1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rPr>
                  <a:t>Designing</a:t>
                </a:r>
                <a:endParaRPr kumimoji="0" lang="zh-CN" altLang="en-US" sz="20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26" name="组合 40">
            <a:extLst>
              <a:ext uri="{FF2B5EF4-FFF2-40B4-BE49-F238E27FC236}">
                <a16:creationId xmlns:a16="http://schemas.microsoft.com/office/drawing/2014/main" xmlns="" id="{4F5209B9-1262-499E-ABE1-D7E61925C384}"/>
              </a:ext>
            </a:extLst>
          </p:cNvPr>
          <p:cNvGrpSpPr>
            <a:grpSpLocks/>
          </p:cNvGrpSpPr>
          <p:nvPr/>
        </p:nvGrpSpPr>
        <p:grpSpPr bwMode="auto">
          <a:xfrm>
            <a:off x="796925" y="5764213"/>
            <a:ext cx="8108950" cy="400050"/>
            <a:chOff x="797209" y="5764890"/>
            <a:chExt cx="8109416" cy="400110"/>
          </a:xfrm>
        </p:grpSpPr>
        <p:sp>
          <p:nvSpPr>
            <p:cNvPr id="42" name="矩形 41">
              <a:extLst>
                <a:ext uri="{FF2B5EF4-FFF2-40B4-BE49-F238E27FC236}">
                  <a16:creationId xmlns:a16="http://schemas.microsoft.com/office/drawing/2014/main" xmlns="" id="{0E4B7F38-7D52-499D-9DCA-EE7B3B2942BB}"/>
                </a:ext>
              </a:extLst>
            </p:cNvPr>
            <p:cNvSpPr/>
            <p:nvPr/>
          </p:nvSpPr>
          <p:spPr>
            <a:xfrm>
              <a:off x="2497520" y="5806171"/>
              <a:ext cx="6409105" cy="32389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39980" name="组合 42">
              <a:extLst>
                <a:ext uri="{FF2B5EF4-FFF2-40B4-BE49-F238E27FC236}">
                  <a16:creationId xmlns:a16="http://schemas.microsoft.com/office/drawing/2014/main" xmlns="" id="{18CDF38C-BEB7-4765-8496-71D90A000CF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97209" y="5764890"/>
              <a:ext cx="1700483" cy="400110"/>
              <a:chOff x="797209" y="5764890"/>
              <a:chExt cx="1700483" cy="400110"/>
            </a:xfrm>
          </p:grpSpPr>
          <p:sp>
            <p:nvSpPr>
              <p:cNvPr id="44" name="矩形 43">
                <a:extLst>
                  <a:ext uri="{FF2B5EF4-FFF2-40B4-BE49-F238E27FC236}">
                    <a16:creationId xmlns:a16="http://schemas.microsoft.com/office/drawing/2014/main" xmlns="" id="{7CE3C418-B576-47AB-A8F3-7A69E8EDC365}"/>
                  </a:ext>
                </a:extLst>
              </p:cNvPr>
              <p:cNvSpPr/>
              <p:nvPr/>
            </p:nvSpPr>
            <p:spPr>
              <a:xfrm>
                <a:off x="840074" y="5806171"/>
                <a:ext cx="1657446" cy="323899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9982" name="文本框 44">
                <a:extLst>
                  <a:ext uri="{FF2B5EF4-FFF2-40B4-BE49-F238E27FC236}">
                    <a16:creationId xmlns:a16="http://schemas.microsoft.com/office/drawing/2014/main" xmlns="" id="{283C8CCF-3EC8-468D-A3F0-03447461694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97209" y="5764890"/>
                <a:ext cx="1293303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000" b="1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rPr>
                  <a:t>Teamwork</a:t>
                </a:r>
                <a:endParaRPr kumimoji="0" lang="zh-CN" altLang="en-US" sz="20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30" name="组合 45">
            <a:extLst>
              <a:ext uri="{FF2B5EF4-FFF2-40B4-BE49-F238E27FC236}">
                <a16:creationId xmlns:a16="http://schemas.microsoft.com/office/drawing/2014/main" xmlns="" id="{DD6637E8-BEB9-414F-A388-974F86D96D49}"/>
              </a:ext>
            </a:extLst>
          </p:cNvPr>
          <p:cNvGrpSpPr>
            <a:grpSpLocks/>
          </p:cNvGrpSpPr>
          <p:nvPr/>
        </p:nvGrpSpPr>
        <p:grpSpPr bwMode="auto">
          <a:xfrm>
            <a:off x="800100" y="6197600"/>
            <a:ext cx="8105775" cy="400050"/>
            <a:chOff x="800735" y="6197006"/>
            <a:chExt cx="8105890" cy="400110"/>
          </a:xfrm>
        </p:grpSpPr>
        <p:sp>
          <p:nvSpPr>
            <p:cNvPr id="47" name="矩形 46">
              <a:extLst>
                <a:ext uri="{FF2B5EF4-FFF2-40B4-BE49-F238E27FC236}">
                  <a16:creationId xmlns:a16="http://schemas.microsoft.com/office/drawing/2014/main" xmlns="" id="{B656A1F4-6556-4365-8527-7AE1384E5C93}"/>
                </a:ext>
              </a:extLst>
            </p:cNvPr>
            <p:cNvSpPr/>
            <p:nvPr/>
          </p:nvSpPr>
          <p:spPr>
            <a:xfrm>
              <a:off x="2497797" y="6238287"/>
              <a:ext cx="6408828" cy="32389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39976" name="组合 47">
              <a:extLst>
                <a:ext uri="{FF2B5EF4-FFF2-40B4-BE49-F238E27FC236}">
                  <a16:creationId xmlns:a16="http://schemas.microsoft.com/office/drawing/2014/main" xmlns="" id="{DFF9DB2A-8D7C-495F-8F67-2E41DCBEBC1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00735" y="6197006"/>
              <a:ext cx="1696957" cy="400110"/>
              <a:chOff x="800735" y="6197006"/>
              <a:chExt cx="1696957" cy="400110"/>
            </a:xfrm>
          </p:grpSpPr>
          <p:sp>
            <p:nvSpPr>
              <p:cNvPr id="49" name="矩形 48">
                <a:extLst>
                  <a:ext uri="{FF2B5EF4-FFF2-40B4-BE49-F238E27FC236}">
                    <a16:creationId xmlns:a16="http://schemas.microsoft.com/office/drawing/2014/main" xmlns="" id="{E9BB3796-974B-492B-B99A-F036BAED5EE9}"/>
                  </a:ext>
                </a:extLst>
              </p:cNvPr>
              <p:cNvSpPr/>
              <p:nvPr/>
            </p:nvSpPr>
            <p:spPr>
              <a:xfrm>
                <a:off x="838836" y="6238287"/>
                <a:ext cx="1658961" cy="323899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9978" name="文本框 49">
                <a:extLst>
                  <a:ext uri="{FF2B5EF4-FFF2-40B4-BE49-F238E27FC236}">
                    <a16:creationId xmlns:a16="http://schemas.microsoft.com/office/drawing/2014/main" xmlns="" id="{0D7E54BB-87FA-4413-9360-33CBF47993C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00735" y="6197006"/>
                <a:ext cx="1251818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000" b="1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rPr>
                  <a:t>Greatness</a:t>
                </a:r>
                <a:endParaRPr kumimoji="0" lang="zh-CN" altLang="en-US" sz="20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16384" name="组合 50">
            <a:extLst>
              <a:ext uri="{FF2B5EF4-FFF2-40B4-BE49-F238E27FC236}">
                <a16:creationId xmlns:a16="http://schemas.microsoft.com/office/drawing/2014/main" xmlns="" id="{07ED0F3A-28F3-4ED9-A151-869FBA94E4E0}"/>
              </a:ext>
            </a:extLst>
          </p:cNvPr>
          <p:cNvGrpSpPr>
            <a:grpSpLocks/>
          </p:cNvGrpSpPr>
          <p:nvPr/>
        </p:nvGrpSpPr>
        <p:grpSpPr bwMode="auto">
          <a:xfrm>
            <a:off x="9155113" y="1443038"/>
            <a:ext cx="2498725" cy="5011737"/>
            <a:chOff x="9155433" y="1442534"/>
            <a:chExt cx="2499085" cy="5012185"/>
          </a:xfrm>
        </p:grpSpPr>
        <p:sp>
          <p:nvSpPr>
            <p:cNvPr id="52" name="矩形 51">
              <a:extLst>
                <a:ext uri="{FF2B5EF4-FFF2-40B4-BE49-F238E27FC236}">
                  <a16:creationId xmlns:a16="http://schemas.microsoft.com/office/drawing/2014/main" xmlns="" id="{46394264-EF2C-448E-B1BC-2060FAC49608}"/>
                </a:ext>
              </a:extLst>
            </p:cNvPr>
            <p:cNvSpPr/>
            <p:nvPr/>
          </p:nvSpPr>
          <p:spPr>
            <a:xfrm>
              <a:off x="9166547" y="1448885"/>
              <a:ext cx="2459392" cy="5005834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9973" name="文本框 52">
              <a:extLst>
                <a:ext uri="{FF2B5EF4-FFF2-40B4-BE49-F238E27FC236}">
                  <a16:creationId xmlns:a16="http://schemas.microsoft.com/office/drawing/2014/main" xmlns="" id="{56F80517-C270-4754-BA35-FC42EF2CBF0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302448" y="1442534"/>
              <a:ext cx="2186817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6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rPr>
                <a:t>ABOUT HE</a:t>
              </a:r>
              <a:endPara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4" name="矩形 53">
              <a:extLst>
                <a:ext uri="{FF2B5EF4-FFF2-40B4-BE49-F238E27FC236}">
                  <a16:creationId xmlns:a16="http://schemas.microsoft.com/office/drawing/2014/main" xmlns="" id="{54D7DEDC-C5A1-45CC-AC65-2273185CAD0B}"/>
                </a:ext>
              </a:extLst>
            </p:cNvPr>
            <p:cNvSpPr/>
            <p:nvPr/>
          </p:nvSpPr>
          <p:spPr>
            <a:xfrm>
              <a:off x="9155433" y="1995033"/>
              <a:ext cx="2499085" cy="249736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ts val="17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95000"/>
                    </a:prstClr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rPr>
                <a:t>By faith I mean a vision of </a:t>
              </a: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95000"/>
                    </a:prstClr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rPr>
                <a:t>good one </a:t>
              </a:r>
              <a:r>
                <a: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95000"/>
                    </a:prstClr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rPr>
                <a:t>cherishes and the enthusiasm that pushes one to seek its fulfillment regardless of obstacles. Faith is a dynamic power that breaks the chain of routine and gives a new, fine turn to old commonplaces. 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6385" name="组合 55">
            <a:extLst>
              <a:ext uri="{FF2B5EF4-FFF2-40B4-BE49-F238E27FC236}">
                <a16:creationId xmlns:a16="http://schemas.microsoft.com/office/drawing/2014/main" xmlns="" id="{1815E3BF-14A3-454C-8EBB-55F116054A52}"/>
              </a:ext>
            </a:extLst>
          </p:cNvPr>
          <p:cNvGrpSpPr>
            <a:grpSpLocks/>
          </p:cNvGrpSpPr>
          <p:nvPr/>
        </p:nvGrpSpPr>
        <p:grpSpPr bwMode="auto">
          <a:xfrm>
            <a:off x="2497138" y="4003675"/>
            <a:ext cx="4833937" cy="369888"/>
            <a:chOff x="2497692" y="4004074"/>
            <a:chExt cx="4832748" cy="369332"/>
          </a:xfrm>
        </p:grpSpPr>
        <p:sp>
          <p:nvSpPr>
            <p:cNvPr id="57" name="矩形 56">
              <a:extLst>
                <a:ext uri="{FF2B5EF4-FFF2-40B4-BE49-F238E27FC236}">
                  <a16:creationId xmlns:a16="http://schemas.microsoft.com/office/drawing/2014/main" xmlns="" id="{52F6900B-719D-4E61-8F86-9B5C6D4430ED}"/>
                </a:ext>
              </a:extLst>
            </p:cNvPr>
            <p:cNvSpPr/>
            <p:nvPr/>
          </p:nvSpPr>
          <p:spPr>
            <a:xfrm>
              <a:off x="2497692" y="4080159"/>
              <a:ext cx="4832748" cy="21716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9971" name="文本框 57">
              <a:extLst>
                <a:ext uri="{FF2B5EF4-FFF2-40B4-BE49-F238E27FC236}">
                  <a16:creationId xmlns:a16="http://schemas.microsoft.com/office/drawing/2014/main" xmlns="" id="{332A288D-92B9-403B-B474-F2C2A7CB824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36080" y="4004074"/>
              <a:ext cx="58381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rPr>
                <a:t>75%</a:t>
              </a:r>
              <a:endPara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6386" name="组合 58">
            <a:extLst>
              <a:ext uri="{FF2B5EF4-FFF2-40B4-BE49-F238E27FC236}">
                <a16:creationId xmlns:a16="http://schemas.microsoft.com/office/drawing/2014/main" xmlns="" id="{9C21FDE7-1B2C-4048-97CB-2ADE709DD1ED}"/>
              </a:ext>
            </a:extLst>
          </p:cNvPr>
          <p:cNvGrpSpPr>
            <a:grpSpLocks/>
          </p:cNvGrpSpPr>
          <p:nvPr/>
        </p:nvGrpSpPr>
        <p:grpSpPr bwMode="auto">
          <a:xfrm>
            <a:off x="2489200" y="4443413"/>
            <a:ext cx="2863850" cy="368300"/>
            <a:chOff x="2489103" y="4442813"/>
            <a:chExt cx="2863222" cy="369332"/>
          </a:xfrm>
        </p:grpSpPr>
        <p:sp>
          <p:nvSpPr>
            <p:cNvPr id="60" name="矩形 59">
              <a:extLst>
                <a:ext uri="{FF2B5EF4-FFF2-40B4-BE49-F238E27FC236}">
                  <a16:creationId xmlns:a16="http://schemas.microsoft.com/office/drawing/2014/main" xmlns="" id="{E8D85170-EB69-4F1E-9DE4-87F688ABB36E}"/>
                </a:ext>
              </a:extLst>
            </p:cNvPr>
            <p:cNvSpPr/>
            <p:nvPr/>
          </p:nvSpPr>
          <p:spPr>
            <a:xfrm>
              <a:off x="2489103" y="4509675"/>
              <a:ext cx="2856873" cy="21650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9969" name="文本框 60">
              <a:extLst>
                <a:ext uri="{FF2B5EF4-FFF2-40B4-BE49-F238E27FC236}">
                  <a16:creationId xmlns:a16="http://schemas.microsoft.com/office/drawing/2014/main" xmlns="" id="{E1788EF0-C12E-4E6B-A30C-7E3AC436AD7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65305" y="4442813"/>
              <a:ext cx="58702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rPr>
                <a:t>48%</a:t>
              </a:r>
              <a:endPara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6387" name="组合 61">
            <a:extLst>
              <a:ext uri="{FF2B5EF4-FFF2-40B4-BE49-F238E27FC236}">
                <a16:creationId xmlns:a16="http://schemas.microsoft.com/office/drawing/2014/main" xmlns="" id="{8ED2D9C0-28B2-4C58-83D4-18F1BA816332}"/>
              </a:ext>
            </a:extLst>
          </p:cNvPr>
          <p:cNvGrpSpPr>
            <a:grpSpLocks/>
          </p:cNvGrpSpPr>
          <p:nvPr/>
        </p:nvGrpSpPr>
        <p:grpSpPr bwMode="auto">
          <a:xfrm>
            <a:off x="2489200" y="4867275"/>
            <a:ext cx="5305425" cy="369888"/>
            <a:chOff x="2489102" y="4867544"/>
            <a:chExt cx="5305720" cy="369332"/>
          </a:xfrm>
        </p:grpSpPr>
        <p:sp>
          <p:nvSpPr>
            <p:cNvPr id="63" name="矩形 62">
              <a:extLst>
                <a:ext uri="{FF2B5EF4-FFF2-40B4-BE49-F238E27FC236}">
                  <a16:creationId xmlns:a16="http://schemas.microsoft.com/office/drawing/2014/main" xmlns="" id="{BB26E3C0-37BB-4F6B-AFFD-CE3DED9287FC}"/>
                </a:ext>
              </a:extLst>
            </p:cNvPr>
            <p:cNvSpPr/>
            <p:nvPr/>
          </p:nvSpPr>
          <p:spPr>
            <a:xfrm>
              <a:off x="2489102" y="4942045"/>
              <a:ext cx="5283494" cy="21557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9967" name="文本框 63">
              <a:extLst>
                <a:ext uri="{FF2B5EF4-FFF2-40B4-BE49-F238E27FC236}">
                  <a16:creationId xmlns:a16="http://schemas.microsoft.com/office/drawing/2014/main" xmlns="" id="{A518E463-756C-4EF1-A4D1-38C67E74991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07802" y="4867544"/>
              <a:ext cx="58702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rPr>
                <a:t>80%</a:t>
              </a:r>
              <a:endPara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6388" name="组合 64">
            <a:extLst>
              <a:ext uri="{FF2B5EF4-FFF2-40B4-BE49-F238E27FC236}">
                <a16:creationId xmlns:a16="http://schemas.microsoft.com/office/drawing/2014/main" xmlns="" id="{5F54E7AB-4A8B-4F6A-AE78-631D22CD33B2}"/>
              </a:ext>
            </a:extLst>
          </p:cNvPr>
          <p:cNvGrpSpPr>
            <a:grpSpLocks/>
          </p:cNvGrpSpPr>
          <p:nvPr/>
        </p:nvGrpSpPr>
        <p:grpSpPr bwMode="auto">
          <a:xfrm>
            <a:off x="2489200" y="5307013"/>
            <a:ext cx="3638550" cy="369887"/>
            <a:chOff x="2489102" y="5307343"/>
            <a:chExt cx="3638475" cy="369332"/>
          </a:xfrm>
        </p:grpSpPr>
        <p:sp>
          <p:nvSpPr>
            <p:cNvPr id="66" name="矩形 65">
              <a:extLst>
                <a:ext uri="{FF2B5EF4-FFF2-40B4-BE49-F238E27FC236}">
                  <a16:creationId xmlns:a16="http://schemas.microsoft.com/office/drawing/2014/main" xmlns="" id="{0A061824-6CCF-4945-B39A-14EAA029E299}"/>
                </a:ext>
              </a:extLst>
            </p:cNvPr>
            <p:cNvSpPr/>
            <p:nvPr/>
          </p:nvSpPr>
          <p:spPr>
            <a:xfrm>
              <a:off x="2489102" y="5373918"/>
              <a:ext cx="3606726" cy="21716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9965" name="文本框 66">
              <a:extLst>
                <a:ext uri="{FF2B5EF4-FFF2-40B4-BE49-F238E27FC236}">
                  <a16:creationId xmlns:a16="http://schemas.microsoft.com/office/drawing/2014/main" xmlns="" id="{07F95E6A-688F-4544-AED8-7274649A6E0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40557" y="5307343"/>
              <a:ext cx="58702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rPr>
                <a:t>58%</a:t>
              </a:r>
              <a:endPara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6389" name="组合 67">
            <a:extLst>
              <a:ext uri="{FF2B5EF4-FFF2-40B4-BE49-F238E27FC236}">
                <a16:creationId xmlns:a16="http://schemas.microsoft.com/office/drawing/2014/main" xmlns="" id="{AB930910-601A-4878-B763-A542D7336666}"/>
              </a:ext>
            </a:extLst>
          </p:cNvPr>
          <p:cNvGrpSpPr>
            <a:grpSpLocks/>
          </p:cNvGrpSpPr>
          <p:nvPr/>
        </p:nvGrpSpPr>
        <p:grpSpPr bwMode="auto">
          <a:xfrm>
            <a:off x="2489200" y="5738813"/>
            <a:ext cx="4256088" cy="369887"/>
            <a:chOff x="2489102" y="5739460"/>
            <a:chExt cx="4255568" cy="369332"/>
          </a:xfrm>
        </p:grpSpPr>
        <p:sp>
          <p:nvSpPr>
            <p:cNvPr id="69" name="矩形 68">
              <a:extLst>
                <a:ext uri="{FF2B5EF4-FFF2-40B4-BE49-F238E27FC236}">
                  <a16:creationId xmlns:a16="http://schemas.microsoft.com/office/drawing/2014/main" xmlns="" id="{84234EA7-501D-4868-ABA0-CB6A61C5834D}"/>
                </a:ext>
              </a:extLst>
            </p:cNvPr>
            <p:cNvSpPr/>
            <p:nvPr/>
          </p:nvSpPr>
          <p:spPr>
            <a:xfrm>
              <a:off x="2489102" y="5806035"/>
              <a:ext cx="4247631" cy="21716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9963" name="文本框 69">
              <a:extLst>
                <a:ext uri="{FF2B5EF4-FFF2-40B4-BE49-F238E27FC236}">
                  <a16:creationId xmlns:a16="http://schemas.microsoft.com/office/drawing/2014/main" xmlns="" id="{A5497118-6ED5-4723-9243-2ADCA417E61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57650" y="5739460"/>
              <a:ext cx="58702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rPr>
                <a:t>69%</a:t>
              </a:r>
              <a:endPara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6390" name="组合 70">
            <a:extLst>
              <a:ext uri="{FF2B5EF4-FFF2-40B4-BE49-F238E27FC236}">
                <a16:creationId xmlns:a16="http://schemas.microsoft.com/office/drawing/2014/main" xmlns="" id="{8BE0A7A0-4032-4CF7-B19A-A8B79D82C83C}"/>
              </a:ext>
            </a:extLst>
          </p:cNvPr>
          <p:cNvGrpSpPr>
            <a:grpSpLocks/>
          </p:cNvGrpSpPr>
          <p:nvPr/>
        </p:nvGrpSpPr>
        <p:grpSpPr bwMode="auto">
          <a:xfrm>
            <a:off x="2497138" y="6169025"/>
            <a:ext cx="3260725" cy="368300"/>
            <a:chOff x="2497692" y="6168384"/>
            <a:chExt cx="3259583" cy="369332"/>
          </a:xfrm>
        </p:grpSpPr>
        <p:sp>
          <p:nvSpPr>
            <p:cNvPr id="72" name="矩形 71">
              <a:extLst>
                <a:ext uri="{FF2B5EF4-FFF2-40B4-BE49-F238E27FC236}">
                  <a16:creationId xmlns:a16="http://schemas.microsoft.com/office/drawing/2014/main" xmlns="" id="{255E051E-5074-4564-8177-CCF29A589090}"/>
                </a:ext>
              </a:extLst>
            </p:cNvPr>
            <p:cNvSpPr/>
            <p:nvPr/>
          </p:nvSpPr>
          <p:spPr>
            <a:xfrm>
              <a:off x="2497692" y="6238430"/>
              <a:ext cx="3248474" cy="21650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9961" name="文本框 72">
              <a:extLst>
                <a:ext uri="{FF2B5EF4-FFF2-40B4-BE49-F238E27FC236}">
                  <a16:creationId xmlns:a16="http://schemas.microsoft.com/office/drawing/2014/main" xmlns="" id="{B098F459-AC91-4AF3-AEA8-3C27E6FA36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70255" y="6168384"/>
              <a:ext cx="58702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rPr>
                <a:t>51%</a:t>
              </a:r>
              <a:endPara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12953674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860"/>
                            </p:stCondLst>
                            <p:childTnLst>
                              <p:par>
                                <p:cTn id="1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36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3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3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71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3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3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3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3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3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3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206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350"/>
                                        <p:tgtEl>
                                          <p:spTgt spid="16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35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35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35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35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35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2910"/>
                            </p:stCondLst>
                            <p:childTnLst>
                              <p:par>
                                <p:cTn id="7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16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4" grpId="0"/>
      <p:bldP spid="5" grpId="0"/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:a16="http://schemas.microsoft.com/office/drawing/2014/main" xmlns="" id="{27C3FC4A-480B-49EE-940A-046238F7ED23}"/>
              </a:ext>
            </a:extLst>
          </p:cNvPr>
          <p:cNvSpPr/>
          <p:nvPr/>
        </p:nvSpPr>
        <p:spPr>
          <a:xfrm>
            <a:off x="0" y="0"/>
            <a:ext cx="215900" cy="122396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650EF9F8-8F6C-457B-9E0A-1A3BAF033A5A}"/>
              </a:ext>
            </a:extLst>
          </p:cNvPr>
          <p:cNvSpPr/>
          <p:nvPr/>
        </p:nvSpPr>
        <p:spPr>
          <a:xfrm>
            <a:off x="10433050" y="6546850"/>
            <a:ext cx="1758950" cy="31115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PAGE: 01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8F05C8BB-1C40-4C2B-884C-93E5D3AC409B}"/>
              </a:ext>
            </a:extLst>
          </p:cNvPr>
          <p:cNvSpPr txBox="1"/>
          <p:nvPr/>
        </p:nvSpPr>
        <p:spPr>
          <a:xfrm>
            <a:off x="220663" y="271463"/>
            <a:ext cx="9228137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DATA PROCESSING &amp; ANALYSIS</a:t>
            </a:r>
            <a:endParaRPr kumimoji="0" lang="zh-CN" altLang="en-US" sz="40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Arial Black" panose="020B0A040201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C10E044B-3798-4939-8376-2F16C894ACED}"/>
              </a:ext>
            </a:extLst>
          </p:cNvPr>
          <p:cNvSpPr txBox="1"/>
          <p:nvPr/>
        </p:nvSpPr>
        <p:spPr>
          <a:xfrm>
            <a:off x="255588" y="823913"/>
            <a:ext cx="5199062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This page is perfect for 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show data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流程图: 延期 5">
            <a:extLst>
              <a:ext uri="{FF2B5EF4-FFF2-40B4-BE49-F238E27FC236}">
                <a16:creationId xmlns:a16="http://schemas.microsoft.com/office/drawing/2014/main" xmlns="" id="{394C7463-4722-4E5E-B15D-1B70C889557C}"/>
              </a:ext>
            </a:extLst>
          </p:cNvPr>
          <p:cNvSpPr/>
          <p:nvPr/>
        </p:nvSpPr>
        <p:spPr>
          <a:xfrm rot="16200000">
            <a:off x="1172369" y="2899569"/>
            <a:ext cx="1076325" cy="1408113"/>
          </a:xfrm>
          <a:custGeom>
            <a:avLst/>
            <a:gdLst>
              <a:gd name="connsiteX0" fmla="*/ 0 w 1271587"/>
              <a:gd name="connsiteY0" fmla="*/ 0 h 974725"/>
              <a:gd name="connsiteX1" fmla="*/ 635794 w 1271587"/>
              <a:gd name="connsiteY1" fmla="*/ 0 h 974725"/>
              <a:gd name="connsiteX2" fmla="*/ 1271588 w 1271587"/>
              <a:gd name="connsiteY2" fmla="*/ 487363 h 974725"/>
              <a:gd name="connsiteX3" fmla="*/ 635794 w 1271587"/>
              <a:gd name="connsiteY3" fmla="*/ 974726 h 974725"/>
              <a:gd name="connsiteX4" fmla="*/ 0 w 1271587"/>
              <a:gd name="connsiteY4" fmla="*/ 974725 h 974725"/>
              <a:gd name="connsiteX5" fmla="*/ 0 w 1271587"/>
              <a:gd name="connsiteY5" fmla="*/ 0 h 974725"/>
              <a:gd name="connsiteX0" fmla="*/ 6350 w 1277938"/>
              <a:gd name="connsiteY0" fmla="*/ 0 h 1184275"/>
              <a:gd name="connsiteX1" fmla="*/ 642144 w 1277938"/>
              <a:gd name="connsiteY1" fmla="*/ 0 h 1184275"/>
              <a:gd name="connsiteX2" fmla="*/ 1277938 w 1277938"/>
              <a:gd name="connsiteY2" fmla="*/ 487363 h 1184275"/>
              <a:gd name="connsiteX3" fmla="*/ 642144 w 1277938"/>
              <a:gd name="connsiteY3" fmla="*/ 974726 h 1184275"/>
              <a:gd name="connsiteX4" fmla="*/ 0 w 1277938"/>
              <a:gd name="connsiteY4" fmla="*/ 1184275 h 1184275"/>
              <a:gd name="connsiteX5" fmla="*/ 6350 w 1277938"/>
              <a:gd name="connsiteY5" fmla="*/ 0 h 1184275"/>
              <a:gd name="connsiteX0" fmla="*/ 611 w 1278550"/>
              <a:gd name="connsiteY0" fmla="*/ 0 h 1330323"/>
              <a:gd name="connsiteX1" fmla="*/ 642756 w 1278550"/>
              <a:gd name="connsiteY1" fmla="*/ 146048 h 1330323"/>
              <a:gd name="connsiteX2" fmla="*/ 1278550 w 1278550"/>
              <a:gd name="connsiteY2" fmla="*/ 633411 h 1330323"/>
              <a:gd name="connsiteX3" fmla="*/ 642756 w 1278550"/>
              <a:gd name="connsiteY3" fmla="*/ 1120774 h 1330323"/>
              <a:gd name="connsiteX4" fmla="*/ 612 w 1278550"/>
              <a:gd name="connsiteY4" fmla="*/ 1330323 h 1330323"/>
              <a:gd name="connsiteX5" fmla="*/ 611 w 1278550"/>
              <a:gd name="connsiteY5" fmla="*/ 0 h 1330323"/>
              <a:gd name="connsiteX0" fmla="*/ 611 w 1278550"/>
              <a:gd name="connsiteY0" fmla="*/ 0 h 1330323"/>
              <a:gd name="connsiteX1" fmla="*/ 642756 w 1278550"/>
              <a:gd name="connsiteY1" fmla="*/ 146048 h 1330323"/>
              <a:gd name="connsiteX2" fmla="*/ 1278550 w 1278550"/>
              <a:gd name="connsiteY2" fmla="*/ 633411 h 1330323"/>
              <a:gd name="connsiteX3" fmla="*/ 642756 w 1278550"/>
              <a:gd name="connsiteY3" fmla="*/ 1120774 h 1330323"/>
              <a:gd name="connsiteX4" fmla="*/ 612 w 1278550"/>
              <a:gd name="connsiteY4" fmla="*/ 1330323 h 1330323"/>
              <a:gd name="connsiteX5" fmla="*/ 611 w 1278550"/>
              <a:gd name="connsiteY5" fmla="*/ 0 h 1330323"/>
              <a:gd name="connsiteX0" fmla="*/ 611 w 1278550"/>
              <a:gd name="connsiteY0" fmla="*/ 0 h 1330323"/>
              <a:gd name="connsiteX1" fmla="*/ 642756 w 1278550"/>
              <a:gd name="connsiteY1" fmla="*/ 146048 h 1330323"/>
              <a:gd name="connsiteX2" fmla="*/ 1278550 w 1278550"/>
              <a:gd name="connsiteY2" fmla="*/ 633411 h 1330323"/>
              <a:gd name="connsiteX3" fmla="*/ 642756 w 1278550"/>
              <a:gd name="connsiteY3" fmla="*/ 1120774 h 1330323"/>
              <a:gd name="connsiteX4" fmla="*/ 612 w 1278550"/>
              <a:gd name="connsiteY4" fmla="*/ 1330323 h 1330323"/>
              <a:gd name="connsiteX5" fmla="*/ 611 w 1278550"/>
              <a:gd name="connsiteY5" fmla="*/ 0 h 1330323"/>
              <a:gd name="connsiteX0" fmla="*/ 611 w 1278550"/>
              <a:gd name="connsiteY0" fmla="*/ 0 h 1304926"/>
              <a:gd name="connsiteX1" fmla="*/ 642756 w 1278550"/>
              <a:gd name="connsiteY1" fmla="*/ 146048 h 1304926"/>
              <a:gd name="connsiteX2" fmla="*/ 1278550 w 1278550"/>
              <a:gd name="connsiteY2" fmla="*/ 633411 h 1304926"/>
              <a:gd name="connsiteX3" fmla="*/ 642756 w 1278550"/>
              <a:gd name="connsiteY3" fmla="*/ 1120774 h 1304926"/>
              <a:gd name="connsiteX4" fmla="*/ 612 w 1278550"/>
              <a:gd name="connsiteY4" fmla="*/ 1304926 h 1304926"/>
              <a:gd name="connsiteX5" fmla="*/ 611 w 1278550"/>
              <a:gd name="connsiteY5" fmla="*/ 0 h 1304926"/>
              <a:gd name="connsiteX0" fmla="*/ 611 w 1278550"/>
              <a:gd name="connsiteY0" fmla="*/ 0 h 1304926"/>
              <a:gd name="connsiteX1" fmla="*/ 642756 w 1278550"/>
              <a:gd name="connsiteY1" fmla="*/ 146048 h 1304926"/>
              <a:gd name="connsiteX2" fmla="*/ 1278550 w 1278550"/>
              <a:gd name="connsiteY2" fmla="*/ 633411 h 1304926"/>
              <a:gd name="connsiteX3" fmla="*/ 642756 w 1278550"/>
              <a:gd name="connsiteY3" fmla="*/ 1120774 h 1304926"/>
              <a:gd name="connsiteX4" fmla="*/ 612 w 1278550"/>
              <a:gd name="connsiteY4" fmla="*/ 1304926 h 1304926"/>
              <a:gd name="connsiteX5" fmla="*/ 611 w 1278550"/>
              <a:gd name="connsiteY5" fmla="*/ 0 h 1304926"/>
              <a:gd name="connsiteX0" fmla="*/ 611 w 1278550"/>
              <a:gd name="connsiteY0" fmla="*/ 0 h 1304926"/>
              <a:gd name="connsiteX1" fmla="*/ 642756 w 1278550"/>
              <a:gd name="connsiteY1" fmla="*/ 146048 h 1304926"/>
              <a:gd name="connsiteX2" fmla="*/ 1278550 w 1278550"/>
              <a:gd name="connsiteY2" fmla="*/ 633411 h 1304926"/>
              <a:gd name="connsiteX3" fmla="*/ 642756 w 1278550"/>
              <a:gd name="connsiteY3" fmla="*/ 1120774 h 1304926"/>
              <a:gd name="connsiteX4" fmla="*/ 612 w 1278550"/>
              <a:gd name="connsiteY4" fmla="*/ 1304926 h 1304926"/>
              <a:gd name="connsiteX5" fmla="*/ 611 w 1278550"/>
              <a:gd name="connsiteY5" fmla="*/ 0 h 1304926"/>
              <a:gd name="connsiteX0" fmla="*/ 611 w 1278550"/>
              <a:gd name="connsiteY0" fmla="*/ 0 h 1304926"/>
              <a:gd name="connsiteX1" fmla="*/ 642756 w 1278550"/>
              <a:gd name="connsiteY1" fmla="*/ 146048 h 1304926"/>
              <a:gd name="connsiteX2" fmla="*/ 1278550 w 1278550"/>
              <a:gd name="connsiteY2" fmla="*/ 633411 h 1304926"/>
              <a:gd name="connsiteX3" fmla="*/ 642756 w 1278550"/>
              <a:gd name="connsiteY3" fmla="*/ 1120774 h 1304926"/>
              <a:gd name="connsiteX4" fmla="*/ 612 w 1278550"/>
              <a:gd name="connsiteY4" fmla="*/ 1304926 h 1304926"/>
              <a:gd name="connsiteX5" fmla="*/ 611 w 1278550"/>
              <a:gd name="connsiteY5" fmla="*/ 0 h 1304926"/>
              <a:gd name="connsiteX0" fmla="*/ 610 w 1278550"/>
              <a:gd name="connsiteY0" fmla="*/ 0 h 1318293"/>
              <a:gd name="connsiteX1" fmla="*/ 642756 w 1278550"/>
              <a:gd name="connsiteY1" fmla="*/ 159415 h 1318293"/>
              <a:gd name="connsiteX2" fmla="*/ 1278550 w 1278550"/>
              <a:gd name="connsiteY2" fmla="*/ 646778 h 1318293"/>
              <a:gd name="connsiteX3" fmla="*/ 642756 w 1278550"/>
              <a:gd name="connsiteY3" fmla="*/ 1134141 h 1318293"/>
              <a:gd name="connsiteX4" fmla="*/ 612 w 1278550"/>
              <a:gd name="connsiteY4" fmla="*/ 1318293 h 1318293"/>
              <a:gd name="connsiteX5" fmla="*/ 610 w 1278550"/>
              <a:gd name="connsiteY5" fmla="*/ 0 h 1318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78550" h="1318293">
                <a:moveTo>
                  <a:pt x="610" y="0"/>
                </a:moveTo>
                <a:cubicBezTo>
                  <a:pt x="259920" y="84342"/>
                  <a:pt x="428708" y="110732"/>
                  <a:pt x="642756" y="159415"/>
                </a:cubicBezTo>
                <a:cubicBezTo>
                  <a:pt x="1019295" y="248318"/>
                  <a:pt x="1278550" y="377615"/>
                  <a:pt x="1278550" y="646778"/>
                </a:cubicBezTo>
                <a:cubicBezTo>
                  <a:pt x="1278550" y="915941"/>
                  <a:pt x="924042" y="1051594"/>
                  <a:pt x="642756" y="1134141"/>
                </a:cubicBezTo>
                <a:cubicBezTo>
                  <a:pt x="428708" y="1195525"/>
                  <a:pt x="265581" y="1203431"/>
                  <a:pt x="612" y="1318293"/>
                </a:cubicBezTo>
                <a:cubicBezTo>
                  <a:pt x="2729" y="923535"/>
                  <a:pt x="-1507" y="394758"/>
                  <a:pt x="610" y="0"/>
                </a:cubicBez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流程图: 延期 5">
            <a:extLst>
              <a:ext uri="{FF2B5EF4-FFF2-40B4-BE49-F238E27FC236}">
                <a16:creationId xmlns:a16="http://schemas.microsoft.com/office/drawing/2014/main" xmlns="" id="{F542768B-2115-4DA3-A259-1DBB3BBB8A1D}"/>
              </a:ext>
            </a:extLst>
          </p:cNvPr>
          <p:cNvSpPr/>
          <p:nvPr/>
        </p:nvSpPr>
        <p:spPr>
          <a:xfrm rot="16200000">
            <a:off x="1852612" y="2619376"/>
            <a:ext cx="1636713" cy="1408112"/>
          </a:xfrm>
          <a:custGeom>
            <a:avLst/>
            <a:gdLst>
              <a:gd name="connsiteX0" fmla="*/ 0 w 1271587"/>
              <a:gd name="connsiteY0" fmla="*/ 0 h 974725"/>
              <a:gd name="connsiteX1" fmla="*/ 635794 w 1271587"/>
              <a:gd name="connsiteY1" fmla="*/ 0 h 974725"/>
              <a:gd name="connsiteX2" fmla="*/ 1271588 w 1271587"/>
              <a:gd name="connsiteY2" fmla="*/ 487363 h 974725"/>
              <a:gd name="connsiteX3" fmla="*/ 635794 w 1271587"/>
              <a:gd name="connsiteY3" fmla="*/ 974726 h 974725"/>
              <a:gd name="connsiteX4" fmla="*/ 0 w 1271587"/>
              <a:gd name="connsiteY4" fmla="*/ 974725 h 974725"/>
              <a:gd name="connsiteX5" fmla="*/ 0 w 1271587"/>
              <a:gd name="connsiteY5" fmla="*/ 0 h 974725"/>
              <a:gd name="connsiteX0" fmla="*/ 6350 w 1277938"/>
              <a:gd name="connsiteY0" fmla="*/ 0 h 1184275"/>
              <a:gd name="connsiteX1" fmla="*/ 642144 w 1277938"/>
              <a:gd name="connsiteY1" fmla="*/ 0 h 1184275"/>
              <a:gd name="connsiteX2" fmla="*/ 1277938 w 1277938"/>
              <a:gd name="connsiteY2" fmla="*/ 487363 h 1184275"/>
              <a:gd name="connsiteX3" fmla="*/ 642144 w 1277938"/>
              <a:gd name="connsiteY3" fmla="*/ 974726 h 1184275"/>
              <a:gd name="connsiteX4" fmla="*/ 0 w 1277938"/>
              <a:gd name="connsiteY4" fmla="*/ 1184275 h 1184275"/>
              <a:gd name="connsiteX5" fmla="*/ 6350 w 1277938"/>
              <a:gd name="connsiteY5" fmla="*/ 0 h 1184275"/>
              <a:gd name="connsiteX0" fmla="*/ 611 w 1278550"/>
              <a:gd name="connsiteY0" fmla="*/ 0 h 1330323"/>
              <a:gd name="connsiteX1" fmla="*/ 642756 w 1278550"/>
              <a:gd name="connsiteY1" fmla="*/ 146048 h 1330323"/>
              <a:gd name="connsiteX2" fmla="*/ 1278550 w 1278550"/>
              <a:gd name="connsiteY2" fmla="*/ 633411 h 1330323"/>
              <a:gd name="connsiteX3" fmla="*/ 642756 w 1278550"/>
              <a:gd name="connsiteY3" fmla="*/ 1120774 h 1330323"/>
              <a:gd name="connsiteX4" fmla="*/ 612 w 1278550"/>
              <a:gd name="connsiteY4" fmla="*/ 1330323 h 1330323"/>
              <a:gd name="connsiteX5" fmla="*/ 611 w 1278550"/>
              <a:gd name="connsiteY5" fmla="*/ 0 h 1330323"/>
              <a:gd name="connsiteX0" fmla="*/ 611 w 1278550"/>
              <a:gd name="connsiteY0" fmla="*/ 0 h 1330323"/>
              <a:gd name="connsiteX1" fmla="*/ 642756 w 1278550"/>
              <a:gd name="connsiteY1" fmla="*/ 146048 h 1330323"/>
              <a:gd name="connsiteX2" fmla="*/ 1278550 w 1278550"/>
              <a:gd name="connsiteY2" fmla="*/ 633411 h 1330323"/>
              <a:gd name="connsiteX3" fmla="*/ 642756 w 1278550"/>
              <a:gd name="connsiteY3" fmla="*/ 1120774 h 1330323"/>
              <a:gd name="connsiteX4" fmla="*/ 612 w 1278550"/>
              <a:gd name="connsiteY4" fmla="*/ 1330323 h 1330323"/>
              <a:gd name="connsiteX5" fmla="*/ 611 w 1278550"/>
              <a:gd name="connsiteY5" fmla="*/ 0 h 1330323"/>
              <a:gd name="connsiteX0" fmla="*/ 611 w 1278550"/>
              <a:gd name="connsiteY0" fmla="*/ 0 h 1330323"/>
              <a:gd name="connsiteX1" fmla="*/ 642756 w 1278550"/>
              <a:gd name="connsiteY1" fmla="*/ 146048 h 1330323"/>
              <a:gd name="connsiteX2" fmla="*/ 1278550 w 1278550"/>
              <a:gd name="connsiteY2" fmla="*/ 633411 h 1330323"/>
              <a:gd name="connsiteX3" fmla="*/ 642756 w 1278550"/>
              <a:gd name="connsiteY3" fmla="*/ 1120774 h 1330323"/>
              <a:gd name="connsiteX4" fmla="*/ 612 w 1278550"/>
              <a:gd name="connsiteY4" fmla="*/ 1330323 h 1330323"/>
              <a:gd name="connsiteX5" fmla="*/ 611 w 1278550"/>
              <a:gd name="connsiteY5" fmla="*/ 0 h 1330323"/>
              <a:gd name="connsiteX0" fmla="*/ 611 w 1278550"/>
              <a:gd name="connsiteY0" fmla="*/ 0 h 1304926"/>
              <a:gd name="connsiteX1" fmla="*/ 642756 w 1278550"/>
              <a:gd name="connsiteY1" fmla="*/ 146048 h 1304926"/>
              <a:gd name="connsiteX2" fmla="*/ 1278550 w 1278550"/>
              <a:gd name="connsiteY2" fmla="*/ 633411 h 1304926"/>
              <a:gd name="connsiteX3" fmla="*/ 642756 w 1278550"/>
              <a:gd name="connsiteY3" fmla="*/ 1120774 h 1304926"/>
              <a:gd name="connsiteX4" fmla="*/ 612 w 1278550"/>
              <a:gd name="connsiteY4" fmla="*/ 1304926 h 1304926"/>
              <a:gd name="connsiteX5" fmla="*/ 611 w 1278550"/>
              <a:gd name="connsiteY5" fmla="*/ 0 h 1304926"/>
              <a:gd name="connsiteX0" fmla="*/ 611 w 1278550"/>
              <a:gd name="connsiteY0" fmla="*/ 0 h 1304926"/>
              <a:gd name="connsiteX1" fmla="*/ 642756 w 1278550"/>
              <a:gd name="connsiteY1" fmla="*/ 146048 h 1304926"/>
              <a:gd name="connsiteX2" fmla="*/ 1278550 w 1278550"/>
              <a:gd name="connsiteY2" fmla="*/ 633411 h 1304926"/>
              <a:gd name="connsiteX3" fmla="*/ 642756 w 1278550"/>
              <a:gd name="connsiteY3" fmla="*/ 1120774 h 1304926"/>
              <a:gd name="connsiteX4" fmla="*/ 612 w 1278550"/>
              <a:gd name="connsiteY4" fmla="*/ 1304926 h 1304926"/>
              <a:gd name="connsiteX5" fmla="*/ 611 w 1278550"/>
              <a:gd name="connsiteY5" fmla="*/ 0 h 1304926"/>
              <a:gd name="connsiteX0" fmla="*/ 611 w 1278550"/>
              <a:gd name="connsiteY0" fmla="*/ 0 h 1304926"/>
              <a:gd name="connsiteX1" fmla="*/ 642756 w 1278550"/>
              <a:gd name="connsiteY1" fmla="*/ 146048 h 1304926"/>
              <a:gd name="connsiteX2" fmla="*/ 1278550 w 1278550"/>
              <a:gd name="connsiteY2" fmla="*/ 633411 h 1304926"/>
              <a:gd name="connsiteX3" fmla="*/ 642756 w 1278550"/>
              <a:gd name="connsiteY3" fmla="*/ 1120774 h 1304926"/>
              <a:gd name="connsiteX4" fmla="*/ 612 w 1278550"/>
              <a:gd name="connsiteY4" fmla="*/ 1304926 h 1304926"/>
              <a:gd name="connsiteX5" fmla="*/ 611 w 1278550"/>
              <a:gd name="connsiteY5" fmla="*/ 0 h 1304926"/>
              <a:gd name="connsiteX0" fmla="*/ 611 w 1278550"/>
              <a:gd name="connsiteY0" fmla="*/ 0 h 1304926"/>
              <a:gd name="connsiteX1" fmla="*/ 642756 w 1278550"/>
              <a:gd name="connsiteY1" fmla="*/ 146048 h 1304926"/>
              <a:gd name="connsiteX2" fmla="*/ 1278550 w 1278550"/>
              <a:gd name="connsiteY2" fmla="*/ 633411 h 1304926"/>
              <a:gd name="connsiteX3" fmla="*/ 642756 w 1278550"/>
              <a:gd name="connsiteY3" fmla="*/ 1120774 h 1304926"/>
              <a:gd name="connsiteX4" fmla="*/ 612 w 1278550"/>
              <a:gd name="connsiteY4" fmla="*/ 1304926 h 1304926"/>
              <a:gd name="connsiteX5" fmla="*/ 611 w 1278550"/>
              <a:gd name="connsiteY5" fmla="*/ 0 h 1304926"/>
              <a:gd name="connsiteX0" fmla="*/ 610 w 1278550"/>
              <a:gd name="connsiteY0" fmla="*/ 0 h 1318293"/>
              <a:gd name="connsiteX1" fmla="*/ 642756 w 1278550"/>
              <a:gd name="connsiteY1" fmla="*/ 159415 h 1318293"/>
              <a:gd name="connsiteX2" fmla="*/ 1278550 w 1278550"/>
              <a:gd name="connsiteY2" fmla="*/ 646778 h 1318293"/>
              <a:gd name="connsiteX3" fmla="*/ 642756 w 1278550"/>
              <a:gd name="connsiteY3" fmla="*/ 1134141 h 1318293"/>
              <a:gd name="connsiteX4" fmla="*/ 612 w 1278550"/>
              <a:gd name="connsiteY4" fmla="*/ 1318293 h 1318293"/>
              <a:gd name="connsiteX5" fmla="*/ 610 w 1278550"/>
              <a:gd name="connsiteY5" fmla="*/ 0 h 1318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78550" h="1318293">
                <a:moveTo>
                  <a:pt x="610" y="0"/>
                </a:moveTo>
                <a:cubicBezTo>
                  <a:pt x="259920" y="84342"/>
                  <a:pt x="428708" y="110732"/>
                  <a:pt x="642756" y="159415"/>
                </a:cubicBezTo>
                <a:cubicBezTo>
                  <a:pt x="1019295" y="248318"/>
                  <a:pt x="1278550" y="377615"/>
                  <a:pt x="1278550" y="646778"/>
                </a:cubicBezTo>
                <a:cubicBezTo>
                  <a:pt x="1278550" y="915941"/>
                  <a:pt x="924042" y="1051594"/>
                  <a:pt x="642756" y="1134141"/>
                </a:cubicBezTo>
                <a:cubicBezTo>
                  <a:pt x="428708" y="1195525"/>
                  <a:pt x="265581" y="1203431"/>
                  <a:pt x="612" y="1318293"/>
                </a:cubicBezTo>
                <a:cubicBezTo>
                  <a:pt x="2729" y="923535"/>
                  <a:pt x="-1507" y="394758"/>
                  <a:pt x="610" y="0"/>
                </a:cubicBez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流程图: 延期 5">
            <a:extLst>
              <a:ext uri="{FF2B5EF4-FFF2-40B4-BE49-F238E27FC236}">
                <a16:creationId xmlns:a16="http://schemas.microsoft.com/office/drawing/2014/main" xmlns="" id="{95CFCF61-498C-4548-A9DA-A466749FFEB9}"/>
              </a:ext>
            </a:extLst>
          </p:cNvPr>
          <p:cNvSpPr/>
          <p:nvPr/>
        </p:nvSpPr>
        <p:spPr>
          <a:xfrm rot="16200000">
            <a:off x="3143250" y="2819400"/>
            <a:ext cx="1236663" cy="1408113"/>
          </a:xfrm>
          <a:custGeom>
            <a:avLst/>
            <a:gdLst>
              <a:gd name="connsiteX0" fmla="*/ 0 w 1271587"/>
              <a:gd name="connsiteY0" fmla="*/ 0 h 974725"/>
              <a:gd name="connsiteX1" fmla="*/ 635794 w 1271587"/>
              <a:gd name="connsiteY1" fmla="*/ 0 h 974725"/>
              <a:gd name="connsiteX2" fmla="*/ 1271588 w 1271587"/>
              <a:gd name="connsiteY2" fmla="*/ 487363 h 974725"/>
              <a:gd name="connsiteX3" fmla="*/ 635794 w 1271587"/>
              <a:gd name="connsiteY3" fmla="*/ 974726 h 974725"/>
              <a:gd name="connsiteX4" fmla="*/ 0 w 1271587"/>
              <a:gd name="connsiteY4" fmla="*/ 974725 h 974725"/>
              <a:gd name="connsiteX5" fmla="*/ 0 w 1271587"/>
              <a:gd name="connsiteY5" fmla="*/ 0 h 974725"/>
              <a:gd name="connsiteX0" fmla="*/ 6350 w 1277938"/>
              <a:gd name="connsiteY0" fmla="*/ 0 h 1184275"/>
              <a:gd name="connsiteX1" fmla="*/ 642144 w 1277938"/>
              <a:gd name="connsiteY1" fmla="*/ 0 h 1184275"/>
              <a:gd name="connsiteX2" fmla="*/ 1277938 w 1277938"/>
              <a:gd name="connsiteY2" fmla="*/ 487363 h 1184275"/>
              <a:gd name="connsiteX3" fmla="*/ 642144 w 1277938"/>
              <a:gd name="connsiteY3" fmla="*/ 974726 h 1184275"/>
              <a:gd name="connsiteX4" fmla="*/ 0 w 1277938"/>
              <a:gd name="connsiteY4" fmla="*/ 1184275 h 1184275"/>
              <a:gd name="connsiteX5" fmla="*/ 6350 w 1277938"/>
              <a:gd name="connsiteY5" fmla="*/ 0 h 1184275"/>
              <a:gd name="connsiteX0" fmla="*/ 611 w 1278550"/>
              <a:gd name="connsiteY0" fmla="*/ 0 h 1330323"/>
              <a:gd name="connsiteX1" fmla="*/ 642756 w 1278550"/>
              <a:gd name="connsiteY1" fmla="*/ 146048 h 1330323"/>
              <a:gd name="connsiteX2" fmla="*/ 1278550 w 1278550"/>
              <a:gd name="connsiteY2" fmla="*/ 633411 h 1330323"/>
              <a:gd name="connsiteX3" fmla="*/ 642756 w 1278550"/>
              <a:gd name="connsiteY3" fmla="*/ 1120774 h 1330323"/>
              <a:gd name="connsiteX4" fmla="*/ 612 w 1278550"/>
              <a:gd name="connsiteY4" fmla="*/ 1330323 h 1330323"/>
              <a:gd name="connsiteX5" fmla="*/ 611 w 1278550"/>
              <a:gd name="connsiteY5" fmla="*/ 0 h 1330323"/>
              <a:gd name="connsiteX0" fmla="*/ 611 w 1278550"/>
              <a:gd name="connsiteY0" fmla="*/ 0 h 1330323"/>
              <a:gd name="connsiteX1" fmla="*/ 642756 w 1278550"/>
              <a:gd name="connsiteY1" fmla="*/ 146048 h 1330323"/>
              <a:gd name="connsiteX2" fmla="*/ 1278550 w 1278550"/>
              <a:gd name="connsiteY2" fmla="*/ 633411 h 1330323"/>
              <a:gd name="connsiteX3" fmla="*/ 642756 w 1278550"/>
              <a:gd name="connsiteY3" fmla="*/ 1120774 h 1330323"/>
              <a:gd name="connsiteX4" fmla="*/ 612 w 1278550"/>
              <a:gd name="connsiteY4" fmla="*/ 1330323 h 1330323"/>
              <a:gd name="connsiteX5" fmla="*/ 611 w 1278550"/>
              <a:gd name="connsiteY5" fmla="*/ 0 h 1330323"/>
              <a:gd name="connsiteX0" fmla="*/ 611 w 1278550"/>
              <a:gd name="connsiteY0" fmla="*/ 0 h 1330323"/>
              <a:gd name="connsiteX1" fmla="*/ 642756 w 1278550"/>
              <a:gd name="connsiteY1" fmla="*/ 146048 h 1330323"/>
              <a:gd name="connsiteX2" fmla="*/ 1278550 w 1278550"/>
              <a:gd name="connsiteY2" fmla="*/ 633411 h 1330323"/>
              <a:gd name="connsiteX3" fmla="*/ 642756 w 1278550"/>
              <a:gd name="connsiteY3" fmla="*/ 1120774 h 1330323"/>
              <a:gd name="connsiteX4" fmla="*/ 612 w 1278550"/>
              <a:gd name="connsiteY4" fmla="*/ 1330323 h 1330323"/>
              <a:gd name="connsiteX5" fmla="*/ 611 w 1278550"/>
              <a:gd name="connsiteY5" fmla="*/ 0 h 1330323"/>
              <a:gd name="connsiteX0" fmla="*/ 611 w 1278550"/>
              <a:gd name="connsiteY0" fmla="*/ 0 h 1304926"/>
              <a:gd name="connsiteX1" fmla="*/ 642756 w 1278550"/>
              <a:gd name="connsiteY1" fmla="*/ 146048 h 1304926"/>
              <a:gd name="connsiteX2" fmla="*/ 1278550 w 1278550"/>
              <a:gd name="connsiteY2" fmla="*/ 633411 h 1304926"/>
              <a:gd name="connsiteX3" fmla="*/ 642756 w 1278550"/>
              <a:gd name="connsiteY3" fmla="*/ 1120774 h 1304926"/>
              <a:gd name="connsiteX4" fmla="*/ 612 w 1278550"/>
              <a:gd name="connsiteY4" fmla="*/ 1304926 h 1304926"/>
              <a:gd name="connsiteX5" fmla="*/ 611 w 1278550"/>
              <a:gd name="connsiteY5" fmla="*/ 0 h 1304926"/>
              <a:gd name="connsiteX0" fmla="*/ 611 w 1278550"/>
              <a:gd name="connsiteY0" fmla="*/ 0 h 1304926"/>
              <a:gd name="connsiteX1" fmla="*/ 642756 w 1278550"/>
              <a:gd name="connsiteY1" fmla="*/ 146048 h 1304926"/>
              <a:gd name="connsiteX2" fmla="*/ 1278550 w 1278550"/>
              <a:gd name="connsiteY2" fmla="*/ 633411 h 1304926"/>
              <a:gd name="connsiteX3" fmla="*/ 642756 w 1278550"/>
              <a:gd name="connsiteY3" fmla="*/ 1120774 h 1304926"/>
              <a:gd name="connsiteX4" fmla="*/ 612 w 1278550"/>
              <a:gd name="connsiteY4" fmla="*/ 1304926 h 1304926"/>
              <a:gd name="connsiteX5" fmla="*/ 611 w 1278550"/>
              <a:gd name="connsiteY5" fmla="*/ 0 h 1304926"/>
              <a:gd name="connsiteX0" fmla="*/ 611 w 1278550"/>
              <a:gd name="connsiteY0" fmla="*/ 0 h 1304926"/>
              <a:gd name="connsiteX1" fmla="*/ 642756 w 1278550"/>
              <a:gd name="connsiteY1" fmla="*/ 146048 h 1304926"/>
              <a:gd name="connsiteX2" fmla="*/ 1278550 w 1278550"/>
              <a:gd name="connsiteY2" fmla="*/ 633411 h 1304926"/>
              <a:gd name="connsiteX3" fmla="*/ 642756 w 1278550"/>
              <a:gd name="connsiteY3" fmla="*/ 1120774 h 1304926"/>
              <a:gd name="connsiteX4" fmla="*/ 612 w 1278550"/>
              <a:gd name="connsiteY4" fmla="*/ 1304926 h 1304926"/>
              <a:gd name="connsiteX5" fmla="*/ 611 w 1278550"/>
              <a:gd name="connsiteY5" fmla="*/ 0 h 1304926"/>
              <a:gd name="connsiteX0" fmla="*/ 611 w 1278550"/>
              <a:gd name="connsiteY0" fmla="*/ 0 h 1304926"/>
              <a:gd name="connsiteX1" fmla="*/ 642756 w 1278550"/>
              <a:gd name="connsiteY1" fmla="*/ 146048 h 1304926"/>
              <a:gd name="connsiteX2" fmla="*/ 1278550 w 1278550"/>
              <a:gd name="connsiteY2" fmla="*/ 633411 h 1304926"/>
              <a:gd name="connsiteX3" fmla="*/ 642756 w 1278550"/>
              <a:gd name="connsiteY3" fmla="*/ 1120774 h 1304926"/>
              <a:gd name="connsiteX4" fmla="*/ 612 w 1278550"/>
              <a:gd name="connsiteY4" fmla="*/ 1304926 h 1304926"/>
              <a:gd name="connsiteX5" fmla="*/ 611 w 1278550"/>
              <a:gd name="connsiteY5" fmla="*/ 0 h 1304926"/>
              <a:gd name="connsiteX0" fmla="*/ 610 w 1278550"/>
              <a:gd name="connsiteY0" fmla="*/ 0 h 1318293"/>
              <a:gd name="connsiteX1" fmla="*/ 642756 w 1278550"/>
              <a:gd name="connsiteY1" fmla="*/ 159415 h 1318293"/>
              <a:gd name="connsiteX2" fmla="*/ 1278550 w 1278550"/>
              <a:gd name="connsiteY2" fmla="*/ 646778 h 1318293"/>
              <a:gd name="connsiteX3" fmla="*/ 642756 w 1278550"/>
              <a:gd name="connsiteY3" fmla="*/ 1134141 h 1318293"/>
              <a:gd name="connsiteX4" fmla="*/ 612 w 1278550"/>
              <a:gd name="connsiteY4" fmla="*/ 1318293 h 1318293"/>
              <a:gd name="connsiteX5" fmla="*/ 610 w 1278550"/>
              <a:gd name="connsiteY5" fmla="*/ 0 h 1318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78550" h="1318293">
                <a:moveTo>
                  <a:pt x="610" y="0"/>
                </a:moveTo>
                <a:cubicBezTo>
                  <a:pt x="259920" y="84342"/>
                  <a:pt x="428708" y="110732"/>
                  <a:pt x="642756" y="159415"/>
                </a:cubicBezTo>
                <a:cubicBezTo>
                  <a:pt x="1019295" y="248318"/>
                  <a:pt x="1278550" y="377615"/>
                  <a:pt x="1278550" y="646778"/>
                </a:cubicBezTo>
                <a:cubicBezTo>
                  <a:pt x="1278550" y="915941"/>
                  <a:pt x="924042" y="1051594"/>
                  <a:pt x="642756" y="1134141"/>
                </a:cubicBezTo>
                <a:cubicBezTo>
                  <a:pt x="428708" y="1195525"/>
                  <a:pt x="265581" y="1203431"/>
                  <a:pt x="612" y="1318293"/>
                </a:cubicBezTo>
                <a:cubicBezTo>
                  <a:pt x="2729" y="923535"/>
                  <a:pt x="-1507" y="394758"/>
                  <a:pt x="610" y="0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流程图: 延期 5">
            <a:extLst>
              <a:ext uri="{FF2B5EF4-FFF2-40B4-BE49-F238E27FC236}">
                <a16:creationId xmlns:a16="http://schemas.microsoft.com/office/drawing/2014/main" xmlns="" id="{0F2FA6C9-2260-4F7A-8FC2-7BD4AFCBCA2F}"/>
              </a:ext>
            </a:extLst>
          </p:cNvPr>
          <p:cNvSpPr/>
          <p:nvPr/>
        </p:nvSpPr>
        <p:spPr>
          <a:xfrm rot="16200000">
            <a:off x="4311650" y="3027363"/>
            <a:ext cx="819150" cy="1409700"/>
          </a:xfrm>
          <a:custGeom>
            <a:avLst/>
            <a:gdLst>
              <a:gd name="connsiteX0" fmla="*/ 0 w 1271587"/>
              <a:gd name="connsiteY0" fmla="*/ 0 h 974725"/>
              <a:gd name="connsiteX1" fmla="*/ 635794 w 1271587"/>
              <a:gd name="connsiteY1" fmla="*/ 0 h 974725"/>
              <a:gd name="connsiteX2" fmla="*/ 1271588 w 1271587"/>
              <a:gd name="connsiteY2" fmla="*/ 487363 h 974725"/>
              <a:gd name="connsiteX3" fmla="*/ 635794 w 1271587"/>
              <a:gd name="connsiteY3" fmla="*/ 974726 h 974725"/>
              <a:gd name="connsiteX4" fmla="*/ 0 w 1271587"/>
              <a:gd name="connsiteY4" fmla="*/ 974725 h 974725"/>
              <a:gd name="connsiteX5" fmla="*/ 0 w 1271587"/>
              <a:gd name="connsiteY5" fmla="*/ 0 h 974725"/>
              <a:gd name="connsiteX0" fmla="*/ 6350 w 1277938"/>
              <a:gd name="connsiteY0" fmla="*/ 0 h 1184275"/>
              <a:gd name="connsiteX1" fmla="*/ 642144 w 1277938"/>
              <a:gd name="connsiteY1" fmla="*/ 0 h 1184275"/>
              <a:gd name="connsiteX2" fmla="*/ 1277938 w 1277938"/>
              <a:gd name="connsiteY2" fmla="*/ 487363 h 1184275"/>
              <a:gd name="connsiteX3" fmla="*/ 642144 w 1277938"/>
              <a:gd name="connsiteY3" fmla="*/ 974726 h 1184275"/>
              <a:gd name="connsiteX4" fmla="*/ 0 w 1277938"/>
              <a:gd name="connsiteY4" fmla="*/ 1184275 h 1184275"/>
              <a:gd name="connsiteX5" fmla="*/ 6350 w 1277938"/>
              <a:gd name="connsiteY5" fmla="*/ 0 h 1184275"/>
              <a:gd name="connsiteX0" fmla="*/ 611 w 1278550"/>
              <a:gd name="connsiteY0" fmla="*/ 0 h 1330323"/>
              <a:gd name="connsiteX1" fmla="*/ 642756 w 1278550"/>
              <a:gd name="connsiteY1" fmla="*/ 146048 h 1330323"/>
              <a:gd name="connsiteX2" fmla="*/ 1278550 w 1278550"/>
              <a:gd name="connsiteY2" fmla="*/ 633411 h 1330323"/>
              <a:gd name="connsiteX3" fmla="*/ 642756 w 1278550"/>
              <a:gd name="connsiteY3" fmla="*/ 1120774 h 1330323"/>
              <a:gd name="connsiteX4" fmla="*/ 612 w 1278550"/>
              <a:gd name="connsiteY4" fmla="*/ 1330323 h 1330323"/>
              <a:gd name="connsiteX5" fmla="*/ 611 w 1278550"/>
              <a:gd name="connsiteY5" fmla="*/ 0 h 1330323"/>
              <a:gd name="connsiteX0" fmla="*/ 611 w 1278550"/>
              <a:gd name="connsiteY0" fmla="*/ 0 h 1330323"/>
              <a:gd name="connsiteX1" fmla="*/ 642756 w 1278550"/>
              <a:gd name="connsiteY1" fmla="*/ 146048 h 1330323"/>
              <a:gd name="connsiteX2" fmla="*/ 1278550 w 1278550"/>
              <a:gd name="connsiteY2" fmla="*/ 633411 h 1330323"/>
              <a:gd name="connsiteX3" fmla="*/ 642756 w 1278550"/>
              <a:gd name="connsiteY3" fmla="*/ 1120774 h 1330323"/>
              <a:gd name="connsiteX4" fmla="*/ 612 w 1278550"/>
              <a:gd name="connsiteY4" fmla="*/ 1330323 h 1330323"/>
              <a:gd name="connsiteX5" fmla="*/ 611 w 1278550"/>
              <a:gd name="connsiteY5" fmla="*/ 0 h 1330323"/>
              <a:gd name="connsiteX0" fmla="*/ 611 w 1278550"/>
              <a:gd name="connsiteY0" fmla="*/ 0 h 1330323"/>
              <a:gd name="connsiteX1" fmla="*/ 642756 w 1278550"/>
              <a:gd name="connsiteY1" fmla="*/ 146048 h 1330323"/>
              <a:gd name="connsiteX2" fmla="*/ 1278550 w 1278550"/>
              <a:gd name="connsiteY2" fmla="*/ 633411 h 1330323"/>
              <a:gd name="connsiteX3" fmla="*/ 642756 w 1278550"/>
              <a:gd name="connsiteY3" fmla="*/ 1120774 h 1330323"/>
              <a:gd name="connsiteX4" fmla="*/ 612 w 1278550"/>
              <a:gd name="connsiteY4" fmla="*/ 1330323 h 1330323"/>
              <a:gd name="connsiteX5" fmla="*/ 611 w 1278550"/>
              <a:gd name="connsiteY5" fmla="*/ 0 h 1330323"/>
              <a:gd name="connsiteX0" fmla="*/ 611 w 1278550"/>
              <a:gd name="connsiteY0" fmla="*/ 0 h 1304926"/>
              <a:gd name="connsiteX1" fmla="*/ 642756 w 1278550"/>
              <a:gd name="connsiteY1" fmla="*/ 146048 h 1304926"/>
              <a:gd name="connsiteX2" fmla="*/ 1278550 w 1278550"/>
              <a:gd name="connsiteY2" fmla="*/ 633411 h 1304926"/>
              <a:gd name="connsiteX3" fmla="*/ 642756 w 1278550"/>
              <a:gd name="connsiteY3" fmla="*/ 1120774 h 1304926"/>
              <a:gd name="connsiteX4" fmla="*/ 612 w 1278550"/>
              <a:gd name="connsiteY4" fmla="*/ 1304926 h 1304926"/>
              <a:gd name="connsiteX5" fmla="*/ 611 w 1278550"/>
              <a:gd name="connsiteY5" fmla="*/ 0 h 1304926"/>
              <a:gd name="connsiteX0" fmla="*/ 611 w 1278550"/>
              <a:gd name="connsiteY0" fmla="*/ 0 h 1304926"/>
              <a:gd name="connsiteX1" fmla="*/ 642756 w 1278550"/>
              <a:gd name="connsiteY1" fmla="*/ 146048 h 1304926"/>
              <a:gd name="connsiteX2" fmla="*/ 1278550 w 1278550"/>
              <a:gd name="connsiteY2" fmla="*/ 633411 h 1304926"/>
              <a:gd name="connsiteX3" fmla="*/ 642756 w 1278550"/>
              <a:gd name="connsiteY3" fmla="*/ 1120774 h 1304926"/>
              <a:gd name="connsiteX4" fmla="*/ 612 w 1278550"/>
              <a:gd name="connsiteY4" fmla="*/ 1304926 h 1304926"/>
              <a:gd name="connsiteX5" fmla="*/ 611 w 1278550"/>
              <a:gd name="connsiteY5" fmla="*/ 0 h 1304926"/>
              <a:gd name="connsiteX0" fmla="*/ 611 w 1278550"/>
              <a:gd name="connsiteY0" fmla="*/ 0 h 1304926"/>
              <a:gd name="connsiteX1" fmla="*/ 642756 w 1278550"/>
              <a:gd name="connsiteY1" fmla="*/ 146048 h 1304926"/>
              <a:gd name="connsiteX2" fmla="*/ 1278550 w 1278550"/>
              <a:gd name="connsiteY2" fmla="*/ 633411 h 1304926"/>
              <a:gd name="connsiteX3" fmla="*/ 642756 w 1278550"/>
              <a:gd name="connsiteY3" fmla="*/ 1120774 h 1304926"/>
              <a:gd name="connsiteX4" fmla="*/ 612 w 1278550"/>
              <a:gd name="connsiteY4" fmla="*/ 1304926 h 1304926"/>
              <a:gd name="connsiteX5" fmla="*/ 611 w 1278550"/>
              <a:gd name="connsiteY5" fmla="*/ 0 h 1304926"/>
              <a:gd name="connsiteX0" fmla="*/ 611 w 1278550"/>
              <a:gd name="connsiteY0" fmla="*/ 0 h 1304926"/>
              <a:gd name="connsiteX1" fmla="*/ 642756 w 1278550"/>
              <a:gd name="connsiteY1" fmla="*/ 146048 h 1304926"/>
              <a:gd name="connsiteX2" fmla="*/ 1278550 w 1278550"/>
              <a:gd name="connsiteY2" fmla="*/ 633411 h 1304926"/>
              <a:gd name="connsiteX3" fmla="*/ 642756 w 1278550"/>
              <a:gd name="connsiteY3" fmla="*/ 1120774 h 1304926"/>
              <a:gd name="connsiteX4" fmla="*/ 612 w 1278550"/>
              <a:gd name="connsiteY4" fmla="*/ 1304926 h 1304926"/>
              <a:gd name="connsiteX5" fmla="*/ 611 w 1278550"/>
              <a:gd name="connsiteY5" fmla="*/ 0 h 1304926"/>
              <a:gd name="connsiteX0" fmla="*/ 610 w 1278550"/>
              <a:gd name="connsiteY0" fmla="*/ 0 h 1318293"/>
              <a:gd name="connsiteX1" fmla="*/ 642756 w 1278550"/>
              <a:gd name="connsiteY1" fmla="*/ 159415 h 1318293"/>
              <a:gd name="connsiteX2" fmla="*/ 1278550 w 1278550"/>
              <a:gd name="connsiteY2" fmla="*/ 646778 h 1318293"/>
              <a:gd name="connsiteX3" fmla="*/ 642756 w 1278550"/>
              <a:gd name="connsiteY3" fmla="*/ 1134141 h 1318293"/>
              <a:gd name="connsiteX4" fmla="*/ 612 w 1278550"/>
              <a:gd name="connsiteY4" fmla="*/ 1318293 h 1318293"/>
              <a:gd name="connsiteX5" fmla="*/ 610 w 1278550"/>
              <a:gd name="connsiteY5" fmla="*/ 0 h 1318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78550" h="1318293">
                <a:moveTo>
                  <a:pt x="610" y="0"/>
                </a:moveTo>
                <a:cubicBezTo>
                  <a:pt x="259920" y="84342"/>
                  <a:pt x="428708" y="110732"/>
                  <a:pt x="642756" y="159415"/>
                </a:cubicBezTo>
                <a:cubicBezTo>
                  <a:pt x="1019295" y="248318"/>
                  <a:pt x="1278550" y="377615"/>
                  <a:pt x="1278550" y="646778"/>
                </a:cubicBezTo>
                <a:cubicBezTo>
                  <a:pt x="1278550" y="915941"/>
                  <a:pt x="924042" y="1051594"/>
                  <a:pt x="642756" y="1134141"/>
                </a:cubicBezTo>
                <a:cubicBezTo>
                  <a:pt x="428708" y="1195525"/>
                  <a:pt x="265581" y="1203431"/>
                  <a:pt x="612" y="1318293"/>
                </a:cubicBezTo>
                <a:cubicBezTo>
                  <a:pt x="2729" y="923535"/>
                  <a:pt x="-1507" y="394758"/>
                  <a:pt x="610" y="0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2" name="组合 11">
            <a:extLst>
              <a:ext uri="{FF2B5EF4-FFF2-40B4-BE49-F238E27FC236}">
                <a16:creationId xmlns:a16="http://schemas.microsoft.com/office/drawing/2014/main" xmlns="" id="{720A5786-BD54-4242-B2DC-A9F1E89B169F}"/>
              </a:ext>
            </a:extLst>
          </p:cNvPr>
          <p:cNvGrpSpPr>
            <a:grpSpLocks/>
          </p:cNvGrpSpPr>
          <p:nvPr/>
        </p:nvGrpSpPr>
        <p:grpSpPr bwMode="auto">
          <a:xfrm>
            <a:off x="1368425" y="2324100"/>
            <a:ext cx="598488" cy="581025"/>
            <a:chOff x="1413261" y="2324698"/>
            <a:chExt cx="597099" cy="580795"/>
          </a:xfrm>
        </p:grpSpPr>
        <p:grpSp>
          <p:nvGrpSpPr>
            <p:cNvPr id="42049" name="组合 12">
              <a:extLst>
                <a:ext uri="{FF2B5EF4-FFF2-40B4-BE49-F238E27FC236}">
                  <a16:creationId xmlns:a16="http://schemas.microsoft.com/office/drawing/2014/main" xmlns="" id="{50772C95-B969-45BB-AB98-14172629A1E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13261" y="2324698"/>
              <a:ext cx="597099" cy="580795"/>
              <a:chOff x="1413261" y="2324698"/>
              <a:chExt cx="597099" cy="580795"/>
            </a:xfrm>
          </p:grpSpPr>
          <p:sp>
            <p:nvSpPr>
              <p:cNvPr id="15" name="泪滴形 10">
                <a:extLst>
                  <a:ext uri="{FF2B5EF4-FFF2-40B4-BE49-F238E27FC236}">
                    <a16:creationId xmlns:a16="http://schemas.microsoft.com/office/drawing/2014/main" xmlns="" id="{B9B716FE-0F8A-4218-9AD2-B53E08C29549}"/>
                  </a:ext>
                </a:extLst>
              </p:cNvPr>
              <p:cNvSpPr/>
              <p:nvPr/>
            </p:nvSpPr>
            <p:spPr>
              <a:xfrm rot="8073499">
                <a:off x="1421413" y="2316546"/>
                <a:ext cx="580795" cy="597099"/>
              </a:xfrm>
              <a:custGeom>
                <a:avLst/>
                <a:gdLst>
                  <a:gd name="connsiteX0" fmla="*/ 0 w 867490"/>
                  <a:gd name="connsiteY0" fmla="*/ 445921 h 891841"/>
                  <a:gd name="connsiteX1" fmla="*/ 433745 w 867490"/>
                  <a:gd name="connsiteY1" fmla="*/ 0 h 891841"/>
                  <a:gd name="connsiteX2" fmla="*/ 1088171 w 867490"/>
                  <a:gd name="connsiteY2" fmla="*/ -226875 h 891841"/>
                  <a:gd name="connsiteX3" fmla="*/ 867490 w 867490"/>
                  <a:gd name="connsiteY3" fmla="*/ 445921 h 891841"/>
                  <a:gd name="connsiteX4" fmla="*/ 433745 w 867490"/>
                  <a:gd name="connsiteY4" fmla="*/ 891842 h 891841"/>
                  <a:gd name="connsiteX5" fmla="*/ 0 w 867490"/>
                  <a:gd name="connsiteY5" fmla="*/ 445921 h 891841"/>
                  <a:gd name="connsiteX0" fmla="*/ 0 w 1088171"/>
                  <a:gd name="connsiteY0" fmla="*/ 672796 h 1118717"/>
                  <a:gd name="connsiteX1" fmla="*/ 433745 w 1088171"/>
                  <a:gd name="connsiteY1" fmla="*/ 226875 h 1118717"/>
                  <a:gd name="connsiteX2" fmla="*/ 1088171 w 1088171"/>
                  <a:gd name="connsiteY2" fmla="*/ 0 h 1118717"/>
                  <a:gd name="connsiteX3" fmla="*/ 867490 w 1088171"/>
                  <a:gd name="connsiteY3" fmla="*/ 672796 h 1118717"/>
                  <a:gd name="connsiteX4" fmla="*/ 433745 w 1088171"/>
                  <a:gd name="connsiteY4" fmla="*/ 1118717 h 1118717"/>
                  <a:gd name="connsiteX5" fmla="*/ 0 w 1088171"/>
                  <a:gd name="connsiteY5" fmla="*/ 672796 h 1118717"/>
                  <a:gd name="connsiteX0" fmla="*/ 0 w 1088171"/>
                  <a:gd name="connsiteY0" fmla="*/ 672796 h 1118717"/>
                  <a:gd name="connsiteX1" fmla="*/ 433745 w 1088171"/>
                  <a:gd name="connsiteY1" fmla="*/ 226875 h 1118717"/>
                  <a:gd name="connsiteX2" fmla="*/ 1088171 w 1088171"/>
                  <a:gd name="connsiteY2" fmla="*/ 0 h 1118717"/>
                  <a:gd name="connsiteX3" fmla="*/ 867490 w 1088171"/>
                  <a:gd name="connsiteY3" fmla="*/ 672796 h 1118717"/>
                  <a:gd name="connsiteX4" fmla="*/ 433745 w 1088171"/>
                  <a:gd name="connsiteY4" fmla="*/ 1118717 h 1118717"/>
                  <a:gd name="connsiteX5" fmla="*/ 0 w 1088171"/>
                  <a:gd name="connsiteY5" fmla="*/ 672796 h 1118717"/>
                  <a:gd name="connsiteX0" fmla="*/ 0 w 1088171"/>
                  <a:gd name="connsiteY0" fmla="*/ 672796 h 1118717"/>
                  <a:gd name="connsiteX1" fmla="*/ 433745 w 1088171"/>
                  <a:gd name="connsiteY1" fmla="*/ 226875 h 1118717"/>
                  <a:gd name="connsiteX2" fmla="*/ 1088171 w 1088171"/>
                  <a:gd name="connsiteY2" fmla="*/ 0 h 1118717"/>
                  <a:gd name="connsiteX3" fmla="*/ 867490 w 1088171"/>
                  <a:gd name="connsiteY3" fmla="*/ 672796 h 1118717"/>
                  <a:gd name="connsiteX4" fmla="*/ 433745 w 1088171"/>
                  <a:gd name="connsiteY4" fmla="*/ 1118717 h 1118717"/>
                  <a:gd name="connsiteX5" fmla="*/ 0 w 1088171"/>
                  <a:gd name="connsiteY5" fmla="*/ 672796 h 1118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88171" h="1118717">
                    <a:moveTo>
                      <a:pt x="0" y="672796"/>
                    </a:moveTo>
                    <a:cubicBezTo>
                      <a:pt x="0" y="426521"/>
                      <a:pt x="200193" y="280151"/>
                      <a:pt x="433745" y="226875"/>
                    </a:cubicBezTo>
                    <a:cubicBezTo>
                      <a:pt x="726490" y="160096"/>
                      <a:pt x="870029" y="151250"/>
                      <a:pt x="1088171" y="0"/>
                    </a:cubicBezTo>
                    <a:cubicBezTo>
                      <a:pt x="941050" y="224265"/>
                      <a:pt x="938752" y="378360"/>
                      <a:pt x="867490" y="672796"/>
                    </a:cubicBezTo>
                    <a:cubicBezTo>
                      <a:pt x="820345" y="918707"/>
                      <a:pt x="673296" y="1118717"/>
                      <a:pt x="433745" y="1118717"/>
                    </a:cubicBezTo>
                    <a:cubicBezTo>
                      <a:pt x="194194" y="1118717"/>
                      <a:pt x="0" y="919071"/>
                      <a:pt x="0" y="672796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6" name="椭圆 15">
                <a:extLst>
                  <a:ext uri="{FF2B5EF4-FFF2-40B4-BE49-F238E27FC236}">
                    <a16:creationId xmlns:a16="http://schemas.microsoft.com/office/drawing/2014/main" xmlns="" id="{8D459EB5-6BBE-46D2-8EC7-1DB86A47F0D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513042" y="2327872"/>
                <a:ext cx="395954" cy="39513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xmlns="" id="{EB126F71-8EBA-4382-889D-2EA3D10B85F4}"/>
                </a:ext>
              </a:extLst>
            </p:cNvPr>
            <p:cNvSpPr txBox="1"/>
            <p:nvPr/>
          </p:nvSpPr>
          <p:spPr>
            <a:xfrm>
              <a:off x="1438602" y="2348502"/>
              <a:ext cx="543249" cy="33800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rPr>
                <a:t>35%</a:t>
              </a:r>
              <a:endPara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2" name="组合 16">
            <a:extLst>
              <a:ext uri="{FF2B5EF4-FFF2-40B4-BE49-F238E27FC236}">
                <a16:creationId xmlns:a16="http://schemas.microsoft.com/office/drawing/2014/main" xmlns="" id="{687C246E-8A9C-4946-9C5E-FDAB24B39162}"/>
              </a:ext>
            </a:extLst>
          </p:cNvPr>
          <p:cNvGrpSpPr>
            <a:grpSpLocks/>
          </p:cNvGrpSpPr>
          <p:nvPr/>
        </p:nvGrpSpPr>
        <p:grpSpPr bwMode="auto">
          <a:xfrm>
            <a:off x="2371725" y="1758950"/>
            <a:ext cx="596900" cy="581025"/>
            <a:chOff x="1413261" y="2324698"/>
            <a:chExt cx="597099" cy="580795"/>
          </a:xfrm>
        </p:grpSpPr>
        <p:grpSp>
          <p:nvGrpSpPr>
            <p:cNvPr id="42045" name="组合 17">
              <a:extLst>
                <a:ext uri="{FF2B5EF4-FFF2-40B4-BE49-F238E27FC236}">
                  <a16:creationId xmlns:a16="http://schemas.microsoft.com/office/drawing/2014/main" xmlns="" id="{D66E13BC-0528-4F75-A250-E6F2E181A8E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13261" y="2324698"/>
              <a:ext cx="597099" cy="580795"/>
              <a:chOff x="1413261" y="2324698"/>
              <a:chExt cx="597099" cy="580795"/>
            </a:xfrm>
          </p:grpSpPr>
          <p:sp>
            <p:nvSpPr>
              <p:cNvPr id="20" name="泪滴形 10">
                <a:extLst>
                  <a:ext uri="{FF2B5EF4-FFF2-40B4-BE49-F238E27FC236}">
                    <a16:creationId xmlns:a16="http://schemas.microsoft.com/office/drawing/2014/main" xmlns="" id="{96BD7D3F-7B97-478F-A3C7-E513A1103F33}"/>
                  </a:ext>
                </a:extLst>
              </p:cNvPr>
              <p:cNvSpPr/>
              <p:nvPr/>
            </p:nvSpPr>
            <p:spPr>
              <a:xfrm rot="8073499">
                <a:off x="1421412" y="2316546"/>
                <a:ext cx="580795" cy="597099"/>
              </a:xfrm>
              <a:custGeom>
                <a:avLst/>
                <a:gdLst>
                  <a:gd name="connsiteX0" fmla="*/ 0 w 867490"/>
                  <a:gd name="connsiteY0" fmla="*/ 445921 h 891841"/>
                  <a:gd name="connsiteX1" fmla="*/ 433745 w 867490"/>
                  <a:gd name="connsiteY1" fmla="*/ 0 h 891841"/>
                  <a:gd name="connsiteX2" fmla="*/ 1088171 w 867490"/>
                  <a:gd name="connsiteY2" fmla="*/ -226875 h 891841"/>
                  <a:gd name="connsiteX3" fmla="*/ 867490 w 867490"/>
                  <a:gd name="connsiteY3" fmla="*/ 445921 h 891841"/>
                  <a:gd name="connsiteX4" fmla="*/ 433745 w 867490"/>
                  <a:gd name="connsiteY4" fmla="*/ 891842 h 891841"/>
                  <a:gd name="connsiteX5" fmla="*/ 0 w 867490"/>
                  <a:gd name="connsiteY5" fmla="*/ 445921 h 891841"/>
                  <a:gd name="connsiteX0" fmla="*/ 0 w 1088171"/>
                  <a:gd name="connsiteY0" fmla="*/ 672796 h 1118717"/>
                  <a:gd name="connsiteX1" fmla="*/ 433745 w 1088171"/>
                  <a:gd name="connsiteY1" fmla="*/ 226875 h 1118717"/>
                  <a:gd name="connsiteX2" fmla="*/ 1088171 w 1088171"/>
                  <a:gd name="connsiteY2" fmla="*/ 0 h 1118717"/>
                  <a:gd name="connsiteX3" fmla="*/ 867490 w 1088171"/>
                  <a:gd name="connsiteY3" fmla="*/ 672796 h 1118717"/>
                  <a:gd name="connsiteX4" fmla="*/ 433745 w 1088171"/>
                  <a:gd name="connsiteY4" fmla="*/ 1118717 h 1118717"/>
                  <a:gd name="connsiteX5" fmla="*/ 0 w 1088171"/>
                  <a:gd name="connsiteY5" fmla="*/ 672796 h 1118717"/>
                  <a:gd name="connsiteX0" fmla="*/ 0 w 1088171"/>
                  <a:gd name="connsiteY0" fmla="*/ 672796 h 1118717"/>
                  <a:gd name="connsiteX1" fmla="*/ 433745 w 1088171"/>
                  <a:gd name="connsiteY1" fmla="*/ 226875 h 1118717"/>
                  <a:gd name="connsiteX2" fmla="*/ 1088171 w 1088171"/>
                  <a:gd name="connsiteY2" fmla="*/ 0 h 1118717"/>
                  <a:gd name="connsiteX3" fmla="*/ 867490 w 1088171"/>
                  <a:gd name="connsiteY3" fmla="*/ 672796 h 1118717"/>
                  <a:gd name="connsiteX4" fmla="*/ 433745 w 1088171"/>
                  <a:gd name="connsiteY4" fmla="*/ 1118717 h 1118717"/>
                  <a:gd name="connsiteX5" fmla="*/ 0 w 1088171"/>
                  <a:gd name="connsiteY5" fmla="*/ 672796 h 1118717"/>
                  <a:gd name="connsiteX0" fmla="*/ 0 w 1088171"/>
                  <a:gd name="connsiteY0" fmla="*/ 672796 h 1118717"/>
                  <a:gd name="connsiteX1" fmla="*/ 433745 w 1088171"/>
                  <a:gd name="connsiteY1" fmla="*/ 226875 h 1118717"/>
                  <a:gd name="connsiteX2" fmla="*/ 1088171 w 1088171"/>
                  <a:gd name="connsiteY2" fmla="*/ 0 h 1118717"/>
                  <a:gd name="connsiteX3" fmla="*/ 867490 w 1088171"/>
                  <a:gd name="connsiteY3" fmla="*/ 672796 h 1118717"/>
                  <a:gd name="connsiteX4" fmla="*/ 433745 w 1088171"/>
                  <a:gd name="connsiteY4" fmla="*/ 1118717 h 1118717"/>
                  <a:gd name="connsiteX5" fmla="*/ 0 w 1088171"/>
                  <a:gd name="connsiteY5" fmla="*/ 672796 h 1118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88171" h="1118717">
                    <a:moveTo>
                      <a:pt x="0" y="672796"/>
                    </a:moveTo>
                    <a:cubicBezTo>
                      <a:pt x="0" y="426521"/>
                      <a:pt x="200193" y="280151"/>
                      <a:pt x="433745" y="226875"/>
                    </a:cubicBezTo>
                    <a:cubicBezTo>
                      <a:pt x="726490" y="160096"/>
                      <a:pt x="870029" y="151250"/>
                      <a:pt x="1088171" y="0"/>
                    </a:cubicBezTo>
                    <a:cubicBezTo>
                      <a:pt x="941050" y="224265"/>
                      <a:pt x="938752" y="378360"/>
                      <a:pt x="867490" y="672796"/>
                    </a:cubicBezTo>
                    <a:cubicBezTo>
                      <a:pt x="820345" y="918707"/>
                      <a:pt x="673296" y="1118717"/>
                      <a:pt x="433745" y="1118717"/>
                    </a:cubicBezTo>
                    <a:cubicBezTo>
                      <a:pt x="194194" y="1118717"/>
                      <a:pt x="0" y="919071"/>
                      <a:pt x="0" y="672796"/>
                    </a:cubicBezTo>
                    <a:close/>
                  </a:path>
                </a:pathLst>
              </a:custGeom>
              <a:solidFill>
                <a:schemeClr val="accent1">
                  <a:alpha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1" name="椭圆 20">
                <a:extLst>
                  <a:ext uri="{FF2B5EF4-FFF2-40B4-BE49-F238E27FC236}">
                    <a16:creationId xmlns:a16="http://schemas.microsoft.com/office/drawing/2014/main" xmlns="" id="{93B27EDA-CC01-4690-BA02-A81A71356CA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511719" y="2327872"/>
                <a:ext cx="397007" cy="39513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xmlns="" id="{49015A7F-4F27-4D9E-A8A1-9321B16DC155}"/>
                </a:ext>
              </a:extLst>
            </p:cNvPr>
            <p:cNvSpPr txBox="1"/>
            <p:nvPr/>
          </p:nvSpPr>
          <p:spPr>
            <a:xfrm>
              <a:off x="1438669" y="2348502"/>
              <a:ext cx="543106" cy="33800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rPr>
                <a:t>59%</a:t>
              </a:r>
              <a:endPara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7" name="组合 21">
            <a:extLst>
              <a:ext uri="{FF2B5EF4-FFF2-40B4-BE49-F238E27FC236}">
                <a16:creationId xmlns:a16="http://schemas.microsoft.com/office/drawing/2014/main" xmlns="" id="{954FD0A2-1C00-43CF-8F81-BCEB496F50C1}"/>
              </a:ext>
            </a:extLst>
          </p:cNvPr>
          <p:cNvGrpSpPr>
            <a:grpSpLocks/>
          </p:cNvGrpSpPr>
          <p:nvPr/>
        </p:nvGrpSpPr>
        <p:grpSpPr bwMode="auto">
          <a:xfrm>
            <a:off x="3432175" y="2176463"/>
            <a:ext cx="596900" cy="579437"/>
            <a:chOff x="1413261" y="2324698"/>
            <a:chExt cx="597099" cy="580795"/>
          </a:xfrm>
        </p:grpSpPr>
        <p:grpSp>
          <p:nvGrpSpPr>
            <p:cNvPr id="42041" name="组合 22">
              <a:extLst>
                <a:ext uri="{FF2B5EF4-FFF2-40B4-BE49-F238E27FC236}">
                  <a16:creationId xmlns:a16="http://schemas.microsoft.com/office/drawing/2014/main" xmlns="" id="{D22CC1FB-0025-4475-9426-1C221F5999F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13261" y="2324698"/>
              <a:ext cx="597099" cy="580795"/>
              <a:chOff x="1413261" y="2324698"/>
              <a:chExt cx="597099" cy="580795"/>
            </a:xfrm>
          </p:grpSpPr>
          <p:sp>
            <p:nvSpPr>
              <p:cNvPr id="25" name="泪滴形 10">
                <a:extLst>
                  <a:ext uri="{FF2B5EF4-FFF2-40B4-BE49-F238E27FC236}">
                    <a16:creationId xmlns:a16="http://schemas.microsoft.com/office/drawing/2014/main" xmlns="" id="{08E1D8F4-9538-4EEE-82ED-85BA76D47AE9}"/>
                  </a:ext>
                </a:extLst>
              </p:cNvPr>
              <p:cNvSpPr/>
              <p:nvPr/>
            </p:nvSpPr>
            <p:spPr>
              <a:xfrm rot="8073499">
                <a:off x="1421412" y="2316547"/>
                <a:ext cx="580795" cy="597099"/>
              </a:xfrm>
              <a:custGeom>
                <a:avLst/>
                <a:gdLst>
                  <a:gd name="connsiteX0" fmla="*/ 0 w 867490"/>
                  <a:gd name="connsiteY0" fmla="*/ 445921 h 891841"/>
                  <a:gd name="connsiteX1" fmla="*/ 433745 w 867490"/>
                  <a:gd name="connsiteY1" fmla="*/ 0 h 891841"/>
                  <a:gd name="connsiteX2" fmla="*/ 1088171 w 867490"/>
                  <a:gd name="connsiteY2" fmla="*/ -226875 h 891841"/>
                  <a:gd name="connsiteX3" fmla="*/ 867490 w 867490"/>
                  <a:gd name="connsiteY3" fmla="*/ 445921 h 891841"/>
                  <a:gd name="connsiteX4" fmla="*/ 433745 w 867490"/>
                  <a:gd name="connsiteY4" fmla="*/ 891842 h 891841"/>
                  <a:gd name="connsiteX5" fmla="*/ 0 w 867490"/>
                  <a:gd name="connsiteY5" fmla="*/ 445921 h 891841"/>
                  <a:gd name="connsiteX0" fmla="*/ 0 w 1088171"/>
                  <a:gd name="connsiteY0" fmla="*/ 672796 h 1118717"/>
                  <a:gd name="connsiteX1" fmla="*/ 433745 w 1088171"/>
                  <a:gd name="connsiteY1" fmla="*/ 226875 h 1118717"/>
                  <a:gd name="connsiteX2" fmla="*/ 1088171 w 1088171"/>
                  <a:gd name="connsiteY2" fmla="*/ 0 h 1118717"/>
                  <a:gd name="connsiteX3" fmla="*/ 867490 w 1088171"/>
                  <a:gd name="connsiteY3" fmla="*/ 672796 h 1118717"/>
                  <a:gd name="connsiteX4" fmla="*/ 433745 w 1088171"/>
                  <a:gd name="connsiteY4" fmla="*/ 1118717 h 1118717"/>
                  <a:gd name="connsiteX5" fmla="*/ 0 w 1088171"/>
                  <a:gd name="connsiteY5" fmla="*/ 672796 h 1118717"/>
                  <a:gd name="connsiteX0" fmla="*/ 0 w 1088171"/>
                  <a:gd name="connsiteY0" fmla="*/ 672796 h 1118717"/>
                  <a:gd name="connsiteX1" fmla="*/ 433745 w 1088171"/>
                  <a:gd name="connsiteY1" fmla="*/ 226875 h 1118717"/>
                  <a:gd name="connsiteX2" fmla="*/ 1088171 w 1088171"/>
                  <a:gd name="connsiteY2" fmla="*/ 0 h 1118717"/>
                  <a:gd name="connsiteX3" fmla="*/ 867490 w 1088171"/>
                  <a:gd name="connsiteY3" fmla="*/ 672796 h 1118717"/>
                  <a:gd name="connsiteX4" fmla="*/ 433745 w 1088171"/>
                  <a:gd name="connsiteY4" fmla="*/ 1118717 h 1118717"/>
                  <a:gd name="connsiteX5" fmla="*/ 0 w 1088171"/>
                  <a:gd name="connsiteY5" fmla="*/ 672796 h 1118717"/>
                  <a:gd name="connsiteX0" fmla="*/ 0 w 1088171"/>
                  <a:gd name="connsiteY0" fmla="*/ 672796 h 1118717"/>
                  <a:gd name="connsiteX1" fmla="*/ 433745 w 1088171"/>
                  <a:gd name="connsiteY1" fmla="*/ 226875 h 1118717"/>
                  <a:gd name="connsiteX2" fmla="*/ 1088171 w 1088171"/>
                  <a:gd name="connsiteY2" fmla="*/ 0 h 1118717"/>
                  <a:gd name="connsiteX3" fmla="*/ 867490 w 1088171"/>
                  <a:gd name="connsiteY3" fmla="*/ 672796 h 1118717"/>
                  <a:gd name="connsiteX4" fmla="*/ 433745 w 1088171"/>
                  <a:gd name="connsiteY4" fmla="*/ 1118717 h 1118717"/>
                  <a:gd name="connsiteX5" fmla="*/ 0 w 1088171"/>
                  <a:gd name="connsiteY5" fmla="*/ 672796 h 1118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88171" h="1118717">
                    <a:moveTo>
                      <a:pt x="0" y="672796"/>
                    </a:moveTo>
                    <a:cubicBezTo>
                      <a:pt x="0" y="426521"/>
                      <a:pt x="200193" y="280151"/>
                      <a:pt x="433745" y="226875"/>
                    </a:cubicBezTo>
                    <a:cubicBezTo>
                      <a:pt x="726490" y="160096"/>
                      <a:pt x="870029" y="151250"/>
                      <a:pt x="1088171" y="0"/>
                    </a:cubicBezTo>
                    <a:cubicBezTo>
                      <a:pt x="941050" y="224265"/>
                      <a:pt x="938752" y="378360"/>
                      <a:pt x="867490" y="672796"/>
                    </a:cubicBezTo>
                    <a:cubicBezTo>
                      <a:pt x="820345" y="918707"/>
                      <a:pt x="673296" y="1118717"/>
                      <a:pt x="433745" y="1118717"/>
                    </a:cubicBezTo>
                    <a:cubicBezTo>
                      <a:pt x="194194" y="1118717"/>
                      <a:pt x="0" y="919071"/>
                      <a:pt x="0" y="672796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  <a:alpha val="7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6" name="椭圆 25">
                <a:extLst>
                  <a:ext uri="{FF2B5EF4-FFF2-40B4-BE49-F238E27FC236}">
                    <a16:creationId xmlns:a16="http://schemas.microsoft.com/office/drawing/2014/main" xmlns="" id="{22BDB6E0-E010-4EB7-B553-6F432395A8D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511719" y="2327880"/>
                <a:ext cx="397007" cy="39462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xmlns="" id="{A4AAA35D-5459-4189-ACBB-5332F98D0973}"/>
                </a:ext>
              </a:extLst>
            </p:cNvPr>
            <p:cNvSpPr txBox="1"/>
            <p:nvPr/>
          </p:nvSpPr>
          <p:spPr>
            <a:xfrm>
              <a:off x="1438669" y="2348566"/>
              <a:ext cx="543106" cy="3389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rPr>
                <a:t>45%</a:t>
              </a:r>
              <a:endPara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22" name="组合 26">
            <a:extLst>
              <a:ext uri="{FF2B5EF4-FFF2-40B4-BE49-F238E27FC236}">
                <a16:creationId xmlns:a16="http://schemas.microsoft.com/office/drawing/2014/main" xmlns="" id="{4E6E4D40-8CC1-4C3F-95F6-4B4D45762E29}"/>
              </a:ext>
            </a:extLst>
          </p:cNvPr>
          <p:cNvGrpSpPr>
            <a:grpSpLocks/>
          </p:cNvGrpSpPr>
          <p:nvPr/>
        </p:nvGrpSpPr>
        <p:grpSpPr bwMode="auto">
          <a:xfrm>
            <a:off x="4376738" y="2589213"/>
            <a:ext cx="596900" cy="581025"/>
            <a:chOff x="1413261" y="2324698"/>
            <a:chExt cx="597099" cy="580795"/>
          </a:xfrm>
        </p:grpSpPr>
        <p:grpSp>
          <p:nvGrpSpPr>
            <p:cNvPr id="42037" name="组合 27">
              <a:extLst>
                <a:ext uri="{FF2B5EF4-FFF2-40B4-BE49-F238E27FC236}">
                  <a16:creationId xmlns:a16="http://schemas.microsoft.com/office/drawing/2014/main" xmlns="" id="{F6DE92D4-A47E-4511-B57F-4B186ED2981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13261" y="2324698"/>
              <a:ext cx="597099" cy="580795"/>
              <a:chOff x="1413261" y="2324698"/>
              <a:chExt cx="597099" cy="580795"/>
            </a:xfrm>
          </p:grpSpPr>
          <p:sp>
            <p:nvSpPr>
              <p:cNvPr id="30" name="泪滴形 10">
                <a:extLst>
                  <a:ext uri="{FF2B5EF4-FFF2-40B4-BE49-F238E27FC236}">
                    <a16:creationId xmlns:a16="http://schemas.microsoft.com/office/drawing/2014/main" xmlns="" id="{0E9E745D-1D71-451B-8C76-A42D27FF5578}"/>
                  </a:ext>
                </a:extLst>
              </p:cNvPr>
              <p:cNvSpPr/>
              <p:nvPr/>
            </p:nvSpPr>
            <p:spPr>
              <a:xfrm rot="8073499">
                <a:off x="1421412" y="2316546"/>
                <a:ext cx="580795" cy="597099"/>
              </a:xfrm>
              <a:custGeom>
                <a:avLst/>
                <a:gdLst>
                  <a:gd name="connsiteX0" fmla="*/ 0 w 867490"/>
                  <a:gd name="connsiteY0" fmla="*/ 445921 h 891841"/>
                  <a:gd name="connsiteX1" fmla="*/ 433745 w 867490"/>
                  <a:gd name="connsiteY1" fmla="*/ 0 h 891841"/>
                  <a:gd name="connsiteX2" fmla="*/ 1088171 w 867490"/>
                  <a:gd name="connsiteY2" fmla="*/ -226875 h 891841"/>
                  <a:gd name="connsiteX3" fmla="*/ 867490 w 867490"/>
                  <a:gd name="connsiteY3" fmla="*/ 445921 h 891841"/>
                  <a:gd name="connsiteX4" fmla="*/ 433745 w 867490"/>
                  <a:gd name="connsiteY4" fmla="*/ 891842 h 891841"/>
                  <a:gd name="connsiteX5" fmla="*/ 0 w 867490"/>
                  <a:gd name="connsiteY5" fmla="*/ 445921 h 891841"/>
                  <a:gd name="connsiteX0" fmla="*/ 0 w 1088171"/>
                  <a:gd name="connsiteY0" fmla="*/ 672796 h 1118717"/>
                  <a:gd name="connsiteX1" fmla="*/ 433745 w 1088171"/>
                  <a:gd name="connsiteY1" fmla="*/ 226875 h 1118717"/>
                  <a:gd name="connsiteX2" fmla="*/ 1088171 w 1088171"/>
                  <a:gd name="connsiteY2" fmla="*/ 0 h 1118717"/>
                  <a:gd name="connsiteX3" fmla="*/ 867490 w 1088171"/>
                  <a:gd name="connsiteY3" fmla="*/ 672796 h 1118717"/>
                  <a:gd name="connsiteX4" fmla="*/ 433745 w 1088171"/>
                  <a:gd name="connsiteY4" fmla="*/ 1118717 h 1118717"/>
                  <a:gd name="connsiteX5" fmla="*/ 0 w 1088171"/>
                  <a:gd name="connsiteY5" fmla="*/ 672796 h 1118717"/>
                  <a:gd name="connsiteX0" fmla="*/ 0 w 1088171"/>
                  <a:gd name="connsiteY0" fmla="*/ 672796 h 1118717"/>
                  <a:gd name="connsiteX1" fmla="*/ 433745 w 1088171"/>
                  <a:gd name="connsiteY1" fmla="*/ 226875 h 1118717"/>
                  <a:gd name="connsiteX2" fmla="*/ 1088171 w 1088171"/>
                  <a:gd name="connsiteY2" fmla="*/ 0 h 1118717"/>
                  <a:gd name="connsiteX3" fmla="*/ 867490 w 1088171"/>
                  <a:gd name="connsiteY3" fmla="*/ 672796 h 1118717"/>
                  <a:gd name="connsiteX4" fmla="*/ 433745 w 1088171"/>
                  <a:gd name="connsiteY4" fmla="*/ 1118717 h 1118717"/>
                  <a:gd name="connsiteX5" fmla="*/ 0 w 1088171"/>
                  <a:gd name="connsiteY5" fmla="*/ 672796 h 1118717"/>
                  <a:gd name="connsiteX0" fmla="*/ 0 w 1088171"/>
                  <a:gd name="connsiteY0" fmla="*/ 672796 h 1118717"/>
                  <a:gd name="connsiteX1" fmla="*/ 433745 w 1088171"/>
                  <a:gd name="connsiteY1" fmla="*/ 226875 h 1118717"/>
                  <a:gd name="connsiteX2" fmla="*/ 1088171 w 1088171"/>
                  <a:gd name="connsiteY2" fmla="*/ 0 h 1118717"/>
                  <a:gd name="connsiteX3" fmla="*/ 867490 w 1088171"/>
                  <a:gd name="connsiteY3" fmla="*/ 672796 h 1118717"/>
                  <a:gd name="connsiteX4" fmla="*/ 433745 w 1088171"/>
                  <a:gd name="connsiteY4" fmla="*/ 1118717 h 1118717"/>
                  <a:gd name="connsiteX5" fmla="*/ 0 w 1088171"/>
                  <a:gd name="connsiteY5" fmla="*/ 672796 h 1118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88171" h="1118717">
                    <a:moveTo>
                      <a:pt x="0" y="672796"/>
                    </a:moveTo>
                    <a:cubicBezTo>
                      <a:pt x="0" y="426521"/>
                      <a:pt x="200193" y="280151"/>
                      <a:pt x="433745" y="226875"/>
                    </a:cubicBezTo>
                    <a:cubicBezTo>
                      <a:pt x="726490" y="160096"/>
                      <a:pt x="870029" y="151250"/>
                      <a:pt x="1088171" y="0"/>
                    </a:cubicBezTo>
                    <a:cubicBezTo>
                      <a:pt x="941050" y="224265"/>
                      <a:pt x="938752" y="378360"/>
                      <a:pt x="867490" y="672796"/>
                    </a:cubicBezTo>
                    <a:cubicBezTo>
                      <a:pt x="820345" y="918707"/>
                      <a:pt x="673296" y="1118717"/>
                      <a:pt x="433745" y="1118717"/>
                    </a:cubicBezTo>
                    <a:cubicBezTo>
                      <a:pt x="194194" y="1118717"/>
                      <a:pt x="0" y="919071"/>
                      <a:pt x="0" y="672796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  <a:alpha val="59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1" name="椭圆 30">
                <a:extLst>
                  <a:ext uri="{FF2B5EF4-FFF2-40B4-BE49-F238E27FC236}">
                    <a16:creationId xmlns:a16="http://schemas.microsoft.com/office/drawing/2014/main" xmlns="" id="{06633918-0E6D-4FFF-B1FF-69C4A47BA3B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511719" y="2327872"/>
                <a:ext cx="397007" cy="39513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xmlns="" id="{CF2BD011-5F27-4042-8660-BB45AB865BB6}"/>
                </a:ext>
              </a:extLst>
            </p:cNvPr>
            <p:cNvSpPr txBox="1"/>
            <p:nvPr/>
          </p:nvSpPr>
          <p:spPr>
            <a:xfrm>
              <a:off x="1438669" y="2348501"/>
              <a:ext cx="543106" cy="33800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rPr>
                <a:t>29%</a:t>
              </a:r>
              <a:endPara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27" name="组合 31">
            <a:extLst>
              <a:ext uri="{FF2B5EF4-FFF2-40B4-BE49-F238E27FC236}">
                <a16:creationId xmlns:a16="http://schemas.microsoft.com/office/drawing/2014/main" xmlns="" id="{6D0CE05B-6CE7-4487-ADB3-051E835A2F77}"/>
              </a:ext>
            </a:extLst>
          </p:cNvPr>
          <p:cNvGrpSpPr>
            <a:grpSpLocks/>
          </p:cNvGrpSpPr>
          <p:nvPr/>
        </p:nvGrpSpPr>
        <p:grpSpPr bwMode="auto">
          <a:xfrm>
            <a:off x="1077913" y="4340225"/>
            <a:ext cx="800100" cy="800100"/>
            <a:chOff x="8943975" y="2348198"/>
            <a:chExt cx="800100" cy="800100"/>
          </a:xfrm>
        </p:grpSpPr>
        <p:sp>
          <p:nvSpPr>
            <p:cNvPr id="33" name="椭圆 32">
              <a:extLst>
                <a:ext uri="{FF2B5EF4-FFF2-40B4-BE49-F238E27FC236}">
                  <a16:creationId xmlns:a16="http://schemas.microsoft.com/office/drawing/2014/main" xmlns="" id="{A164B2B1-DE97-4C67-9772-C7955A324EC8}"/>
                </a:ext>
              </a:extLst>
            </p:cNvPr>
            <p:cNvSpPr/>
            <p:nvPr/>
          </p:nvSpPr>
          <p:spPr>
            <a:xfrm>
              <a:off x="8943975" y="2348198"/>
              <a:ext cx="800100" cy="8001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2036" name="Freeform 14">
              <a:extLst>
                <a:ext uri="{FF2B5EF4-FFF2-40B4-BE49-F238E27FC236}">
                  <a16:creationId xmlns:a16="http://schemas.microsoft.com/office/drawing/2014/main" xmlns="" id="{2DF1D9FF-8864-440D-BF50-56A22035D4A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10901" y="2483612"/>
              <a:ext cx="466248" cy="566002"/>
            </a:xfrm>
            <a:custGeom>
              <a:avLst/>
              <a:gdLst>
                <a:gd name="T0" fmla="*/ 2147483646 w 78"/>
                <a:gd name="T1" fmla="*/ 2147483646 h 88"/>
                <a:gd name="T2" fmla="*/ 2147483646 w 78"/>
                <a:gd name="T3" fmla="*/ 2147483646 h 88"/>
                <a:gd name="T4" fmla="*/ 2147483646 w 78"/>
                <a:gd name="T5" fmla="*/ 2147483646 h 88"/>
                <a:gd name="T6" fmla="*/ 2147483646 w 78"/>
                <a:gd name="T7" fmla="*/ 2147483646 h 88"/>
                <a:gd name="T8" fmla="*/ 0 w 78"/>
                <a:gd name="T9" fmla="*/ 2147483646 h 88"/>
                <a:gd name="T10" fmla="*/ 2147483646 w 78"/>
                <a:gd name="T11" fmla="*/ 2147483646 h 88"/>
                <a:gd name="T12" fmla="*/ 2147483646 w 78"/>
                <a:gd name="T13" fmla="*/ 2147483646 h 88"/>
                <a:gd name="T14" fmla="*/ 2147483646 w 78"/>
                <a:gd name="T15" fmla="*/ 2147483646 h 88"/>
                <a:gd name="T16" fmla="*/ 2147483646 w 78"/>
                <a:gd name="T17" fmla="*/ 2147483646 h 88"/>
                <a:gd name="T18" fmla="*/ 2147483646 w 78"/>
                <a:gd name="T19" fmla="*/ 2147483646 h 88"/>
                <a:gd name="T20" fmla="*/ 2147483646 w 78"/>
                <a:gd name="T21" fmla="*/ 2147483646 h 88"/>
                <a:gd name="T22" fmla="*/ 2147483646 w 78"/>
                <a:gd name="T23" fmla="*/ 2147483646 h 88"/>
                <a:gd name="T24" fmla="*/ 2147483646 w 78"/>
                <a:gd name="T25" fmla="*/ 2147483646 h 88"/>
                <a:gd name="T26" fmla="*/ 2147483646 w 78"/>
                <a:gd name="T27" fmla="*/ 2147483646 h 88"/>
                <a:gd name="T28" fmla="*/ 2147483646 w 78"/>
                <a:gd name="T29" fmla="*/ 2147483646 h 88"/>
                <a:gd name="T30" fmla="*/ 2147483646 w 78"/>
                <a:gd name="T31" fmla="*/ 2147483646 h 88"/>
                <a:gd name="T32" fmla="*/ 2147483646 w 78"/>
                <a:gd name="T33" fmla="*/ 2147483646 h 88"/>
                <a:gd name="T34" fmla="*/ 2147483646 w 78"/>
                <a:gd name="T35" fmla="*/ 2147483646 h 88"/>
                <a:gd name="T36" fmla="*/ 2147483646 w 78"/>
                <a:gd name="T37" fmla="*/ 2147483646 h 88"/>
                <a:gd name="T38" fmla="*/ 2147483646 w 78"/>
                <a:gd name="T39" fmla="*/ 2147483646 h 88"/>
                <a:gd name="T40" fmla="*/ 2147483646 w 78"/>
                <a:gd name="T41" fmla="*/ 2147483646 h 88"/>
                <a:gd name="T42" fmla="*/ 2147483646 w 78"/>
                <a:gd name="T43" fmla="*/ 2147483646 h 88"/>
                <a:gd name="T44" fmla="*/ 2147483646 w 78"/>
                <a:gd name="T45" fmla="*/ 2147483646 h 88"/>
                <a:gd name="T46" fmla="*/ 2147483646 w 78"/>
                <a:gd name="T47" fmla="*/ 2147483646 h 88"/>
                <a:gd name="T48" fmla="*/ 2147483646 w 78"/>
                <a:gd name="T49" fmla="*/ 2147483646 h 88"/>
                <a:gd name="T50" fmla="*/ 2147483646 w 78"/>
                <a:gd name="T51" fmla="*/ 2147483646 h 88"/>
                <a:gd name="T52" fmla="*/ 2147483646 w 78"/>
                <a:gd name="T53" fmla="*/ 2147483646 h 88"/>
                <a:gd name="T54" fmla="*/ 2147483646 w 78"/>
                <a:gd name="T55" fmla="*/ 2147483646 h 88"/>
                <a:gd name="T56" fmla="*/ 2147483646 w 78"/>
                <a:gd name="T57" fmla="*/ 2147483646 h 88"/>
                <a:gd name="T58" fmla="*/ 2147483646 w 78"/>
                <a:gd name="T59" fmla="*/ 2147483646 h 88"/>
                <a:gd name="T60" fmla="*/ 2147483646 w 78"/>
                <a:gd name="T61" fmla="*/ 2147483646 h 88"/>
                <a:gd name="T62" fmla="*/ 2147483646 w 78"/>
                <a:gd name="T63" fmla="*/ 0 h 88"/>
                <a:gd name="T64" fmla="*/ 2147483646 w 78"/>
                <a:gd name="T65" fmla="*/ 0 h 88"/>
                <a:gd name="T66" fmla="*/ 2147483646 w 78"/>
                <a:gd name="T67" fmla="*/ 2147483646 h 88"/>
                <a:gd name="T68" fmla="*/ 2147483646 w 78"/>
                <a:gd name="T69" fmla="*/ 2147483646 h 88"/>
                <a:gd name="T70" fmla="*/ 2147483646 w 78"/>
                <a:gd name="T71" fmla="*/ 2147483646 h 88"/>
                <a:gd name="T72" fmla="*/ 2147483646 w 78"/>
                <a:gd name="T73" fmla="*/ 2147483646 h 88"/>
                <a:gd name="T74" fmla="*/ 2147483646 w 78"/>
                <a:gd name="T75" fmla="*/ 2147483646 h 88"/>
                <a:gd name="T76" fmla="*/ 2147483646 w 78"/>
                <a:gd name="T77" fmla="*/ 2147483646 h 88"/>
                <a:gd name="T78" fmla="*/ 2147483646 w 78"/>
                <a:gd name="T79" fmla="*/ 2147483646 h 88"/>
                <a:gd name="T80" fmla="*/ 2147483646 w 78"/>
                <a:gd name="T81" fmla="*/ 2147483646 h 88"/>
                <a:gd name="T82" fmla="*/ 2147483646 w 78"/>
                <a:gd name="T83" fmla="*/ 2147483646 h 88"/>
                <a:gd name="T84" fmla="*/ 2147483646 w 78"/>
                <a:gd name="T85" fmla="*/ 2147483646 h 88"/>
                <a:gd name="T86" fmla="*/ 2147483646 w 78"/>
                <a:gd name="T87" fmla="*/ 2147483646 h 88"/>
                <a:gd name="T88" fmla="*/ 2147483646 w 78"/>
                <a:gd name="T89" fmla="*/ 2147483646 h 88"/>
                <a:gd name="T90" fmla="*/ 2147483646 w 78"/>
                <a:gd name="T91" fmla="*/ 2147483646 h 88"/>
                <a:gd name="T92" fmla="*/ 2147483646 w 78"/>
                <a:gd name="T93" fmla="*/ 2147483646 h 88"/>
                <a:gd name="T94" fmla="*/ 2147483646 w 78"/>
                <a:gd name="T95" fmla="*/ 2147483646 h 88"/>
                <a:gd name="T96" fmla="*/ 2147483646 w 78"/>
                <a:gd name="T97" fmla="*/ 2147483646 h 88"/>
                <a:gd name="T98" fmla="*/ 2147483646 w 78"/>
                <a:gd name="T99" fmla="*/ 2147483646 h 88"/>
                <a:gd name="T100" fmla="*/ 2147483646 w 78"/>
                <a:gd name="T101" fmla="*/ 2147483646 h 88"/>
                <a:gd name="T102" fmla="*/ 2147483646 w 78"/>
                <a:gd name="T103" fmla="*/ 2147483646 h 88"/>
                <a:gd name="T104" fmla="*/ 2147483646 w 78"/>
                <a:gd name="T105" fmla="*/ 2147483646 h 88"/>
                <a:gd name="T106" fmla="*/ 2147483646 w 78"/>
                <a:gd name="T107" fmla="*/ 2147483646 h 88"/>
                <a:gd name="T108" fmla="*/ 2147483646 w 78"/>
                <a:gd name="T109" fmla="*/ 2147483646 h 88"/>
                <a:gd name="T110" fmla="*/ 2147483646 w 78"/>
                <a:gd name="T111" fmla="*/ 2147483646 h 88"/>
                <a:gd name="T112" fmla="*/ 2147483646 w 78"/>
                <a:gd name="T113" fmla="*/ 2147483646 h 88"/>
                <a:gd name="T114" fmla="*/ 2147483646 w 78"/>
                <a:gd name="T115" fmla="*/ 2147483646 h 88"/>
                <a:gd name="T116" fmla="*/ 2147483646 w 78"/>
                <a:gd name="T117" fmla="*/ 2147483646 h 8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78"/>
                <a:gd name="T178" fmla="*/ 0 h 88"/>
                <a:gd name="T179" fmla="*/ 78 w 78"/>
                <a:gd name="T180" fmla="*/ 88 h 8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28" name="组合 34">
            <a:extLst>
              <a:ext uri="{FF2B5EF4-FFF2-40B4-BE49-F238E27FC236}">
                <a16:creationId xmlns:a16="http://schemas.microsoft.com/office/drawing/2014/main" xmlns="" id="{D92F3D7F-BEEE-4EEF-A859-C1A583E32C7F}"/>
              </a:ext>
            </a:extLst>
          </p:cNvPr>
          <p:cNvGrpSpPr>
            <a:grpSpLocks/>
          </p:cNvGrpSpPr>
          <p:nvPr/>
        </p:nvGrpSpPr>
        <p:grpSpPr bwMode="auto">
          <a:xfrm>
            <a:off x="1878013" y="4330700"/>
            <a:ext cx="1654175" cy="757238"/>
            <a:chOff x="1877783" y="4330700"/>
            <a:chExt cx="1653714" cy="757268"/>
          </a:xfrm>
        </p:grpSpPr>
        <p:sp>
          <p:nvSpPr>
            <p:cNvPr id="36" name="文本框 35">
              <a:extLst>
                <a:ext uri="{FF2B5EF4-FFF2-40B4-BE49-F238E27FC236}">
                  <a16:creationId xmlns:a16="http://schemas.microsoft.com/office/drawing/2014/main" xmlns="" id="{C6D43142-FBD8-4430-9E3D-A988C9FDAB28}"/>
                </a:ext>
              </a:extLst>
            </p:cNvPr>
            <p:cNvSpPr txBox="1"/>
            <p:nvPr/>
          </p:nvSpPr>
          <p:spPr>
            <a:xfrm>
              <a:off x="1877783" y="4330700"/>
              <a:ext cx="1018891" cy="58422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1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rPr>
                <a:t>2014</a:t>
              </a:r>
              <a:endPara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7" name="文本框 36">
              <a:extLst>
                <a:ext uri="{FF2B5EF4-FFF2-40B4-BE49-F238E27FC236}">
                  <a16:creationId xmlns:a16="http://schemas.microsoft.com/office/drawing/2014/main" xmlns="" id="{E3807B54-8EA6-4B07-881E-F9EE57FF1BD4}"/>
                </a:ext>
              </a:extLst>
            </p:cNvPr>
            <p:cNvSpPr txBox="1"/>
            <p:nvPr/>
          </p:nvSpPr>
          <p:spPr>
            <a:xfrm>
              <a:off x="1901588" y="4687902"/>
              <a:ext cx="1629909" cy="40006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rPr>
                <a:t>Sales by years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38" name="矩形 37">
            <a:extLst>
              <a:ext uri="{FF2B5EF4-FFF2-40B4-BE49-F238E27FC236}">
                <a16:creationId xmlns:a16="http://schemas.microsoft.com/office/drawing/2014/main" xmlns="" id="{BDE9097D-5104-4FC8-84C0-6AB0F3705E5D}"/>
              </a:ext>
            </a:extLst>
          </p:cNvPr>
          <p:cNvSpPr/>
          <p:nvPr/>
        </p:nvSpPr>
        <p:spPr>
          <a:xfrm>
            <a:off x="1927225" y="5041900"/>
            <a:ext cx="3863975" cy="922338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Faith is a dynamic power that breaks the chain of routine and gives a new, fine turn to old commonplaces.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9" name="流程图: 延期 5">
            <a:extLst>
              <a:ext uri="{FF2B5EF4-FFF2-40B4-BE49-F238E27FC236}">
                <a16:creationId xmlns:a16="http://schemas.microsoft.com/office/drawing/2014/main" xmlns="" id="{8BD3E97B-9F7A-4276-96DA-A9E75982F620}"/>
              </a:ext>
            </a:extLst>
          </p:cNvPr>
          <p:cNvSpPr/>
          <p:nvPr/>
        </p:nvSpPr>
        <p:spPr>
          <a:xfrm rot="16200000">
            <a:off x="6753225" y="2662238"/>
            <a:ext cx="1549400" cy="1409700"/>
          </a:xfrm>
          <a:custGeom>
            <a:avLst/>
            <a:gdLst>
              <a:gd name="connsiteX0" fmla="*/ 0 w 1271587"/>
              <a:gd name="connsiteY0" fmla="*/ 0 h 974725"/>
              <a:gd name="connsiteX1" fmla="*/ 635794 w 1271587"/>
              <a:gd name="connsiteY1" fmla="*/ 0 h 974725"/>
              <a:gd name="connsiteX2" fmla="*/ 1271588 w 1271587"/>
              <a:gd name="connsiteY2" fmla="*/ 487363 h 974725"/>
              <a:gd name="connsiteX3" fmla="*/ 635794 w 1271587"/>
              <a:gd name="connsiteY3" fmla="*/ 974726 h 974725"/>
              <a:gd name="connsiteX4" fmla="*/ 0 w 1271587"/>
              <a:gd name="connsiteY4" fmla="*/ 974725 h 974725"/>
              <a:gd name="connsiteX5" fmla="*/ 0 w 1271587"/>
              <a:gd name="connsiteY5" fmla="*/ 0 h 974725"/>
              <a:gd name="connsiteX0" fmla="*/ 6350 w 1277938"/>
              <a:gd name="connsiteY0" fmla="*/ 0 h 1184275"/>
              <a:gd name="connsiteX1" fmla="*/ 642144 w 1277938"/>
              <a:gd name="connsiteY1" fmla="*/ 0 h 1184275"/>
              <a:gd name="connsiteX2" fmla="*/ 1277938 w 1277938"/>
              <a:gd name="connsiteY2" fmla="*/ 487363 h 1184275"/>
              <a:gd name="connsiteX3" fmla="*/ 642144 w 1277938"/>
              <a:gd name="connsiteY3" fmla="*/ 974726 h 1184275"/>
              <a:gd name="connsiteX4" fmla="*/ 0 w 1277938"/>
              <a:gd name="connsiteY4" fmla="*/ 1184275 h 1184275"/>
              <a:gd name="connsiteX5" fmla="*/ 6350 w 1277938"/>
              <a:gd name="connsiteY5" fmla="*/ 0 h 1184275"/>
              <a:gd name="connsiteX0" fmla="*/ 611 w 1278550"/>
              <a:gd name="connsiteY0" fmla="*/ 0 h 1330323"/>
              <a:gd name="connsiteX1" fmla="*/ 642756 w 1278550"/>
              <a:gd name="connsiteY1" fmla="*/ 146048 h 1330323"/>
              <a:gd name="connsiteX2" fmla="*/ 1278550 w 1278550"/>
              <a:gd name="connsiteY2" fmla="*/ 633411 h 1330323"/>
              <a:gd name="connsiteX3" fmla="*/ 642756 w 1278550"/>
              <a:gd name="connsiteY3" fmla="*/ 1120774 h 1330323"/>
              <a:gd name="connsiteX4" fmla="*/ 612 w 1278550"/>
              <a:gd name="connsiteY4" fmla="*/ 1330323 h 1330323"/>
              <a:gd name="connsiteX5" fmla="*/ 611 w 1278550"/>
              <a:gd name="connsiteY5" fmla="*/ 0 h 1330323"/>
              <a:gd name="connsiteX0" fmla="*/ 611 w 1278550"/>
              <a:gd name="connsiteY0" fmla="*/ 0 h 1330323"/>
              <a:gd name="connsiteX1" fmla="*/ 642756 w 1278550"/>
              <a:gd name="connsiteY1" fmla="*/ 146048 h 1330323"/>
              <a:gd name="connsiteX2" fmla="*/ 1278550 w 1278550"/>
              <a:gd name="connsiteY2" fmla="*/ 633411 h 1330323"/>
              <a:gd name="connsiteX3" fmla="*/ 642756 w 1278550"/>
              <a:gd name="connsiteY3" fmla="*/ 1120774 h 1330323"/>
              <a:gd name="connsiteX4" fmla="*/ 612 w 1278550"/>
              <a:gd name="connsiteY4" fmla="*/ 1330323 h 1330323"/>
              <a:gd name="connsiteX5" fmla="*/ 611 w 1278550"/>
              <a:gd name="connsiteY5" fmla="*/ 0 h 1330323"/>
              <a:gd name="connsiteX0" fmla="*/ 611 w 1278550"/>
              <a:gd name="connsiteY0" fmla="*/ 0 h 1330323"/>
              <a:gd name="connsiteX1" fmla="*/ 642756 w 1278550"/>
              <a:gd name="connsiteY1" fmla="*/ 146048 h 1330323"/>
              <a:gd name="connsiteX2" fmla="*/ 1278550 w 1278550"/>
              <a:gd name="connsiteY2" fmla="*/ 633411 h 1330323"/>
              <a:gd name="connsiteX3" fmla="*/ 642756 w 1278550"/>
              <a:gd name="connsiteY3" fmla="*/ 1120774 h 1330323"/>
              <a:gd name="connsiteX4" fmla="*/ 612 w 1278550"/>
              <a:gd name="connsiteY4" fmla="*/ 1330323 h 1330323"/>
              <a:gd name="connsiteX5" fmla="*/ 611 w 1278550"/>
              <a:gd name="connsiteY5" fmla="*/ 0 h 1330323"/>
              <a:gd name="connsiteX0" fmla="*/ 611 w 1278550"/>
              <a:gd name="connsiteY0" fmla="*/ 0 h 1304926"/>
              <a:gd name="connsiteX1" fmla="*/ 642756 w 1278550"/>
              <a:gd name="connsiteY1" fmla="*/ 146048 h 1304926"/>
              <a:gd name="connsiteX2" fmla="*/ 1278550 w 1278550"/>
              <a:gd name="connsiteY2" fmla="*/ 633411 h 1304926"/>
              <a:gd name="connsiteX3" fmla="*/ 642756 w 1278550"/>
              <a:gd name="connsiteY3" fmla="*/ 1120774 h 1304926"/>
              <a:gd name="connsiteX4" fmla="*/ 612 w 1278550"/>
              <a:gd name="connsiteY4" fmla="*/ 1304926 h 1304926"/>
              <a:gd name="connsiteX5" fmla="*/ 611 w 1278550"/>
              <a:gd name="connsiteY5" fmla="*/ 0 h 1304926"/>
              <a:gd name="connsiteX0" fmla="*/ 611 w 1278550"/>
              <a:gd name="connsiteY0" fmla="*/ 0 h 1304926"/>
              <a:gd name="connsiteX1" fmla="*/ 642756 w 1278550"/>
              <a:gd name="connsiteY1" fmla="*/ 146048 h 1304926"/>
              <a:gd name="connsiteX2" fmla="*/ 1278550 w 1278550"/>
              <a:gd name="connsiteY2" fmla="*/ 633411 h 1304926"/>
              <a:gd name="connsiteX3" fmla="*/ 642756 w 1278550"/>
              <a:gd name="connsiteY3" fmla="*/ 1120774 h 1304926"/>
              <a:gd name="connsiteX4" fmla="*/ 612 w 1278550"/>
              <a:gd name="connsiteY4" fmla="*/ 1304926 h 1304926"/>
              <a:gd name="connsiteX5" fmla="*/ 611 w 1278550"/>
              <a:gd name="connsiteY5" fmla="*/ 0 h 1304926"/>
              <a:gd name="connsiteX0" fmla="*/ 611 w 1278550"/>
              <a:gd name="connsiteY0" fmla="*/ 0 h 1304926"/>
              <a:gd name="connsiteX1" fmla="*/ 642756 w 1278550"/>
              <a:gd name="connsiteY1" fmla="*/ 146048 h 1304926"/>
              <a:gd name="connsiteX2" fmla="*/ 1278550 w 1278550"/>
              <a:gd name="connsiteY2" fmla="*/ 633411 h 1304926"/>
              <a:gd name="connsiteX3" fmla="*/ 642756 w 1278550"/>
              <a:gd name="connsiteY3" fmla="*/ 1120774 h 1304926"/>
              <a:gd name="connsiteX4" fmla="*/ 612 w 1278550"/>
              <a:gd name="connsiteY4" fmla="*/ 1304926 h 1304926"/>
              <a:gd name="connsiteX5" fmla="*/ 611 w 1278550"/>
              <a:gd name="connsiteY5" fmla="*/ 0 h 1304926"/>
              <a:gd name="connsiteX0" fmla="*/ 611 w 1278550"/>
              <a:gd name="connsiteY0" fmla="*/ 0 h 1304926"/>
              <a:gd name="connsiteX1" fmla="*/ 642756 w 1278550"/>
              <a:gd name="connsiteY1" fmla="*/ 146048 h 1304926"/>
              <a:gd name="connsiteX2" fmla="*/ 1278550 w 1278550"/>
              <a:gd name="connsiteY2" fmla="*/ 633411 h 1304926"/>
              <a:gd name="connsiteX3" fmla="*/ 642756 w 1278550"/>
              <a:gd name="connsiteY3" fmla="*/ 1120774 h 1304926"/>
              <a:gd name="connsiteX4" fmla="*/ 612 w 1278550"/>
              <a:gd name="connsiteY4" fmla="*/ 1304926 h 1304926"/>
              <a:gd name="connsiteX5" fmla="*/ 611 w 1278550"/>
              <a:gd name="connsiteY5" fmla="*/ 0 h 1304926"/>
              <a:gd name="connsiteX0" fmla="*/ 610 w 1278550"/>
              <a:gd name="connsiteY0" fmla="*/ 0 h 1318293"/>
              <a:gd name="connsiteX1" fmla="*/ 642756 w 1278550"/>
              <a:gd name="connsiteY1" fmla="*/ 159415 h 1318293"/>
              <a:gd name="connsiteX2" fmla="*/ 1278550 w 1278550"/>
              <a:gd name="connsiteY2" fmla="*/ 646778 h 1318293"/>
              <a:gd name="connsiteX3" fmla="*/ 642756 w 1278550"/>
              <a:gd name="connsiteY3" fmla="*/ 1134141 h 1318293"/>
              <a:gd name="connsiteX4" fmla="*/ 612 w 1278550"/>
              <a:gd name="connsiteY4" fmla="*/ 1318293 h 1318293"/>
              <a:gd name="connsiteX5" fmla="*/ 610 w 1278550"/>
              <a:gd name="connsiteY5" fmla="*/ 0 h 1318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78550" h="1318293">
                <a:moveTo>
                  <a:pt x="610" y="0"/>
                </a:moveTo>
                <a:cubicBezTo>
                  <a:pt x="259920" y="84342"/>
                  <a:pt x="428708" y="110732"/>
                  <a:pt x="642756" y="159415"/>
                </a:cubicBezTo>
                <a:cubicBezTo>
                  <a:pt x="1019295" y="248318"/>
                  <a:pt x="1278550" y="377615"/>
                  <a:pt x="1278550" y="646778"/>
                </a:cubicBezTo>
                <a:cubicBezTo>
                  <a:pt x="1278550" y="915941"/>
                  <a:pt x="924042" y="1051594"/>
                  <a:pt x="642756" y="1134141"/>
                </a:cubicBezTo>
                <a:cubicBezTo>
                  <a:pt x="428708" y="1195525"/>
                  <a:pt x="265581" y="1203431"/>
                  <a:pt x="612" y="1318293"/>
                </a:cubicBezTo>
                <a:cubicBezTo>
                  <a:pt x="2729" y="923535"/>
                  <a:pt x="-1507" y="394758"/>
                  <a:pt x="610" y="0"/>
                </a:cubicBezTo>
                <a:close/>
              </a:path>
            </a:pathLst>
          </a:custGeom>
          <a:solidFill>
            <a:srgbClr val="FF66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0" name="流程图: 延期 5">
            <a:extLst>
              <a:ext uri="{FF2B5EF4-FFF2-40B4-BE49-F238E27FC236}">
                <a16:creationId xmlns:a16="http://schemas.microsoft.com/office/drawing/2014/main" xmlns="" id="{8611104F-49CC-4AAE-AA86-DD0C15A97055}"/>
              </a:ext>
            </a:extLst>
          </p:cNvPr>
          <p:cNvSpPr/>
          <p:nvPr/>
        </p:nvSpPr>
        <p:spPr>
          <a:xfrm rot="16200000">
            <a:off x="7496175" y="2444751"/>
            <a:ext cx="1984375" cy="1409700"/>
          </a:xfrm>
          <a:custGeom>
            <a:avLst/>
            <a:gdLst>
              <a:gd name="connsiteX0" fmla="*/ 0 w 1271587"/>
              <a:gd name="connsiteY0" fmla="*/ 0 h 974725"/>
              <a:gd name="connsiteX1" fmla="*/ 635794 w 1271587"/>
              <a:gd name="connsiteY1" fmla="*/ 0 h 974725"/>
              <a:gd name="connsiteX2" fmla="*/ 1271588 w 1271587"/>
              <a:gd name="connsiteY2" fmla="*/ 487363 h 974725"/>
              <a:gd name="connsiteX3" fmla="*/ 635794 w 1271587"/>
              <a:gd name="connsiteY3" fmla="*/ 974726 h 974725"/>
              <a:gd name="connsiteX4" fmla="*/ 0 w 1271587"/>
              <a:gd name="connsiteY4" fmla="*/ 974725 h 974725"/>
              <a:gd name="connsiteX5" fmla="*/ 0 w 1271587"/>
              <a:gd name="connsiteY5" fmla="*/ 0 h 974725"/>
              <a:gd name="connsiteX0" fmla="*/ 6350 w 1277938"/>
              <a:gd name="connsiteY0" fmla="*/ 0 h 1184275"/>
              <a:gd name="connsiteX1" fmla="*/ 642144 w 1277938"/>
              <a:gd name="connsiteY1" fmla="*/ 0 h 1184275"/>
              <a:gd name="connsiteX2" fmla="*/ 1277938 w 1277938"/>
              <a:gd name="connsiteY2" fmla="*/ 487363 h 1184275"/>
              <a:gd name="connsiteX3" fmla="*/ 642144 w 1277938"/>
              <a:gd name="connsiteY3" fmla="*/ 974726 h 1184275"/>
              <a:gd name="connsiteX4" fmla="*/ 0 w 1277938"/>
              <a:gd name="connsiteY4" fmla="*/ 1184275 h 1184275"/>
              <a:gd name="connsiteX5" fmla="*/ 6350 w 1277938"/>
              <a:gd name="connsiteY5" fmla="*/ 0 h 1184275"/>
              <a:gd name="connsiteX0" fmla="*/ 611 w 1278550"/>
              <a:gd name="connsiteY0" fmla="*/ 0 h 1330323"/>
              <a:gd name="connsiteX1" fmla="*/ 642756 w 1278550"/>
              <a:gd name="connsiteY1" fmla="*/ 146048 h 1330323"/>
              <a:gd name="connsiteX2" fmla="*/ 1278550 w 1278550"/>
              <a:gd name="connsiteY2" fmla="*/ 633411 h 1330323"/>
              <a:gd name="connsiteX3" fmla="*/ 642756 w 1278550"/>
              <a:gd name="connsiteY3" fmla="*/ 1120774 h 1330323"/>
              <a:gd name="connsiteX4" fmla="*/ 612 w 1278550"/>
              <a:gd name="connsiteY4" fmla="*/ 1330323 h 1330323"/>
              <a:gd name="connsiteX5" fmla="*/ 611 w 1278550"/>
              <a:gd name="connsiteY5" fmla="*/ 0 h 1330323"/>
              <a:gd name="connsiteX0" fmla="*/ 611 w 1278550"/>
              <a:gd name="connsiteY0" fmla="*/ 0 h 1330323"/>
              <a:gd name="connsiteX1" fmla="*/ 642756 w 1278550"/>
              <a:gd name="connsiteY1" fmla="*/ 146048 h 1330323"/>
              <a:gd name="connsiteX2" fmla="*/ 1278550 w 1278550"/>
              <a:gd name="connsiteY2" fmla="*/ 633411 h 1330323"/>
              <a:gd name="connsiteX3" fmla="*/ 642756 w 1278550"/>
              <a:gd name="connsiteY3" fmla="*/ 1120774 h 1330323"/>
              <a:gd name="connsiteX4" fmla="*/ 612 w 1278550"/>
              <a:gd name="connsiteY4" fmla="*/ 1330323 h 1330323"/>
              <a:gd name="connsiteX5" fmla="*/ 611 w 1278550"/>
              <a:gd name="connsiteY5" fmla="*/ 0 h 1330323"/>
              <a:gd name="connsiteX0" fmla="*/ 611 w 1278550"/>
              <a:gd name="connsiteY0" fmla="*/ 0 h 1330323"/>
              <a:gd name="connsiteX1" fmla="*/ 642756 w 1278550"/>
              <a:gd name="connsiteY1" fmla="*/ 146048 h 1330323"/>
              <a:gd name="connsiteX2" fmla="*/ 1278550 w 1278550"/>
              <a:gd name="connsiteY2" fmla="*/ 633411 h 1330323"/>
              <a:gd name="connsiteX3" fmla="*/ 642756 w 1278550"/>
              <a:gd name="connsiteY3" fmla="*/ 1120774 h 1330323"/>
              <a:gd name="connsiteX4" fmla="*/ 612 w 1278550"/>
              <a:gd name="connsiteY4" fmla="*/ 1330323 h 1330323"/>
              <a:gd name="connsiteX5" fmla="*/ 611 w 1278550"/>
              <a:gd name="connsiteY5" fmla="*/ 0 h 1330323"/>
              <a:gd name="connsiteX0" fmla="*/ 611 w 1278550"/>
              <a:gd name="connsiteY0" fmla="*/ 0 h 1304926"/>
              <a:gd name="connsiteX1" fmla="*/ 642756 w 1278550"/>
              <a:gd name="connsiteY1" fmla="*/ 146048 h 1304926"/>
              <a:gd name="connsiteX2" fmla="*/ 1278550 w 1278550"/>
              <a:gd name="connsiteY2" fmla="*/ 633411 h 1304926"/>
              <a:gd name="connsiteX3" fmla="*/ 642756 w 1278550"/>
              <a:gd name="connsiteY3" fmla="*/ 1120774 h 1304926"/>
              <a:gd name="connsiteX4" fmla="*/ 612 w 1278550"/>
              <a:gd name="connsiteY4" fmla="*/ 1304926 h 1304926"/>
              <a:gd name="connsiteX5" fmla="*/ 611 w 1278550"/>
              <a:gd name="connsiteY5" fmla="*/ 0 h 1304926"/>
              <a:gd name="connsiteX0" fmla="*/ 611 w 1278550"/>
              <a:gd name="connsiteY0" fmla="*/ 0 h 1304926"/>
              <a:gd name="connsiteX1" fmla="*/ 642756 w 1278550"/>
              <a:gd name="connsiteY1" fmla="*/ 146048 h 1304926"/>
              <a:gd name="connsiteX2" fmla="*/ 1278550 w 1278550"/>
              <a:gd name="connsiteY2" fmla="*/ 633411 h 1304926"/>
              <a:gd name="connsiteX3" fmla="*/ 642756 w 1278550"/>
              <a:gd name="connsiteY3" fmla="*/ 1120774 h 1304926"/>
              <a:gd name="connsiteX4" fmla="*/ 612 w 1278550"/>
              <a:gd name="connsiteY4" fmla="*/ 1304926 h 1304926"/>
              <a:gd name="connsiteX5" fmla="*/ 611 w 1278550"/>
              <a:gd name="connsiteY5" fmla="*/ 0 h 1304926"/>
              <a:gd name="connsiteX0" fmla="*/ 611 w 1278550"/>
              <a:gd name="connsiteY0" fmla="*/ 0 h 1304926"/>
              <a:gd name="connsiteX1" fmla="*/ 642756 w 1278550"/>
              <a:gd name="connsiteY1" fmla="*/ 146048 h 1304926"/>
              <a:gd name="connsiteX2" fmla="*/ 1278550 w 1278550"/>
              <a:gd name="connsiteY2" fmla="*/ 633411 h 1304926"/>
              <a:gd name="connsiteX3" fmla="*/ 642756 w 1278550"/>
              <a:gd name="connsiteY3" fmla="*/ 1120774 h 1304926"/>
              <a:gd name="connsiteX4" fmla="*/ 612 w 1278550"/>
              <a:gd name="connsiteY4" fmla="*/ 1304926 h 1304926"/>
              <a:gd name="connsiteX5" fmla="*/ 611 w 1278550"/>
              <a:gd name="connsiteY5" fmla="*/ 0 h 1304926"/>
              <a:gd name="connsiteX0" fmla="*/ 611 w 1278550"/>
              <a:gd name="connsiteY0" fmla="*/ 0 h 1304926"/>
              <a:gd name="connsiteX1" fmla="*/ 642756 w 1278550"/>
              <a:gd name="connsiteY1" fmla="*/ 146048 h 1304926"/>
              <a:gd name="connsiteX2" fmla="*/ 1278550 w 1278550"/>
              <a:gd name="connsiteY2" fmla="*/ 633411 h 1304926"/>
              <a:gd name="connsiteX3" fmla="*/ 642756 w 1278550"/>
              <a:gd name="connsiteY3" fmla="*/ 1120774 h 1304926"/>
              <a:gd name="connsiteX4" fmla="*/ 612 w 1278550"/>
              <a:gd name="connsiteY4" fmla="*/ 1304926 h 1304926"/>
              <a:gd name="connsiteX5" fmla="*/ 611 w 1278550"/>
              <a:gd name="connsiteY5" fmla="*/ 0 h 1304926"/>
              <a:gd name="connsiteX0" fmla="*/ 610 w 1278550"/>
              <a:gd name="connsiteY0" fmla="*/ 0 h 1318293"/>
              <a:gd name="connsiteX1" fmla="*/ 642756 w 1278550"/>
              <a:gd name="connsiteY1" fmla="*/ 159415 h 1318293"/>
              <a:gd name="connsiteX2" fmla="*/ 1278550 w 1278550"/>
              <a:gd name="connsiteY2" fmla="*/ 646778 h 1318293"/>
              <a:gd name="connsiteX3" fmla="*/ 642756 w 1278550"/>
              <a:gd name="connsiteY3" fmla="*/ 1134141 h 1318293"/>
              <a:gd name="connsiteX4" fmla="*/ 612 w 1278550"/>
              <a:gd name="connsiteY4" fmla="*/ 1318293 h 1318293"/>
              <a:gd name="connsiteX5" fmla="*/ 610 w 1278550"/>
              <a:gd name="connsiteY5" fmla="*/ 0 h 1318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78550" h="1318293">
                <a:moveTo>
                  <a:pt x="610" y="0"/>
                </a:moveTo>
                <a:cubicBezTo>
                  <a:pt x="259920" y="84342"/>
                  <a:pt x="428708" y="110732"/>
                  <a:pt x="642756" y="159415"/>
                </a:cubicBezTo>
                <a:cubicBezTo>
                  <a:pt x="1019295" y="248318"/>
                  <a:pt x="1278550" y="377615"/>
                  <a:pt x="1278550" y="646778"/>
                </a:cubicBezTo>
                <a:cubicBezTo>
                  <a:pt x="1278550" y="915941"/>
                  <a:pt x="924042" y="1051594"/>
                  <a:pt x="642756" y="1134141"/>
                </a:cubicBezTo>
                <a:cubicBezTo>
                  <a:pt x="428708" y="1195525"/>
                  <a:pt x="265581" y="1203431"/>
                  <a:pt x="612" y="1318293"/>
                </a:cubicBezTo>
                <a:cubicBezTo>
                  <a:pt x="2729" y="923535"/>
                  <a:pt x="-1507" y="394758"/>
                  <a:pt x="610" y="0"/>
                </a:cubicBezTo>
                <a:close/>
              </a:path>
            </a:pathLst>
          </a:custGeom>
          <a:solidFill>
            <a:srgbClr val="FF6600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1" name="流程图: 延期 5">
            <a:extLst>
              <a:ext uri="{FF2B5EF4-FFF2-40B4-BE49-F238E27FC236}">
                <a16:creationId xmlns:a16="http://schemas.microsoft.com/office/drawing/2014/main" xmlns="" id="{CFE67193-4507-4C3A-8A4C-ADE6C3B91755}"/>
              </a:ext>
            </a:extLst>
          </p:cNvPr>
          <p:cNvSpPr/>
          <p:nvPr/>
        </p:nvSpPr>
        <p:spPr>
          <a:xfrm rot="16200000">
            <a:off x="9074943" y="2932907"/>
            <a:ext cx="1008063" cy="1409700"/>
          </a:xfrm>
          <a:custGeom>
            <a:avLst/>
            <a:gdLst>
              <a:gd name="connsiteX0" fmla="*/ 0 w 1271587"/>
              <a:gd name="connsiteY0" fmla="*/ 0 h 974725"/>
              <a:gd name="connsiteX1" fmla="*/ 635794 w 1271587"/>
              <a:gd name="connsiteY1" fmla="*/ 0 h 974725"/>
              <a:gd name="connsiteX2" fmla="*/ 1271588 w 1271587"/>
              <a:gd name="connsiteY2" fmla="*/ 487363 h 974725"/>
              <a:gd name="connsiteX3" fmla="*/ 635794 w 1271587"/>
              <a:gd name="connsiteY3" fmla="*/ 974726 h 974725"/>
              <a:gd name="connsiteX4" fmla="*/ 0 w 1271587"/>
              <a:gd name="connsiteY4" fmla="*/ 974725 h 974725"/>
              <a:gd name="connsiteX5" fmla="*/ 0 w 1271587"/>
              <a:gd name="connsiteY5" fmla="*/ 0 h 974725"/>
              <a:gd name="connsiteX0" fmla="*/ 6350 w 1277938"/>
              <a:gd name="connsiteY0" fmla="*/ 0 h 1184275"/>
              <a:gd name="connsiteX1" fmla="*/ 642144 w 1277938"/>
              <a:gd name="connsiteY1" fmla="*/ 0 h 1184275"/>
              <a:gd name="connsiteX2" fmla="*/ 1277938 w 1277938"/>
              <a:gd name="connsiteY2" fmla="*/ 487363 h 1184275"/>
              <a:gd name="connsiteX3" fmla="*/ 642144 w 1277938"/>
              <a:gd name="connsiteY3" fmla="*/ 974726 h 1184275"/>
              <a:gd name="connsiteX4" fmla="*/ 0 w 1277938"/>
              <a:gd name="connsiteY4" fmla="*/ 1184275 h 1184275"/>
              <a:gd name="connsiteX5" fmla="*/ 6350 w 1277938"/>
              <a:gd name="connsiteY5" fmla="*/ 0 h 1184275"/>
              <a:gd name="connsiteX0" fmla="*/ 611 w 1278550"/>
              <a:gd name="connsiteY0" fmla="*/ 0 h 1330323"/>
              <a:gd name="connsiteX1" fmla="*/ 642756 w 1278550"/>
              <a:gd name="connsiteY1" fmla="*/ 146048 h 1330323"/>
              <a:gd name="connsiteX2" fmla="*/ 1278550 w 1278550"/>
              <a:gd name="connsiteY2" fmla="*/ 633411 h 1330323"/>
              <a:gd name="connsiteX3" fmla="*/ 642756 w 1278550"/>
              <a:gd name="connsiteY3" fmla="*/ 1120774 h 1330323"/>
              <a:gd name="connsiteX4" fmla="*/ 612 w 1278550"/>
              <a:gd name="connsiteY4" fmla="*/ 1330323 h 1330323"/>
              <a:gd name="connsiteX5" fmla="*/ 611 w 1278550"/>
              <a:gd name="connsiteY5" fmla="*/ 0 h 1330323"/>
              <a:gd name="connsiteX0" fmla="*/ 611 w 1278550"/>
              <a:gd name="connsiteY0" fmla="*/ 0 h 1330323"/>
              <a:gd name="connsiteX1" fmla="*/ 642756 w 1278550"/>
              <a:gd name="connsiteY1" fmla="*/ 146048 h 1330323"/>
              <a:gd name="connsiteX2" fmla="*/ 1278550 w 1278550"/>
              <a:gd name="connsiteY2" fmla="*/ 633411 h 1330323"/>
              <a:gd name="connsiteX3" fmla="*/ 642756 w 1278550"/>
              <a:gd name="connsiteY3" fmla="*/ 1120774 h 1330323"/>
              <a:gd name="connsiteX4" fmla="*/ 612 w 1278550"/>
              <a:gd name="connsiteY4" fmla="*/ 1330323 h 1330323"/>
              <a:gd name="connsiteX5" fmla="*/ 611 w 1278550"/>
              <a:gd name="connsiteY5" fmla="*/ 0 h 1330323"/>
              <a:gd name="connsiteX0" fmla="*/ 611 w 1278550"/>
              <a:gd name="connsiteY0" fmla="*/ 0 h 1330323"/>
              <a:gd name="connsiteX1" fmla="*/ 642756 w 1278550"/>
              <a:gd name="connsiteY1" fmla="*/ 146048 h 1330323"/>
              <a:gd name="connsiteX2" fmla="*/ 1278550 w 1278550"/>
              <a:gd name="connsiteY2" fmla="*/ 633411 h 1330323"/>
              <a:gd name="connsiteX3" fmla="*/ 642756 w 1278550"/>
              <a:gd name="connsiteY3" fmla="*/ 1120774 h 1330323"/>
              <a:gd name="connsiteX4" fmla="*/ 612 w 1278550"/>
              <a:gd name="connsiteY4" fmla="*/ 1330323 h 1330323"/>
              <a:gd name="connsiteX5" fmla="*/ 611 w 1278550"/>
              <a:gd name="connsiteY5" fmla="*/ 0 h 1330323"/>
              <a:gd name="connsiteX0" fmla="*/ 611 w 1278550"/>
              <a:gd name="connsiteY0" fmla="*/ 0 h 1304926"/>
              <a:gd name="connsiteX1" fmla="*/ 642756 w 1278550"/>
              <a:gd name="connsiteY1" fmla="*/ 146048 h 1304926"/>
              <a:gd name="connsiteX2" fmla="*/ 1278550 w 1278550"/>
              <a:gd name="connsiteY2" fmla="*/ 633411 h 1304926"/>
              <a:gd name="connsiteX3" fmla="*/ 642756 w 1278550"/>
              <a:gd name="connsiteY3" fmla="*/ 1120774 h 1304926"/>
              <a:gd name="connsiteX4" fmla="*/ 612 w 1278550"/>
              <a:gd name="connsiteY4" fmla="*/ 1304926 h 1304926"/>
              <a:gd name="connsiteX5" fmla="*/ 611 w 1278550"/>
              <a:gd name="connsiteY5" fmla="*/ 0 h 1304926"/>
              <a:gd name="connsiteX0" fmla="*/ 611 w 1278550"/>
              <a:gd name="connsiteY0" fmla="*/ 0 h 1304926"/>
              <a:gd name="connsiteX1" fmla="*/ 642756 w 1278550"/>
              <a:gd name="connsiteY1" fmla="*/ 146048 h 1304926"/>
              <a:gd name="connsiteX2" fmla="*/ 1278550 w 1278550"/>
              <a:gd name="connsiteY2" fmla="*/ 633411 h 1304926"/>
              <a:gd name="connsiteX3" fmla="*/ 642756 w 1278550"/>
              <a:gd name="connsiteY3" fmla="*/ 1120774 h 1304926"/>
              <a:gd name="connsiteX4" fmla="*/ 612 w 1278550"/>
              <a:gd name="connsiteY4" fmla="*/ 1304926 h 1304926"/>
              <a:gd name="connsiteX5" fmla="*/ 611 w 1278550"/>
              <a:gd name="connsiteY5" fmla="*/ 0 h 1304926"/>
              <a:gd name="connsiteX0" fmla="*/ 611 w 1278550"/>
              <a:gd name="connsiteY0" fmla="*/ 0 h 1304926"/>
              <a:gd name="connsiteX1" fmla="*/ 642756 w 1278550"/>
              <a:gd name="connsiteY1" fmla="*/ 146048 h 1304926"/>
              <a:gd name="connsiteX2" fmla="*/ 1278550 w 1278550"/>
              <a:gd name="connsiteY2" fmla="*/ 633411 h 1304926"/>
              <a:gd name="connsiteX3" fmla="*/ 642756 w 1278550"/>
              <a:gd name="connsiteY3" fmla="*/ 1120774 h 1304926"/>
              <a:gd name="connsiteX4" fmla="*/ 612 w 1278550"/>
              <a:gd name="connsiteY4" fmla="*/ 1304926 h 1304926"/>
              <a:gd name="connsiteX5" fmla="*/ 611 w 1278550"/>
              <a:gd name="connsiteY5" fmla="*/ 0 h 1304926"/>
              <a:gd name="connsiteX0" fmla="*/ 611 w 1278550"/>
              <a:gd name="connsiteY0" fmla="*/ 0 h 1304926"/>
              <a:gd name="connsiteX1" fmla="*/ 642756 w 1278550"/>
              <a:gd name="connsiteY1" fmla="*/ 146048 h 1304926"/>
              <a:gd name="connsiteX2" fmla="*/ 1278550 w 1278550"/>
              <a:gd name="connsiteY2" fmla="*/ 633411 h 1304926"/>
              <a:gd name="connsiteX3" fmla="*/ 642756 w 1278550"/>
              <a:gd name="connsiteY3" fmla="*/ 1120774 h 1304926"/>
              <a:gd name="connsiteX4" fmla="*/ 612 w 1278550"/>
              <a:gd name="connsiteY4" fmla="*/ 1304926 h 1304926"/>
              <a:gd name="connsiteX5" fmla="*/ 611 w 1278550"/>
              <a:gd name="connsiteY5" fmla="*/ 0 h 1304926"/>
              <a:gd name="connsiteX0" fmla="*/ 610 w 1278550"/>
              <a:gd name="connsiteY0" fmla="*/ 0 h 1318293"/>
              <a:gd name="connsiteX1" fmla="*/ 642756 w 1278550"/>
              <a:gd name="connsiteY1" fmla="*/ 159415 h 1318293"/>
              <a:gd name="connsiteX2" fmla="*/ 1278550 w 1278550"/>
              <a:gd name="connsiteY2" fmla="*/ 646778 h 1318293"/>
              <a:gd name="connsiteX3" fmla="*/ 642756 w 1278550"/>
              <a:gd name="connsiteY3" fmla="*/ 1134141 h 1318293"/>
              <a:gd name="connsiteX4" fmla="*/ 612 w 1278550"/>
              <a:gd name="connsiteY4" fmla="*/ 1318293 h 1318293"/>
              <a:gd name="connsiteX5" fmla="*/ 610 w 1278550"/>
              <a:gd name="connsiteY5" fmla="*/ 0 h 1318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78550" h="1318293">
                <a:moveTo>
                  <a:pt x="610" y="0"/>
                </a:moveTo>
                <a:cubicBezTo>
                  <a:pt x="259920" y="84342"/>
                  <a:pt x="428708" y="110732"/>
                  <a:pt x="642756" y="159415"/>
                </a:cubicBezTo>
                <a:cubicBezTo>
                  <a:pt x="1019295" y="248318"/>
                  <a:pt x="1278550" y="377615"/>
                  <a:pt x="1278550" y="646778"/>
                </a:cubicBezTo>
                <a:cubicBezTo>
                  <a:pt x="1278550" y="915941"/>
                  <a:pt x="924042" y="1051594"/>
                  <a:pt x="642756" y="1134141"/>
                </a:cubicBezTo>
                <a:cubicBezTo>
                  <a:pt x="428708" y="1195525"/>
                  <a:pt x="265581" y="1203431"/>
                  <a:pt x="612" y="1318293"/>
                </a:cubicBezTo>
                <a:cubicBezTo>
                  <a:pt x="2729" y="923535"/>
                  <a:pt x="-1507" y="394758"/>
                  <a:pt x="610" y="0"/>
                </a:cubicBezTo>
                <a:close/>
              </a:path>
            </a:pathLst>
          </a:custGeom>
          <a:solidFill>
            <a:srgbClr val="FF6600">
              <a:alpha val="7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2" name="流程图: 延期 5">
            <a:extLst>
              <a:ext uri="{FF2B5EF4-FFF2-40B4-BE49-F238E27FC236}">
                <a16:creationId xmlns:a16="http://schemas.microsoft.com/office/drawing/2014/main" xmlns="" id="{9D4C16AD-7B71-46C1-96C5-81FEAA824639}"/>
              </a:ext>
            </a:extLst>
          </p:cNvPr>
          <p:cNvSpPr/>
          <p:nvPr/>
        </p:nvSpPr>
        <p:spPr>
          <a:xfrm rot="16200000">
            <a:off x="9982994" y="2882107"/>
            <a:ext cx="1111250" cy="1408112"/>
          </a:xfrm>
          <a:custGeom>
            <a:avLst/>
            <a:gdLst>
              <a:gd name="connsiteX0" fmla="*/ 0 w 1271587"/>
              <a:gd name="connsiteY0" fmla="*/ 0 h 974725"/>
              <a:gd name="connsiteX1" fmla="*/ 635794 w 1271587"/>
              <a:gd name="connsiteY1" fmla="*/ 0 h 974725"/>
              <a:gd name="connsiteX2" fmla="*/ 1271588 w 1271587"/>
              <a:gd name="connsiteY2" fmla="*/ 487363 h 974725"/>
              <a:gd name="connsiteX3" fmla="*/ 635794 w 1271587"/>
              <a:gd name="connsiteY3" fmla="*/ 974726 h 974725"/>
              <a:gd name="connsiteX4" fmla="*/ 0 w 1271587"/>
              <a:gd name="connsiteY4" fmla="*/ 974725 h 974725"/>
              <a:gd name="connsiteX5" fmla="*/ 0 w 1271587"/>
              <a:gd name="connsiteY5" fmla="*/ 0 h 974725"/>
              <a:gd name="connsiteX0" fmla="*/ 6350 w 1277938"/>
              <a:gd name="connsiteY0" fmla="*/ 0 h 1184275"/>
              <a:gd name="connsiteX1" fmla="*/ 642144 w 1277938"/>
              <a:gd name="connsiteY1" fmla="*/ 0 h 1184275"/>
              <a:gd name="connsiteX2" fmla="*/ 1277938 w 1277938"/>
              <a:gd name="connsiteY2" fmla="*/ 487363 h 1184275"/>
              <a:gd name="connsiteX3" fmla="*/ 642144 w 1277938"/>
              <a:gd name="connsiteY3" fmla="*/ 974726 h 1184275"/>
              <a:gd name="connsiteX4" fmla="*/ 0 w 1277938"/>
              <a:gd name="connsiteY4" fmla="*/ 1184275 h 1184275"/>
              <a:gd name="connsiteX5" fmla="*/ 6350 w 1277938"/>
              <a:gd name="connsiteY5" fmla="*/ 0 h 1184275"/>
              <a:gd name="connsiteX0" fmla="*/ 611 w 1278550"/>
              <a:gd name="connsiteY0" fmla="*/ 0 h 1330323"/>
              <a:gd name="connsiteX1" fmla="*/ 642756 w 1278550"/>
              <a:gd name="connsiteY1" fmla="*/ 146048 h 1330323"/>
              <a:gd name="connsiteX2" fmla="*/ 1278550 w 1278550"/>
              <a:gd name="connsiteY2" fmla="*/ 633411 h 1330323"/>
              <a:gd name="connsiteX3" fmla="*/ 642756 w 1278550"/>
              <a:gd name="connsiteY3" fmla="*/ 1120774 h 1330323"/>
              <a:gd name="connsiteX4" fmla="*/ 612 w 1278550"/>
              <a:gd name="connsiteY4" fmla="*/ 1330323 h 1330323"/>
              <a:gd name="connsiteX5" fmla="*/ 611 w 1278550"/>
              <a:gd name="connsiteY5" fmla="*/ 0 h 1330323"/>
              <a:gd name="connsiteX0" fmla="*/ 611 w 1278550"/>
              <a:gd name="connsiteY0" fmla="*/ 0 h 1330323"/>
              <a:gd name="connsiteX1" fmla="*/ 642756 w 1278550"/>
              <a:gd name="connsiteY1" fmla="*/ 146048 h 1330323"/>
              <a:gd name="connsiteX2" fmla="*/ 1278550 w 1278550"/>
              <a:gd name="connsiteY2" fmla="*/ 633411 h 1330323"/>
              <a:gd name="connsiteX3" fmla="*/ 642756 w 1278550"/>
              <a:gd name="connsiteY3" fmla="*/ 1120774 h 1330323"/>
              <a:gd name="connsiteX4" fmla="*/ 612 w 1278550"/>
              <a:gd name="connsiteY4" fmla="*/ 1330323 h 1330323"/>
              <a:gd name="connsiteX5" fmla="*/ 611 w 1278550"/>
              <a:gd name="connsiteY5" fmla="*/ 0 h 1330323"/>
              <a:gd name="connsiteX0" fmla="*/ 611 w 1278550"/>
              <a:gd name="connsiteY0" fmla="*/ 0 h 1330323"/>
              <a:gd name="connsiteX1" fmla="*/ 642756 w 1278550"/>
              <a:gd name="connsiteY1" fmla="*/ 146048 h 1330323"/>
              <a:gd name="connsiteX2" fmla="*/ 1278550 w 1278550"/>
              <a:gd name="connsiteY2" fmla="*/ 633411 h 1330323"/>
              <a:gd name="connsiteX3" fmla="*/ 642756 w 1278550"/>
              <a:gd name="connsiteY3" fmla="*/ 1120774 h 1330323"/>
              <a:gd name="connsiteX4" fmla="*/ 612 w 1278550"/>
              <a:gd name="connsiteY4" fmla="*/ 1330323 h 1330323"/>
              <a:gd name="connsiteX5" fmla="*/ 611 w 1278550"/>
              <a:gd name="connsiteY5" fmla="*/ 0 h 1330323"/>
              <a:gd name="connsiteX0" fmla="*/ 611 w 1278550"/>
              <a:gd name="connsiteY0" fmla="*/ 0 h 1304926"/>
              <a:gd name="connsiteX1" fmla="*/ 642756 w 1278550"/>
              <a:gd name="connsiteY1" fmla="*/ 146048 h 1304926"/>
              <a:gd name="connsiteX2" fmla="*/ 1278550 w 1278550"/>
              <a:gd name="connsiteY2" fmla="*/ 633411 h 1304926"/>
              <a:gd name="connsiteX3" fmla="*/ 642756 w 1278550"/>
              <a:gd name="connsiteY3" fmla="*/ 1120774 h 1304926"/>
              <a:gd name="connsiteX4" fmla="*/ 612 w 1278550"/>
              <a:gd name="connsiteY4" fmla="*/ 1304926 h 1304926"/>
              <a:gd name="connsiteX5" fmla="*/ 611 w 1278550"/>
              <a:gd name="connsiteY5" fmla="*/ 0 h 1304926"/>
              <a:gd name="connsiteX0" fmla="*/ 611 w 1278550"/>
              <a:gd name="connsiteY0" fmla="*/ 0 h 1304926"/>
              <a:gd name="connsiteX1" fmla="*/ 642756 w 1278550"/>
              <a:gd name="connsiteY1" fmla="*/ 146048 h 1304926"/>
              <a:gd name="connsiteX2" fmla="*/ 1278550 w 1278550"/>
              <a:gd name="connsiteY2" fmla="*/ 633411 h 1304926"/>
              <a:gd name="connsiteX3" fmla="*/ 642756 w 1278550"/>
              <a:gd name="connsiteY3" fmla="*/ 1120774 h 1304926"/>
              <a:gd name="connsiteX4" fmla="*/ 612 w 1278550"/>
              <a:gd name="connsiteY4" fmla="*/ 1304926 h 1304926"/>
              <a:gd name="connsiteX5" fmla="*/ 611 w 1278550"/>
              <a:gd name="connsiteY5" fmla="*/ 0 h 1304926"/>
              <a:gd name="connsiteX0" fmla="*/ 611 w 1278550"/>
              <a:gd name="connsiteY0" fmla="*/ 0 h 1304926"/>
              <a:gd name="connsiteX1" fmla="*/ 642756 w 1278550"/>
              <a:gd name="connsiteY1" fmla="*/ 146048 h 1304926"/>
              <a:gd name="connsiteX2" fmla="*/ 1278550 w 1278550"/>
              <a:gd name="connsiteY2" fmla="*/ 633411 h 1304926"/>
              <a:gd name="connsiteX3" fmla="*/ 642756 w 1278550"/>
              <a:gd name="connsiteY3" fmla="*/ 1120774 h 1304926"/>
              <a:gd name="connsiteX4" fmla="*/ 612 w 1278550"/>
              <a:gd name="connsiteY4" fmla="*/ 1304926 h 1304926"/>
              <a:gd name="connsiteX5" fmla="*/ 611 w 1278550"/>
              <a:gd name="connsiteY5" fmla="*/ 0 h 1304926"/>
              <a:gd name="connsiteX0" fmla="*/ 611 w 1278550"/>
              <a:gd name="connsiteY0" fmla="*/ 0 h 1304926"/>
              <a:gd name="connsiteX1" fmla="*/ 642756 w 1278550"/>
              <a:gd name="connsiteY1" fmla="*/ 146048 h 1304926"/>
              <a:gd name="connsiteX2" fmla="*/ 1278550 w 1278550"/>
              <a:gd name="connsiteY2" fmla="*/ 633411 h 1304926"/>
              <a:gd name="connsiteX3" fmla="*/ 642756 w 1278550"/>
              <a:gd name="connsiteY3" fmla="*/ 1120774 h 1304926"/>
              <a:gd name="connsiteX4" fmla="*/ 612 w 1278550"/>
              <a:gd name="connsiteY4" fmla="*/ 1304926 h 1304926"/>
              <a:gd name="connsiteX5" fmla="*/ 611 w 1278550"/>
              <a:gd name="connsiteY5" fmla="*/ 0 h 1304926"/>
              <a:gd name="connsiteX0" fmla="*/ 610 w 1278550"/>
              <a:gd name="connsiteY0" fmla="*/ 0 h 1318293"/>
              <a:gd name="connsiteX1" fmla="*/ 642756 w 1278550"/>
              <a:gd name="connsiteY1" fmla="*/ 159415 h 1318293"/>
              <a:gd name="connsiteX2" fmla="*/ 1278550 w 1278550"/>
              <a:gd name="connsiteY2" fmla="*/ 646778 h 1318293"/>
              <a:gd name="connsiteX3" fmla="*/ 642756 w 1278550"/>
              <a:gd name="connsiteY3" fmla="*/ 1134141 h 1318293"/>
              <a:gd name="connsiteX4" fmla="*/ 612 w 1278550"/>
              <a:gd name="connsiteY4" fmla="*/ 1318293 h 1318293"/>
              <a:gd name="connsiteX5" fmla="*/ 610 w 1278550"/>
              <a:gd name="connsiteY5" fmla="*/ 0 h 1318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78550" h="1318293">
                <a:moveTo>
                  <a:pt x="610" y="0"/>
                </a:moveTo>
                <a:cubicBezTo>
                  <a:pt x="259920" y="84342"/>
                  <a:pt x="428708" y="110732"/>
                  <a:pt x="642756" y="159415"/>
                </a:cubicBezTo>
                <a:cubicBezTo>
                  <a:pt x="1019295" y="248318"/>
                  <a:pt x="1278550" y="377615"/>
                  <a:pt x="1278550" y="646778"/>
                </a:cubicBezTo>
                <a:cubicBezTo>
                  <a:pt x="1278550" y="915941"/>
                  <a:pt x="924042" y="1051594"/>
                  <a:pt x="642756" y="1134141"/>
                </a:cubicBezTo>
                <a:cubicBezTo>
                  <a:pt x="428708" y="1195525"/>
                  <a:pt x="265581" y="1203431"/>
                  <a:pt x="612" y="1318293"/>
                </a:cubicBezTo>
                <a:cubicBezTo>
                  <a:pt x="2729" y="923535"/>
                  <a:pt x="-1507" y="394758"/>
                  <a:pt x="610" y="0"/>
                </a:cubicBezTo>
                <a:close/>
              </a:path>
            </a:pathLst>
          </a:custGeom>
          <a:solidFill>
            <a:srgbClr val="FF66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32" name="组合 42">
            <a:extLst>
              <a:ext uri="{FF2B5EF4-FFF2-40B4-BE49-F238E27FC236}">
                <a16:creationId xmlns:a16="http://schemas.microsoft.com/office/drawing/2014/main" xmlns="" id="{D3FCE9B5-A7AC-4ADF-985C-AECB3848F481}"/>
              </a:ext>
            </a:extLst>
          </p:cNvPr>
          <p:cNvGrpSpPr>
            <a:grpSpLocks/>
          </p:cNvGrpSpPr>
          <p:nvPr/>
        </p:nvGrpSpPr>
        <p:grpSpPr bwMode="auto">
          <a:xfrm>
            <a:off x="7186613" y="1866900"/>
            <a:ext cx="596900" cy="581025"/>
            <a:chOff x="1413261" y="2324698"/>
            <a:chExt cx="597099" cy="580795"/>
          </a:xfrm>
        </p:grpSpPr>
        <p:grpSp>
          <p:nvGrpSpPr>
            <p:cNvPr id="42029" name="组合 43">
              <a:extLst>
                <a:ext uri="{FF2B5EF4-FFF2-40B4-BE49-F238E27FC236}">
                  <a16:creationId xmlns:a16="http://schemas.microsoft.com/office/drawing/2014/main" xmlns="" id="{287C5D38-18FE-4C16-B3CA-384586D8EA5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13261" y="2324698"/>
              <a:ext cx="597099" cy="580795"/>
              <a:chOff x="1413261" y="2324698"/>
              <a:chExt cx="597099" cy="580795"/>
            </a:xfrm>
          </p:grpSpPr>
          <p:sp>
            <p:nvSpPr>
              <p:cNvPr id="46" name="泪滴形 10">
                <a:extLst>
                  <a:ext uri="{FF2B5EF4-FFF2-40B4-BE49-F238E27FC236}">
                    <a16:creationId xmlns:a16="http://schemas.microsoft.com/office/drawing/2014/main" xmlns="" id="{9405C5B4-0C00-40D3-93BA-5BADD0CFD5DA}"/>
                  </a:ext>
                </a:extLst>
              </p:cNvPr>
              <p:cNvSpPr/>
              <p:nvPr/>
            </p:nvSpPr>
            <p:spPr>
              <a:xfrm rot="8073499">
                <a:off x="1421412" y="2316546"/>
                <a:ext cx="580795" cy="597099"/>
              </a:xfrm>
              <a:custGeom>
                <a:avLst/>
                <a:gdLst>
                  <a:gd name="connsiteX0" fmla="*/ 0 w 867490"/>
                  <a:gd name="connsiteY0" fmla="*/ 445921 h 891841"/>
                  <a:gd name="connsiteX1" fmla="*/ 433745 w 867490"/>
                  <a:gd name="connsiteY1" fmla="*/ 0 h 891841"/>
                  <a:gd name="connsiteX2" fmla="*/ 1088171 w 867490"/>
                  <a:gd name="connsiteY2" fmla="*/ -226875 h 891841"/>
                  <a:gd name="connsiteX3" fmla="*/ 867490 w 867490"/>
                  <a:gd name="connsiteY3" fmla="*/ 445921 h 891841"/>
                  <a:gd name="connsiteX4" fmla="*/ 433745 w 867490"/>
                  <a:gd name="connsiteY4" fmla="*/ 891842 h 891841"/>
                  <a:gd name="connsiteX5" fmla="*/ 0 w 867490"/>
                  <a:gd name="connsiteY5" fmla="*/ 445921 h 891841"/>
                  <a:gd name="connsiteX0" fmla="*/ 0 w 1088171"/>
                  <a:gd name="connsiteY0" fmla="*/ 672796 h 1118717"/>
                  <a:gd name="connsiteX1" fmla="*/ 433745 w 1088171"/>
                  <a:gd name="connsiteY1" fmla="*/ 226875 h 1118717"/>
                  <a:gd name="connsiteX2" fmla="*/ 1088171 w 1088171"/>
                  <a:gd name="connsiteY2" fmla="*/ 0 h 1118717"/>
                  <a:gd name="connsiteX3" fmla="*/ 867490 w 1088171"/>
                  <a:gd name="connsiteY3" fmla="*/ 672796 h 1118717"/>
                  <a:gd name="connsiteX4" fmla="*/ 433745 w 1088171"/>
                  <a:gd name="connsiteY4" fmla="*/ 1118717 h 1118717"/>
                  <a:gd name="connsiteX5" fmla="*/ 0 w 1088171"/>
                  <a:gd name="connsiteY5" fmla="*/ 672796 h 1118717"/>
                  <a:gd name="connsiteX0" fmla="*/ 0 w 1088171"/>
                  <a:gd name="connsiteY0" fmla="*/ 672796 h 1118717"/>
                  <a:gd name="connsiteX1" fmla="*/ 433745 w 1088171"/>
                  <a:gd name="connsiteY1" fmla="*/ 226875 h 1118717"/>
                  <a:gd name="connsiteX2" fmla="*/ 1088171 w 1088171"/>
                  <a:gd name="connsiteY2" fmla="*/ 0 h 1118717"/>
                  <a:gd name="connsiteX3" fmla="*/ 867490 w 1088171"/>
                  <a:gd name="connsiteY3" fmla="*/ 672796 h 1118717"/>
                  <a:gd name="connsiteX4" fmla="*/ 433745 w 1088171"/>
                  <a:gd name="connsiteY4" fmla="*/ 1118717 h 1118717"/>
                  <a:gd name="connsiteX5" fmla="*/ 0 w 1088171"/>
                  <a:gd name="connsiteY5" fmla="*/ 672796 h 1118717"/>
                  <a:gd name="connsiteX0" fmla="*/ 0 w 1088171"/>
                  <a:gd name="connsiteY0" fmla="*/ 672796 h 1118717"/>
                  <a:gd name="connsiteX1" fmla="*/ 433745 w 1088171"/>
                  <a:gd name="connsiteY1" fmla="*/ 226875 h 1118717"/>
                  <a:gd name="connsiteX2" fmla="*/ 1088171 w 1088171"/>
                  <a:gd name="connsiteY2" fmla="*/ 0 h 1118717"/>
                  <a:gd name="connsiteX3" fmla="*/ 867490 w 1088171"/>
                  <a:gd name="connsiteY3" fmla="*/ 672796 h 1118717"/>
                  <a:gd name="connsiteX4" fmla="*/ 433745 w 1088171"/>
                  <a:gd name="connsiteY4" fmla="*/ 1118717 h 1118717"/>
                  <a:gd name="connsiteX5" fmla="*/ 0 w 1088171"/>
                  <a:gd name="connsiteY5" fmla="*/ 672796 h 1118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88171" h="1118717">
                    <a:moveTo>
                      <a:pt x="0" y="672796"/>
                    </a:moveTo>
                    <a:cubicBezTo>
                      <a:pt x="0" y="426521"/>
                      <a:pt x="200193" y="280151"/>
                      <a:pt x="433745" y="226875"/>
                    </a:cubicBezTo>
                    <a:cubicBezTo>
                      <a:pt x="726490" y="160096"/>
                      <a:pt x="870029" y="151250"/>
                      <a:pt x="1088171" y="0"/>
                    </a:cubicBezTo>
                    <a:cubicBezTo>
                      <a:pt x="941050" y="224265"/>
                      <a:pt x="938752" y="378360"/>
                      <a:pt x="867490" y="672796"/>
                    </a:cubicBezTo>
                    <a:cubicBezTo>
                      <a:pt x="820345" y="918707"/>
                      <a:pt x="673296" y="1118717"/>
                      <a:pt x="433745" y="1118717"/>
                    </a:cubicBezTo>
                    <a:cubicBezTo>
                      <a:pt x="194194" y="1118717"/>
                      <a:pt x="0" y="919071"/>
                      <a:pt x="0" y="672796"/>
                    </a:cubicBez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47" name="椭圆 46">
                <a:extLst>
                  <a:ext uri="{FF2B5EF4-FFF2-40B4-BE49-F238E27FC236}">
                    <a16:creationId xmlns:a16="http://schemas.microsoft.com/office/drawing/2014/main" xmlns="" id="{426716CC-1A0F-46A4-8073-E9AA3EDBB6C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511719" y="2327872"/>
                <a:ext cx="397007" cy="39513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45" name="文本框 44">
              <a:extLst>
                <a:ext uri="{FF2B5EF4-FFF2-40B4-BE49-F238E27FC236}">
                  <a16:creationId xmlns:a16="http://schemas.microsoft.com/office/drawing/2014/main" xmlns="" id="{4868C394-2CBD-4D19-81DA-BA2FD40B6661}"/>
                </a:ext>
              </a:extLst>
            </p:cNvPr>
            <p:cNvSpPr txBox="1"/>
            <p:nvPr/>
          </p:nvSpPr>
          <p:spPr>
            <a:xfrm>
              <a:off x="1438669" y="2348502"/>
              <a:ext cx="543106" cy="33800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rPr>
                <a:t>55%</a:t>
              </a:r>
              <a:endPara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35" name="组合 47">
            <a:extLst>
              <a:ext uri="{FF2B5EF4-FFF2-40B4-BE49-F238E27FC236}">
                <a16:creationId xmlns:a16="http://schemas.microsoft.com/office/drawing/2014/main" xmlns="" id="{E783A529-49A5-43C4-9AA7-5678B3B31E3B}"/>
              </a:ext>
            </a:extLst>
          </p:cNvPr>
          <p:cNvGrpSpPr>
            <a:grpSpLocks/>
          </p:cNvGrpSpPr>
          <p:nvPr/>
        </p:nvGrpSpPr>
        <p:grpSpPr bwMode="auto">
          <a:xfrm>
            <a:off x="8161338" y="1435100"/>
            <a:ext cx="596900" cy="581025"/>
            <a:chOff x="1413261" y="2324698"/>
            <a:chExt cx="597099" cy="580795"/>
          </a:xfrm>
        </p:grpSpPr>
        <p:grpSp>
          <p:nvGrpSpPr>
            <p:cNvPr id="42025" name="组合 48">
              <a:extLst>
                <a:ext uri="{FF2B5EF4-FFF2-40B4-BE49-F238E27FC236}">
                  <a16:creationId xmlns:a16="http://schemas.microsoft.com/office/drawing/2014/main" xmlns="" id="{F8466110-5CB1-4FC6-BAD7-DF54432F8BA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13261" y="2324698"/>
              <a:ext cx="597099" cy="580795"/>
              <a:chOff x="1413261" y="2324698"/>
              <a:chExt cx="597099" cy="580795"/>
            </a:xfrm>
          </p:grpSpPr>
          <p:sp>
            <p:nvSpPr>
              <p:cNvPr id="51" name="泪滴形 10">
                <a:extLst>
                  <a:ext uri="{FF2B5EF4-FFF2-40B4-BE49-F238E27FC236}">
                    <a16:creationId xmlns:a16="http://schemas.microsoft.com/office/drawing/2014/main" xmlns="" id="{045E47C0-1356-476E-AF95-90BA247BDA68}"/>
                  </a:ext>
                </a:extLst>
              </p:cNvPr>
              <p:cNvSpPr/>
              <p:nvPr/>
            </p:nvSpPr>
            <p:spPr>
              <a:xfrm rot="8073499">
                <a:off x="1421412" y="2316546"/>
                <a:ext cx="580795" cy="597099"/>
              </a:xfrm>
              <a:custGeom>
                <a:avLst/>
                <a:gdLst>
                  <a:gd name="connsiteX0" fmla="*/ 0 w 867490"/>
                  <a:gd name="connsiteY0" fmla="*/ 445921 h 891841"/>
                  <a:gd name="connsiteX1" fmla="*/ 433745 w 867490"/>
                  <a:gd name="connsiteY1" fmla="*/ 0 h 891841"/>
                  <a:gd name="connsiteX2" fmla="*/ 1088171 w 867490"/>
                  <a:gd name="connsiteY2" fmla="*/ -226875 h 891841"/>
                  <a:gd name="connsiteX3" fmla="*/ 867490 w 867490"/>
                  <a:gd name="connsiteY3" fmla="*/ 445921 h 891841"/>
                  <a:gd name="connsiteX4" fmla="*/ 433745 w 867490"/>
                  <a:gd name="connsiteY4" fmla="*/ 891842 h 891841"/>
                  <a:gd name="connsiteX5" fmla="*/ 0 w 867490"/>
                  <a:gd name="connsiteY5" fmla="*/ 445921 h 891841"/>
                  <a:gd name="connsiteX0" fmla="*/ 0 w 1088171"/>
                  <a:gd name="connsiteY0" fmla="*/ 672796 h 1118717"/>
                  <a:gd name="connsiteX1" fmla="*/ 433745 w 1088171"/>
                  <a:gd name="connsiteY1" fmla="*/ 226875 h 1118717"/>
                  <a:gd name="connsiteX2" fmla="*/ 1088171 w 1088171"/>
                  <a:gd name="connsiteY2" fmla="*/ 0 h 1118717"/>
                  <a:gd name="connsiteX3" fmla="*/ 867490 w 1088171"/>
                  <a:gd name="connsiteY3" fmla="*/ 672796 h 1118717"/>
                  <a:gd name="connsiteX4" fmla="*/ 433745 w 1088171"/>
                  <a:gd name="connsiteY4" fmla="*/ 1118717 h 1118717"/>
                  <a:gd name="connsiteX5" fmla="*/ 0 w 1088171"/>
                  <a:gd name="connsiteY5" fmla="*/ 672796 h 1118717"/>
                  <a:gd name="connsiteX0" fmla="*/ 0 w 1088171"/>
                  <a:gd name="connsiteY0" fmla="*/ 672796 h 1118717"/>
                  <a:gd name="connsiteX1" fmla="*/ 433745 w 1088171"/>
                  <a:gd name="connsiteY1" fmla="*/ 226875 h 1118717"/>
                  <a:gd name="connsiteX2" fmla="*/ 1088171 w 1088171"/>
                  <a:gd name="connsiteY2" fmla="*/ 0 h 1118717"/>
                  <a:gd name="connsiteX3" fmla="*/ 867490 w 1088171"/>
                  <a:gd name="connsiteY3" fmla="*/ 672796 h 1118717"/>
                  <a:gd name="connsiteX4" fmla="*/ 433745 w 1088171"/>
                  <a:gd name="connsiteY4" fmla="*/ 1118717 h 1118717"/>
                  <a:gd name="connsiteX5" fmla="*/ 0 w 1088171"/>
                  <a:gd name="connsiteY5" fmla="*/ 672796 h 1118717"/>
                  <a:gd name="connsiteX0" fmla="*/ 0 w 1088171"/>
                  <a:gd name="connsiteY0" fmla="*/ 672796 h 1118717"/>
                  <a:gd name="connsiteX1" fmla="*/ 433745 w 1088171"/>
                  <a:gd name="connsiteY1" fmla="*/ 226875 h 1118717"/>
                  <a:gd name="connsiteX2" fmla="*/ 1088171 w 1088171"/>
                  <a:gd name="connsiteY2" fmla="*/ 0 h 1118717"/>
                  <a:gd name="connsiteX3" fmla="*/ 867490 w 1088171"/>
                  <a:gd name="connsiteY3" fmla="*/ 672796 h 1118717"/>
                  <a:gd name="connsiteX4" fmla="*/ 433745 w 1088171"/>
                  <a:gd name="connsiteY4" fmla="*/ 1118717 h 1118717"/>
                  <a:gd name="connsiteX5" fmla="*/ 0 w 1088171"/>
                  <a:gd name="connsiteY5" fmla="*/ 672796 h 1118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88171" h="1118717">
                    <a:moveTo>
                      <a:pt x="0" y="672796"/>
                    </a:moveTo>
                    <a:cubicBezTo>
                      <a:pt x="0" y="426521"/>
                      <a:pt x="200193" y="280151"/>
                      <a:pt x="433745" y="226875"/>
                    </a:cubicBezTo>
                    <a:cubicBezTo>
                      <a:pt x="726490" y="160096"/>
                      <a:pt x="870029" y="151250"/>
                      <a:pt x="1088171" y="0"/>
                    </a:cubicBezTo>
                    <a:cubicBezTo>
                      <a:pt x="941050" y="224265"/>
                      <a:pt x="938752" y="378360"/>
                      <a:pt x="867490" y="672796"/>
                    </a:cubicBezTo>
                    <a:cubicBezTo>
                      <a:pt x="820345" y="918707"/>
                      <a:pt x="673296" y="1118717"/>
                      <a:pt x="433745" y="1118717"/>
                    </a:cubicBezTo>
                    <a:cubicBezTo>
                      <a:pt x="194194" y="1118717"/>
                      <a:pt x="0" y="919071"/>
                      <a:pt x="0" y="672796"/>
                    </a:cubicBezTo>
                    <a:close/>
                  </a:path>
                </a:pathLst>
              </a:custGeom>
              <a:solidFill>
                <a:srgbClr val="FF6600">
                  <a:alpha val="6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52" name="椭圆 51">
                <a:extLst>
                  <a:ext uri="{FF2B5EF4-FFF2-40B4-BE49-F238E27FC236}">
                    <a16:creationId xmlns:a16="http://schemas.microsoft.com/office/drawing/2014/main" xmlns="" id="{3ABB08B8-DAD4-41F6-B740-2BA2D7DD067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511719" y="2327872"/>
                <a:ext cx="397007" cy="39513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50" name="文本框 49">
              <a:extLst>
                <a:ext uri="{FF2B5EF4-FFF2-40B4-BE49-F238E27FC236}">
                  <a16:creationId xmlns:a16="http://schemas.microsoft.com/office/drawing/2014/main" xmlns="" id="{6C5FE7E4-C7A1-4741-8BBB-CD80DA31D7FC}"/>
                </a:ext>
              </a:extLst>
            </p:cNvPr>
            <p:cNvSpPr txBox="1"/>
            <p:nvPr/>
          </p:nvSpPr>
          <p:spPr>
            <a:xfrm>
              <a:off x="1438669" y="2348502"/>
              <a:ext cx="543106" cy="33800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rPr>
                <a:t>68%</a:t>
              </a:r>
              <a:endPara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44" name="组合 52">
            <a:extLst>
              <a:ext uri="{FF2B5EF4-FFF2-40B4-BE49-F238E27FC236}">
                <a16:creationId xmlns:a16="http://schemas.microsoft.com/office/drawing/2014/main" xmlns="" id="{260784E0-ABD7-4320-9F93-C8BFCEEE8DBE}"/>
              </a:ext>
            </a:extLst>
          </p:cNvPr>
          <p:cNvGrpSpPr>
            <a:grpSpLocks/>
          </p:cNvGrpSpPr>
          <p:nvPr/>
        </p:nvGrpSpPr>
        <p:grpSpPr bwMode="auto">
          <a:xfrm>
            <a:off x="9250363" y="2414588"/>
            <a:ext cx="596900" cy="579437"/>
            <a:chOff x="1413261" y="2324698"/>
            <a:chExt cx="597099" cy="580795"/>
          </a:xfrm>
        </p:grpSpPr>
        <p:grpSp>
          <p:nvGrpSpPr>
            <p:cNvPr id="42021" name="组合 53">
              <a:extLst>
                <a:ext uri="{FF2B5EF4-FFF2-40B4-BE49-F238E27FC236}">
                  <a16:creationId xmlns:a16="http://schemas.microsoft.com/office/drawing/2014/main" xmlns="" id="{FB056D5D-CEED-431E-97BF-319E80C7C47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13261" y="2324698"/>
              <a:ext cx="597099" cy="580795"/>
              <a:chOff x="1413261" y="2324698"/>
              <a:chExt cx="597099" cy="580795"/>
            </a:xfrm>
          </p:grpSpPr>
          <p:sp>
            <p:nvSpPr>
              <p:cNvPr id="56" name="泪滴形 10">
                <a:extLst>
                  <a:ext uri="{FF2B5EF4-FFF2-40B4-BE49-F238E27FC236}">
                    <a16:creationId xmlns:a16="http://schemas.microsoft.com/office/drawing/2014/main" xmlns="" id="{FA197C15-F3F9-43C5-B1E4-AFFBA22C4829}"/>
                  </a:ext>
                </a:extLst>
              </p:cNvPr>
              <p:cNvSpPr/>
              <p:nvPr/>
            </p:nvSpPr>
            <p:spPr>
              <a:xfrm rot="8073499">
                <a:off x="1421412" y="2316547"/>
                <a:ext cx="580795" cy="597099"/>
              </a:xfrm>
              <a:custGeom>
                <a:avLst/>
                <a:gdLst>
                  <a:gd name="connsiteX0" fmla="*/ 0 w 867490"/>
                  <a:gd name="connsiteY0" fmla="*/ 445921 h 891841"/>
                  <a:gd name="connsiteX1" fmla="*/ 433745 w 867490"/>
                  <a:gd name="connsiteY1" fmla="*/ 0 h 891841"/>
                  <a:gd name="connsiteX2" fmla="*/ 1088171 w 867490"/>
                  <a:gd name="connsiteY2" fmla="*/ -226875 h 891841"/>
                  <a:gd name="connsiteX3" fmla="*/ 867490 w 867490"/>
                  <a:gd name="connsiteY3" fmla="*/ 445921 h 891841"/>
                  <a:gd name="connsiteX4" fmla="*/ 433745 w 867490"/>
                  <a:gd name="connsiteY4" fmla="*/ 891842 h 891841"/>
                  <a:gd name="connsiteX5" fmla="*/ 0 w 867490"/>
                  <a:gd name="connsiteY5" fmla="*/ 445921 h 891841"/>
                  <a:gd name="connsiteX0" fmla="*/ 0 w 1088171"/>
                  <a:gd name="connsiteY0" fmla="*/ 672796 h 1118717"/>
                  <a:gd name="connsiteX1" fmla="*/ 433745 w 1088171"/>
                  <a:gd name="connsiteY1" fmla="*/ 226875 h 1118717"/>
                  <a:gd name="connsiteX2" fmla="*/ 1088171 w 1088171"/>
                  <a:gd name="connsiteY2" fmla="*/ 0 h 1118717"/>
                  <a:gd name="connsiteX3" fmla="*/ 867490 w 1088171"/>
                  <a:gd name="connsiteY3" fmla="*/ 672796 h 1118717"/>
                  <a:gd name="connsiteX4" fmla="*/ 433745 w 1088171"/>
                  <a:gd name="connsiteY4" fmla="*/ 1118717 h 1118717"/>
                  <a:gd name="connsiteX5" fmla="*/ 0 w 1088171"/>
                  <a:gd name="connsiteY5" fmla="*/ 672796 h 1118717"/>
                  <a:gd name="connsiteX0" fmla="*/ 0 w 1088171"/>
                  <a:gd name="connsiteY0" fmla="*/ 672796 h 1118717"/>
                  <a:gd name="connsiteX1" fmla="*/ 433745 w 1088171"/>
                  <a:gd name="connsiteY1" fmla="*/ 226875 h 1118717"/>
                  <a:gd name="connsiteX2" fmla="*/ 1088171 w 1088171"/>
                  <a:gd name="connsiteY2" fmla="*/ 0 h 1118717"/>
                  <a:gd name="connsiteX3" fmla="*/ 867490 w 1088171"/>
                  <a:gd name="connsiteY3" fmla="*/ 672796 h 1118717"/>
                  <a:gd name="connsiteX4" fmla="*/ 433745 w 1088171"/>
                  <a:gd name="connsiteY4" fmla="*/ 1118717 h 1118717"/>
                  <a:gd name="connsiteX5" fmla="*/ 0 w 1088171"/>
                  <a:gd name="connsiteY5" fmla="*/ 672796 h 1118717"/>
                  <a:gd name="connsiteX0" fmla="*/ 0 w 1088171"/>
                  <a:gd name="connsiteY0" fmla="*/ 672796 h 1118717"/>
                  <a:gd name="connsiteX1" fmla="*/ 433745 w 1088171"/>
                  <a:gd name="connsiteY1" fmla="*/ 226875 h 1118717"/>
                  <a:gd name="connsiteX2" fmla="*/ 1088171 w 1088171"/>
                  <a:gd name="connsiteY2" fmla="*/ 0 h 1118717"/>
                  <a:gd name="connsiteX3" fmla="*/ 867490 w 1088171"/>
                  <a:gd name="connsiteY3" fmla="*/ 672796 h 1118717"/>
                  <a:gd name="connsiteX4" fmla="*/ 433745 w 1088171"/>
                  <a:gd name="connsiteY4" fmla="*/ 1118717 h 1118717"/>
                  <a:gd name="connsiteX5" fmla="*/ 0 w 1088171"/>
                  <a:gd name="connsiteY5" fmla="*/ 672796 h 1118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88171" h="1118717">
                    <a:moveTo>
                      <a:pt x="0" y="672796"/>
                    </a:moveTo>
                    <a:cubicBezTo>
                      <a:pt x="0" y="426521"/>
                      <a:pt x="200193" y="280151"/>
                      <a:pt x="433745" y="226875"/>
                    </a:cubicBezTo>
                    <a:cubicBezTo>
                      <a:pt x="726490" y="160096"/>
                      <a:pt x="870029" y="151250"/>
                      <a:pt x="1088171" y="0"/>
                    </a:cubicBezTo>
                    <a:cubicBezTo>
                      <a:pt x="941050" y="224265"/>
                      <a:pt x="938752" y="378360"/>
                      <a:pt x="867490" y="672796"/>
                    </a:cubicBezTo>
                    <a:cubicBezTo>
                      <a:pt x="820345" y="918707"/>
                      <a:pt x="673296" y="1118717"/>
                      <a:pt x="433745" y="1118717"/>
                    </a:cubicBezTo>
                    <a:cubicBezTo>
                      <a:pt x="194194" y="1118717"/>
                      <a:pt x="0" y="919071"/>
                      <a:pt x="0" y="672796"/>
                    </a:cubicBezTo>
                    <a:close/>
                  </a:path>
                </a:pathLst>
              </a:custGeom>
              <a:solidFill>
                <a:srgbClr val="FF6600">
                  <a:alpha val="77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57" name="椭圆 56">
                <a:extLst>
                  <a:ext uri="{FF2B5EF4-FFF2-40B4-BE49-F238E27FC236}">
                    <a16:creationId xmlns:a16="http://schemas.microsoft.com/office/drawing/2014/main" xmlns="" id="{8CB152DE-E626-4736-AC5E-5518F0E7E7D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511719" y="2327880"/>
                <a:ext cx="397007" cy="39462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55" name="文本框 54">
              <a:extLst>
                <a:ext uri="{FF2B5EF4-FFF2-40B4-BE49-F238E27FC236}">
                  <a16:creationId xmlns:a16="http://schemas.microsoft.com/office/drawing/2014/main" xmlns="" id="{421B56E0-2ABE-458F-AA57-D7F60F05FD32}"/>
                </a:ext>
              </a:extLst>
            </p:cNvPr>
            <p:cNvSpPr txBox="1"/>
            <p:nvPr/>
          </p:nvSpPr>
          <p:spPr>
            <a:xfrm>
              <a:off x="1438669" y="2348566"/>
              <a:ext cx="543106" cy="3389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rPr>
                <a:t>32%</a:t>
              </a:r>
              <a:endPara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49" name="组合 57">
            <a:extLst>
              <a:ext uri="{FF2B5EF4-FFF2-40B4-BE49-F238E27FC236}">
                <a16:creationId xmlns:a16="http://schemas.microsoft.com/office/drawing/2014/main" xmlns="" id="{BCDBB9C6-B6BA-4AB3-A618-CD36AC40C492}"/>
              </a:ext>
            </a:extLst>
          </p:cNvPr>
          <p:cNvGrpSpPr>
            <a:grpSpLocks/>
          </p:cNvGrpSpPr>
          <p:nvPr/>
        </p:nvGrpSpPr>
        <p:grpSpPr bwMode="auto">
          <a:xfrm>
            <a:off x="10194925" y="2332038"/>
            <a:ext cx="596900" cy="581025"/>
            <a:chOff x="1413261" y="2324698"/>
            <a:chExt cx="597099" cy="580795"/>
          </a:xfrm>
        </p:grpSpPr>
        <p:grpSp>
          <p:nvGrpSpPr>
            <p:cNvPr id="42017" name="组合 58">
              <a:extLst>
                <a:ext uri="{FF2B5EF4-FFF2-40B4-BE49-F238E27FC236}">
                  <a16:creationId xmlns:a16="http://schemas.microsoft.com/office/drawing/2014/main" xmlns="" id="{51617715-DB30-436E-8D51-C335945140A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13261" y="2324698"/>
              <a:ext cx="597099" cy="580795"/>
              <a:chOff x="1413261" y="2324698"/>
              <a:chExt cx="597099" cy="580795"/>
            </a:xfrm>
          </p:grpSpPr>
          <p:sp>
            <p:nvSpPr>
              <p:cNvPr id="61" name="泪滴形 10">
                <a:extLst>
                  <a:ext uri="{FF2B5EF4-FFF2-40B4-BE49-F238E27FC236}">
                    <a16:creationId xmlns:a16="http://schemas.microsoft.com/office/drawing/2014/main" xmlns="" id="{BF20D487-377C-4FCB-9644-0E3F1E456DD9}"/>
                  </a:ext>
                </a:extLst>
              </p:cNvPr>
              <p:cNvSpPr/>
              <p:nvPr/>
            </p:nvSpPr>
            <p:spPr>
              <a:xfrm rot="8073499">
                <a:off x="1421412" y="2316546"/>
                <a:ext cx="580795" cy="597099"/>
              </a:xfrm>
              <a:custGeom>
                <a:avLst/>
                <a:gdLst>
                  <a:gd name="connsiteX0" fmla="*/ 0 w 867490"/>
                  <a:gd name="connsiteY0" fmla="*/ 445921 h 891841"/>
                  <a:gd name="connsiteX1" fmla="*/ 433745 w 867490"/>
                  <a:gd name="connsiteY1" fmla="*/ 0 h 891841"/>
                  <a:gd name="connsiteX2" fmla="*/ 1088171 w 867490"/>
                  <a:gd name="connsiteY2" fmla="*/ -226875 h 891841"/>
                  <a:gd name="connsiteX3" fmla="*/ 867490 w 867490"/>
                  <a:gd name="connsiteY3" fmla="*/ 445921 h 891841"/>
                  <a:gd name="connsiteX4" fmla="*/ 433745 w 867490"/>
                  <a:gd name="connsiteY4" fmla="*/ 891842 h 891841"/>
                  <a:gd name="connsiteX5" fmla="*/ 0 w 867490"/>
                  <a:gd name="connsiteY5" fmla="*/ 445921 h 891841"/>
                  <a:gd name="connsiteX0" fmla="*/ 0 w 1088171"/>
                  <a:gd name="connsiteY0" fmla="*/ 672796 h 1118717"/>
                  <a:gd name="connsiteX1" fmla="*/ 433745 w 1088171"/>
                  <a:gd name="connsiteY1" fmla="*/ 226875 h 1118717"/>
                  <a:gd name="connsiteX2" fmla="*/ 1088171 w 1088171"/>
                  <a:gd name="connsiteY2" fmla="*/ 0 h 1118717"/>
                  <a:gd name="connsiteX3" fmla="*/ 867490 w 1088171"/>
                  <a:gd name="connsiteY3" fmla="*/ 672796 h 1118717"/>
                  <a:gd name="connsiteX4" fmla="*/ 433745 w 1088171"/>
                  <a:gd name="connsiteY4" fmla="*/ 1118717 h 1118717"/>
                  <a:gd name="connsiteX5" fmla="*/ 0 w 1088171"/>
                  <a:gd name="connsiteY5" fmla="*/ 672796 h 1118717"/>
                  <a:gd name="connsiteX0" fmla="*/ 0 w 1088171"/>
                  <a:gd name="connsiteY0" fmla="*/ 672796 h 1118717"/>
                  <a:gd name="connsiteX1" fmla="*/ 433745 w 1088171"/>
                  <a:gd name="connsiteY1" fmla="*/ 226875 h 1118717"/>
                  <a:gd name="connsiteX2" fmla="*/ 1088171 w 1088171"/>
                  <a:gd name="connsiteY2" fmla="*/ 0 h 1118717"/>
                  <a:gd name="connsiteX3" fmla="*/ 867490 w 1088171"/>
                  <a:gd name="connsiteY3" fmla="*/ 672796 h 1118717"/>
                  <a:gd name="connsiteX4" fmla="*/ 433745 w 1088171"/>
                  <a:gd name="connsiteY4" fmla="*/ 1118717 h 1118717"/>
                  <a:gd name="connsiteX5" fmla="*/ 0 w 1088171"/>
                  <a:gd name="connsiteY5" fmla="*/ 672796 h 1118717"/>
                  <a:gd name="connsiteX0" fmla="*/ 0 w 1088171"/>
                  <a:gd name="connsiteY0" fmla="*/ 672796 h 1118717"/>
                  <a:gd name="connsiteX1" fmla="*/ 433745 w 1088171"/>
                  <a:gd name="connsiteY1" fmla="*/ 226875 h 1118717"/>
                  <a:gd name="connsiteX2" fmla="*/ 1088171 w 1088171"/>
                  <a:gd name="connsiteY2" fmla="*/ 0 h 1118717"/>
                  <a:gd name="connsiteX3" fmla="*/ 867490 w 1088171"/>
                  <a:gd name="connsiteY3" fmla="*/ 672796 h 1118717"/>
                  <a:gd name="connsiteX4" fmla="*/ 433745 w 1088171"/>
                  <a:gd name="connsiteY4" fmla="*/ 1118717 h 1118717"/>
                  <a:gd name="connsiteX5" fmla="*/ 0 w 1088171"/>
                  <a:gd name="connsiteY5" fmla="*/ 672796 h 1118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88171" h="1118717">
                    <a:moveTo>
                      <a:pt x="0" y="672796"/>
                    </a:moveTo>
                    <a:cubicBezTo>
                      <a:pt x="0" y="426521"/>
                      <a:pt x="200193" y="280151"/>
                      <a:pt x="433745" y="226875"/>
                    </a:cubicBezTo>
                    <a:cubicBezTo>
                      <a:pt x="726490" y="160096"/>
                      <a:pt x="870029" y="151250"/>
                      <a:pt x="1088171" y="0"/>
                    </a:cubicBezTo>
                    <a:cubicBezTo>
                      <a:pt x="941050" y="224265"/>
                      <a:pt x="938752" y="378360"/>
                      <a:pt x="867490" y="672796"/>
                    </a:cubicBezTo>
                    <a:cubicBezTo>
                      <a:pt x="820345" y="918707"/>
                      <a:pt x="673296" y="1118717"/>
                      <a:pt x="433745" y="1118717"/>
                    </a:cubicBezTo>
                    <a:cubicBezTo>
                      <a:pt x="194194" y="1118717"/>
                      <a:pt x="0" y="919071"/>
                      <a:pt x="0" y="672796"/>
                    </a:cubicBezTo>
                    <a:close/>
                  </a:path>
                </a:pathLst>
              </a:custGeom>
              <a:solidFill>
                <a:srgbClr val="FF6600">
                  <a:alpha val="59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2" name="椭圆 61">
                <a:extLst>
                  <a:ext uri="{FF2B5EF4-FFF2-40B4-BE49-F238E27FC236}">
                    <a16:creationId xmlns:a16="http://schemas.microsoft.com/office/drawing/2014/main" xmlns="" id="{5B154FB1-79BE-498F-BEA8-9762638040B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511719" y="2327872"/>
                <a:ext cx="397007" cy="39513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60" name="文本框 59">
              <a:extLst>
                <a:ext uri="{FF2B5EF4-FFF2-40B4-BE49-F238E27FC236}">
                  <a16:creationId xmlns:a16="http://schemas.microsoft.com/office/drawing/2014/main" xmlns="" id="{75D2DB80-5553-4057-BDC0-4AE210744A60}"/>
                </a:ext>
              </a:extLst>
            </p:cNvPr>
            <p:cNvSpPr txBox="1"/>
            <p:nvPr/>
          </p:nvSpPr>
          <p:spPr>
            <a:xfrm>
              <a:off x="1438669" y="2348501"/>
              <a:ext cx="543106" cy="33800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rPr>
                <a:t>43%</a:t>
              </a:r>
              <a:endPara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54" name="组合 62">
            <a:extLst>
              <a:ext uri="{FF2B5EF4-FFF2-40B4-BE49-F238E27FC236}">
                <a16:creationId xmlns:a16="http://schemas.microsoft.com/office/drawing/2014/main" xmlns="" id="{546864B5-793E-4B2B-98DE-C09FB52CCC47}"/>
              </a:ext>
            </a:extLst>
          </p:cNvPr>
          <p:cNvGrpSpPr>
            <a:grpSpLocks/>
          </p:cNvGrpSpPr>
          <p:nvPr/>
        </p:nvGrpSpPr>
        <p:grpSpPr bwMode="auto">
          <a:xfrm>
            <a:off x="6896100" y="4340225"/>
            <a:ext cx="800100" cy="800100"/>
            <a:chOff x="8943975" y="2348198"/>
            <a:chExt cx="800100" cy="800100"/>
          </a:xfrm>
        </p:grpSpPr>
        <p:sp>
          <p:nvSpPr>
            <p:cNvPr id="64" name="椭圆 63">
              <a:extLst>
                <a:ext uri="{FF2B5EF4-FFF2-40B4-BE49-F238E27FC236}">
                  <a16:creationId xmlns:a16="http://schemas.microsoft.com/office/drawing/2014/main" xmlns="" id="{57D2AB82-812C-4EC5-8F04-122C09899A61}"/>
                </a:ext>
              </a:extLst>
            </p:cNvPr>
            <p:cNvSpPr/>
            <p:nvPr/>
          </p:nvSpPr>
          <p:spPr>
            <a:xfrm>
              <a:off x="8943975" y="2348198"/>
              <a:ext cx="800100" cy="800100"/>
            </a:xfrm>
            <a:prstGeom prst="ellipse">
              <a:avLst/>
            </a:pr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2016" name="Freeform 14">
              <a:extLst>
                <a:ext uri="{FF2B5EF4-FFF2-40B4-BE49-F238E27FC236}">
                  <a16:creationId xmlns:a16="http://schemas.microsoft.com/office/drawing/2014/main" xmlns="" id="{E3F13145-ADDB-42B2-B2CA-1DE71041E93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10901" y="2483612"/>
              <a:ext cx="466248" cy="566002"/>
            </a:xfrm>
            <a:custGeom>
              <a:avLst/>
              <a:gdLst>
                <a:gd name="T0" fmla="*/ 2147483646 w 78"/>
                <a:gd name="T1" fmla="*/ 2147483646 h 88"/>
                <a:gd name="T2" fmla="*/ 2147483646 w 78"/>
                <a:gd name="T3" fmla="*/ 2147483646 h 88"/>
                <a:gd name="T4" fmla="*/ 2147483646 w 78"/>
                <a:gd name="T5" fmla="*/ 2147483646 h 88"/>
                <a:gd name="T6" fmla="*/ 2147483646 w 78"/>
                <a:gd name="T7" fmla="*/ 2147483646 h 88"/>
                <a:gd name="T8" fmla="*/ 0 w 78"/>
                <a:gd name="T9" fmla="*/ 2147483646 h 88"/>
                <a:gd name="T10" fmla="*/ 2147483646 w 78"/>
                <a:gd name="T11" fmla="*/ 2147483646 h 88"/>
                <a:gd name="T12" fmla="*/ 2147483646 w 78"/>
                <a:gd name="T13" fmla="*/ 2147483646 h 88"/>
                <a:gd name="T14" fmla="*/ 2147483646 w 78"/>
                <a:gd name="T15" fmla="*/ 2147483646 h 88"/>
                <a:gd name="T16" fmla="*/ 2147483646 w 78"/>
                <a:gd name="T17" fmla="*/ 2147483646 h 88"/>
                <a:gd name="T18" fmla="*/ 2147483646 w 78"/>
                <a:gd name="T19" fmla="*/ 2147483646 h 88"/>
                <a:gd name="T20" fmla="*/ 2147483646 w 78"/>
                <a:gd name="T21" fmla="*/ 2147483646 h 88"/>
                <a:gd name="T22" fmla="*/ 2147483646 w 78"/>
                <a:gd name="T23" fmla="*/ 2147483646 h 88"/>
                <a:gd name="T24" fmla="*/ 2147483646 w 78"/>
                <a:gd name="T25" fmla="*/ 2147483646 h 88"/>
                <a:gd name="T26" fmla="*/ 2147483646 w 78"/>
                <a:gd name="T27" fmla="*/ 2147483646 h 88"/>
                <a:gd name="T28" fmla="*/ 2147483646 w 78"/>
                <a:gd name="T29" fmla="*/ 2147483646 h 88"/>
                <a:gd name="T30" fmla="*/ 2147483646 w 78"/>
                <a:gd name="T31" fmla="*/ 2147483646 h 88"/>
                <a:gd name="T32" fmla="*/ 2147483646 w 78"/>
                <a:gd name="T33" fmla="*/ 2147483646 h 88"/>
                <a:gd name="T34" fmla="*/ 2147483646 w 78"/>
                <a:gd name="T35" fmla="*/ 2147483646 h 88"/>
                <a:gd name="T36" fmla="*/ 2147483646 w 78"/>
                <a:gd name="T37" fmla="*/ 2147483646 h 88"/>
                <a:gd name="T38" fmla="*/ 2147483646 w 78"/>
                <a:gd name="T39" fmla="*/ 2147483646 h 88"/>
                <a:gd name="T40" fmla="*/ 2147483646 w 78"/>
                <a:gd name="T41" fmla="*/ 2147483646 h 88"/>
                <a:gd name="T42" fmla="*/ 2147483646 w 78"/>
                <a:gd name="T43" fmla="*/ 2147483646 h 88"/>
                <a:gd name="T44" fmla="*/ 2147483646 w 78"/>
                <a:gd name="T45" fmla="*/ 2147483646 h 88"/>
                <a:gd name="T46" fmla="*/ 2147483646 w 78"/>
                <a:gd name="T47" fmla="*/ 2147483646 h 88"/>
                <a:gd name="T48" fmla="*/ 2147483646 w 78"/>
                <a:gd name="T49" fmla="*/ 2147483646 h 88"/>
                <a:gd name="T50" fmla="*/ 2147483646 w 78"/>
                <a:gd name="T51" fmla="*/ 2147483646 h 88"/>
                <a:gd name="T52" fmla="*/ 2147483646 w 78"/>
                <a:gd name="T53" fmla="*/ 2147483646 h 88"/>
                <a:gd name="T54" fmla="*/ 2147483646 w 78"/>
                <a:gd name="T55" fmla="*/ 2147483646 h 88"/>
                <a:gd name="T56" fmla="*/ 2147483646 w 78"/>
                <a:gd name="T57" fmla="*/ 2147483646 h 88"/>
                <a:gd name="T58" fmla="*/ 2147483646 w 78"/>
                <a:gd name="T59" fmla="*/ 2147483646 h 88"/>
                <a:gd name="T60" fmla="*/ 2147483646 w 78"/>
                <a:gd name="T61" fmla="*/ 2147483646 h 88"/>
                <a:gd name="T62" fmla="*/ 2147483646 w 78"/>
                <a:gd name="T63" fmla="*/ 0 h 88"/>
                <a:gd name="T64" fmla="*/ 2147483646 w 78"/>
                <a:gd name="T65" fmla="*/ 0 h 88"/>
                <a:gd name="T66" fmla="*/ 2147483646 w 78"/>
                <a:gd name="T67" fmla="*/ 2147483646 h 88"/>
                <a:gd name="T68" fmla="*/ 2147483646 w 78"/>
                <a:gd name="T69" fmla="*/ 2147483646 h 88"/>
                <a:gd name="T70" fmla="*/ 2147483646 w 78"/>
                <a:gd name="T71" fmla="*/ 2147483646 h 88"/>
                <a:gd name="T72" fmla="*/ 2147483646 w 78"/>
                <a:gd name="T73" fmla="*/ 2147483646 h 88"/>
                <a:gd name="T74" fmla="*/ 2147483646 w 78"/>
                <a:gd name="T75" fmla="*/ 2147483646 h 88"/>
                <a:gd name="T76" fmla="*/ 2147483646 w 78"/>
                <a:gd name="T77" fmla="*/ 2147483646 h 88"/>
                <a:gd name="T78" fmla="*/ 2147483646 w 78"/>
                <a:gd name="T79" fmla="*/ 2147483646 h 88"/>
                <a:gd name="T80" fmla="*/ 2147483646 w 78"/>
                <a:gd name="T81" fmla="*/ 2147483646 h 88"/>
                <a:gd name="T82" fmla="*/ 2147483646 w 78"/>
                <a:gd name="T83" fmla="*/ 2147483646 h 88"/>
                <a:gd name="T84" fmla="*/ 2147483646 w 78"/>
                <a:gd name="T85" fmla="*/ 2147483646 h 88"/>
                <a:gd name="T86" fmla="*/ 2147483646 w 78"/>
                <a:gd name="T87" fmla="*/ 2147483646 h 88"/>
                <a:gd name="T88" fmla="*/ 2147483646 w 78"/>
                <a:gd name="T89" fmla="*/ 2147483646 h 88"/>
                <a:gd name="T90" fmla="*/ 2147483646 w 78"/>
                <a:gd name="T91" fmla="*/ 2147483646 h 88"/>
                <a:gd name="T92" fmla="*/ 2147483646 w 78"/>
                <a:gd name="T93" fmla="*/ 2147483646 h 88"/>
                <a:gd name="T94" fmla="*/ 2147483646 w 78"/>
                <a:gd name="T95" fmla="*/ 2147483646 h 88"/>
                <a:gd name="T96" fmla="*/ 2147483646 w 78"/>
                <a:gd name="T97" fmla="*/ 2147483646 h 88"/>
                <a:gd name="T98" fmla="*/ 2147483646 w 78"/>
                <a:gd name="T99" fmla="*/ 2147483646 h 88"/>
                <a:gd name="T100" fmla="*/ 2147483646 w 78"/>
                <a:gd name="T101" fmla="*/ 2147483646 h 88"/>
                <a:gd name="T102" fmla="*/ 2147483646 w 78"/>
                <a:gd name="T103" fmla="*/ 2147483646 h 88"/>
                <a:gd name="T104" fmla="*/ 2147483646 w 78"/>
                <a:gd name="T105" fmla="*/ 2147483646 h 88"/>
                <a:gd name="T106" fmla="*/ 2147483646 w 78"/>
                <a:gd name="T107" fmla="*/ 2147483646 h 88"/>
                <a:gd name="T108" fmla="*/ 2147483646 w 78"/>
                <a:gd name="T109" fmla="*/ 2147483646 h 88"/>
                <a:gd name="T110" fmla="*/ 2147483646 w 78"/>
                <a:gd name="T111" fmla="*/ 2147483646 h 88"/>
                <a:gd name="T112" fmla="*/ 2147483646 w 78"/>
                <a:gd name="T113" fmla="*/ 2147483646 h 88"/>
                <a:gd name="T114" fmla="*/ 2147483646 w 78"/>
                <a:gd name="T115" fmla="*/ 2147483646 h 88"/>
                <a:gd name="T116" fmla="*/ 2147483646 w 78"/>
                <a:gd name="T117" fmla="*/ 2147483646 h 8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78"/>
                <a:gd name="T178" fmla="*/ 0 h 88"/>
                <a:gd name="T179" fmla="*/ 78 w 78"/>
                <a:gd name="T180" fmla="*/ 88 h 8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58" name="组合 65">
            <a:extLst>
              <a:ext uri="{FF2B5EF4-FFF2-40B4-BE49-F238E27FC236}">
                <a16:creationId xmlns:a16="http://schemas.microsoft.com/office/drawing/2014/main" xmlns="" id="{4DAE652E-32A8-42BD-81AB-80FD3E0E6D74}"/>
              </a:ext>
            </a:extLst>
          </p:cNvPr>
          <p:cNvGrpSpPr>
            <a:grpSpLocks/>
          </p:cNvGrpSpPr>
          <p:nvPr/>
        </p:nvGrpSpPr>
        <p:grpSpPr bwMode="auto">
          <a:xfrm>
            <a:off x="7696200" y="4330700"/>
            <a:ext cx="1652588" cy="757238"/>
            <a:chOff x="7695505" y="4330700"/>
            <a:chExt cx="1653714" cy="757268"/>
          </a:xfrm>
        </p:grpSpPr>
        <p:sp>
          <p:nvSpPr>
            <p:cNvPr id="67" name="文本框 66">
              <a:extLst>
                <a:ext uri="{FF2B5EF4-FFF2-40B4-BE49-F238E27FC236}">
                  <a16:creationId xmlns:a16="http://schemas.microsoft.com/office/drawing/2014/main" xmlns="" id="{C6DE432F-0680-4C71-88B4-FA5AF2E3A6E5}"/>
                </a:ext>
              </a:extLst>
            </p:cNvPr>
            <p:cNvSpPr txBox="1"/>
            <p:nvPr/>
          </p:nvSpPr>
          <p:spPr>
            <a:xfrm>
              <a:off x="7695505" y="4330700"/>
              <a:ext cx="1018281" cy="58422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1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rPr>
                <a:t>2015</a:t>
              </a:r>
              <a:endPara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8" name="文本框 67">
              <a:extLst>
                <a:ext uri="{FF2B5EF4-FFF2-40B4-BE49-F238E27FC236}">
                  <a16:creationId xmlns:a16="http://schemas.microsoft.com/office/drawing/2014/main" xmlns="" id="{73279C39-4944-4BA2-BF4E-48949333803F}"/>
                </a:ext>
              </a:extLst>
            </p:cNvPr>
            <p:cNvSpPr txBox="1"/>
            <p:nvPr/>
          </p:nvSpPr>
          <p:spPr>
            <a:xfrm>
              <a:off x="7719334" y="4687902"/>
              <a:ext cx="1629885" cy="40006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rPr>
                <a:t>Sales by years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69" name="矩形 68">
            <a:extLst>
              <a:ext uri="{FF2B5EF4-FFF2-40B4-BE49-F238E27FC236}">
                <a16:creationId xmlns:a16="http://schemas.microsoft.com/office/drawing/2014/main" xmlns="" id="{84AEAEA1-9317-4E60-A065-A536E2D3B632}"/>
              </a:ext>
            </a:extLst>
          </p:cNvPr>
          <p:cNvSpPr/>
          <p:nvPr/>
        </p:nvSpPr>
        <p:spPr>
          <a:xfrm>
            <a:off x="7745413" y="5041900"/>
            <a:ext cx="3863975" cy="922338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Faith is a dynamic power that breaks the chain of routine and gives a new, fine turn to old commonplaces.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cxnSp>
        <p:nvCxnSpPr>
          <p:cNvPr id="70" name="直接连接符 69">
            <a:extLst>
              <a:ext uri="{FF2B5EF4-FFF2-40B4-BE49-F238E27FC236}">
                <a16:creationId xmlns:a16="http://schemas.microsoft.com/office/drawing/2014/main" xmlns="" id="{9D915564-64B7-4571-BA61-18AB279DB369}"/>
              </a:ext>
            </a:extLst>
          </p:cNvPr>
          <p:cNvCxnSpPr/>
          <p:nvPr/>
        </p:nvCxnSpPr>
        <p:spPr>
          <a:xfrm>
            <a:off x="6096000" y="1558925"/>
            <a:ext cx="0" cy="4697413"/>
          </a:xfrm>
          <a:prstGeom prst="line">
            <a:avLst/>
          </a:prstGeom>
          <a:ln w="15875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7079867"/>
      </p:ext>
    </p:extLst>
  </p:cSld>
  <p:clrMapOvr>
    <a:masterClrMapping/>
  </p:clrMapOvr>
  <p:transition spd="slow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50"/>
                            </p:stCondLst>
                            <p:childTnLst>
                              <p:par>
                                <p:cTn id="18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0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3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3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3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2150"/>
                            </p:stCondLst>
                            <p:childTnLst>
                              <p:par>
                                <p:cTn id="3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265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3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3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3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3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3850"/>
                            </p:stCondLst>
                            <p:childTnLst>
                              <p:par>
                                <p:cTn id="5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4350"/>
                            </p:stCondLst>
                            <p:childTnLst>
                              <p:par>
                                <p:cTn id="5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3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3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4700"/>
                            </p:stCondLst>
                            <p:childTnLst>
                              <p:par>
                                <p:cTn id="6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52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545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5700"/>
                            </p:stCondLst>
                            <p:childTnLst>
                              <p:par>
                                <p:cTn id="7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6200"/>
                            </p:stCondLst>
                            <p:childTnLst>
                              <p:par>
                                <p:cTn id="8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3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3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3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6550"/>
                            </p:stCondLst>
                            <p:childTnLst>
                              <p:par>
                                <p:cTn id="8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7050"/>
                            </p:stCondLst>
                            <p:childTnLst>
                              <p:par>
                                <p:cTn id="9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3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3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3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7400"/>
                            </p:stCondLst>
                            <p:childTnLst>
                              <p:par>
                                <p:cTn id="9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7900"/>
                            </p:stCondLst>
                            <p:childTnLst>
                              <p:par>
                                <p:cTn id="10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3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3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3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 nodeType="afterGroup">
                            <p:stCondLst>
                              <p:cond delay="8250"/>
                            </p:stCondLst>
                            <p:childTnLst>
                              <p:par>
                                <p:cTn id="10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 nodeType="afterGroup">
                            <p:stCondLst>
                              <p:cond delay="8750"/>
                            </p:stCondLst>
                            <p:childTnLst>
                              <p:par>
                                <p:cTn id="1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3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3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3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 nodeType="afterGroup">
                            <p:stCondLst>
                              <p:cond delay="9100"/>
                            </p:stCondLst>
                            <p:childTnLst>
                              <p:par>
                                <p:cTn id="11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 nodeType="afterGroup">
                            <p:stCondLst>
                              <p:cond delay="9600"/>
                            </p:stCondLst>
                            <p:childTnLst>
                              <p:par>
                                <p:cTn id="1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 nodeType="afterGroup">
                            <p:stCondLst>
                              <p:cond delay="9850"/>
                            </p:stCondLst>
                            <p:childTnLst>
                              <p:par>
                                <p:cTn id="1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0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4" grpId="0"/>
      <p:bldP spid="5" grpId="0"/>
      <p:bldP spid="38" grpId="0"/>
      <p:bldP spid="6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:a16="http://schemas.microsoft.com/office/drawing/2014/main" xmlns="" id="{538D1D31-0673-4FCE-BCC9-EF331DA010BE}"/>
              </a:ext>
            </a:extLst>
          </p:cNvPr>
          <p:cNvSpPr/>
          <p:nvPr/>
        </p:nvSpPr>
        <p:spPr>
          <a:xfrm>
            <a:off x="0" y="0"/>
            <a:ext cx="215900" cy="122396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6A76121E-2AC4-4FE2-9EF0-D0AA2F10B394}"/>
              </a:ext>
            </a:extLst>
          </p:cNvPr>
          <p:cNvSpPr/>
          <p:nvPr/>
        </p:nvSpPr>
        <p:spPr>
          <a:xfrm>
            <a:off x="10433050" y="6546850"/>
            <a:ext cx="1758950" cy="31115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PAGE: 01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2" name="组合 3">
            <a:extLst>
              <a:ext uri="{FF2B5EF4-FFF2-40B4-BE49-F238E27FC236}">
                <a16:creationId xmlns:a16="http://schemas.microsoft.com/office/drawing/2014/main" xmlns="" id="{89E063FD-075F-458A-8791-F8EADB2F5AE2}"/>
              </a:ext>
            </a:extLst>
          </p:cNvPr>
          <p:cNvGrpSpPr>
            <a:grpSpLocks/>
          </p:cNvGrpSpPr>
          <p:nvPr/>
        </p:nvGrpSpPr>
        <p:grpSpPr bwMode="auto">
          <a:xfrm>
            <a:off x="1006475" y="1916113"/>
            <a:ext cx="10131425" cy="2906712"/>
            <a:chOff x="1006037" y="1915860"/>
            <a:chExt cx="10131586" cy="2907000"/>
          </a:xfrm>
        </p:grpSpPr>
        <p:sp>
          <p:nvSpPr>
            <p:cNvPr id="5" name="流程图: 延期 5">
              <a:extLst>
                <a:ext uri="{FF2B5EF4-FFF2-40B4-BE49-F238E27FC236}">
                  <a16:creationId xmlns:a16="http://schemas.microsoft.com/office/drawing/2014/main" xmlns="" id="{FFDD0FAE-1A8F-474C-81EC-DECEBD150F4C}"/>
                </a:ext>
              </a:extLst>
            </p:cNvPr>
            <p:cNvSpPr/>
            <p:nvPr/>
          </p:nvSpPr>
          <p:spPr>
            <a:xfrm rot="16200000">
              <a:off x="995659" y="3404346"/>
              <a:ext cx="1428892" cy="1408135"/>
            </a:xfrm>
            <a:custGeom>
              <a:avLst/>
              <a:gdLst>
                <a:gd name="connsiteX0" fmla="*/ 0 w 1271587"/>
                <a:gd name="connsiteY0" fmla="*/ 0 h 974725"/>
                <a:gd name="connsiteX1" fmla="*/ 635794 w 1271587"/>
                <a:gd name="connsiteY1" fmla="*/ 0 h 974725"/>
                <a:gd name="connsiteX2" fmla="*/ 1271588 w 1271587"/>
                <a:gd name="connsiteY2" fmla="*/ 487363 h 974725"/>
                <a:gd name="connsiteX3" fmla="*/ 635794 w 1271587"/>
                <a:gd name="connsiteY3" fmla="*/ 974726 h 974725"/>
                <a:gd name="connsiteX4" fmla="*/ 0 w 1271587"/>
                <a:gd name="connsiteY4" fmla="*/ 974725 h 974725"/>
                <a:gd name="connsiteX5" fmla="*/ 0 w 1271587"/>
                <a:gd name="connsiteY5" fmla="*/ 0 h 974725"/>
                <a:gd name="connsiteX0" fmla="*/ 6350 w 1277938"/>
                <a:gd name="connsiteY0" fmla="*/ 0 h 1184275"/>
                <a:gd name="connsiteX1" fmla="*/ 642144 w 1277938"/>
                <a:gd name="connsiteY1" fmla="*/ 0 h 1184275"/>
                <a:gd name="connsiteX2" fmla="*/ 1277938 w 1277938"/>
                <a:gd name="connsiteY2" fmla="*/ 487363 h 1184275"/>
                <a:gd name="connsiteX3" fmla="*/ 642144 w 1277938"/>
                <a:gd name="connsiteY3" fmla="*/ 974726 h 1184275"/>
                <a:gd name="connsiteX4" fmla="*/ 0 w 1277938"/>
                <a:gd name="connsiteY4" fmla="*/ 1184275 h 1184275"/>
                <a:gd name="connsiteX5" fmla="*/ 6350 w 1277938"/>
                <a:gd name="connsiteY5" fmla="*/ 0 h 1184275"/>
                <a:gd name="connsiteX0" fmla="*/ 611 w 1278550"/>
                <a:gd name="connsiteY0" fmla="*/ 0 h 1330323"/>
                <a:gd name="connsiteX1" fmla="*/ 642756 w 1278550"/>
                <a:gd name="connsiteY1" fmla="*/ 146048 h 1330323"/>
                <a:gd name="connsiteX2" fmla="*/ 1278550 w 1278550"/>
                <a:gd name="connsiteY2" fmla="*/ 633411 h 1330323"/>
                <a:gd name="connsiteX3" fmla="*/ 642756 w 1278550"/>
                <a:gd name="connsiteY3" fmla="*/ 1120774 h 1330323"/>
                <a:gd name="connsiteX4" fmla="*/ 612 w 1278550"/>
                <a:gd name="connsiteY4" fmla="*/ 1330323 h 1330323"/>
                <a:gd name="connsiteX5" fmla="*/ 611 w 1278550"/>
                <a:gd name="connsiteY5" fmla="*/ 0 h 1330323"/>
                <a:gd name="connsiteX0" fmla="*/ 611 w 1278550"/>
                <a:gd name="connsiteY0" fmla="*/ 0 h 1330323"/>
                <a:gd name="connsiteX1" fmla="*/ 642756 w 1278550"/>
                <a:gd name="connsiteY1" fmla="*/ 146048 h 1330323"/>
                <a:gd name="connsiteX2" fmla="*/ 1278550 w 1278550"/>
                <a:gd name="connsiteY2" fmla="*/ 633411 h 1330323"/>
                <a:gd name="connsiteX3" fmla="*/ 642756 w 1278550"/>
                <a:gd name="connsiteY3" fmla="*/ 1120774 h 1330323"/>
                <a:gd name="connsiteX4" fmla="*/ 612 w 1278550"/>
                <a:gd name="connsiteY4" fmla="*/ 1330323 h 1330323"/>
                <a:gd name="connsiteX5" fmla="*/ 611 w 1278550"/>
                <a:gd name="connsiteY5" fmla="*/ 0 h 1330323"/>
                <a:gd name="connsiteX0" fmla="*/ 611 w 1278550"/>
                <a:gd name="connsiteY0" fmla="*/ 0 h 1330323"/>
                <a:gd name="connsiteX1" fmla="*/ 642756 w 1278550"/>
                <a:gd name="connsiteY1" fmla="*/ 146048 h 1330323"/>
                <a:gd name="connsiteX2" fmla="*/ 1278550 w 1278550"/>
                <a:gd name="connsiteY2" fmla="*/ 633411 h 1330323"/>
                <a:gd name="connsiteX3" fmla="*/ 642756 w 1278550"/>
                <a:gd name="connsiteY3" fmla="*/ 1120774 h 1330323"/>
                <a:gd name="connsiteX4" fmla="*/ 612 w 1278550"/>
                <a:gd name="connsiteY4" fmla="*/ 1330323 h 1330323"/>
                <a:gd name="connsiteX5" fmla="*/ 611 w 1278550"/>
                <a:gd name="connsiteY5" fmla="*/ 0 h 1330323"/>
                <a:gd name="connsiteX0" fmla="*/ 611 w 1278550"/>
                <a:gd name="connsiteY0" fmla="*/ 0 h 1304926"/>
                <a:gd name="connsiteX1" fmla="*/ 642756 w 1278550"/>
                <a:gd name="connsiteY1" fmla="*/ 146048 h 1304926"/>
                <a:gd name="connsiteX2" fmla="*/ 1278550 w 1278550"/>
                <a:gd name="connsiteY2" fmla="*/ 633411 h 1304926"/>
                <a:gd name="connsiteX3" fmla="*/ 642756 w 1278550"/>
                <a:gd name="connsiteY3" fmla="*/ 1120774 h 1304926"/>
                <a:gd name="connsiteX4" fmla="*/ 612 w 1278550"/>
                <a:gd name="connsiteY4" fmla="*/ 1304926 h 1304926"/>
                <a:gd name="connsiteX5" fmla="*/ 611 w 1278550"/>
                <a:gd name="connsiteY5" fmla="*/ 0 h 1304926"/>
                <a:gd name="connsiteX0" fmla="*/ 611 w 1278550"/>
                <a:gd name="connsiteY0" fmla="*/ 0 h 1304926"/>
                <a:gd name="connsiteX1" fmla="*/ 642756 w 1278550"/>
                <a:gd name="connsiteY1" fmla="*/ 146048 h 1304926"/>
                <a:gd name="connsiteX2" fmla="*/ 1278550 w 1278550"/>
                <a:gd name="connsiteY2" fmla="*/ 633411 h 1304926"/>
                <a:gd name="connsiteX3" fmla="*/ 642756 w 1278550"/>
                <a:gd name="connsiteY3" fmla="*/ 1120774 h 1304926"/>
                <a:gd name="connsiteX4" fmla="*/ 612 w 1278550"/>
                <a:gd name="connsiteY4" fmla="*/ 1304926 h 1304926"/>
                <a:gd name="connsiteX5" fmla="*/ 611 w 1278550"/>
                <a:gd name="connsiteY5" fmla="*/ 0 h 1304926"/>
                <a:gd name="connsiteX0" fmla="*/ 611 w 1278550"/>
                <a:gd name="connsiteY0" fmla="*/ 0 h 1304926"/>
                <a:gd name="connsiteX1" fmla="*/ 642756 w 1278550"/>
                <a:gd name="connsiteY1" fmla="*/ 146048 h 1304926"/>
                <a:gd name="connsiteX2" fmla="*/ 1278550 w 1278550"/>
                <a:gd name="connsiteY2" fmla="*/ 633411 h 1304926"/>
                <a:gd name="connsiteX3" fmla="*/ 642756 w 1278550"/>
                <a:gd name="connsiteY3" fmla="*/ 1120774 h 1304926"/>
                <a:gd name="connsiteX4" fmla="*/ 612 w 1278550"/>
                <a:gd name="connsiteY4" fmla="*/ 1304926 h 1304926"/>
                <a:gd name="connsiteX5" fmla="*/ 611 w 1278550"/>
                <a:gd name="connsiteY5" fmla="*/ 0 h 1304926"/>
                <a:gd name="connsiteX0" fmla="*/ 611 w 1278550"/>
                <a:gd name="connsiteY0" fmla="*/ 0 h 1304926"/>
                <a:gd name="connsiteX1" fmla="*/ 642756 w 1278550"/>
                <a:gd name="connsiteY1" fmla="*/ 146048 h 1304926"/>
                <a:gd name="connsiteX2" fmla="*/ 1278550 w 1278550"/>
                <a:gd name="connsiteY2" fmla="*/ 633411 h 1304926"/>
                <a:gd name="connsiteX3" fmla="*/ 642756 w 1278550"/>
                <a:gd name="connsiteY3" fmla="*/ 1120774 h 1304926"/>
                <a:gd name="connsiteX4" fmla="*/ 612 w 1278550"/>
                <a:gd name="connsiteY4" fmla="*/ 1304926 h 1304926"/>
                <a:gd name="connsiteX5" fmla="*/ 611 w 1278550"/>
                <a:gd name="connsiteY5" fmla="*/ 0 h 1304926"/>
                <a:gd name="connsiteX0" fmla="*/ 610 w 1278550"/>
                <a:gd name="connsiteY0" fmla="*/ 0 h 1318293"/>
                <a:gd name="connsiteX1" fmla="*/ 642756 w 1278550"/>
                <a:gd name="connsiteY1" fmla="*/ 159415 h 1318293"/>
                <a:gd name="connsiteX2" fmla="*/ 1278550 w 1278550"/>
                <a:gd name="connsiteY2" fmla="*/ 646778 h 1318293"/>
                <a:gd name="connsiteX3" fmla="*/ 642756 w 1278550"/>
                <a:gd name="connsiteY3" fmla="*/ 1134141 h 1318293"/>
                <a:gd name="connsiteX4" fmla="*/ 612 w 1278550"/>
                <a:gd name="connsiteY4" fmla="*/ 1318293 h 1318293"/>
                <a:gd name="connsiteX5" fmla="*/ 610 w 1278550"/>
                <a:gd name="connsiteY5" fmla="*/ 0 h 1318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78550" h="1318293">
                  <a:moveTo>
                    <a:pt x="610" y="0"/>
                  </a:moveTo>
                  <a:cubicBezTo>
                    <a:pt x="259920" y="84342"/>
                    <a:pt x="428708" y="110732"/>
                    <a:pt x="642756" y="159415"/>
                  </a:cubicBezTo>
                  <a:cubicBezTo>
                    <a:pt x="1019295" y="248318"/>
                    <a:pt x="1278550" y="377615"/>
                    <a:pt x="1278550" y="646778"/>
                  </a:cubicBezTo>
                  <a:cubicBezTo>
                    <a:pt x="1278550" y="915941"/>
                    <a:pt x="924042" y="1051594"/>
                    <a:pt x="642756" y="1134141"/>
                  </a:cubicBezTo>
                  <a:cubicBezTo>
                    <a:pt x="428708" y="1195525"/>
                    <a:pt x="265581" y="1203431"/>
                    <a:pt x="612" y="1318293"/>
                  </a:cubicBezTo>
                  <a:cubicBezTo>
                    <a:pt x="2729" y="923535"/>
                    <a:pt x="-1507" y="394758"/>
                    <a:pt x="610" y="0"/>
                  </a:cubicBez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" name="流程图: 延期 5">
              <a:extLst>
                <a:ext uri="{FF2B5EF4-FFF2-40B4-BE49-F238E27FC236}">
                  <a16:creationId xmlns:a16="http://schemas.microsoft.com/office/drawing/2014/main" xmlns="" id="{8C84E114-25C2-4BC8-B795-62F9C9D8BABC}"/>
                </a:ext>
              </a:extLst>
            </p:cNvPr>
            <p:cNvSpPr/>
            <p:nvPr/>
          </p:nvSpPr>
          <p:spPr>
            <a:xfrm rot="16200000">
              <a:off x="1646533" y="3261457"/>
              <a:ext cx="1714670" cy="1408135"/>
            </a:xfrm>
            <a:custGeom>
              <a:avLst/>
              <a:gdLst>
                <a:gd name="connsiteX0" fmla="*/ 0 w 1271587"/>
                <a:gd name="connsiteY0" fmla="*/ 0 h 974725"/>
                <a:gd name="connsiteX1" fmla="*/ 635794 w 1271587"/>
                <a:gd name="connsiteY1" fmla="*/ 0 h 974725"/>
                <a:gd name="connsiteX2" fmla="*/ 1271588 w 1271587"/>
                <a:gd name="connsiteY2" fmla="*/ 487363 h 974725"/>
                <a:gd name="connsiteX3" fmla="*/ 635794 w 1271587"/>
                <a:gd name="connsiteY3" fmla="*/ 974726 h 974725"/>
                <a:gd name="connsiteX4" fmla="*/ 0 w 1271587"/>
                <a:gd name="connsiteY4" fmla="*/ 974725 h 974725"/>
                <a:gd name="connsiteX5" fmla="*/ 0 w 1271587"/>
                <a:gd name="connsiteY5" fmla="*/ 0 h 974725"/>
                <a:gd name="connsiteX0" fmla="*/ 6350 w 1277938"/>
                <a:gd name="connsiteY0" fmla="*/ 0 h 1184275"/>
                <a:gd name="connsiteX1" fmla="*/ 642144 w 1277938"/>
                <a:gd name="connsiteY1" fmla="*/ 0 h 1184275"/>
                <a:gd name="connsiteX2" fmla="*/ 1277938 w 1277938"/>
                <a:gd name="connsiteY2" fmla="*/ 487363 h 1184275"/>
                <a:gd name="connsiteX3" fmla="*/ 642144 w 1277938"/>
                <a:gd name="connsiteY3" fmla="*/ 974726 h 1184275"/>
                <a:gd name="connsiteX4" fmla="*/ 0 w 1277938"/>
                <a:gd name="connsiteY4" fmla="*/ 1184275 h 1184275"/>
                <a:gd name="connsiteX5" fmla="*/ 6350 w 1277938"/>
                <a:gd name="connsiteY5" fmla="*/ 0 h 1184275"/>
                <a:gd name="connsiteX0" fmla="*/ 611 w 1278550"/>
                <a:gd name="connsiteY0" fmla="*/ 0 h 1330323"/>
                <a:gd name="connsiteX1" fmla="*/ 642756 w 1278550"/>
                <a:gd name="connsiteY1" fmla="*/ 146048 h 1330323"/>
                <a:gd name="connsiteX2" fmla="*/ 1278550 w 1278550"/>
                <a:gd name="connsiteY2" fmla="*/ 633411 h 1330323"/>
                <a:gd name="connsiteX3" fmla="*/ 642756 w 1278550"/>
                <a:gd name="connsiteY3" fmla="*/ 1120774 h 1330323"/>
                <a:gd name="connsiteX4" fmla="*/ 612 w 1278550"/>
                <a:gd name="connsiteY4" fmla="*/ 1330323 h 1330323"/>
                <a:gd name="connsiteX5" fmla="*/ 611 w 1278550"/>
                <a:gd name="connsiteY5" fmla="*/ 0 h 1330323"/>
                <a:gd name="connsiteX0" fmla="*/ 611 w 1278550"/>
                <a:gd name="connsiteY0" fmla="*/ 0 h 1330323"/>
                <a:gd name="connsiteX1" fmla="*/ 642756 w 1278550"/>
                <a:gd name="connsiteY1" fmla="*/ 146048 h 1330323"/>
                <a:gd name="connsiteX2" fmla="*/ 1278550 w 1278550"/>
                <a:gd name="connsiteY2" fmla="*/ 633411 h 1330323"/>
                <a:gd name="connsiteX3" fmla="*/ 642756 w 1278550"/>
                <a:gd name="connsiteY3" fmla="*/ 1120774 h 1330323"/>
                <a:gd name="connsiteX4" fmla="*/ 612 w 1278550"/>
                <a:gd name="connsiteY4" fmla="*/ 1330323 h 1330323"/>
                <a:gd name="connsiteX5" fmla="*/ 611 w 1278550"/>
                <a:gd name="connsiteY5" fmla="*/ 0 h 1330323"/>
                <a:gd name="connsiteX0" fmla="*/ 611 w 1278550"/>
                <a:gd name="connsiteY0" fmla="*/ 0 h 1330323"/>
                <a:gd name="connsiteX1" fmla="*/ 642756 w 1278550"/>
                <a:gd name="connsiteY1" fmla="*/ 146048 h 1330323"/>
                <a:gd name="connsiteX2" fmla="*/ 1278550 w 1278550"/>
                <a:gd name="connsiteY2" fmla="*/ 633411 h 1330323"/>
                <a:gd name="connsiteX3" fmla="*/ 642756 w 1278550"/>
                <a:gd name="connsiteY3" fmla="*/ 1120774 h 1330323"/>
                <a:gd name="connsiteX4" fmla="*/ 612 w 1278550"/>
                <a:gd name="connsiteY4" fmla="*/ 1330323 h 1330323"/>
                <a:gd name="connsiteX5" fmla="*/ 611 w 1278550"/>
                <a:gd name="connsiteY5" fmla="*/ 0 h 1330323"/>
                <a:gd name="connsiteX0" fmla="*/ 611 w 1278550"/>
                <a:gd name="connsiteY0" fmla="*/ 0 h 1304926"/>
                <a:gd name="connsiteX1" fmla="*/ 642756 w 1278550"/>
                <a:gd name="connsiteY1" fmla="*/ 146048 h 1304926"/>
                <a:gd name="connsiteX2" fmla="*/ 1278550 w 1278550"/>
                <a:gd name="connsiteY2" fmla="*/ 633411 h 1304926"/>
                <a:gd name="connsiteX3" fmla="*/ 642756 w 1278550"/>
                <a:gd name="connsiteY3" fmla="*/ 1120774 h 1304926"/>
                <a:gd name="connsiteX4" fmla="*/ 612 w 1278550"/>
                <a:gd name="connsiteY4" fmla="*/ 1304926 h 1304926"/>
                <a:gd name="connsiteX5" fmla="*/ 611 w 1278550"/>
                <a:gd name="connsiteY5" fmla="*/ 0 h 1304926"/>
                <a:gd name="connsiteX0" fmla="*/ 611 w 1278550"/>
                <a:gd name="connsiteY0" fmla="*/ 0 h 1304926"/>
                <a:gd name="connsiteX1" fmla="*/ 642756 w 1278550"/>
                <a:gd name="connsiteY1" fmla="*/ 146048 h 1304926"/>
                <a:gd name="connsiteX2" fmla="*/ 1278550 w 1278550"/>
                <a:gd name="connsiteY2" fmla="*/ 633411 h 1304926"/>
                <a:gd name="connsiteX3" fmla="*/ 642756 w 1278550"/>
                <a:gd name="connsiteY3" fmla="*/ 1120774 h 1304926"/>
                <a:gd name="connsiteX4" fmla="*/ 612 w 1278550"/>
                <a:gd name="connsiteY4" fmla="*/ 1304926 h 1304926"/>
                <a:gd name="connsiteX5" fmla="*/ 611 w 1278550"/>
                <a:gd name="connsiteY5" fmla="*/ 0 h 1304926"/>
                <a:gd name="connsiteX0" fmla="*/ 611 w 1278550"/>
                <a:gd name="connsiteY0" fmla="*/ 0 h 1304926"/>
                <a:gd name="connsiteX1" fmla="*/ 642756 w 1278550"/>
                <a:gd name="connsiteY1" fmla="*/ 146048 h 1304926"/>
                <a:gd name="connsiteX2" fmla="*/ 1278550 w 1278550"/>
                <a:gd name="connsiteY2" fmla="*/ 633411 h 1304926"/>
                <a:gd name="connsiteX3" fmla="*/ 642756 w 1278550"/>
                <a:gd name="connsiteY3" fmla="*/ 1120774 h 1304926"/>
                <a:gd name="connsiteX4" fmla="*/ 612 w 1278550"/>
                <a:gd name="connsiteY4" fmla="*/ 1304926 h 1304926"/>
                <a:gd name="connsiteX5" fmla="*/ 611 w 1278550"/>
                <a:gd name="connsiteY5" fmla="*/ 0 h 1304926"/>
                <a:gd name="connsiteX0" fmla="*/ 611 w 1278550"/>
                <a:gd name="connsiteY0" fmla="*/ 0 h 1304926"/>
                <a:gd name="connsiteX1" fmla="*/ 642756 w 1278550"/>
                <a:gd name="connsiteY1" fmla="*/ 146048 h 1304926"/>
                <a:gd name="connsiteX2" fmla="*/ 1278550 w 1278550"/>
                <a:gd name="connsiteY2" fmla="*/ 633411 h 1304926"/>
                <a:gd name="connsiteX3" fmla="*/ 642756 w 1278550"/>
                <a:gd name="connsiteY3" fmla="*/ 1120774 h 1304926"/>
                <a:gd name="connsiteX4" fmla="*/ 612 w 1278550"/>
                <a:gd name="connsiteY4" fmla="*/ 1304926 h 1304926"/>
                <a:gd name="connsiteX5" fmla="*/ 611 w 1278550"/>
                <a:gd name="connsiteY5" fmla="*/ 0 h 1304926"/>
                <a:gd name="connsiteX0" fmla="*/ 610 w 1278550"/>
                <a:gd name="connsiteY0" fmla="*/ 0 h 1318293"/>
                <a:gd name="connsiteX1" fmla="*/ 642756 w 1278550"/>
                <a:gd name="connsiteY1" fmla="*/ 159415 h 1318293"/>
                <a:gd name="connsiteX2" fmla="*/ 1278550 w 1278550"/>
                <a:gd name="connsiteY2" fmla="*/ 646778 h 1318293"/>
                <a:gd name="connsiteX3" fmla="*/ 642756 w 1278550"/>
                <a:gd name="connsiteY3" fmla="*/ 1134141 h 1318293"/>
                <a:gd name="connsiteX4" fmla="*/ 612 w 1278550"/>
                <a:gd name="connsiteY4" fmla="*/ 1318293 h 1318293"/>
                <a:gd name="connsiteX5" fmla="*/ 610 w 1278550"/>
                <a:gd name="connsiteY5" fmla="*/ 0 h 1318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78550" h="1318293">
                  <a:moveTo>
                    <a:pt x="610" y="0"/>
                  </a:moveTo>
                  <a:cubicBezTo>
                    <a:pt x="259920" y="84342"/>
                    <a:pt x="428708" y="110732"/>
                    <a:pt x="642756" y="159415"/>
                  </a:cubicBezTo>
                  <a:cubicBezTo>
                    <a:pt x="1019295" y="248318"/>
                    <a:pt x="1278550" y="377615"/>
                    <a:pt x="1278550" y="646778"/>
                  </a:cubicBezTo>
                  <a:cubicBezTo>
                    <a:pt x="1278550" y="915941"/>
                    <a:pt x="924042" y="1051594"/>
                    <a:pt x="642756" y="1134141"/>
                  </a:cubicBezTo>
                  <a:cubicBezTo>
                    <a:pt x="428708" y="1195525"/>
                    <a:pt x="265581" y="1203431"/>
                    <a:pt x="612" y="1318293"/>
                  </a:cubicBezTo>
                  <a:cubicBezTo>
                    <a:pt x="2729" y="923535"/>
                    <a:pt x="-1507" y="394758"/>
                    <a:pt x="610" y="0"/>
                  </a:cubicBezTo>
                  <a:close/>
                </a:path>
              </a:pathLst>
            </a:custGeom>
            <a:solidFill>
              <a:schemeClr val="accent1">
                <a:alpha val="5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" name="流程图: 延期 5">
              <a:extLst>
                <a:ext uri="{FF2B5EF4-FFF2-40B4-BE49-F238E27FC236}">
                  <a16:creationId xmlns:a16="http://schemas.microsoft.com/office/drawing/2014/main" xmlns="" id="{DCED7981-BF0D-4503-9B3C-4960A6C50B78}"/>
                </a:ext>
              </a:extLst>
            </p:cNvPr>
            <p:cNvSpPr/>
            <p:nvPr/>
          </p:nvSpPr>
          <p:spPr>
            <a:xfrm rot="16200000">
              <a:off x="2287086" y="3109837"/>
              <a:ext cx="2017912" cy="1408134"/>
            </a:xfrm>
            <a:custGeom>
              <a:avLst/>
              <a:gdLst>
                <a:gd name="connsiteX0" fmla="*/ 0 w 1271587"/>
                <a:gd name="connsiteY0" fmla="*/ 0 h 974725"/>
                <a:gd name="connsiteX1" fmla="*/ 635794 w 1271587"/>
                <a:gd name="connsiteY1" fmla="*/ 0 h 974725"/>
                <a:gd name="connsiteX2" fmla="*/ 1271588 w 1271587"/>
                <a:gd name="connsiteY2" fmla="*/ 487363 h 974725"/>
                <a:gd name="connsiteX3" fmla="*/ 635794 w 1271587"/>
                <a:gd name="connsiteY3" fmla="*/ 974726 h 974725"/>
                <a:gd name="connsiteX4" fmla="*/ 0 w 1271587"/>
                <a:gd name="connsiteY4" fmla="*/ 974725 h 974725"/>
                <a:gd name="connsiteX5" fmla="*/ 0 w 1271587"/>
                <a:gd name="connsiteY5" fmla="*/ 0 h 974725"/>
                <a:gd name="connsiteX0" fmla="*/ 6350 w 1277938"/>
                <a:gd name="connsiteY0" fmla="*/ 0 h 1184275"/>
                <a:gd name="connsiteX1" fmla="*/ 642144 w 1277938"/>
                <a:gd name="connsiteY1" fmla="*/ 0 h 1184275"/>
                <a:gd name="connsiteX2" fmla="*/ 1277938 w 1277938"/>
                <a:gd name="connsiteY2" fmla="*/ 487363 h 1184275"/>
                <a:gd name="connsiteX3" fmla="*/ 642144 w 1277938"/>
                <a:gd name="connsiteY3" fmla="*/ 974726 h 1184275"/>
                <a:gd name="connsiteX4" fmla="*/ 0 w 1277938"/>
                <a:gd name="connsiteY4" fmla="*/ 1184275 h 1184275"/>
                <a:gd name="connsiteX5" fmla="*/ 6350 w 1277938"/>
                <a:gd name="connsiteY5" fmla="*/ 0 h 1184275"/>
                <a:gd name="connsiteX0" fmla="*/ 611 w 1278550"/>
                <a:gd name="connsiteY0" fmla="*/ 0 h 1330323"/>
                <a:gd name="connsiteX1" fmla="*/ 642756 w 1278550"/>
                <a:gd name="connsiteY1" fmla="*/ 146048 h 1330323"/>
                <a:gd name="connsiteX2" fmla="*/ 1278550 w 1278550"/>
                <a:gd name="connsiteY2" fmla="*/ 633411 h 1330323"/>
                <a:gd name="connsiteX3" fmla="*/ 642756 w 1278550"/>
                <a:gd name="connsiteY3" fmla="*/ 1120774 h 1330323"/>
                <a:gd name="connsiteX4" fmla="*/ 612 w 1278550"/>
                <a:gd name="connsiteY4" fmla="*/ 1330323 h 1330323"/>
                <a:gd name="connsiteX5" fmla="*/ 611 w 1278550"/>
                <a:gd name="connsiteY5" fmla="*/ 0 h 1330323"/>
                <a:gd name="connsiteX0" fmla="*/ 611 w 1278550"/>
                <a:gd name="connsiteY0" fmla="*/ 0 h 1330323"/>
                <a:gd name="connsiteX1" fmla="*/ 642756 w 1278550"/>
                <a:gd name="connsiteY1" fmla="*/ 146048 h 1330323"/>
                <a:gd name="connsiteX2" fmla="*/ 1278550 w 1278550"/>
                <a:gd name="connsiteY2" fmla="*/ 633411 h 1330323"/>
                <a:gd name="connsiteX3" fmla="*/ 642756 w 1278550"/>
                <a:gd name="connsiteY3" fmla="*/ 1120774 h 1330323"/>
                <a:gd name="connsiteX4" fmla="*/ 612 w 1278550"/>
                <a:gd name="connsiteY4" fmla="*/ 1330323 h 1330323"/>
                <a:gd name="connsiteX5" fmla="*/ 611 w 1278550"/>
                <a:gd name="connsiteY5" fmla="*/ 0 h 1330323"/>
                <a:gd name="connsiteX0" fmla="*/ 611 w 1278550"/>
                <a:gd name="connsiteY0" fmla="*/ 0 h 1330323"/>
                <a:gd name="connsiteX1" fmla="*/ 642756 w 1278550"/>
                <a:gd name="connsiteY1" fmla="*/ 146048 h 1330323"/>
                <a:gd name="connsiteX2" fmla="*/ 1278550 w 1278550"/>
                <a:gd name="connsiteY2" fmla="*/ 633411 h 1330323"/>
                <a:gd name="connsiteX3" fmla="*/ 642756 w 1278550"/>
                <a:gd name="connsiteY3" fmla="*/ 1120774 h 1330323"/>
                <a:gd name="connsiteX4" fmla="*/ 612 w 1278550"/>
                <a:gd name="connsiteY4" fmla="*/ 1330323 h 1330323"/>
                <a:gd name="connsiteX5" fmla="*/ 611 w 1278550"/>
                <a:gd name="connsiteY5" fmla="*/ 0 h 1330323"/>
                <a:gd name="connsiteX0" fmla="*/ 611 w 1278550"/>
                <a:gd name="connsiteY0" fmla="*/ 0 h 1304926"/>
                <a:gd name="connsiteX1" fmla="*/ 642756 w 1278550"/>
                <a:gd name="connsiteY1" fmla="*/ 146048 h 1304926"/>
                <a:gd name="connsiteX2" fmla="*/ 1278550 w 1278550"/>
                <a:gd name="connsiteY2" fmla="*/ 633411 h 1304926"/>
                <a:gd name="connsiteX3" fmla="*/ 642756 w 1278550"/>
                <a:gd name="connsiteY3" fmla="*/ 1120774 h 1304926"/>
                <a:gd name="connsiteX4" fmla="*/ 612 w 1278550"/>
                <a:gd name="connsiteY4" fmla="*/ 1304926 h 1304926"/>
                <a:gd name="connsiteX5" fmla="*/ 611 w 1278550"/>
                <a:gd name="connsiteY5" fmla="*/ 0 h 1304926"/>
                <a:gd name="connsiteX0" fmla="*/ 611 w 1278550"/>
                <a:gd name="connsiteY0" fmla="*/ 0 h 1304926"/>
                <a:gd name="connsiteX1" fmla="*/ 642756 w 1278550"/>
                <a:gd name="connsiteY1" fmla="*/ 146048 h 1304926"/>
                <a:gd name="connsiteX2" fmla="*/ 1278550 w 1278550"/>
                <a:gd name="connsiteY2" fmla="*/ 633411 h 1304926"/>
                <a:gd name="connsiteX3" fmla="*/ 642756 w 1278550"/>
                <a:gd name="connsiteY3" fmla="*/ 1120774 h 1304926"/>
                <a:gd name="connsiteX4" fmla="*/ 612 w 1278550"/>
                <a:gd name="connsiteY4" fmla="*/ 1304926 h 1304926"/>
                <a:gd name="connsiteX5" fmla="*/ 611 w 1278550"/>
                <a:gd name="connsiteY5" fmla="*/ 0 h 1304926"/>
                <a:gd name="connsiteX0" fmla="*/ 611 w 1278550"/>
                <a:gd name="connsiteY0" fmla="*/ 0 h 1304926"/>
                <a:gd name="connsiteX1" fmla="*/ 642756 w 1278550"/>
                <a:gd name="connsiteY1" fmla="*/ 146048 h 1304926"/>
                <a:gd name="connsiteX2" fmla="*/ 1278550 w 1278550"/>
                <a:gd name="connsiteY2" fmla="*/ 633411 h 1304926"/>
                <a:gd name="connsiteX3" fmla="*/ 642756 w 1278550"/>
                <a:gd name="connsiteY3" fmla="*/ 1120774 h 1304926"/>
                <a:gd name="connsiteX4" fmla="*/ 612 w 1278550"/>
                <a:gd name="connsiteY4" fmla="*/ 1304926 h 1304926"/>
                <a:gd name="connsiteX5" fmla="*/ 611 w 1278550"/>
                <a:gd name="connsiteY5" fmla="*/ 0 h 1304926"/>
                <a:gd name="connsiteX0" fmla="*/ 611 w 1278550"/>
                <a:gd name="connsiteY0" fmla="*/ 0 h 1304926"/>
                <a:gd name="connsiteX1" fmla="*/ 642756 w 1278550"/>
                <a:gd name="connsiteY1" fmla="*/ 146048 h 1304926"/>
                <a:gd name="connsiteX2" fmla="*/ 1278550 w 1278550"/>
                <a:gd name="connsiteY2" fmla="*/ 633411 h 1304926"/>
                <a:gd name="connsiteX3" fmla="*/ 642756 w 1278550"/>
                <a:gd name="connsiteY3" fmla="*/ 1120774 h 1304926"/>
                <a:gd name="connsiteX4" fmla="*/ 612 w 1278550"/>
                <a:gd name="connsiteY4" fmla="*/ 1304926 h 1304926"/>
                <a:gd name="connsiteX5" fmla="*/ 611 w 1278550"/>
                <a:gd name="connsiteY5" fmla="*/ 0 h 1304926"/>
                <a:gd name="connsiteX0" fmla="*/ 610 w 1278550"/>
                <a:gd name="connsiteY0" fmla="*/ 0 h 1318293"/>
                <a:gd name="connsiteX1" fmla="*/ 642756 w 1278550"/>
                <a:gd name="connsiteY1" fmla="*/ 159415 h 1318293"/>
                <a:gd name="connsiteX2" fmla="*/ 1278550 w 1278550"/>
                <a:gd name="connsiteY2" fmla="*/ 646778 h 1318293"/>
                <a:gd name="connsiteX3" fmla="*/ 642756 w 1278550"/>
                <a:gd name="connsiteY3" fmla="*/ 1134141 h 1318293"/>
                <a:gd name="connsiteX4" fmla="*/ 612 w 1278550"/>
                <a:gd name="connsiteY4" fmla="*/ 1318293 h 1318293"/>
                <a:gd name="connsiteX5" fmla="*/ 610 w 1278550"/>
                <a:gd name="connsiteY5" fmla="*/ 0 h 1318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78550" h="1318293">
                  <a:moveTo>
                    <a:pt x="610" y="0"/>
                  </a:moveTo>
                  <a:cubicBezTo>
                    <a:pt x="259920" y="84342"/>
                    <a:pt x="428708" y="110732"/>
                    <a:pt x="642756" y="159415"/>
                  </a:cubicBezTo>
                  <a:cubicBezTo>
                    <a:pt x="1019295" y="248318"/>
                    <a:pt x="1278550" y="377615"/>
                    <a:pt x="1278550" y="646778"/>
                  </a:cubicBezTo>
                  <a:cubicBezTo>
                    <a:pt x="1278550" y="915941"/>
                    <a:pt x="924042" y="1051594"/>
                    <a:pt x="642756" y="1134141"/>
                  </a:cubicBezTo>
                  <a:cubicBezTo>
                    <a:pt x="428708" y="1195525"/>
                    <a:pt x="265581" y="1203431"/>
                    <a:pt x="612" y="1318293"/>
                  </a:cubicBezTo>
                  <a:cubicBezTo>
                    <a:pt x="2729" y="923535"/>
                    <a:pt x="-1507" y="394758"/>
                    <a:pt x="610" y="0"/>
                  </a:cubicBez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" name="流程图: 延期 5">
              <a:extLst>
                <a:ext uri="{FF2B5EF4-FFF2-40B4-BE49-F238E27FC236}">
                  <a16:creationId xmlns:a16="http://schemas.microsoft.com/office/drawing/2014/main" xmlns="" id="{851795DF-D9FC-4D7A-BF40-140973B1D32A}"/>
                </a:ext>
              </a:extLst>
            </p:cNvPr>
            <p:cNvSpPr/>
            <p:nvPr/>
          </p:nvSpPr>
          <p:spPr>
            <a:xfrm rot="16200000">
              <a:off x="9357124" y="3042361"/>
              <a:ext cx="2152863" cy="1408134"/>
            </a:xfrm>
            <a:custGeom>
              <a:avLst/>
              <a:gdLst>
                <a:gd name="connsiteX0" fmla="*/ 0 w 1271587"/>
                <a:gd name="connsiteY0" fmla="*/ 0 h 974725"/>
                <a:gd name="connsiteX1" fmla="*/ 635794 w 1271587"/>
                <a:gd name="connsiteY1" fmla="*/ 0 h 974725"/>
                <a:gd name="connsiteX2" fmla="*/ 1271588 w 1271587"/>
                <a:gd name="connsiteY2" fmla="*/ 487363 h 974725"/>
                <a:gd name="connsiteX3" fmla="*/ 635794 w 1271587"/>
                <a:gd name="connsiteY3" fmla="*/ 974726 h 974725"/>
                <a:gd name="connsiteX4" fmla="*/ 0 w 1271587"/>
                <a:gd name="connsiteY4" fmla="*/ 974725 h 974725"/>
                <a:gd name="connsiteX5" fmla="*/ 0 w 1271587"/>
                <a:gd name="connsiteY5" fmla="*/ 0 h 974725"/>
                <a:gd name="connsiteX0" fmla="*/ 6350 w 1277938"/>
                <a:gd name="connsiteY0" fmla="*/ 0 h 1184275"/>
                <a:gd name="connsiteX1" fmla="*/ 642144 w 1277938"/>
                <a:gd name="connsiteY1" fmla="*/ 0 h 1184275"/>
                <a:gd name="connsiteX2" fmla="*/ 1277938 w 1277938"/>
                <a:gd name="connsiteY2" fmla="*/ 487363 h 1184275"/>
                <a:gd name="connsiteX3" fmla="*/ 642144 w 1277938"/>
                <a:gd name="connsiteY3" fmla="*/ 974726 h 1184275"/>
                <a:gd name="connsiteX4" fmla="*/ 0 w 1277938"/>
                <a:gd name="connsiteY4" fmla="*/ 1184275 h 1184275"/>
                <a:gd name="connsiteX5" fmla="*/ 6350 w 1277938"/>
                <a:gd name="connsiteY5" fmla="*/ 0 h 1184275"/>
                <a:gd name="connsiteX0" fmla="*/ 611 w 1278550"/>
                <a:gd name="connsiteY0" fmla="*/ 0 h 1330323"/>
                <a:gd name="connsiteX1" fmla="*/ 642756 w 1278550"/>
                <a:gd name="connsiteY1" fmla="*/ 146048 h 1330323"/>
                <a:gd name="connsiteX2" fmla="*/ 1278550 w 1278550"/>
                <a:gd name="connsiteY2" fmla="*/ 633411 h 1330323"/>
                <a:gd name="connsiteX3" fmla="*/ 642756 w 1278550"/>
                <a:gd name="connsiteY3" fmla="*/ 1120774 h 1330323"/>
                <a:gd name="connsiteX4" fmla="*/ 612 w 1278550"/>
                <a:gd name="connsiteY4" fmla="*/ 1330323 h 1330323"/>
                <a:gd name="connsiteX5" fmla="*/ 611 w 1278550"/>
                <a:gd name="connsiteY5" fmla="*/ 0 h 1330323"/>
                <a:gd name="connsiteX0" fmla="*/ 611 w 1278550"/>
                <a:gd name="connsiteY0" fmla="*/ 0 h 1330323"/>
                <a:gd name="connsiteX1" fmla="*/ 642756 w 1278550"/>
                <a:gd name="connsiteY1" fmla="*/ 146048 h 1330323"/>
                <a:gd name="connsiteX2" fmla="*/ 1278550 w 1278550"/>
                <a:gd name="connsiteY2" fmla="*/ 633411 h 1330323"/>
                <a:gd name="connsiteX3" fmla="*/ 642756 w 1278550"/>
                <a:gd name="connsiteY3" fmla="*/ 1120774 h 1330323"/>
                <a:gd name="connsiteX4" fmla="*/ 612 w 1278550"/>
                <a:gd name="connsiteY4" fmla="*/ 1330323 h 1330323"/>
                <a:gd name="connsiteX5" fmla="*/ 611 w 1278550"/>
                <a:gd name="connsiteY5" fmla="*/ 0 h 1330323"/>
                <a:gd name="connsiteX0" fmla="*/ 611 w 1278550"/>
                <a:gd name="connsiteY0" fmla="*/ 0 h 1330323"/>
                <a:gd name="connsiteX1" fmla="*/ 642756 w 1278550"/>
                <a:gd name="connsiteY1" fmla="*/ 146048 h 1330323"/>
                <a:gd name="connsiteX2" fmla="*/ 1278550 w 1278550"/>
                <a:gd name="connsiteY2" fmla="*/ 633411 h 1330323"/>
                <a:gd name="connsiteX3" fmla="*/ 642756 w 1278550"/>
                <a:gd name="connsiteY3" fmla="*/ 1120774 h 1330323"/>
                <a:gd name="connsiteX4" fmla="*/ 612 w 1278550"/>
                <a:gd name="connsiteY4" fmla="*/ 1330323 h 1330323"/>
                <a:gd name="connsiteX5" fmla="*/ 611 w 1278550"/>
                <a:gd name="connsiteY5" fmla="*/ 0 h 1330323"/>
                <a:gd name="connsiteX0" fmla="*/ 611 w 1278550"/>
                <a:gd name="connsiteY0" fmla="*/ 0 h 1304926"/>
                <a:gd name="connsiteX1" fmla="*/ 642756 w 1278550"/>
                <a:gd name="connsiteY1" fmla="*/ 146048 h 1304926"/>
                <a:gd name="connsiteX2" fmla="*/ 1278550 w 1278550"/>
                <a:gd name="connsiteY2" fmla="*/ 633411 h 1304926"/>
                <a:gd name="connsiteX3" fmla="*/ 642756 w 1278550"/>
                <a:gd name="connsiteY3" fmla="*/ 1120774 h 1304926"/>
                <a:gd name="connsiteX4" fmla="*/ 612 w 1278550"/>
                <a:gd name="connsiteY4" fmla="*/ 1304926 h 1304926"/>
                <a:gd name="connsiteX5" fmla="*/ 611 w 1278550"/>
                <a:gd name="connsiteY5" fmla="*/ 0 h 1304926"/>
                <a:gd name="connsiteX0" fmla="*/ 611 w 1278550"/>
                <a:gd name="connsiteY0" fmla="*/ 0 h 1304926"/>
                <a:gd name="connsiteX1" fmla="*/ 642756 w 1278550"/>
                <a:gd name="connsiteY1" fmla="*/ 146048 h 1304926"/>
                <a:gd name="connsiteX2" fmla="*/ 1278550 w 1278550"/>
                <a:gd name="connsiteY2" fmla="*/ 633411 h 1304926"/>
                <a:gd name="connsiteX3" fmla="*/ 642756 w 1278550"/>
                <a:gd name="connsiteY3" fmla="*/ 1120774 h 1304926"/>
                <a:gd name="connsiteX4" fmla="*/ 612 w 1278550"/>
                <a:gd name="connsiteY4" fmla="*/ 1304926 h 1304926"/>
                <a:gd name="connsiteX5" fmla="*/ 611 w 1278550"/>
                <a:gd name="connsiteY5" fmla="*/ 0 h 1304926"/>
                <a:gd name="connsiteX0" fmla="*/ 611 w 1278550"/>
                <a:gd name="connsiteY0" fmla="*/ 0 h 1304926"/>
                <a:gd name="connsiteX1" fmla="*/ 642756 w 1278550"/>
                <a:gd name="connsiteY1" fmla="*/ 146048 h 1304926"/>
                <a:gd name="connsiteX2" fmla="*/ 1278550 w 1278550"/>
                <a:gd name="connsiteY2" fmla="*/ 633411 h 1304926"/>
                <a:gd name="connsiteX3" fmla="*/ 642756 w 1278550"/>
                <a:gd name="connsiteY3" fmla="*/ 1120774 h 1304926"/>
                <a:gd name="connsiteX4" fmla="*/ 612 w 1278550"/>
                <a:gd name="connsiteY4" fmla="*/ 1304926 h 1304926"/>
                <a:gd name="connsiteX5" fmla="*/ 611 w 1278550"/>
                <a:gd name="connsiteY5" fmla="*/ 0 h 1304926"/>
                <a:gd name="connsiteX0" fmla="*/ 611 w 1278550"/>
                <a:gd name="connsiteY0" fmla="*/ 0 h 1304926"/>
                <a:gd name="connsiteX1" fmla="*/ 642756 w 1278550"/>
                <a:gd name="connsiteY1" fmla="*/ 146048 h 1304926"/>
                <a:gd name="connsiteX2" fmla="*/ 1278550 w 1278550"/>
                <a:gd name="connsiteY2" fmla="*/ 633411 h 1304926"/>
                <a:gd name="connsiteX3" fmla="*/ 642756 w 1278550"/>
                <a:gd name="connsiteY3" fmla="*/ 1120774 h 1304926"/>
                <a:gd name="connsiteX4" fmla="*/ 612 w 1278550"/>
                <a:gd name="connsiteY4" fmla="*/ 1304926 h 1304926"/>
                <a:gd name="connsiteX5" fmla="*/ 611 w 1278550"/>
                <a:gd name="connsiteY5" fmla="*/ 0 h 1304926"/>
                <a:gd name="connsiteX0" fmla="*/ 610 w 1278550"/>
                <a:gd name="connsiteY0" fmla="*/ 0 h 1318293"/>
                <a:gd name="connsiteX1" fmla="*/ 642756 w 1278550"/>
                <a:gd name="connsiteY1" fmla="*/ 159415 h 1318293"/>
                <a:gd name="connsiteX2" fmla="*/ 1278550 w 1278550"/>
                <a:gd name="connsiteY2" fmla="*/ 646778 h 1318293"/>
                <a:gd name="connsiteX3" fmla="*/ 642756 w 1278550"/>
                <a:gd name="connsiteY3" fmla="*/ 1134141 h 1318293"/>
                <a:gd name="connsiteX4" fmla="*/ 612 w 1278550"/>
                <a:gd name="connsiteY4" fmla="*/ 1318293 h 1318293"/>
                <a:gd name="connsiteX5" fmla="*/ 610 w 1278550"/>
                <a:gd name="connsiteY5" fmla="*/ 0 h 1318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78550" h="1318293">
                  <a:moveTo>
                    <a:pt x="610" y="0"/>
                  </a:moveTo>
                  <a:cubicBezTo>
                    <a:pt x="259920" y="84342"/>
                    <a:pt x="428708" y="110732"/>
                    <a:pt x="642756" y="159415"/>
                  </a:cubicBezTo>
                  <a:cubicBezTo>
                    <a:pt x="1019295" y="248318"/>
                    <a:pt x="1278550" y="377615"/>
                    <a:pt x="1278550" y="646778"/>
                  </a:cubicBezTo>
                  <a:cubicBezTo>
                    <a:pt x="1278550" y="915941"/>
                    <a:pt x="924042" y="1051594"/>
                    <a:pt x="642756" y="1134141"/>
                  </a:cubicBezTo>
                  <a:cubicBezTo>
                    <a:pt x="428708" y="1195525"/>
                    <a:pt x="265581" y="1203431"/>
                    <a:pt x="612" y="1318293"/>
                  </a:cubicBezTo>
                  <a:cubicBezTo>
                    <a:pt x="2729" y="923535"/>
                    <a:pt x="-1507" y="394758"/>
                    <a:pt x="610" y="0"/>
                  </a:cubicBez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" name="流程图: 延期 5">
              <a:extLst>
                <a:ext uri="{FF2B5EF4-FFF2-40B4-BE49-F238E27FC236}">
                  <a16:creationId xmlns:a16="http://schemas.microsoft.com/office/drawing/2014/main" xmlns="" id="{D0143EEF-8079-463E-B511-2984ADFE9C70}"/>
                </a:ext>
              </a:extLst>
            </p:cNvPr>
            <p:cNvSpPr/>
            <p:nvPr/>
          </p:nvSpPr>
          <p:spPr>
            <a:xfrm rot="16200000">
              <a:off x="8782458" y="3261458"/>
              <a:ext cx="1714670" cy="1408134"/>
            </a:xfrm>
            <a:custGeom>
              <a:avLst/>
              <a:gdLst>
                <a:gd name="connsiteX0" fmla="*/ 0 w 1271587"/>
                <a:gd name="connsiteY0" fmla="*/ 0 h 974725"/>
                <a:gd name="connsiteX1" fmla="*/ 635794 w 1271587"/>
                <a:gd name="connsiteY1" fmla="*/ 0 h 974725"/>
                <a:gd name="connsiteX2" fmla="*/ 1271588 w 1271587"/>
                <a:gd name="connsiteY2" fmla="*/ 487363 h 974725"/>
                <a:gd name="connsiteX3" fmla="*/ 635794 w 1271587"/>
                <a:gd name="connsiteY3" fmla="*/ 974726 h 974725"/>
                <a:gd name="connsiteX4" fmla="*/ 0 w 1271587"/>
                <a:gd name="connsiteY4" fmla="*/ 974725 h 974725"/>
                <a:gd name="connsiteX5" fmla="*/ 0 w 1271587"/>
                <a:gd name="connsiteY5" fmla="*/ 0 h 974725"/>
                <a:gd name="connsiteX0" fmla="*/ 6350 w 1277938"/>
                <a:gd name="connsiteY0" fmla="*/ 0 h 1184275"/>
                <a:gd name="connsiteX1" fmla="*/ 642144 w 1277938"/>
                <a:gd name="connsiteY1" fmla="*/ 0 h 1184275"/>
                <a:gd name="connsiteX2" fmla="*/ 1277938 w 1277938"/>
                <a:gd name="connsiteY2" fmla="*/ 487363 h 1184275"/>
                <a:gd name="connsiteX3" fmla="*/ 642144 w 1277938"/>
                <a:gd name="connsiteY3" fmla="*/ 974726 h 1184275"/>
                <a:gd name="connsiteX4" fmla="*/ 0 w 1277938"/>
                <a:gd name="connsiteY4" fmla="*/ 1184275 h 1184275"/>
                <a:gd name="connsiteX5" fmla="*/ 6350 w 1277938"/>
                <a:gd name="connsiteY5" fmla="*/ 0 h 1184275"/>
                <a:gd name="connsiteX0" fmla="*/ 611 w 1278550"/>
                <a:gd name="connsiteY0" fmla="*/ 0 h 1330323"/>
                <a:gd name="connsiteX1" fmla="*/ 642756 w 1278550"/>
                <a:gd name="connsiteY1" fmla="*/ 146048 h 1330323"/>
                <a:gd name="connsiteX2" fmla="*/ 1278550 w 1278550"/>
                <a:gd name="connsiteY2" fmla="*/ 633411 h 1330323"/>
                <a:gd name="connsiteX3" fmla="*/ 642756 w 1278550"/>
                <a:gd name="connsiteY3" fmla="*/ 1120774 h 1330323"/>
                <a:gd name="connsiteX4" fmla="*/ 612 w 1278550"/>
                <a:gd name="connsiteY4" fmla="*/ 1330323 h 1330323"/>
                <a:gd name="connsiteX5" fmla="*/ 611 w 1278550"/>
                <a:gd name="connsiteY5" fmla="*/ 0 h 1330323"/>
                <a:gd name="connsiteX0" fmla="*/ 611 w 1278550"/>
                <a:gd name="connsiteY0" fmla="*/ 0 h 1330323"/>
                <a:gd name="connsiteX1" fmla="*/ 642756 w 1278550"/>
                <a:gd name="connsiteY1" fmla="*/ 146048 h 1330323"/>
                <a:gd name="connsiteX2" fmla="*/ 1278550 w 1278550"/>
                <a:gd name="connsiteY2" fmla="*/ 633411 h 1330323"/>
                <a:gd name="connsiteX3" fmla="*/ 642756 w 1278550"/>
                <a:gd name="connsiteY3" fmla="*/ 1120774 h 1330323"/>
                <a:gd name="connsiteX4" fmla="*/ 612 w 1278550"/>
                <a:gd name="connsiteY4" fmla="*/ 1330323 h 1330323"/>
                <a:gd name="connsiteX5" fmla="*/ 611 w 1278550"/>
                <a:gd name="connsiteY5" fmla="*/ 0 h 1330323"/>
                <a:gd name="connsiteX0" fmla="*/ 611 w 1278550"/>
                <a:gd name="connsiteY0" fmla="*/ 0 h 1330323"/>
                <a:gd name="connsiteX1" fmla="*/ 642756 w 1278550"/>
                <a:gd name="connsiteY1" fmla="*/ 146048 h 1330323"/>
                <a:gd name="connsiteX2" fmla="*/ 1278550 w 1278550"/>
                <a:gd name="connsiteY2" fmla="*/ 633411 h 1330323"/>
                <a:gd name="connsiteX3" fmla="*/ 642756 w 1278550"/>
                <a:gd name="connsiteY3" fmla="*/ 1120774 h 1330323"/>
                <a:gd name="connsiteX4" fmla="*/ 612 w 1278550"/>
                <a:gd name="connsiteY4" fmla="*/ 1330323 h 1330323"/>
                <a:gd name="connsiteX5" fmla="*/ 611 w 1278550"/>
                <a:gd name="connsiteY5" fmla="*/ 0 h 1330323"/>
                <a:gd name="connsiteX0" fmla="*/ 611 w 1278550"/>
                <a:gd name="connsiteY0" fmla="*/ 0 h 1304926"/>
                <a:gd name="connsiteX1" fmla="*/ 642756 w 1278550"/>
                <a:gd name="connsiteY1" fmla="*/ 146048 h 1304926"/>
                <a:gd name="connsiteX2" fmla="*/ 1278550 w 1278550"/>
                <a:gd name="connsiteY2" fmla="*/ 633411 h 1304926"/>
                <a:gd name="connsiteX3" fmla="*/ 642756 w 1278550"/>
                <a:gd name="connsiteY3" fmla="*/ 1120774 h 1304926"/>
                <a:gd name="connsiteX4" fmla="*/ 612 w 1278550"/>
                <a:gd name="connsiteY4" fmla="*/ 1304926 h 1304926"/>
                <a:gd name="connsiteX5" fmla="*/ 611 w 1278550"/>
                <a:gd name="connsiteY5" fmla="*/ 0 h 1304926"/>
                <a:gd name="connsiteX0" fmla="*/ 611 w 1278550"/>
                <a:gd name="connsiteY0" fmla="*/ 0 h 1304926"/>
                <a:gd name="connsiteX1" fmla="*/ 642756 w 1278550"/>
                <a:gd name="connsiteY1" fmla="*/ 146048 h 1304926"/>
                <a:gd name="connsiteX2" fmla="*/ 1278550 w 1278550"/>
                <a:gd name="connsiteY2" fmla="*/ 633411 h 1304926"/>
                <a:gd name="connsiteX3" fmla="*/ 642756 w 1278550"/>
                <a:gd name="connsiteY3" fmla="*/ 1120774 h 1304926"/>
                <a:gd name="connsiteX4" fmla="*/ 612 w 1278550"/>
                <a:gd name="connsiteY4" fmla="*/ 1304926 h 1304926"/>
                <a:gd name="connsiteX5" fmla="*/ 611 w 1278550"/>
                <a:gd name="connsiteY5" fmla="*/ 0 h 1304926"/>
                <a:gd name="connsiteX0" fmla="*/ 611 w 1278550"/>
                <a:gd name="connsiteY0" fmla="*/ 0 h 1304926"/>
                <a:gd name="connsiteX1" fmla="*/ 642756 w 1278550"/>
                <a:gd name="connsiteY1" fmla="*/ 146048 h 1304926"/>
                <a:gd name="connsiteX2" fmla="*/ 1278550 w 1278550"/>
                <a:gd name="connsiteY2" fmla="*/ 633411 h 1304926"/>
                <a:gd name="connsiteX3" fmla="*/ 642756 w 1278550"/>
                <a:gd name="connsiteY3" fmla="*/ 1120774 h 1304926"/>
                <a:gd name="connsiteX4" fmla="*/ 612 w 1278550"/>
                <a:gd name="connsiteY4" fmla="*/ 1304926 h 1304926"/>
                <a:gd name="connsiteX5" fmla="*/ 611 w 1278550"/>
                <a:gd name="connsiteY5" fmla="*/ 0 h 1304926"/>
                <a:gd name="connsiteX0" fmla="*/ 611 w 1278550"/>
                <a:gd name="connsiteY0" fmla="*/ 0 h 1304926"/>
                <a:gd name="connsiteX1" fmla="*/ 642756 w 1278550"/>
                <a:gd name="connsiteY1" fmla="*/ 146048 h 1304926"/>
                <a:gd name="connsiteX2" fmla="*/ 1278550 w 1278550"/>
                <a:gd name="connsiteY2" fmla="*/ 633411 h 1304926"/>
                <a:gd name="connsiteX3" fmla="*/ 642756 w 1278550"/>
                <a:gd name="connsiteY3" fmla="*/ 1120774 h 1304926"/>
                <a:gd name="connsiteX4" fmla="*/ 612 w 1278550"/>
                <a:gd name="connsiteY4" fmla="*/ 1304926 h 1304926"/>
                <a:gd name="connsiteX5" fmla="*/ 611 w 1278550"/>
                <a:gd name="connsiteY5" fmla="*/ 0 h 1304926"/>
                <a:gd name="connsiteX0" fmla="*/ 610 w 1278550"/>
                <a:gd name="connsiteY0" fmla="*/ 0 h 1318293"/>
                <a:gd name="connsiteX1" fmla="*/ 642756 w 1278550"/>
                <a:gd name="connsiteY1" fmla="*/ 159415 h 1318293"/>
                <a:gd name="connsiteX2" fmla="*/ 1278550 w 1278550"/>
                <a:gd name="connsiteY2" fmla="*/ 646778 h 1318293"/>
                <a:gd name="connsiteX3" fmla="*/ 642756 w 1278550"/>
                <a:gd name="connsiteY3" fmla="*/ 1134141 h 1318293"/>
                <a:gd name="connsiteX4" fmla="*/ 612 w 1278550"/>
                <a:gd name="connsiteY4" fmla="*/ 1318293 h 1318293"/>
                <a:gd name="connsiteX5" fmla="*/ 610 w 1278550"/>
                <a:gd name="connsiteY5" fmla="*/ 0 h 1318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78550" h="1318293">
                  <a:moveTo>
                    <a:pt x="610" y="0"/>
                  </a:moveTo>
                  <a:cubicBezTo>
                    <a:pt x="259920" y="84342"/>
                    <a:pt x="428708" y="110732"/>
                    <a:pt x="642756" y="159415"/>
                  </a:cubicBezTo>
                  <a:cubicBezTo>
                    <a:pt x="1019295" y="248318"/>
                    <a:pt x="1278550" y="377615"/>
                    <a:pt x="1278550" y="646778"/>
                  </a:cubicBezTo>
                  <a:cubicBezTo>
                    <a:pt x="1278550" y="915941"/>
                    <a:pt x="924042" y="1051594"/>
                    <a:pt x="642756" y="1134141"/>
                  </a:cubicBezTo>
                  <a:cubicBezTo>
                    <a:pt x="428708" y="1195525"/>
                    <a:pt x="265581" y="1203431"/>
                    <a:pt x="612" y="1318293"/>
                  </a:cubicBezTo>
                  <a:cubicBezTo>
                    <a:pt x="2729" y="923535"/>
                    <a:pt x="-1507" y="394758"/>
                    <a:pt x="610" y="0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" name="流程图: 延期 5">
              <a:extLst>
                <a:ext uri="{FF2B5EF4-FFF2-40B4-BE49-F238E27FC236}">
                  <a16:creationId xmlns:a16="http://schemas.microsoft.com/office/drawing/2014/main" xmlns="" id="{9DCD3BA3-8E5B-45EB-9814-841098EFCDFD}"/>
                </a:ext>
              </a:extLst>
            </p:cNvPr>
            <p:cNvSpPr/>
            <p:nvPr/>
          </p:nvSpPr>
          <p:spPr>
            <a:xfrm rot="16200000">
              <a:off x="7615663" y="3680598"/>
              <a:ext cx="876387" cy="1408135"/>
            </a:xfrm>
            <a:custGeom>
              <a:avLst/>
              <a:gdLst>
                <a:gd name="connsiteX0" fmla="*/ 0 w 1271587"/>
                <a:gd name="connsiteY0" fmla="*/ 0 h 974725"/>
                <a:gd name="connsiteX1" fmla="*/ 635794 w 1271587"/>
                <a:gd name="connsiteY1" fmla="*/ 0 h 974725"/>
                <a:gd name="connsiteX2" fmla="*/ 1271588 w 1271587"/>
                <a:gd name="connsiteY2" fmla="*/ 487363 h 974725"/>
                <a:gd name="connsiteX3" fmla="*/ 635794 w 1271587"/>
                <a:gd name="connsiteY3" fmla="*/ 974726 h 974725"/>
                <a:gd name="connsiteX4" fmla="*/ 0 w 1271587"/>
                <a:gd name="connsiteY4" fmla="*/ 974725 h 974725"/>
                <a:gd name="connsiteX5" fmla="*/ 0 w 1271587"/>
                <a:gd name="connsiteY5" fmla="*/ 0 h 974725"/>
                <a:gd name="connsiteX0" fmla="*/ 6350 w 1277938"/>
                <a:gd name="connsiteY0" fmla="*/ 0 h 1184275"/>
                <a:gd name="connsiteX1" fmla="*/ 642144 w 1277938"/>
                <a:gd name="connsiteY1" fmla="*/ 0 h 1184275"/>
                <a:gd name="connsiteX2" fmla="*/ 1277938 w 1277938"/>
                <a:gd name="connsiteY2" fmla="*/ 487363 h 1184275"/>
                <a:gd name="connsiteX3" fmla="*/ 642144 w 1277938"/>
                <a:gd name="connsiteY3" fmla="*/ 974726 h 1184275"/>
                <a:gd name="connsiteX4" fmla="*/ 0 w 1277938"/>
                <a:gd name="connsiteY4" fmla="*/ 1184275 h 1184275"/>
                <a:gd name="connsiteX5" fmla="*/ 6350 w 1277938"/>
                <a:gd name="connsiteY5" fmla="*/ 0 h 1184275"/>
                <a:gd name="connsiteX0" fmla="*/ 611 w 1278550"/>
                <a:gd name="connsiteY0" fmla="*/ 0 h 1330323"/>
                <a:gd name="connsiteX1" fmla="*/ 642756 w 1278550"/>
                <a:gd name="connsiteY1" fmla="*/ 146048 h 1330323"/>
                <a:gd name="connsiteX2" fmla="*/ 1278550 w 1278550"/>
                <a:gd name="connsiteY2" fmla="*/ 633411 h 1330323"/>
                <a:gd name="connsiteX3" fmla="*/ 642756 w 1278550"/>
                <a:gd name="connsiteY3" fmla="*/ 1120774 h 1330323"/>
                <a:gd name="connsiteX4" fmla="*/ 612 w 1278550"/>
                <a:gd name="connsiteY4" fmla="*/ 1330323 h 1330323"/>
                <a:gd name="connsiteX5" fmla="*/ 611 w 1278550"/>
                <a:gd name="connsiteY5" fmla="*/ 0 h 1330323"/>
                <a:gd name="connsiteX0" fmla="*/ 611 w 1278550"/>
                <a:gd name="connsiteY0" fmla="*/ 0 h 1330323"/>
                <a:gd name="connsiteX1" fmla="*/ 642756 w 1278550"/>
                <a:gd name="connsiteY1" fmla="*/ 146048 h 1330323"/>
                <a:gd name="connsiteX2" fmla="*/ 1278550 w 1278550"/>
                <a:gd name="connsiteY2" fmla="*/ 633411 h 1330323"/>
                <a:gd name="connsiteX3" fmla="*/ 642756 w 1278550"/>
                <a:gd name="connsiteY3" fmla="*/ 1120774 h 1330323"/>
                <a:gd name="connsiteX4" fmla="*/ 612 w 1278550"/>
                <a:gd name="connsiteY4" fmla="*/ 1330323 h 1330323"/>
                <a:gd name="connsiteX5" fmla="*/ 611 w 1278550"/>
                <a:gd name="connsiteY5" fmla="*/ 0 h 1330323"/>
                <a:gd name="connsiteX0" fmla="*/ 611 w 1278550"/>
                <a:gd name="connsiteY0" fmla="*/ 0 h 1330323"/>
                <a:gd name="connsiteX1" fmla="*/ 642756 w 1278550"/>
                <a:gd name="connsiteY1" fmla="*/ 146048 h 1330323"/>
                <a:gd name="connsiteX2" fmla="*/ 1278550 w 1278550"/>
                <a:gd name="connsiteY2" fmla="*/ 633411 h 1330323"/>
                <a:gd name="connsiteX3" fmla="*/ 642756 w 1278550"/>
                <a:gd name="connsiteY3" fmla="*/ 1120774 h 1330323"/>
                <a:gd name="connsiteX4" fmla="*/ 612 w 1278550"/>
                <a:gd name="connsiteY4" fmla="*/ 1330323 h 1330323"/>
                <a:gd name="connsiteX5" fmla="*/ 611 w 1278550"/>
                <a:gd name="connsiteY5" fmla="*/ 0 h 1330323"/>
                <a:gd name="connsiteX0" fmla="*/ 611 w 1278550"/>
                <a:gd name="connsiteY0" fmla="*/ 0 h 1304926"/>
                <a:gd name="connsiteX1" fmla="*/ 642756 w 1278550"/>
                <a:gd name="connsiteY1" fmla="*/ 146048 h 1304926"/>
                <a:gd name="connsiteX2" fmla="*/ 1278550 w 1278550"/>
                <a:gd name="connsiteY2" fmla="*/ 633411 h 1304926"/>
                <a:gd name="connsiteX3" fmla="*/ 642756 w 1278550"/>
                <a:gd name="connsiteY3" fmla="*/ 1120774 h 1304926"/>
                <a:gd name="connsiteX4" fmla="*/ 612 w 1278550"/>
                <a:gd name="connsiteY4" fmla="*/ 1304926 h 1304926"/>
                <a:gd name="connsiteX5" fmla="*/ 611 w 1278550"/>
                <a:gd name="connsiteY5" fmla="*/ 0 h 1304926"/>
                <a:gd name="connsiteX0" fmla="*/ 611 w 1278550"/>
                <a:gd name="connsiteY0" fmla="*/ 0 h 1304926"/>
                <a:gd name="connsiteX1" fmla="*/ 642756 w 1278550"/>
                <a:gd name="connsiteY1" fmla="*/ 146048 h 1304926"/>
                <a:gd name="connsiteX2" fmla="*/ 1278550 w 1278550"/>
                <a:gd name="connsiteY2" fmla="*/ 633411 h 1304926"/>
                <a:gd name="connsiteX3" fmla="*/ 642756 w 1278550"/>
                <a:gd name="connsiteY3" fmla="*/ 1120774 h 1304926"/>
                <a:gd name="connsiteX4" fmla="*/ 612 w 1278550"/>
                <a:gd name="connsiteY4" fmla="*/ 1304926 h 1304926"/>
                <a:gd name="connsiteX5" fmla="*/ 611 w 1278550"/>
                <a:gd name="connsiteY5" fmla="*/ 0 h 1304926"/>
                <a:gd name="connsiteX0" fmla="*/ 611 w 1278550"/>
                <a:gd name="connsiteY0" fmla="*/ 0 h 1304926"/>
                <a:gd name="connsiteX1" fmla="*/ 642756 w 1278550"/>
                <a:gd name="connsiteY1" fmla="*/ 146048 h 1304926"/>
                <a:gd name="connsiteX2" fmla="*/ 1278550 w 1278550"/>
                <a:gd name="connsiteY2" fmla="*/ 633411 h 1304926"/>
                <a:gd name="connsiteX3" fmla="*/ 642756 w 1278550"/>
                <a:gd name="connsiteY3" fmla="*/ 1120774 h 1304926"/>
                <a:gd name="connsiteX4" fmla="*/ 612 w 1278550"/>
                <a:gd name="connsiteY4" fmla="*/ 1304926 h 1304926"/>
                <a:gd name="connsiteX5" fmla="*/ 611 w 1278550"/>
                <a:gd name="connsiteY5" fmla="*/ 0 h 1304926"/>
                <a:gd name="connsiteX0" fmla="*/ 611 w 1278550"/>
                <a:gd name="connsiteY0" fmla="*/ 0 h 1304926"/>
                <a:gd name="connsiteX1" fmla="*/ 642756 w 1278550"/>
                <a:gd name="connsiteY1" fmla="*/ 146048 h 1304926"/>
                <a:gd name="connsiteX2" fmla="*/ 1278550 w 1278550"/>
                <a:gd name="connsiteY2" fmla="*/ 633411 h 1304926"/>
                <a:gd name="connsiteX3" fmla="*/ 642756 w 1278550"/>
                <a:gd name="connsiteY3" fmla="*/ 1120774 h 1304926"/>
                <a:gd name="connsiteX4" fmla="*/ 612 w 1278550"/>
                <a:gd name="connsiteY4" fmla="*/ 1304926 h 1304926"/>
                <a:gd name="connsiteX5" fmla="*/ 611 w 1278550"/>
                <a:gd name="connsiteY5" fmla="*/ 0 h 1304926"/>
                <a:gd name="connsiteX0" fmla="*/ 610 w 1278550"/>
                <a:gd name="connsiteY0" fmla="*/ 0 h 1318293"/>
                <a:gd name="connsiteX1" fmla="*/ 642756 w 1278550"/>
                <a:gd name="connsiteY1" fmla="*/ 159415 h 1318293"/>
                <a:gd name="connsiteX2" fmla="*/ 1278550 w 1278550"/>
                <a:gd name="connsiteY2" fmla="*/ 646778 h 1318293"/>
                <a:gd name="connsiteX3" fmla="*/ 642756 w 1278550"/>
                <a:gd name="connsiteY3" fmla="*/ 1134141 h 1318293"/>
                <a:gd name="connsiteX4" fmla="*/ 612 w 1278550"/>
                <a:gd name="connsiteY4" fmla="*/ 1318293 h 1318293"/>
                <a:gd name="connsiteX5" fmla="*/ 610 w 1278550"/>
                <a:gd name="connsiteY5" fmla="*/ 0 h 1318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78550" h="1318293">
                  <a:moveTo>
                    <a:pt x="610" y="0"/>
                  </a:moveTo>
                  <a:cubicBezTo>
                    <a:pt x="259920" y="84342"/>
                    <a:pt x="428708" y="110732"/>
                    <a:pt x="642756" y="159415"/>
                  </a:cubicBezTo>
                  <a:cubicBezTo>
                    <a:pt x="1019295" y="248318"/>
                    <a:pt x="1278550" y="377615"/>
                    <a:pt x="1278550" y="646778"/>
                  </a:cubicBezTo>
                  <a:cubicBezTo>
                    <a:pt x="1278550" y="915941"/>
                    <a:pt x="924042" y="1051594"/>
                    <a:pt x="642756" y="1134141"/>
                  </a:cubicBezTo>
                  <a:cubicBezTo>
                    <a:pt x="428708" y="1195525"/>
                    <a:pt x="265581" y="1203431"/>
                    <a:pt x="612" y="1318293"/>
                  </a:cubicBezTo>
                  <a:cubicBezTo>
                    <a:pt x="2729" y="923535"/>
                    <a:pt x="-1507" y="394758"/>
                    <a:pt x="610" y="0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" name="流程图: 延期 5">
              <a:extLst>
                <a:ext uri="{FF2B5EF4-FFF2-40B4-BE49-F238E27FC236}">
                  <a16:creationId xmlns:a16="http://schemas.microsoft.com/office/drawing/2014/main" xmlns="" id="{637388A8-6860-4C7A-A92F-512647E7E12C}"/>
                </a:ext>
              </a:extLst>
            </p:cNvPr>
            <p:cNvSpPr/>
            <p:nvPr/>
          </p:nvSpPr>
          <p:spPr>
            <a:xfrm rot="16200000">
              <a:off x="6471027" y="3328139"/>
              <a:ext cx="1581307" cy="1408134"/>
            </a:xfrm>
            <a:custGeom>
              <a:avLst/>
              <a:gdLst>
                <a:gd name="connsiteX0" fmla="*/ 0 w 1271587"/>
                <a:gd name="connsiteY0" fmla="*/ 0 h 974725"/>
                <a:gd name="connsiteX1" fmla="*/ 635794 w 1271587"/>
                <a:gd name="connsiteY1" fmla="*/ 0 h 974725"/>
                <a:gd name="connsiteX2" fmla="*/ 1271588 w 1271587"/>
                <a:gd name="connsiteY2" fmla="*/ 487363 h 974725"/>
                <a:gd name="connsiteX3" fmla="*/ 635794 w 1271587"/>
                <a:gd name="connsiteY3" fmla="*/ 974726 h 974725"/>
                <a:gd name="connsiteX4" fmla="*/ 0 w 1271587"/>
                <a:gd name="connsiteY4" fmla="*/ 974725 h 974725"/>
                <a:gd name="connsiteX5" fmla="*/ 0 w 1271587"/>
                <a:gd name="connsiteY5" fmla="*/ 0 h 974725"/>
                <a:gd name="connsiteX0" fmla="*/ 6350 w 1277938"/>
                <a:gd name="connsiteY0" fmla="*/ 0 h 1184275"/>
                <a:gd name="connsiteX1" fmla="*/ 642144 w 1277938"/>
                <a:gd name="connsiteY1" fmla="*/ 0 h 1184275"/>
                <a:gd name="connsiteX2" fmla="*/ 1277938 w 1277938"/>
                <a:gd name="connsiteY2" fmla="*/ 487363 h 1184275"/>
                <a:gd name="connsiteX3" fmla="*/ 642144 w 1277938"/>
                <a:gd name="connsiteY3" fmla="*/ 974726 h 1184275"/>
                <a:gd name="connsiteX4" fmla="*/ 0 w 1277938"/>
                <a:gd name="connsiteY4" fmla="*/ 1184275 h 1184275"/>
                <a:gd name="connsiteX5" fmla="*/ 6350 w 1277938"/>
                <a:gd name="connsiteY5" fmla="*/ 0 h 1184275"/>
                <a:gd name="connsiteX0" fmla="*/ 611 w 1278550"/>
                <a:gd name="connsiteY0" fmla="*/ 0 h 1330323"/>
                <a:gd name="connsiteX1" fmla="*/ 642756 w 1278550"/>
                <a:gd name="connsiteY1" fmla="*/ 146048 h 1330323"/>
                <a:gd name="connsiteX2" fmla="*/ 1278550 w 1278550"/>
                <a:gd name="connsiteY2" fmla="*/ 633411 h 1330323"/>
                <a:gd name="connsiteX3" fmla="*/ 642756 w 1278550"/>
                <a:gd name="connsiteY3" fmla="*/ 1120774 h 1330323"/>
                <a:gd name="connsiteX4" fmla="*/ 612 w 1278550"/>
                <a:gd name="connsiteY4" fmla="*/ 1330323 h 1330323"/>
                <a:gd name="connsiteX5" fmla="*/ 611 w 1278550"/>
                <a:gd name="connsiteY5" fmla="*/ 0 h 1330323"/>
                <a:gd name="connsiteX0" fmla="*/ 611 w 1278550"/>
                <a:gd name="connsiteY0" fmla="*/ 0 h 1330323"/>
                <a:gd name="connsiteX1" fmla="*/ 642756 w 1278550"/>
                <a:gd name="connsiteY1" fmla="*/ 146048 h 1330323"/>
                <a:gd name="connsiteX2" fmla="*/ 1278550 w 1278550"/>
                <a:gd name="connsiteY2" fmla="*/ 633411 h 1330323"/>
                <a:gd name="connsiteX3" fmla="*/ 642756 w 1278550"/>
                <a:gd name="connsiteY3" fmla="*/ 1120774 h 1330323"/>
                <a:gd name="connsiteX4" fmla="*/ 612 w 1278550"/>
                <a:gd name="connsiteY4" fmla="*/ 1330323 h 1330323"/>
                <a:gd name="connsiteX5" fmla="*/ 611 w 1278550"/>
                <a:gd name="connsiteY5" fmla="*/ 0 h 1330323"/>
                <a:gd name="connsiteX0" fmla="*/ 611 w 1278550"/>
                <a:gd name="connsiteY0" fmla="*/ 0 h 1330323"/>
                <a:gd name="connsiteX1" fmla="*/ 642756 w 1278550"/>
                <a:gd name="connsiteY1" fmla="*/ 146048 h 1330323"/>
                <a:gd name="connsiteX2" fmla="*/ 1278550 w 1278550"/>
                <a:gd name="connsiteY2" fmla="*/ 633411 h 1330323"/>
                <a:gd name="connsiteX3" fmla="*/ 642756 w 1278550"/>
                <a:gd name="connsiteY3" fmla="*/ 1120774 h 1330323"/>
                <a:gd name="connsiteX4" fmla="*/ 612 w 1278550"/>
                <a:gd name="connsiteY4" fmla="*/ 1330323 h 1330323"/>
                <a:gd name="connsiteX5" fmla="*/ 611 w 1278550"/>
                <a:gd name="connsiteY5" fmla="*/ 0 h 1330323"/>
                <a:gd name="connsiteX0" fmla="*/ 611 w 1278550"/>
                <a:gd name="connsiteY0" fmla="*/ 0 h 1304926"/>
                <a:gd name="connsiteX1" fmla="*/ 642756 w 1278550"/>
                <a:gd name="connsiteY1" fmla="*/ 146048 h 1304926"/>
                <a:gd name="connsiteX2" fmla="*/ 1278550 w 1278550"/>
                <a:gd name="connsiteY2" fmla="*/ 633411 h 1304926"/>
                <a:gd name="connsiteX3" fmla="*/ 642756 w 1278550"/>
                <a:gd name="connsiteY3" fmla="*/ 1120774 h 1304926"/>
                <a:gd name="connsiteX4" fmla="*/ 612 w 1278550"/>
                <a:gd name="connsiteY4" fmla="*/ 1304926 h 1304926"/>
                <a:gd name="connsiteX5" fmla="*/ 611 w 1278550"/>
                <a:gd name="connsiteY5" fmla="*/ 0 h 1304926"/>
                <a:gd name="connsiteX0" fmla="*/ 611 w 1278550"/>
                <a:gd name="connsiteY0" fmla="*/ 0 h 1304926"/>
                <a:gd name="connsiteX1" fmla="*/ 642756 w 1278550"/>
                <a:gd name="connsiteY1" fmla="*/ 146048 h 1304926"/>
                <a:gd name="connsiteX2" fmla="*/ 1278550 w 1278550"/>
                <a:gd name="connsiteY2" fmla="*/ 633411 h 1304926"/>
                <a:gd name="connsiteX3" fmla="*/ 642756 w 1278550"/>
                <a:gd name="connsiteY3" fmla="*/ 1120774 h 1304926"/>
                <a:gd name="connsiteX4" fmla="*/ 612 w 1278550"/>
                <a:gd name="connsiteY4" fmla="*/ 1304926 h 1304926"/>
                <a:gd name="connsiteX5" fmla="*/ 611 w 1278550"/>
                <a:gd name="connsiteY5" fmla="*/ 0 h 1304926"/>
                <a:gd name="connsiteX0" fmla="*/ 611 w 1278550"/>
                <a:gd name="connsiteY0" fmla="*/ 0 h 1304926"/>
                <a:gd name="connsiteX1" fmla="*/ 642756 w 1278550"/>
                <a:gd name="connsiteY1" fmla="*/ 146048 h 1304926"/>
                <a:gd name="connsiteX2" fmla="*/ 1278550 w 1278550"/>
                <a:gd name="connsiteY2" fmla="*/ 633411 h 1304926"/>
                <a:gd name="connsiteX3" fmla="*/ 642756 w 1278550"/>
                <a:gd name="connsiteY3" fmla="*/ 1120774 h 1304926"/>
                <a:gd name="connsiteX4" fmla="*/ 612 w 1278550"/>
                <a:gd name="connsiteY4" fmla="*/ 1304926 h 1304926"/>
                <a:gd name="connsiteX5" fmla="*/ 611 w 1278550"/>
                <a:gd name="connsiteY5" fmla="*/ 0 h 1304926"/>
                <a:gd name="connsiteX0" fmla="*/ 611 w 1278550"/>
                <a:gd name="connsiteY0" fmla="*/ 0 h 1304926"/>
                <a:gd name="connsiteX1" fmla="*/ 642756 w 1278550"/>
                <a:gd name="connsiteY1" fmla="*/ 146048 h 1304926"/>
                <a:gd name="connsiteX2" fmla="*/ 1278550 w 1278550"/>
                <a:gd name="connsiteY2" fmla="*/ 633411 h 1304926"/>
                <a:gd name="connsiteX3" fmla="*/ 642756 w 1278550"/>
                <a:gd name="connsiteY3" fmla="*/ 1120774 h 1304926"/>
                <a:gd name="connsiteX4" fmla="*/ 612 w 1278550"/>
                <a:gd name="connsiteY4" fmla="*/ 1304926 h 1304926"/>
                <a:gd name="connsiteX5" fmla="*/ 611 w 1278550"/>
                <a:gd name="connsiteY5" fmla="*/ 0 h 1304926"/>
                <a:gd name="connsiteX0" fmla="*/ 610 w 1278550"/>
                <a:gd name="connsiteY0" fmla="*/ 0 h 1318293"/>
                <a:gd name="connsiteX1" fmla="*/ 642756 w 1278550"/>
                <a:gd name="connsiteY1" fmla="*/ 159415 h 1318293"/>
                <a:gd name="connsiteX2" fmla="*/ 1278550 w 1278550"/>
                <a:gd name="connsiteY2" fmla="*/ 646778 h 1318293"/>
                <a:gd name="connsiteX3" fmla="*/ 642756 w 1278550"/>
                <a:gd name="connsiteY3" fmla="*/ 1134141 h 1318293"/>
                <a:gd name="connsiteX4" fmla="*/ 612 w 1278550"/>
                <a:gd name="connsiteY4" fmla="*/ 1318293 h 1318293"/>
                <a:gd name="connsiteX5" fmla="*/ 610 w 1278550"/>
                <a:gd name="connsiteY5" fmla="*/ 0 h 1318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78550" h="1318293">
                  <a:moveTo>
                    <a:pt x="610" y="0"/>
                  </a:moveTo>
                  <a:cubicBezTo>
                    <a:pt x="259920" y="84342"/>
                    <a:pt x="428708" y="110732"/>
                    <a:pt x="642756" y="159415"/>
                  </a:cubicBezTo>
                  <a:cubicBezTo>
                    <a:pt x="1019295" y="248318"/>
                    <a:pt x="1278550" y="377615"/>
                    <a:pt x="1278550" y="646778"/>
                  </a:cubicBezTo>
                  <a:cubicBezTo>
                    <a:pt x="1278550" y="915941"/>
                    <a:pt x="924042" y="1051594"/>
                    <a:pt x="642756" y="1134141"/>
                  </a:cubicBezTo>
                  <a:cubicBezTo>
                    <a:pt x="428708" y="1195525"/>
                    <a:pt x="265581" y="1203431"/>
                    <a:pt x="612" y="1318293"/>
                  </a:cubicBezTo>
                  <a:cubicBezTo>
                    <a:pt x="2729" y="923535"/>
                    <a:pt x="-1507" y="394758"/>
                    <a:pt x="610" y="0"/>
                  </a:cubicBez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4" name="流程图: 延期 5">
              <a:extLst>
                <a:ext uri="{FF2B5EF4-FFF2-40B4-BE49-F238E27FC236}">
                  <a16:creationId xmlns:a16="http://schemas.microsoft.com/office/drawing/2014/main" xmlns="" id="{13B003C6-3CB9-4066-9121-A21D9732BFCD}"/>
                </a:ext>
              </a:extLst>
            </p:cNvPr>
            <p:cNvSpPr/>
            <p:nvPr/>
          </p:nvSpPr>
          <p:spPr>
            <a:xfrm rot="16200000">
              <a:off x="5753472" y="3404347"/>
              <a:ext cx="1428892" cy="1408134"/>
            </a:xfrm>
            <a:custGeom>
              <a:avLst/>
              <a:gdLst>
                <a:gd name="connsiteX0" fmla="*/ 0 w 1271587"/>
                <a:gd name="connsiteY0" fmla="*/ 0 h 974725"/>
                <a:gd name="connsiteX1" fmla="*/ 635794 w 1271587"/>
                <a:gd name="connsiteY1" fmla="*/ 0 h 974725"/>
                <a:gd name="connsiteX2" fmla="*/ 1271588 w 1271587"/>
                <a:gd name="connsiteY2" fmla="*/ 487363 h 974725"/>
                <a:gd name="connsiteX3" fmla="*/ 635794 w 1271587"/>
                <a:gd name="connsiteY3" fmla="*/ 974726 h 974725"/>
                <a:gd name="connsiteX4" fmla="*/ 0 w 1271587"/>
                <a:gd name="connsiteY4" fmla="*/ 974725 h 974725"/>
                <a:gd name="connsiteX5" fmla="*/ 0 w 1271587"/>
                <a:gd name="connsiteY5" fmla="*/ 0 h 974725"/>
                <a:gd name="connsiteX0" fmla="*/ 6350 w 1277938"/>
                <a:gd name="connsiteY0" fmla="*/ 0 h 1184275"/>
                <a:gd name="connsiteX1" fmla="*/ 642144 w 1277938"/>
                <a:gd name="connsiteY1" fmla="*/ 0 h 1184275"/>
                <a:gd name="connsiteX2" fmla="*/ 1277938 w 1277938"/>
                <a:gd name="connsiteY2" fmla="*/ 487363 h 1184275"/>
                <a:gd name="connsiteX3" fmla="*/ 642144 w 1277938"/>
                <a:gd name="connsiteY3" fmla="*/ 974726 h 1184275"/>
                <a:gd name="connsiteX4" fmla="*/ 0 w 1277938"/>
                <a:gd name="connsiteY4" fmla="*/ 1184275 h 1184275"/>
                <a:gd name="connsiteX5" fmla="*/ 6350 w 1277938"/>
                <a:gd name="connsiteY5" fmla="*/ 0 h 1184275"/>
                <a:gd name="connsiteX0" fmla="*/ 611 w 1278550"/>
                <a:gd name="connsiteY0" fmla="*/ 0 h 1330323"/>
                <a:gd name="connsiteX1" fmla="*/ 642756 w 1278550"/>
                <a:gd name="connsiteY1" fmla="*/ 146048 h 1330323"/>
                <a:gd name="connsiteX2" fmla="*/ 1278550 w 1278550"/>
                <a:gd name="connsiteY2" fmla="*/ 633411 h 1330323"/>
                <a:gd name="connsiteX3" fmla="*/ 642756 w 1278550"/>
                <a:gd name="connsiteY3" fmla="*/ 1120774 h 1330323"/>
                <a:gd name="connsiteX4" fmla="*/ 612 w 1278550"/>
                <a:gd name="connsiteY4" fmla="*/ 1330323 h 1330323"/>
                <a:gd name="connsiteX5" fmla="*/ 611 w 1278550"/>
                <a:gd name="connsiteY5" fmla="*/ 0 h 1330323"/>
                <a:gd name="connsiteX0" fmla="*/ 611 w 1278550"/>
                <a:gd name="connsiteY0" fmla="*/ 0 h 1330323"/>
                <a:gd name="connsiteX1" fmla="*/ 642756 w 1278550"/>
                <a:gd name="connsiteY1" fmla="*/ 146048 h 1330323"/>
                <a:gd name="connsiteX2" fmla="*/ 1278550 w 1278550"/>
                <a:gd name="connsiteY2" fmla="*/ 633411 h 1330323"/>
                <a:gd name="connsiteX3" fmla="*/ 642756 w 1278550"/>
                <a:gd name="connsiteY3" fmla="*/ 1120774 h 1330323"/>
                <a:gd name="connsiteX4" fmla="*/ 612 w 1278550"/>
                <a:gd name="connsiteY4" fmla="*/ 1330323 h 1330323"/>
                <a:gd name="connsiteX5" fmla="*/ 611 w 1278550"/>
                <a:gd name="connsiteY5" fmla="*/ 0 h 1330323"/>
                <a:gd name="connsiteX0" fmla="*/ 611 w 1278550"/>
                <a:gd name="connsiteY0" fmla="*/ 0 h 1330323"/>
                <a:gd name="connsiteX1" fmla="*/ 642756 w 1278550"/>
                <a:gd name="connsiteY1" fmla="*/ 146048 h 1330323"/>
                <a:gd name="connsiteX2" fmla="*/ 1278550 w 1278550"/>
                <a:gd name="connsiteY2" fmla="*/ 633411 h 1330323"/>
                <a:gd name="connsiteX3" fmla="*/ 642756 w 1278550"/>
                <a:gd name="connsiteY3" fmla="*/ 1120774 h 1330323"/>
                <a:gd name="connsiteX4" fmla="*/ 612 w 1278550"/>
                <a:gd name="connsiteY4" fmla="*/ 1330323 h 1330323"/>
                <a:gd name="connsiteX5" fmla="*/ 611 w 1278550"/>
                <a:gd name="connsiteY5" fmla="*/ 0 h 1330323"/>
                <a:gd name="connsiteX0" fmla="*/ 611 w 1278550"/>
                <a:gd name="connsiteY0" fmla="*/ 0 h 1304926"/>
                <a:gd name="connsiteX1" fmla="*/ 642756 w 1278550"/>
                <a:gd name="connsiteY1" fmla="*/ 146048 h 1304926"/>
                <a:gd name="connsiteX2" fmla="*/ 1278550 w 1278550"/>
                <a:gd name="connsiteY2" fmla="*/ 633411 h 1304926"/>
                <a:gd name="connsiteX3" fmla="*/ 642756 w 1278550"/>
                <a:gd name="connsiteY3" fmla="*/ 1120774 h 1304926"/>
                <a:gd name="connsiteX4" fmla="*/ 612 w 1278550"/>
                <a:gd name="connsiteY4" fmla="*/ 1304926 h 1304926"/>
                <a:gd name="connsiteX5" fmla="*/ 611 w 1278550"/>
                <a:gd name="connsiteY5" fmla="*/ 0 h 1304926"/>
                <a:gd name="connsiteX0" fmla="*/ 611 w 1278550"/>
                <a:gd name="connsiteY0" fmla="*/ 0 h 1304926"/>
                <a:gd name="connsiteX1" fmla="*/ 642756 w 1278550"/>
                <a:gd name="connsiteY1" fmla="*/ 146048 h 1304926"/>
                <a:gd name="connsiteX2" fmla="*/ 1278550 w 1278550"/>
                <a:gd name="connsiteY2" fmla="*/ 633411 h 1304926"/>
                <a:gd name="connsiteX3" fmla="*/ 642756 w 1278550"/>
                <a:gd name="connsiteY3" fmla="*/ 1120774 h 1304926"/>
                <a:gd name="connsiteX4" fmla="*/ 612 w 1278550"/>
                <a:gd name="connsiteY4" fmla="*/ 1304926 h 1304926"/>
                <a:gd name="connsiteX5" fmla="*/ 611 w 1278550"/>
                <a:gd name="connsiteY5" fmla="*/ 0 h 1304926"/>
                <a:gd name="connsiteX0" fmla="*/ 611 w 1278550"/>
                <a:gd name="connsiteY0" fmla="*/ 0 h 1304926"/>
                <a:gd name="connsiteX1" fmla="*/ 642756 w 1278550"/>
                <a:gd name="connsiteY1" fmla="*/ 146048 h 1304926"/>
                <a:gd name="connsiteX2" fmla="*/ 1278550 w 1278550"/>
                <a:gd name="connsiteY2" fmla="*/ 633411 h 1304926"/>
                <a:gd name="connsiteX3" fmla="*/ 642756 w 1278550"/>
                <a:gd name="connsiteY3" fmla="*/ 1120774 h 1304926"/>
                <a:gd name="connsiteX4" fmla="*/ 612 w 1278550"/>
                <a:gd name="connsiteY4" fmla="*/ 1304926 h 1304926"/>
                <a:gd name="connsiteX5" fmla="*/ 611 w 1278550"/>
                <a:gd name="connsiteY5" fmla="*/ 0 h 1304926"/>
                <a:gd name="connsiteX0" fmla="*/ 611 w 1278550"/>
                <a:gd name="connsiteY0" fmla="*/ 0 h 1304926"/>
                <a:gd name="connsiteX1" fmla="*/ 642756 w 1278550"/>
                <a:gd name="connsiteY1" fmla="*/ 146048 h 1304926"/>
                <a:gd name="connsiteX2" fmla="*/ 1278550 w 1278550"/>
                <a:gd name="connsiteY2" fmla="*/ 633411 h 1304926"/>
                <a:gd name="connsiteX3" fmla="*/ 642756 w 1278550"/>
                <a:gd name="connsiteY3" fmla="*/ 1120774 h 1304926"/>
                <a:gd name="connsiteX4" fmla="*/ 612 w 1278550"/>
                <a:gd name="connsiteY4" fmla="*/ 1304926 h 1304926"/>
                <a:gd name="connsiteX5" fmla="*/ 611 w 1278550"/>
                <a:gd name="connsiteY5" fmla="*/ 0 h 1304926"/>
                <a:gd name="connsiteX0" fmla="*/ 610 w 1278550"/>
                <a:gd name="connsiteY0" fmla="*/ 0 h 1318293"/>
                <a:gd name="connsiteX1" fmla="*/ 642756 w 1278550"/>
                <a:gd name="connsiteY1" fmla="*/ 159415 h 1318293"/>
                <a:gd name="connsiteX2" fmla="*/ 1278550 w 1278550"/>
                <a:gd name="connsiteY2" fmla="*/ 646778 h 1318293"/>
                <a:gd name="connsiteX3" fmla="*/ 642756 w 1278550"/>
                <a:gd name="connsiteY3" fmla="*/ 1134141 h 1318293"/>
                <a:gd name="connsiteX4" fmla="*/ 612 w 1278550"/>
                <a:gd name="connsiteY4" fmla="*/ 1318293 h 1318293"/>
                <a:gd name="connsiteX5" fmla="*/ 610 w 1278550"/>
                <a:gd name="connsiteY5" fmla="*/ 0 h 1318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78550" h="1318293">
                  <a:moveTo>
                    <a:pt x="610" y="0"/>
                  </a:moveTo>
                  <a:cubicBezTo>
                    <a:pt x="259920" y="84342"/>
                    <a:pt x="428708" y="110732"/>
                    <a:pt x="642756" y="159415"/>
                  </a:cubicBezTo>
                  <a:cubicBezTo>
                    <a:pt x="1019295" y="248318"/>
                    <a:pt x="1278550" y="377615"/>
                    <a:pt x="1278550" y="646778"/>
                  </a:cubicBezTo>
                  <a:cubicBezTo>
                    <a:pt x="1278550" y="915941"/>
                    <a:pt x="924042" y="1051594"/>
                    <a:pt x="642756" y="1134141"/>
                  </a:cubicBezTo>
                  <a:cubicBezTo>
                    <a:pt x="428708" y="1195525"/>
                    <a:pt x="265581" y="1203431"/>
                    <a:pt x="612" y="1318293"/>
                  </a:cubicBezTo>
                  <a:cubicBezTo>
                    <a:pt x="2729" y="923535"/>
                    <a:pt x="-1507" y="394758"/>
                    <a:pt x="610" y="0"/>
                  </a:cubicBezTo>
                  <a:close/>
                </a:path>
              </a:pathLst>
            </a:custGeom>
            <a:solidFill>
              <a:schemeClr val="accent1">
                <a:alpha val="5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" name="流程图: 延期 5">
              <a:extLst>
                <a:ext uri="{FF2B5EF4-FFF2-40B4-BE49-F238E27FC236}">
                  <a16:creationId xmlns:a16="http://schemas.microsoft.com/office/drawing/2014/main" xmlns="" id="{3A1C730F-E133-47C1-9BFA-929C5D917E3A}"/>
                </a:ext>
              </a:extLst>
            </p:cNvPr>
            <p:cNvSpPr/>
            <p:nvPr/>
          </p:nvSpPr>
          <p:spPr>
            <a:xfrm rot="16200000">
              <a:off x="4269145" y="3505956"/>
              <a:ext cx="1225671" cy="1408135"/>
            </a:xfrm>
            <a:custGeom>
              <a:avLst/>
              <a:gdLst>
                <a:gd name="connsiteX0" fmla="*/ 0 w 1271587"/>
                <a:gd name="connsiteY0" fmla="*/ 0 h 974725"/>
                <a:gd name="connsiteX1" fmla="*/ 635794 w 1271587"/>
                <a:gd name="connsiteY1" fmla="*/ 0 h 974725"/>
                <a:gd name="connsiteX2" fmla="*/ 1271588 w 1271587"/>
                <a:gd name="connsiteY2" fmla="*/ 487363 h 974725"/>
                <a:gd name="connsiteX3" fmla="*/ 635794 w 1271587"/>
                <a:gd name="connsiteY3" fmla="*/ 974726 h 974725"/>
                <a:gd name="connsiteX4" fmla="*/ 0 w 1271587"/>
                <a:gd name="connsiteY4" fmla="*/ 974725 h 974725"/>
                <a:gd name="connsiteX5" fmla="*/ 0 w 1271587"/>
                <a:gd name="connsiteY5" fmla="*/ 0 h 974725"/>
                <a:gd name="connsiteX0" fmla="*/ 6350 w 1277938"/>
                <a:gd name="connsiteY0" fmla="*/ 0 h 1184275"/>
                <a:gd name="connsiteX1" fmla="*/ 642144 w 1277938"/>
                <a:gd name="connsiteY1" fmla="*/ 0 h 1184275"/>
                <a:gd name="connsiteX2" fmla="*/ 1277938 w 1277938"/>
                <a:gd name="connsiteY2" fmla="*/ 487363 h 1184275"/>
                <a:gd name="connsiteX3" fmla="*/ 642144 w 1277938"/>
                <a:gd name="connsiteY3" fmla="*/ 974726 h 1184275"/>
                <a:gd name="connsiteX4" fmla="*/ 0 w 1277938"/>
                <a:gd name="connsiteY4" fmla="*/ 1184275 h 1184275"/>
                <a:gd name="connsiteX5" fmla="*/ 6350 w 1277938"/>
                <a:gd name="connsiteY5" fmla="*/ 0 h 1184275"/>
                <a:gd name="connsiteX0" fmla="*/ 611 w 1278550"/>
                <a:gd name="connsiteY0" fmla="*/ 0 h 1330323"/>
                <a:gd name="connsiteX1" fmla="*/ 642756 w 1278550"/>
                <a:gd name="connsiteY1" fmla="*/ 146048 h 1330323"/>
                <a:gd name="connsiteX2" fmla="*/ 1278550 w 1278550"/>
                <a:gd name="connsiteY2" fmla="*/ 633411 h 1330323"/>
                <a:gd name="connsiteX3" fmla="*/ 642756 w 1278550"/>
                <a:gd name="connsiteY3" fmla="*/ 1120774 h 1330323"/>
                <a:gd name="connsiteX4" fmla="*/ 612 w 1278550"/>
                <a:gd name="connsiteY4" fmla="*/ 1330323 h 1330323"/>
                <a:gd name="connsiteX5" fmla="*/ 611 w 1278550"/>
                <a:gd name="connsiteY5" fmla="*/ 0 h 1330323"/>
                <a:gd name="connsiteX0" fmla="*/ 611 w 1278550"/>
                <a:gd name="connsiteY0" fmla="*/ 0 h 1330323"/>
                <a:gd name="connsiteX1" fmla="*/ 642756 w 1278550"/>
                <a:gd name="connsiteY1" fmla="*/ 146048 h 1330323"/>
                <a:gd name="connsiteX2" fmla="*/ 1278550 w 1278550"/>
                <a:gd name="connsiteY2" fmla="*/ 633411 h 1330323"/>
                <a:gd name="connsiteX3" fmla="*/ 642756 w 1278550"/>
                <a:gd name="connsiteY3" fmla="*/ 1120774 h 1330323"/>
                <a:gd name="connsiteX4" fmla="*/ 612 w 1278550"/>
                <a:gd name="connsiteY4" fmla="*/ 1330323 h 1330323"/>
                <a:gd name="connsiteX5" fmla="*/ 611 w 1278550"/>
                <a:gd name="connsiteY5" fmla="*/ 0 h 1330323"/>
                <a:gd name="connsiteX0" fmla="*/ 611 w 1278550"/>
                <a:gd name="connsiteY0" fmla="*/ 0 h 1330323"/>
                <a:gd name="connsiteX1" fmla="*/ 642756 w 1278550"/>
                <a:gd name="connsiteY1" fmla="*/ 146048 h 1330323"/>
                <a:gd name="connsiteX2" fmla="*/ 1278550 w 1278550"/>
                <a:gd name="connsiteY2" fmla="*/ 633411 h 1330323"/>
                <a:gd name="connsiteX3" fmla="*/ 642756 w 1278550"/>
                <a:gd name="connsiteY3" fmla="*/ 1120774 h 1330323"/>
                <a:gd name="connsiteX4" fmla="*/ 612 w 1278550"/>
                <a:gd name="connsiteY4" fmla="*/ 1330323 h 1330323"/>
                <a:gd name="connsiteX5" fmla="*/ 611 w 1278550"/>
                <a:gd name="connsiteY5" fmla="*/ 0 h 1330323"/>
                <a:gd name="connsiteX0" fmla="*/ 611 w 1278550"/>
                <a:gd name="connsiteY0" fmla="*/ 0 h 1304926"/>
                <a:gd name="connsiteX1" fmla="*/ 642756 w 1278550"/>
                <a:gd name="connsiteY1" fmla="*/ 146048 h 1304926"/>
                <a:gd name="connsiteX2" fmla="*/ 1278550 w 1278550"/>
                <a:gd name="connsiteY2" fmla="*/ 633411 h 1304926"/>
                <a:gd name="connsiteX3" fmla="*/ 642756 w 1278550"/>
                <a:gd name="connsiteY3" fmla="*/ 1120774 h 1304926"/>
                <a:gd name="connsiteX4" fmla="*/ 612 w 1278550"/>
                <a:gd name="connsiteY4" fmla="*/ 1304926 h 1304926"/>
                <a:gd name="connsiteX5" fmla="*/ 611 w 1278550"/>
                <a:gd name="connsiteY5" fmla="*/ 0 h 1304926"/>
                <a:gd name="connsiteX0" fmla="*/ 611 w 1278550"/>
                <a:gd name="connsiteY0" fmla="*/ 0 h 1304926"/>
                <a:gd name="connsiteX1" fmla="*/ 642756 w 1278550"/>
                <a:gd name="connsiteY1" fmla="*/ 146048 h 1304926"/>
                <a:gd name="connsiteX2" fmla="*/ 1278550 w 1278550"/>
                <a:gd name="connsiteY2" fmla="*/ 633411 h 1304926"/>
                <a:gd name="connsiteX3" fmla="*/ 642756 w 1278550"/>
                <a:gd name="connsiteY3" fmla="*/ 1120774 h 1304926"/>
                <a:gd name="connsiteX4" fmla="*/ 612 w 1278550"/>
                <a:gd name="connsiteY4" fmla="*/ 1304926 h 1304926"/>
                <a:gd name="connsiteX5" fmla="*/ 611 w 1278550"/>
                <a:gd name="connsiteY5" fmla="*/ 0 h 1304926"/>
                <a:gd name="connsiteX0" fmla="*/ 611 w 1278550"/>
                <a:gd name="connsiteY0" fmla="*/ 0 h 1304926"/>
                <a:gd name="connsiteX1" fmla="*/ 642756 w 1278550"/>
                <a:gd name="connsiteY1" fmla="*/ 146048 h 1304926"/>
                <a:gd name="connsiteX2" fmla="*/ 1278550 w 1278550"/>
                <a:gd name="connsiteY2" fmla="*/ 633411 h 1304926"/>
                <a:gd name="connsiteX3" fmla="*/ 642756 w 1278550"/>
                <a:gd name="connsiteY3" fmla="*/ 1120774 h 1304926"/>
                <a:gd name="connsiteX4" fmla="*/ 612 w 1278550"/>
                <a:gd name="connsiteY4" fmla="*/ 1304926 h 1304926"/>
                <a:gd name="connsiteX5" fmla="*/ 611 w 1278550"/>
                <a:gd name="connsiteY5" fmla="*/ 0 h 1304926"/>
                <a:gd name="connsiteX0" fmla="*/ 611 w 1278550"/>
                <a:gd name="connsiteY0" fmla="*/ 0 h 1304926"/>
                <a:gd name="connsiteX1" fmla="*/ 642756 w 1278550"/>
                <a:gd name="connsiteY1" fmla="*/ 146048 h 1304926"/>
                <a:gd name="connsiteX2" fmla="*/ 1278550 w 1278550"/>
                <a:gd name="connsiteY2" fmla="*/ 633411 h 1304926"/>
                <a:gd name="connsiteX3" fmla="*/ 642756 w 1278550"/>
                <a:gd name="connsiteY3" fmla="*/ 1120774 h 1304926"/>
                <a:gd name="connsiteX4" fmla="*/ 612 w 1278550"/>
                <a:gd name="connsiteY4" fmla="*/ 1304926 h 1304926"/>
                <a:gd name="connsiteX5" fmla="*/ 611 w 1278550"/>
                <a:gd name="connsiteY5" fmla="*/ 0 h 1304926"/>
                <a:gd name="connsiteX0" fmla="*/ 610 w 1278550"/>
                <a:gd name="connsiteY0" fmla="*/ 0 h 1318293"/>
                <a:gd name="connsiteX1" fmla="*/ 642756 w 1278550"/>
                <a:gd name="connsiteY1" fmla="*/ 159415 h 1318293"/>
                <a:gd name="connsiteX2" fmla="*/ 1278550 w 1278550"/>
                <a:gd name="connsiteY2" fmla="*/ 646778 h 1318293"/>
                <a:gd name="connsiteX3" fmla="*/ 642756 w 1278550"/>
                <a:gd name="connsiteY3" fmla="*/ 1134141 h 1318293"/>
                <a:gd name="connsiteX4" fmla="*/ 612 w 1278550"/>
                <a:gd name="connsiteY4" fmla="*/ 1318293 h 1318293"/>
                <a:gd name="connsiteX5" fmla="*/ 610 w 1278550"/>
                <a:gd name="connsiteY5" fmla="*/ 0 h 1318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78550" h="1318293">
                  <a:moveTo>
                    <a:pt x="610" y="0"/>
                  </a:moveTo>
                  <a:cubicBezTo>
                    <a:pt x="259920" y="84342"/>
                    <a:pt x="428708" y="110732"/>
                    <a:pt x="642756" y="159415"/>
                  </a:cubicBezTo>
                  <a:cubicBezTo>
                    <a:pt x="1019295" y="248318"/>
                    <a:pt x="1278550" y="377615"/>
                    <a:pt x="1278550" y="646778"/>
                  </a:cubicBezTo>
                  <a:cubicBezTo>
                    <a:pt x="1278550" y="915941"/>
                    <a:pt x="924042" y="1051594"/>
                    <a:pt x="642756" y="1134141"/>
                  </a:cubicBezTo>
                  <a:cubicBezTo>
                    <a:pt x="428708" y="1195525"/>
                    <a:pt x="265581" y="1203431"/>
                    <a:pt x="612" y="1318293"/>
                  </a:cubicBezTo>
                  <a:cubicBezTo>
                    <a:pt x="2729" y="923535"/>
                    <a:pt x="-1507" y="394758"/>
                    <a:pt x="610" y="0"/>
                  </a:cubicBezTo>
                  <a:close/>
                </a:path>
              </a:pathLst>
            </a:custGeom>
            <a:solidFill>
              <a:schemeClr val="accent1">
                <a:alpha val="5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" name="流程图: 延期 5">
              <a:extLst>
                <a:ext uri="{FF2B5EF4-FFF2-40B4-BE49-F238E27FC236}">
                  <a16:creationId xmlns:a16="http://schemas.microsoft.com/office/drawing/2014/main" xmlns="" id="{BF44FC79-354A-4A90-90B6-202B6A41E114}"/>
                </a:ext>
              </a:extLst>
            </p:cNvPr>
            <p:cNvSpPr/>
            <p:nvPr/>
          </p:nvSpPr>
          <p:spPr>
            <a:xfrm rot="16200000">
              <a:off x="3375359" y="3404347"/>
              <a:ext cx="1428892" cy="1408134"/>
            </a:xfrm>
            <a:custGeom>
              <a:avLst/>
              <a:gdLst>
                <a:gd name="connsiteX0" fmla="*/ 0 w 1271587"/>
                <a:gd name="connsiteY0" fmla="*/ 0 h 974725"/>
                <a:gd name="connsiteX1" fmla="*/ 635794 w 1271587"/>
                <a:gd name="connsiteY1" fmla="*/ 0 h 974725"/>
                <a:gd name="connsiteX2" fmla="*/ 1271588 w 1271587"/>
                <a:gd name="connsiteY2" fmla="*/ 487363 h 974725"/>
                <a:gd name="connsiteX3" fmla="*/ 635794 w 1271587"/>
                <a:gd name="connsiteY3" fmla="*/ 974726 h 974725"/>
                <a:gd name="connsiteX4" fmla="*/ 0 w 1271587"/>
                <a:gd name="connsiteY4" fmla="*/ 974725 h 974725"/>
                <a:gd name="connsiteX5" fmla="*/ 0 w 1271587"/>
                <a:gd name="connsiteY5" fmla="*/ 0 h 974725"/>
                <a:gd name="connsiteX0" fmla="*/ 6350 w 1277938"/>
                <a:gd name="connsiteY0" fmla="*/ 0 h 1184275"/>
                <a:gd name="connsiteX1" fmla="*/ 642144 w 1277938"/>
                <a:gd name="connsiteY1" fmla="*/ 0 h 1184275"/>
                <a:gd name="connsiteX2" fmla="*/ 1277938 w 1277938"/>
                <a:gd name="connsiteY2" fmla="*/ 487363 h 1184275"/>
                <a:gd name="connsiteX3" fmla="*/ 642144 w 1277938"/>
                <a:gd name="connsiteY3" fmla="*/ 974726 h 1184275"/>
                <a:gd name="connsiteX4" fmla="*/ 0 w 1277938"/>
                <a:gd name="connsiteY4" fmla="*/ 1184275 h 1184275"/>
                <a:gd name="connsiteX5" fmla="*/ 6350 w 1277938"/>
                <a:gd name="connsiteY5" fmla="*/ 0 h 1184275"/>
                <a:gd name="connsiteX0" fmla="*/ 611 w 1278550"/>
                <a:gd name="connsiteY0" fmla="*/ 0 h 1330323"/>
                <a:gd name="connsiteX1" fmla="*/ 642756 w 1278550"/>
                <a:gd name="connsiteY1" fmla="*/ 146048 h 1330323"/>
                <a:gd name="connsiteX2" fmla="*/ 1278550 w 1278550"/>
                <a:gd name="connsiteY2" fmla="*/ 633411 h 1330323"/>
                <a:gd name="connsiteX3" fmla="*/ 642756 w 1278550"/>
                <a:gd name="connsiteY3" fmla="*/ 1120774 h 1330323"/>
                <a:gd name="connsiteX4" fmla="*/ 612 w 1278550"/>
                <a:gd name="connsiteY4" fmla="*/ 1330323 h 1330323"/>
                <a:gd name="connsiteX5" fmla="*/ 611 w 1278550"/>
                <a:gd name="connsiteY5" fmla="*/ 0 h 1330323"/>
                <a:gd name="connsiteX0" fmla="*/ 611 w 1278550"/>
                <a:gd name="connsiteY0" fmla="*/ 0 h 1330323"/>
                <a:gd name="connsiteX1" fmla="*/ 642756 w 1278550"/>
                <a:gd name="connsiteY1" fmla="*/ 146048 h 1330323"/>
                <a:gd name="connsiteX2" fmla="*/ 1278550 w 1278550"/>
                <a:gd name="connsiteY2" fmla="*/ 633411 h 1330323"/>
                <a:gd name="connsiteX3" fmla="*/ 642756 w 1278550"/>
                <a:gd name="connsiteY3" fmla="*/ 1120774 h 1330323"/>
                <a:gd name="connsiteX4" fmla="*/ 612 w 1278550"/>
                <a:gd name="connsiteY4" fmla="*/ 1330323 h 1330323"/>
                <a:gd name="connsiteX5" fmla="*/ 611 w 1278550"/>
                <a:gd name="connsiteY5" fmla="*/ 0 h 1330323"/>
                <a:gd name="connsiteX0" fmla="*/ 611 w 1278550"/>
                <a:gd name="connsiteY0" fmla="*/ 0 h 1330323"/>
                <a:gd name="connsiteX1" fmla="*/ 642756 w 1278550"/>
                <a:gd name="connsiteY1" fmla="*/ 146048 h 1330323"/>
                <a:gd name="connsiteX2" fmla="*/ 1278550 w 1278550"/>
                <a:gd name="connsiteY2" fmla="*/ 633411 h 1330323"/>
                <a:gd name="connsiteX3" fmla="*/ 642756 w 1278550"/>
                <a:gd name="connsiteY3" fmla="*/ 1120774 h 1330323"/>
                <a:gd name="connsiteX4" fmla="*/ 612 w 1278550"/>
                <a:gd name="connsiteY4" fmla="*/ 1330323 h 1330323"/>
                <a:gd name="connsiteX5" fmla="*/ 611 w 1278550"/>
                <a:gd name="connsiteY5" fmla="*/ 0 h 1330323"/>
                <a:gd name="connsiteX0" fmla="*/ 611 w 1278550"/>
                <a:gd name="connsiteY0" fmla="*/ 0 h 1304926"/>
                <a:gd name="connsiteX1" fmla="*/ 642756 w 1278550"/>
                <a:gd name="connsiteY1" fmla="*/ 146048 h 1304926"/>
                <a:gd name="connsiteX2" fmla="*/ 1278550 w 1278550"/>
                <a:gd name="connsiteY2" fmla="*/ 633411 h 1304926"/>
                <a:gd name="connsiteX3" fmla="*/ 642756 w 1278550"/>
                <a:gd name="connsiteY3" fmla="*/ 1120774 h 1304926"/>
                <a:gd name="connsiteX4" fmla="*/ 612 w 1278550"/>
                <a:gd name="connsiteY4" fmla="*/ 1304926 h 1304926"/>
                <a:gd name="connsiteX5" fmla="*/ 611 w 1278550"/>
                <a:gd name="connsiteY5" fmla="*/ 0 h 1304926"/>
                <a:gd name="connsiteX0" fmla="*/ 611 w 1278550"/>
                <a:gd name="connsiteY0" fmla="*/ 0 h 1304926"/>
                <a:gd name="connsiteX1" fmla="*/ 642756 w 1278550"/>
                <a:gd name="connsiteY1" fmla="*/ 146048 h 1304926"/>
                <a:gd name="connsiteX2" fmla="*/ 1278550 w 1278550"/>
                <a:gd name="connsiteY2" fmla="*/ 633411 h 1304926"/>
                <a:gd name="connsiteX3" fmla="*/ 642756 w 1278550"/>
                <a:gd name="connsiteY3" fmla="*/ 1120774 h 1304926"/>
                <a:gd name="connsiteX4" fmla="*/ 612 w 1278550"/>
                <a:gd name="connsiteY4" fmla="*/ 1304926 h 1304926"/>
                <a:gd name="connsiteX5" fmla="*/ 611 w 1278550"/>
                <a:gd name="connsiteY5" fmla="*/ 0 h 1304926"/>
                <a:gd name="connsiteX0" fmla="*/ 611 w 1278550"/>
                <a:gd name="connsiteY0" fmla="*/ 0 h 1304926"/>
                <a:gd name="connsiteX1" fmla="*/ 642756 w 1278550"/>
                <a:gd name="connsiteY1" fmla="*/ 146048 h 1304926"/>
                <a:gd name="connsiteX2" fmla="*/ 1278550 w 1278550"/>
                <a:gd name="connsiteY2" fmla="*/ 633411 h 1304926"/>
                <a:gd name="connsiteX3" fmla="*/ 642756 w 1278550"/>
                <a:gd name="connsiteY3" fmla="*/ 1120774 h 1304926"/>
                <a:gd name="connsiteX4" fmla="*/ 612 w 1278550"/>
                <a:gd name="connsiteY4" fmla="*/ 1304926 h 1304926"/>
                <a:gd name="connsiteX5" fmla="*/ 611 w 1278550"/>
                <a:gd name="connsiteY5" fmla="*/ 0 h 1304926"/>
                <a:gd name="connsiteX0" fmla="*/ 611 w 1278550"/>
                <a:gd name="connsiteY0" fmla="*/ 0 h 1304926"/>
                <a:gd name="connsiteX1" fmla="*/ 642756 w 1278550"/>
                <a:gd name="connsiteY1" fmla="*/ 146048 h 1304926"/>
                <a:gd name="connsiteX2" fmla="*/ 1278550 w 1278550"/>
                <a:gd name="connsiteY2" fmla="*/ 633411 h 1304926"/>
                <a:gd name="connsiteX3" fmla="*/ 642756 w 1278550"/>
                <a:gd name="connsiteY3" fmla="*/ 1120774 h 1304926"/>
                <a:gd name="connsiteX4" fmla="*/ 612 w 1278550"/>
                <a:gd name="connsiteY4" fmla="*/ 1304926 h 1304926"/>
                <a:gd name="connsiteX5" fmla="*/ 611 w 1278550"/>
                <a:gd name="connsiteY5" fmla="*/ 0 h 1304926"/>
                <a:gd name="connsiteX0" fmla="*/ 610 w 1278550"/>
                <a:gd name="connsiteY0" fmla="*/ 0 h 1318293"/>
                <a:gd name="connsiteX1" fmla="*/ 642756 w 1278550"/>
                <a:gd name="connsiteY1" fmla="*/ 159415 h 1318293"/>
                <a:gd name="connsiteX2" fmla="*/ 1278550 w 1278550"/>
                <a:gd name="connsiteY2" fmla="*/ 646778 h 1318293"/>
                <a:gd name="connsiteX3" fmla="*/ 642756 w 1278550"/>
                <a:gd name="connsiteY3" fmla="*/ 1134141 h 1318293"/>
                <a:gd name="connsiteX4" fmla="*/ 612 w 1278550"/>
                <a:gd name="connsiteY4" fmla="*/ 1318293 h 1318293"/>
                <a:gd name="connsiteX5" fmla="*/ 610 w 1278550"/>
                <a:gd name="connsiteY5" fmla="*/ 0 h 1318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78550" h="1318293">
                  <a:moveTo>
                    <a:pt x="610" y="0"/>
                  </a:moveTo>
                  <a:cubicBezTo>
                    <a:pt x="259920" y="84342"/>
                    <a:pt x="428708" y="110732"/>
                    <a:pt x="642756" y="159415"/>
                  </a:cubicBezTo>
                  <a:cubicBezTo>
                    <a:pt x="1019295" y="248318"/>
                    <a:pt x="1278550" y="377615"/>
                    <a:pt x="1278550" y="646778"/>
                  </a:cubicBezTo>
                  <a:cubicBezTo>
                    <a:pt x="1278550" y="915941"/>
                    <a:pt x="924042" y="1051594"/>
                    <a:pt x="642756" y="1134141"/>
                  </a:cubicBezTo>
                  <a:cubicBezTo>
                    <a:pt x="428708" y="1195525"/>
                    <a:pt x="265581" y="1203431"/>
                    <a:pt x="612" y="1318293"/>
                  </a:cubicBezTo>
                  <a:cubicBezTo>
                    <a:pt x="2729" y="923535"/>
                    <a:pt x="-1507" y="394758"/>
                    <a:pt x="610" y="0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  <a:alpha val="7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7" name="流程图: 延期 5">
              <a:extLst>
                <a:ext uri="{FF2B5EF4-FFF2-40B4-BE49-F238E27FC236}">
                  <a16:creationId xmlns:a16="http://schemas.microsoft.com/office/drawing/2014/main" xmlns="" id="{C7E4A6A4-B538-4C6A-9874-0E884240D455}"/>
                </a:ext>
              </a:extLst>
            </p:cNvPr>
            <p:cNvSpPr/>
            <p:nvPr/>
          </p:nvSpPr>
          <p:spPr>
            <a:xfrm rot="16200000">
              <a:off x="5237550" y="3680598"/>
              <a:ext cx="876387" cy="1408135"/>
            </a:xfrm>
            <a:custGeom>
              <a:avLst/>
              <a:gdLst>
                <a:gd name="connsiteX0" fmla="*/ 0 w 1271587"/>
                <a:gd name="connsiteY0" fmla="*/ 0 h 974725"/>
                <a:gd name="connsiteX1" fmla="*/ 635794 w 1271587"/>
                <a:gd name="connsiteY1" fmla="*/ 0 h 974725"/>
                <a:gd name="connsiteX2" fmla="*/ 1271588 w 1271587"/>
                <a:gd name="connsiteY2" fmla="*/ 487363 h 974725"/>
                <a:gd name="connsiteX3" fmla="*/ 635794 w 1271587"/>
                <a:gd name="connsiteY3" fmla="*/ 974726 h 974725"/>
                <a:gd name="connsiteX4" fmla="*/ 0 w 1271587"/>
                <a:gd name="connsiteY4" fmla="*/ 974725 h 974725"/>
                <a:gd name="connsiteX5" fmla="*/ 0 w 1271587"/>
                <a:gd name="connsiteY5" fmla="*/ 0 h 974725"/>
                <a:gd name="connsiteX0" fmla="*/ 6350 w 1277938"/>
                <a:gd name="connsiteY0" fmla="*/ 0 h 1184275"/>
                <a:gd name="connsiteX1" fmla="*/ 642144 w 1277938"/>
                <a:gd name="connsiteY1" fmla="*/ 0 h 1184275"/>
                <a:gd name="connsiteX2" fmla="*/ 1277938 w 1277938"/>
                <a:gd name="connsiteY2" fmla="*/ 487363 h 1184275"/>
                <a:gd name="connsiteX3" fmla="*/ 642144 w 1277938"/>
                <a:gd name="connsiteY3" fmla="*/ 974726 h 1184275"/>
                <a:gd name="connsiteX4" fmla="*/ 0 w 1277938"/>
                <a:gd name="connsiteY4" fmla="*/ 1184275 h 1184275"/>
                <a:gd name="connsiteX5" fmla="*/ 6350 w 1277938"/>
                <a:gd name="connsiteY5" fmla="*/ 0 h 1184275"/>
                <a:gd name="connsiteX0" fmla="*/ 611 w 1278550"/>
                <a:gd name="connsiteY0" fmla="*/ 0 h 1330323"/>
                <a:gd name="connsiteX1" fmla="*/ 642756 w 1278550"/>
                <a:gd name="connsiteY1" fmla="*/ 146048 h 1330323"/>
                <a:gd name="connsiteX2" fmla="*/ 1278550 w 1278550"/>
                <a:gd name="connsiteY2" fmla="*/ 633411 h 1330323"/>
                <a:gd name="connsiteX3" fmla="*/ 642756 w 1278550"/>
                <a:gd name="connsiteY3" fmla="*/ 1120774 h 1330323"/>
                <a:gd name="connsiteX4" fmla="*/ 612 w 1278550"/>
                <a:gd name="connsiteY4" fmla="*/ 1330323 h 1330323"/>
                <a:gd name="connsiteX5" fmla="*/ 611 w 1278550"/>
                <a:gd name="connsiteY5" fmla="*/ 0 h 1330323"/>
                <a:gd name="connsiteX0" fmla="*/ 611 w 1278550"/>
                <a:gd name="connsiteY0" fmla="*/ 0 h 1330323"/>
                <a:gd name="connsiteX1" fmla="*/ 642756 w 1278550"/>
                <a:gd name="connsiteY1" fmla="*/ 146048 h 1330323"/>
                <a:gd name="connsiteX2" fmla="*/ 1278550 w 1278550"/>
                <a:gd name="connsiteY2" fmla="*/ 633411 h 1330323"/>
                <a:gd name="connsiteX3" fmla="*/ 642756 w 1278550"/>
                <a:gd name="connsiteY3" fmla="*/ 1120774 h 1330323"/>
                <a:gd name="connsiteX4" fmla="*/ 612 w 1278550"/>
                <a:gd name="connsiteY4" fmla="*/ 1330323 h 1330323"/>
                <a:gd name="connsiteX5" fmla="*/ 611 w 1278550"/>
                <a:gd name="connsiteY5" fmla="*/ 0 h 1330323"/>
                <a:gd name="connsiteX0" fmla="*/ 611 w 1278550"/>
                <a:gd name="connsiteY0" fmla="*/ 0 h 1330323"/>
                <a:gd name="connsiteX1" fmla="*/ 642756 w 1278550"/>
                <a:gd name="connsiteY1" fmla="*/ 146048 h 1330323"/>
                <a:gd name="connsiteX2" fmla="*/ 1278550 w 1278550"/>
                <a:gd name="connsiteY2" fmla="*/ 633411 h 1330323"/>
                <a:gd name="connsiteX3" fmla="*/ 642756 w 1278550"/>
                <a:gd name="connsiteY3" fmla="*/ 1120774 h 1330323"/>
                <a:gd name="connsiteX4" fmla="*/ 612 w 1278550"/>
                <a:gd name="connsiteY4" fmla="*/ 1330323 h 1330323"/>
                <a:gd name="connsiteX5" fmla="*/ 611 w 1278550"/>
                <a:gd name="connsiteY5" fmla="*/ 0 h 1330323"/>
                <a:gd name="connsiteX0" fmla="*/ 611 w 1278550"/>
                <a:gd name="connsiteY0" fmla="*/ 0 h 1304926"/>
                <a:gd name="connsiteX1" fmla="*/ 642756 w 1278550"/>
                <a:gd name="connsiteY1" fmla="*/ 146048 h 1304926"/>
                <a:gd name="connsiteX2" fmla="*/ 1278550 w 1278550"/>
                <a:gd name="connsiteY2" fmla="*/ 633411 h 1304926"/>
                <a:gd name="connsiteX3" fmla="*/ 642756 w 1278550"/>
                <a:gd name="connsiteY3" fmla="*/ 1120774 h 1304926"/>
                <a:gd name="connsiteX4" fmla="*/ 612 w 1278550"/>
                <a:gd name="connsiteY4" fmla="*/ 1304926 h 1304926"/>
                <a:gd name="connsiteX5" fmla="*/ 611 w 1278550"/>
                <a:gd name="connsiteY5" fmla="*/ 0 h 1304926"/>
                <a:gd name="connsiteX0" fmla="*/ 611 w 1278550"/>
                <a:gd name="connsiteY0" fmla="*/ 0 h 1304926"/>
                <a:gd name="connsiteX1" fmla="*/ 642756 w 1278550"/>
                <a:gd name="connsiteY1" fmla="*/ 146048 h 1304926"/>
                <a:gd name="connsiteX2" fmla="*/ 1278550 w 1278550"/>
                <a:gd name="connsiteY2" fmla="*/ 633411 h 1304926"/>
                <a:gd name="connsiteX3" fmla="*/ 642756 w 1278550"/>
                <a:gd name="connsiteY3" fmla="*/ 1120774 h 1304926"/>
                <a:gd name="connsiteX4" fmla="*/ 612 w 1278550"/>
                <a:gd name="connsiteY4" fmla="*/ 1304926 h 1304926"/>
                <a:gd name="connsiteX5" fmla="*/ 611 w 1278550"/>
                <a:gd name="connsiteY5" fmla="*/ 0 h 1304926"/>
                <a:gd name="connsiteX0" fmla="*/ 611 w 1278550"/>
                <a:gd name="connsiteY0" fmla="*/ 0 h 1304926"/>
                <a:gd name="connsiteX1" fmla="*/ 642756 w 1278550"/>
                <a:gd name="connsiteY1" fmla="*/ 146048 h 1304926"/>
                <a:gd name="connsiteX2" fmla="*/ 1278550 w 1278550"/>
                <a:gd name="connsiteY2" fmla="*/ 633411 h 1304926"/>
                <a:gd name="connsiteX3" fmla="*/ 642756 w 1278550"/>
                <a:gd name="connsiteY3" fmla="*/ 1120774 h 1304926"/>
                <a:gd name="connsiteX4" fmla="*/ 612 w 1278550"/>
                <a:gd name="connsiteY4" fmla="*/ 1304926 h 1304926"/>
                <a:gd name="connsiteX5" fmla="*/ 611 w 1278550"/>
                <a:gd name="connsiteY5" fmla="*/ 0 h 1304926"/>
                <a:gd name="connsiteX0" fmla="*/ 611 w 1278550"/>
                <a:gd name="connsiteY0" fmla="*/ 0 h 1304926"/>
                <a:gd name="connsiteX1" fmla="*/ 642756 w 1278550"/>
                <a:gd name="connsiteY1" fmla="*/ 146048 h 1304926"/>
                <a:gd name="connsiteX2" fmla="*/ 1278550 w 1278550"/>
                <a:gd name="connsiteY2" fmla="*/ 633411 h 1304926"/>
                <a:gd name="connsiteX3" fmla="*/ 642756 w 1278550"/>
                <a:gd name="connsiteY3" fmla="*/ 1120774 h 1304926"/>
                <a:gd name="connsiteX4" fmla="*/ 612 w 1278550"/>
                <a:gd name="connsiteY4" fmla="*/ 1304926 h 1304926"/>
                <a:gd name="connsiteX5" fmla="*/ 611 w 1278550"/>
                <a:gd name="connsiteY5" fmla="*/ 0 h 1304926"/>
                <a:gd name="connsiteX0" fmla="*/ 610 w 1278550"/>
                <a:gd name="connsiteY0" fmla="*/ 0 h 1318293"/>
                <a:gd name="connsiteX1" fmla="*/ 642756 w 1278550"/>
                <a:gd name="connsiteY1" fmla="*/ 159415 h 1318293"/>
                <a:gd name="connsiteX2" fmla="*/ 1278550 w 1278550"/>
                <a:gd name="connsiteY2" fmla="*/ 646778 h 1318293"/>
                <a:gd name="connsiteX3" fmla="*/ 642756 w 1278550"/>
                <a:gd name="connsiteY3" fmla="*/ 1134141 h 1318293"/>
                <a:gd name="connsiteX4" fmla="*/ 612 w 1278550"/>
                <a:gd name="connsiteY4" fmla="*/ 1318293 h 1318293"/>
                <a:gd name="connsiteX5" fmla="*/ 610 w 1278550"/>
                <a:gd name="connsiteY5" fmla="*/ 0 h 1318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78550" h="1318293">
                  <a:moveTo>
                    <a:pt x="610" y="0"/>
                  </a:moveTo>
                  <a:cubicBezTo>
                    <a:pt x="259920" y="84342"/>
                    <a:pt x="428708" y="110732"/>
                    <a:pt x="642756" y="159415"/>
                  </a:cubicBezTo>
                  <a:cubicBezTo>
                    <a:pt x="1019295" y="248318"/>
                    <a:pt x="1278550" y="377615"/>
                    <a:pt x="1278550" y="646778"/>
                  </a:cubicBezTo>
                  <a:cubicBezTo>
                    <a:pt x="1278550" y="915941"/>
                    <a:pt x="924042" y="1051594"/>
                    <a:pt x="642756" y="1134141"/>
                  </a:cubicBezTo>
                  <a:cubicBezTo>
                    <a:pt x="428708" y="1195525"/>
                    <a:pt x="265581" y="1203431"/>
                    <a:pt x="612" y="1318293"/>
                  </a:cubicBezTo>
                  <a:cubicBezTo>
                    <a:pt x="2729" y="923535"/>
                    <a:pt x="-1507" y="394758"/>
                    <a:pt x="610" y="0"/>
                  </a:cubicBez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8" name="流程图: 延期 5">
              <a:extLst>
                <a:ext uri="{FF2B5EF4-FFF2-40B4-BE49-F238E27FC236}">
                  <a16:creationId xmlns:a16="http://schemas.microsoft.com/office/drawing/2014/main" xmlns="" id="{6935342E-32EA-4027-ABB5-BF6A25EAF278}"/>
                </a:ext>
              </a:extLst>
            </p:cNvPr>
            <p:cNvSpPr/>
            <p:nvPr/>
          </p:nvSpPr>
          <p:spPr>
            <a:xfrm rot="16200000">
              <a:off x="8095069" y="3366242"/>
              <a:ext cx="1505099" cy="1408135"/>
            </a:xfrm>
            <a:custGeom>
              <a:avLst/>
              <a:gdLst>
                <a:gd name="connsiteX0" fmla="*/ 0 w 1271587"/>
                <a:gd name="connsiteY0" fmla="*/ 0 h 974725"/>
                <a:gd name="connsiteX1" fmla="*/ 635794 w 1271587"/>
                <a:gd name="connsiteY1" fmla="*/ 0 h 974725"/>
                <a:gd name="connsiteX2" fmla="*/ 1271588 w 1271587"/>
                <a:gd name="connsiteY2" fmla="*/ 487363 h 974725"/>
                <a:gd name="connsiteX3" fmla="*/ 635794 w 1271587"/>
                <a:gd name="connsiteY3" fmla="*/ 974726 h 974725"/>
                <a:gd name="connsiteX4" fmla="*/ 0 w 1271587"/>
                <a:gd name="connsiteY4" fmla="*/ 974725 h 974725"/>
                <a:gd name="connsiteX5" fmla="*/ 0 w 1271587"/>
                <a:gd name="connsiteY5" fmla="*/ 0 h 974725"/>
                <a:gd name="connsiteX0" fmla="*/ 6350 w 1277938"/>
                <a:gd name="connsiteY0" fmla="*/ 0 h 1184275"/>
                <a:gd name="connsiteX1" fmla="*/ 642144 w 1277938"/>
                <a:gd name="connsiteY1" fmla="*/ 0 h 1184275"/>
                <a:gd name="connsiteX2" fmla="*/ 1277938 w 1277938"/>
                <a:gd name="connsiteY2" fmla="*/ 487363 h 1184275"/>
                <a:gd name="connsiteX3" fmla="*/ 642144 w 1277938"/>
                <a:gd name="connsiteY3" fmla="*/ 974726 h 1184275"/>
                <a:gd name="connsiteX4" fmla="*/ 0 w 1277938"/>
                <a:gd name="connsiteY4" fmla="*/ 1184275 h 1184275"/>
                <a:gd name="connsiteX5" fmla="*/ 6350 w 1277938"/>
                <a:gd name="connsiteY5" fmla="*/ 0 h 1184275"/>
                <a:gd name="connsiteX0" fmla="*/ 611 w 1278550"/>
                <a:gd name="connsiteY0" fmla="*/ 0 h 1330323"/>
                <a:gd name="connsiteX1" fmla="*/ 642756 w 1278550"/>
                <a:gd name="connsiteY1" fmla="*/ 146048 h 1330323"/>
                <a:gd name="connsiteX2" fmla="*/ 1278550 w 1278550"/>
                <a:gd name="connsiteY2" fmla="*/ 633411 h 1330323"/>
                <a:gd name="connsiteX3" fmla="*/ 642756 w 1278550"/>
                <a:gd name="connsiteY3" fmla="*/ 1120774 h 1330323"/>
                <a:gd name="connsiteX4" fmla="*/ 612 w 1278550"/>
                <a:gd name="connsiteY4" fmla="*/ 1330323 h 1330323"/>
                <a:gd name="connsiteX5" fmla="*/ 611 w 1278550"/>
                <a:gd name="connsiteY5" fmla="*/ 0 h 1330323"/>
                <a:gd name="connsiteX0" fmla="*/ 611 w 1278550"/>
                <a:gd name="connsiteY0" fmla="*/ 0 h 1330323"/>
                <a:gd name="connsiteX1" fmla="*/ 642756 w 1278550"/>
                <a:gd name="connsiteY1" fmla="*/ 146048 h 1330323"/>
                <a:gd name="connsiteX2" fmla="*/ 1278550 w 1278550"/>
                <a:gd name="connsiteY2" fmla="*/ 633411 h 1330323"/>
                <a:gd name="connsiteX3" fmla="*/ 642756 w 1278550"/>
                <a:gd name="connsiteY3" fmla="*/ 1120774 h 1330323"/>
                <a:gd name="connsiteX4" fmla="*/ 612 w 1278550"/>
                <a:gd name="connsiteY4" fmla="*/ 1330323 h 1330323"/>
                <a:gd name="connsiteX5" fmla="*/ 611 w 1278550"/>
                <a:gd name="connsiteY5" fmla="*/ 0 h 1330323"/>
                <a:gd name="connsiteX0" fmla="*/ 611 w 1278550"/>
                <a:gd name="connsiteY0" fmla="*/ 0 h 1330323"/>
                <a:gd name="connsiteX1" fmla="*/ 642756 w 1278550"/>
                <a:gd name="connsiteY1" fmla="*/ 146048 h 1330323"/>
                <a:gd name="connsiteX2" fmla="*/ 1278550 w 1278550"/>
                <a:gd name="connsiteY2" fmla="*/ 633411 h 1330323"/>
                <a:gd name="connsiteX3" fmla="*/ 642756 w 1278550"/>
                <a:gd name="connsiteY3" fmla="*/ 1120774 h 1330323"/>
                <a:gd name="connsiteX4" fmla="*/ 612 w 1278550"/>
                <a:gd name="connsiteY4" fmla="*/ 1330323 h 1330323"/>
                <a:gd name="connsiteX5" fmla="*/ 611 w 1278550"/>
                <a:gd name="connsiteY5" fmla="*/ 0 h 1330323"/>
                <a:gd name="connsiteX0" fmla="*/ 611 w 1278550"/>
                <a:gd name="connsiteY0" fmla="*/ 0 h 1304926"/>
                <a:gd name="connsiteX1" fmla="*/ 642756 w 1278550"/>
                <a:gd name="connsiteY1" fmla="*/ 146048 h 1304926"/>
                <a:gd name="connsiteX2" fmla="*/ 1278550 w 1278550"/>
                <a:gd name="connsiteY2" fmla="*/ 633411 h 1304926"/>
                <a:gd name="connsiteX3" fmla="*/ 642756 w 1278550"/>
                <a:gd name="connsiteY3" fmla="*/ 1120774 h 1304926"/>
                <a:gd name="connsiteX4" fmla="*/ 612 w 1278550"/>
                <a:gd name="connsiteY4" fmla="*/ 1304926 h 1304926"/>
                <a:gd name="connsiteX5" fmla="*/ 611 w 1278550"/>
                <a:gd name="connsiteY5" fmla="*/ 0 h 1304926"/>
                <a:gd name="connsiteX0" fmla="*/ 611 w 1278550"/>
                <a:gd name="connsiteY0" fmla="*/ 0 h 1304926"/>
                <a:gd name="connsiteX1" fmla="*/ 642756 w 1278550"/>
                <a:gd name="connsiteY1" fmla="*/ 146048 h 1304926"/>
                <a:gd name="connsiteX2" fmla="*/ 1278550 w 1278550"/>
                <a:gd name="connsiteY2" fmla="*/ 633411 h 1304926"/>
                <a:gd name="connsiteX3" fmla="*/ 642756 w 1278550"/>
                <a:gd name="connsiteY3" fmla="*/ 1120774 h 1304926"/>
                <a:gd name="connsiteX4" fmla="*/ 612 w 1278550"/>
                <a:gd name="connsiteY4" fmla="*/ 1304926 h 1304926"/>
                <a:gd name="connsiteX5" fmla="*/ 611 w 1278550"/>
                <a:gd name="connsiteY5" fmla="*/ 0 h 1304926"/>
                <a:gd name="connsiteX0" fmla="*/ 611 w 1278550"/>
                <a:gd name="connsiteY0" fmla="*/ 0 h 1304926"/>
                <a:gd name="connsiteX1" fmla="*/ 642756 w 1278550"/>
                <a:gd name="connsiteY1" fmla="*/ 146048 h 1304926"/>
                <a:gd name="connsiteX2" fmla="*/ 1278550 w 1278550"/>
                <a:gd name="connsiteY2" fmla="*/ 633411 h 1304926"/>
                <a:gd name="connsiteX3" fmla="*/ 642756 w 1278550"/>
                <a:gd name="connsiteY3" fmla="*/ 1120774 h 1304926"/>
                <a:gd name="connsiteX4" fmla="*/ 612 w 1278550"/>
                <a:gd name="connsiteY4" fmla="*/ 1304926 h 1304926"/>
                <a:gd name="connsiteX5" fmla="*/ 611 w 1278550"/>
                <a:gd name="connsiteY5" fmla="*/ 0 h 1304926"/>
                <a:gd name="connsiteX0" fmla="*/ 611 w 1278550"/>
                <a:gd name="connsiteY0" fmla="*/ 0 h 1304926"/>
                <a:gd name="connsiteX1" fmla="*/ 642756 w 1278550"/>
                <a:gd name="connsiteY1" fmla="*/ 146048 h 1304926"/>
                <a:gd name="connsiteX2" fmla="*/ 1278550 w 1278550"/>
                <a:gd name="connsiteY2" fmla="*/ 633411 h 1304926"/>
                <a:gd name="connsiteX3" fmla="*/ 642756 w 1278550"/>
                <a:gd name="connsiteY3" fmla="*/ 1120774 h 1304926"/>
                <a:gd name="connsiteX4" fmla="*/ 612 w 1278550"/>
                <a:gd name="connsiteY4" fmla="*/ 1304926 h 1304926"/>
                <a:gd name="connsiteX5" fmla="*/ 611 w 1278550"/>
                <a:gd name="connsiteY5" fmla="*/ 0 h 1304926"/>
                <a:gd name="connsiteX0" fmla="*/ 610 w 1278550"/>
                <a:gd name="connsiteY0" fmla="*/ 0 h 1318293"/>
                <a:gd name="connsiteX1" fmla="*/ 642756 w 1278550"/>
                <a:gd name="connsiteY1" fmla="*/ 159415 h 1318293"/>
                <a:gd name="connsiteX2" fmla="*/ 1278550 w 1278550"/>
                <a:gd name="connsiteY2" fmla="*/ 646778 h 1318293"/>
                <a:gd name="connsiteX3" fmla="*/ 642756 w 1278550"/>
                <a:gd name="connsiteY3" fmla="*/ 1134141 h 1318293"/>
                <a:gd name="connsiteX4" fmla="*/ 612 w 1278550"/>
                <a:gd name="connsiteY4" fmla="*/ 1318293 h 1318293"/>
                <a:gd name="connsiteX5" fmla="*/ 610 w 1278550"/>
                <a:gd name="connsiteY5" fmla="*/ 0 h 1318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78550" h="1318293">
                  <a:moveTo>
                    <a:pt x="610" y="0"/>
                  </a:moveTo>
                  <a:cubicBezTo>
                    <a:pt x="259920" y="84342"/>
                    <a:pt x="428708" y="110732"/>
                    <a:pt x="642756" y="159415"/>
                  </a:cubicBezTo>
                  <a:cubicBezTo>
                    <a:pt x="1019295" y="248318"/>
                    <a:pt x="1278550" y="377615"/>
                    <a:pt x="1278550" y="646778"/>
                  </a:cubicBezTo>
                  <a:cubicBezTo>
                    <a:pt x="1278550" y="915941"/>
                    <a:pt x="924042" y="1051594"/>
                    <a:pt x="642756" y="1134141"/>
                  </a:cubicBezTo>
                  <a:cubicBezTo>
                    <a:pt x="428708" y="1195525"/>
                    <a:pt x="265581" y="1203431"/>
                    <a:pt x="612" y="1318293"/>
                  </a:cubicBezTo>
                  <a:cubicBezTo>
                    <a:pt x="2729" y="923535"/>
                    <a:pt x="-1507" y="394758"/>
                    <a:pt x="610" y="0"/>
                  </a:cubicBezTo>
                  <a:close/>
                </a:path>
              </a:pathLst>
            </a:custGeom>
            <a:solidFill>
              <a:schemeClr val="accent1">
                <a:alpha val="5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44052" name="组合 18">
              <a:extLst>
                <a:ext uri="{FF2B5EF4-FFF2-40B4-BE49-F238E27FC236}">
                  <a16:creationId xmlns:a16="http://schemas.microsoft.com/office/drawing/2014/main" xmlns="" id="{DEE883F2-0812-4152-9449-826AEC4F9E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23370" y="2660768"/>
              <a:ext cx="597099" cy="580795"/>
              <a:chOff x="1413261" y="2324698"/>
              <a:chExt cx="597099" cy="580795"/>
            </a:xfrm>
          </p:grpSpPr>
          <p:grpSp>
            <p:nvGrpSpPr>
              <p:cNvPr id="44108" name="组合 74">
                <a:extLst>
                  <a:ext uri="{FF2B5EF4-FFF2-40B4-BE49-F238E27FC236}">
                    <a16:creationId xmlns:a16="http://schemas.microsoft.com/office/drawing/2014/main" xmlns="" id="{CD84AE22-F296-45A4-9E4C-476D9105C8A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413261" y="2324698"/>
                <a:ext cx="597099" cy="580795"/>
                <a:chOff x="1413261" y="2324698"/>
                <a:chExt cx="597099" cy="580795"/>
              </a:xfrm>
            </p:grpSpPr>
            <p:sp>
              <p:nvSpPr>
                <p:cNvPr id="77" name="泪滴形 10">
                  <a:extLst>
                    <a:ext uri="{FF2B5EF4-FFF2-40B4-BE49-F238E27FC236}">
                      <a16:creationId xmlns:a16="http://schemas.microsoft.com/office/drawing/2014/main" xmlns="" id="{0C1AD4F9-03D5-4BE3-805E-D0D3048C64D6}"/>
                    </a:ext>
                  </a:extLst>
                </p:cNvPr>
                <p:cNvSpPr/>
                <p:nvPr/>
              </p:nvSpPr>
              <p:spPr>
                <a:xfrm rot="8073499">
                  <a:off x="1421345" y="2316488"/>
                  <a:ext cx="581083" cy="596909"/>
                </a:xfrm>
                <a:custGeom>
                  <a:avLst/>
                  <a:gdLst>
                    <a:gd name="connsiteX0" fmla="*/ 0 w 867490"/>
                    <a:gd name="connsiteY0" fmla="*/ 445921 h 891841"/>
                    <a:gd name="connsiteX1" fmla="*/ 433745 w 867490"/>
                    <a:gd name="connsiteY1" fmla="*/ 0 h 891841"/>
                    <a:gd name="connsiteX2" fmla="*/ 1088171 w 867490"/>
                    <a:gd name="connsiteY2" fmla="*/ -226875 h 891841"/>
                    <a:gd name="connsiteX3" fmla="*/ 867490 w 867490"/>
                    <a:gd name="connsiteY3" fmla="*/ 445921 h 891841"/>
                    <a:gd name="connsiteX4" fmla="*/ 433745 w 867490"/>
                    <a:gd name="connsiteY4" fmla="*/ 891842 h 891841"/>
                    <a:gd name="connsiteX5" fmla="*/ 0 w 867490"/>
                    <a:gd name="connsiteY5" fmla="*/ 445921 h 891841"/>
                    <a:gd name="connsiteX0" fmla="*/ 0 w 1088171"/>
                    <a:gd name="connsiteY0" fmla="*/ 672796 h 1118717"/>
                    <a:gd name="connsiteX1" fmla="*/ 433745 w 1088171"/>
                    <a:gd name="connsiteY1" fmla="*/ 226875 h 1118717"/>
                    <a:gd name="connsiteX2" fmla="*/ 1088171 w 1088171"/>
                    <a:gd name="connsiteY2" fmla="*/ 0 h 1118717"/>
                    <a:gd name="connsiteX3" fmla="*/ 867490 w 1088171"/>
                    <a:gd name="connsiteY3" fmla="*/ 672796 h 1118717"/>
                    <a:gd name="connsiteX4" fmla="*/ 433745 w 1088171"/>
                    <a:gd name="connsiteY4" fmla="*/ 1118717 h 1118717"/>
                    <a:gd name="connsiteX5" fmla="*/ 0 w 1088171"/>
                    <a:gd name="connsiteY5" fmla="*/ 672796 h 1118717"/>
                    <a:gd name="connsiteX0" fmla="*/ 0 w 1088171"/>
                    <a:gd name="connsiteY0" fmla="*/ 672796 h 1118717"/>
                    <a:gd name="connsiteX1" fmla="*/ 433745 w 1088171"/>
                    <a:gd name="connsiteY1" fmla="*/ 226875 h 1118717"/>
                    <a:gd name="connsiteX2" fmla="*/ 1088171 w 1088171"/>
                    <a:gd name="connsiteY2" fmla="*/ 0 h 1118717"/>
                    <a:gd name="connsiteX3" fmla="*/ 867490 w 1088171"/>
                    <a:gd name="connsiteY3" fmla="*/ 672796 h 1118717"/>
                    <a:gd name="connsiteX4" fmla="*/ 433745 w 1088171"/>
                    <a:gd name="connsiteY4" fmla="*/ 1118717 h 1118717"/>
                    <a:gd name="connsiteX5" fmla="*/ 0 w 1088171"/>
                    <a:gd name="connsiteY5" fmla="*/ 672796 h 1118717"/>
                    <a:gd name="connsiteX0" fmla="*/ 0 w 1088171"/>
                    <a:gd name="connsiteY0" fmla="*/ 672796 h 1118717"/>
                    <a:gd name="connsiteX1" fmla="*/ 433745 w 1088171"/>
                    <a:gd name="connsiteY1" fmla="*/ 226875 h 1118717"/>
                    <a:gd name="connsiteX2" fmla="*/ 1088171 w 1088171"/>
                    <a:gd name="connsiteY2" fmla="*/ 0 h 1118717"/>
                    <a:gd name="connsiteX3" fmla="*/ 867490 w 1088171"/>
                    <a:gd name="connsiteY3" fmla="*/ 672796 h 1118717"/>
                    <a:gd name="connsiteX4" fmla="*/ 433745 w 1088171"/>
                    <a:gd name="connsiteY4" fmla="*/ 1118717 h 1118717"/>
                    <a:gd name="connsiteX5" fmla="*/ 0 w 1088171"/>
                    <a:gd name="connsiteY5" fmla="*/ 672796 h 11187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88171" h="1118717">
                      <a:moveTo>
                        <a:pt x="0" y="672796"/>
                      </a:moveTo>
                      <a:cubicBezTo>
                        <a:pt x="0" y="426521"/>
                        <a:pt x="200193" y="280151"/>
                        <a:pt x="433745" y="226875"/>
                      </a:cubicBezTo>
                      <a:cubicBezTo>
                        <a:pt x="726490" y="160096"/>
                        <a:pt x="870029" y="151250"/>
                        <a:pt x="1088171" y="0"/>
                      </a:cubicBezTo>
                      <a:cubicBezTo>
                        <a:pt x="941050" y="224265"/>
                        <a:pt x="938752" y="378360"/>
                        <a:pt x="867490" y="672796"/>
                      </a:cubicBezTo>
                      <a:cubicBezTo>
                        <a:pt x="820345" y="918707"/>
                        <a:pt x="673296" y="1118717"/>
                        <a:pt x="433745" y="1118717"/>
                      </a:cubicBezTo>
                      <a:cubicBezTo>
                        <a:pt x="194194" y="1118717"/>
                        <a:pt x="0" y="919071"/>
                        <a:pt x="0" y="672796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78" name="椭圆 77">
                  <a:extLst>
                    <a:ext uri="{FF2B5EF4-FFF2-40B4-BE49-F238E27FC236}">
                      <a16:creationId xmlns:a16="http://schemas.microsoft.com/office/drawing/2014/main" xmlns="" id="{650064AC-828C-45CD-82AC-406BAB78C1B7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1511859" y="2327576"/>
                  <a:ext cx="396881" cy="39532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  <p:sp>
            <p:nvSpPr>
              <p:cNvPr id="76" name="文本框 75">
                <a:extLst>
                  <a:ext uri="{FF2B5EF4-FFF2-40B4-BE49-F238E27FC236}">
                    <a16:creationId xmlns:a16="http://schemas.microsoft.com/office/drawing/2014/main" xmlns="" id="{E06B7E92-A613-4491-8E7D-C2A77A2C01FA}"/>
                  </a:ext>
                </a:extLst>
              </p:cNvPr>
              <p:cNvSpPr txBox="1"/>
              <p:nvPr/>
            </p:nvSpPr>
            <p:spPr>
              <a:xfrm>
                <a:off x="1438833" y="2348216"/>
                <a:ext cx="542933" cy="338171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E7E6E6">
                        <a:lumMod val="25000"/>
                      </a:srgbClr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rPr>
                  <a:t>45%</a:t>
                </a:r>
                <a:endParaRPr kumimoji="0" lang="zh-CN" alt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44053" name="组合 19">
              <a:extLst>
                <a:ext uri="{FF2B5EF4-FFF2-40B4-BE49-F238E27FC236}">
                  <a16:creationId xmlns:a16="http://schemas.microsoft.com/office/drawing/2014/main" xmlns="" id="{EEB93714-9B5A-4EF9-BFAD-B0638C225B3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76083" y="2356856"/>
              <a:ext cx="597099" cy="580795"/>
              <a:chOff x="1413261" y="2324698"/>
              <a:chExt cx="597099" cy="580795"/>
            </a:xfrm>
          </p:grpSpPr>
          <p:grpSp>
            <p:nvGrpSpPr>
              <p:cNvPr id="44104" name="组合 70">
                <a:extLst>
                  <a:ext uri="{FF2B5EF4-FFF2-40B4-BE49-F238E27FC236}">
                    <a16:creationId xmlns:a16="http://schemas.microsoft.com/office/drawing/2014/main" xmlns="" id="{B34E747B-C937-4E58-B878-F1D2689BE37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413261" y="2324698"/>
                <a:ext cx="597099" cy="580795"/>
                <a:chOff x="1413261" y="2324698"/>
                <a:chExt cx="597099" cy="580795"/>
              </a:xfrm>
            </p:grpSpPr>
            <p:sp>
              <p:nvSpPr>
                <p:cNvPr id="73" name="泪滴形 10">
                  <a:extLst>
                    <a:ext uri="{FF2B5EF4-FFF2-40B4-BE49-F238E27FC236}">
                      <a16:creationId xmlns:a16="http://schemas.microsoft.com/office/drawing/2014/main" xmlns="" id="{F5D79A0A-6ED4-4385-ADE3-7FFDC7D2443B}"/>
                    </a:ext>
                  </a:extLst>
                </p:cNvPr>
                <p:cNvSpPr/>
                <p:nvPr/>
              </p:nvSpPr>
              <p:spPr>
                <a:xfrm rot="8073499">
                  <a:off x="1421134" y="2317159"/>
                  <a:ext cx="581083" cy="596909"/>
                </a:xfrm>
                <a:custGeom>
                  <a:avLst/>
                  <a:gdLst>
                    <a:gd name="connsiteX0" fmla="*/ 0 w 867490"/>
                    <a:gd name="connsiteY0" fmla="*/ 445921 h 891841"/>
                    <a:gd name="connsiteX1" fmla="*/ 433745 w 867490"/>
                    <a:gd name="connsiteY1" fmla="*/ 0 h 891841"/>
                    <a:gd name="connsiteX2" fmla="*/ 1088171 w 867490"/>
                    <a:gd name="connsiteY2" fmla="*/ -226875 h 891841"/>
                    <a:gd name="connsiteX3" fmla="*/ 867490 w 867490"/>
                    <a:gd name="connsiteY3" fmla="*/ 445921 h 891841"/>
                    <a:gd name="connsiteX4" fmla="*/ 433745 w 867490"/>
                    <a:gd name="connsiteY4" fmla="*/ 891842 h 891841"/>
                    <a:gd name="connsiteX5" fmla="*/ 0 w 867490"/>
                    <a:gd name="connsiteY5" fmla="*/ 445921 h 891841"/>
                    <a:gd name="connsiteX0" fmla="*/ 0 w 1088171"/>
                    <a:gd name="connsiteY0" fmla="*/ 672796 h 1118717"/>
                    <a:gd name="connsiteX1" fmla="*/ 433745 w 1088171"/>
                    <a:gd name="connsiteY1" fmla="*/ 226875 h 1118717"/>
                    <a:gd name="connsiteX2" fmla="*/ 1088171 w 1088171"/>
                    <a:gd name="connsiteY2" fmla="*/ 0 h 1118717"/>
                    <a:gd name="connsiteX3" fmla="*/ 867490 w 1088171"/>
                    <a:gd name="connsiteY3" fmla="*/ 672796 h 1118717"/>
                    <a:gd name="connsiteX4" fmla="*/ 433745 w 1088171"/>
                    <a:gd name="connsiteY4" fmla="*/ 1118717 h 1118717"/>
                    <a:gd name="connsiteX5" fmla="*/ 0 w 1088171"/>
                    <a:gd name="connsiteY5" fmla="*/ 672796 h 1118717"/>
                    <a:gd name="connsiteX0" fmla="*/ 0 w 1088171"/>
                    <a:gd name="connsiteY0" fmla="*/ 672796 h 1118717"/>
                    <a:gd name="connsiteX1" fmla="*/ 433745 w 1088171"/>
                    <a:gd name="connsiteY1" fmla="*/ 226875 h 1118717"/>
                    <a:gd name="connsiteX2" fmla="*/ 1088171 w 1088171"/>
                    <a:gd name="connsiteY2" fmla="*/ 0 h 1118717"/>
                    <a:gd name="connsiteX3" fmla="*/ 867490 w 1088171"/>
                    <a:gd name="connsiteY3" fmla="*/ 672796 h 1118717"/>
                    <a:gd name="connsiteX4" fmla="*/ 433745 w 1088171"/>
                    <a:gd name="connsiteY4" fmla="*/ 1118717 h 1118717"/>
                    <a:gd name="connsiteX5" fmla="*/ 0 w 1088171"/>
                    <a:gd name="connsiteY5" fmla="*/ 672796 h 1118717"/>
                    <a:gd name="connsiteX0" fmla="*/ 0 w 1088171"/>
                    <a:gd name="connsiteY0" fmla="*/ 672796 h 1118717"/>
                    <a:gd name="connsiteX1" fmla="*/ 433745 w 1088171"/>
                    <a:gd name="connsiteY1" fmla="*/ 226875 h 1118717"/>
                    <a:gd name="connsiteX2" fmla="*/ 1088171 w 1088171"/>
                    <a:gd name="connsiteY2" fmla="*/ 0 h 1118717"/>
                    <a:gd name="connsiteX3" fmla="*/ 867490 w 1088171"/>
                    <a:gd name="connsiteY3" fmla="*/ 672796 h 1118717"/>
                    <a:gd name="connsiteX4" fmla="*/ 433745 w 1088171"/>
                    <a:gd name="connsiteY4" fmla="*/ 1118717 h 1118717"/>
                    <a:gd name="connsiteX5" fmla="*/ 0 w 1088171"/>
                    <a:gd name="connsiteY5" fmla="*/ 672796 h 11187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88171" h="1118717">
                      <a:moveTo>
                        <a:pt x="0" y="672796"/>
                      </a:moveTo>
                      <a:cubicBezTo>
                        <a:pt x="0" y="426521"/>
                        <a:pt x="200193" y="280151"/>
                        <a:pt x="433745" y="226875"/>
                      </a:cubicBezTo>
                      <a:cubicBezTo>
                        <a:pt x="726490" y="160096"/>
                        <a:pt x="870029" y="151250"/>
                        <a:pt x="1088171" y="0"/>
                      </a:cubicBezTo>
                      <a:cubicBezTo>
                        <a:pt x="941050" y="224265"/>
                        <a:pt x="938752" y="378360"/>
                        <a:pt x="867490" y="672796"/>
                      </a:cubicBezTo>
                      <a:cubicBezTo>
                        <a:pt x="820345" y="918707"/>
                        <a:pt x="673296" y="1118717"/>
                        <a:pt x="433745" y="1118717"/>
                      </a:cubicBezTo>
                      <a:cubicBezTo>
                        <a:pt x="194194" y="1118717"/>
                        <a:pt x="0" y="919071"/>
                        <a:pt x="0" y="672796"/>
                      </a:cubicBezTo>
                      <a:close/>
                    </a:path>
                  </a:pathLst>
                </a:custGeom>
                <a:solidFill>
                  <a:schemeClr val="accent1">
                    <a:alpha val="71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74" name="椭圆 73">
                  <a:extLst>
                    <a:ext uri="{FF2B5EF4-FFF2-40B4-BE49-F238E27FC236}">
                      <a16:creationId xmlns:a16="http://schemas.microsoft.com/office/drawing/2014/main" xmlns="" id="{A720BF55-7570-4B28-8615-73A19B748491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1511648" y="2328246"/>
                  <a:ext cx="396881" cy="39532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  <p:sp>
            <p:nvSpPr>
              <p:cNvPr id="72" name="文本框 71">
                <a:extLst>
                  <a:ext uri="{FF2B5EF4-FFF2-40B4-BE49-F238E27FC236}">
                    <a16:creationId xmlns:a16="http://schemas.microsoft.com/office/drawing/2014/main" xmlns="" id="{21D74FD2-639A-4270-94A6-D1DB199D7333}"/>
                  </a:ext>
                </a:extLst>
              </p:cNvPr>
              <p:cNvSpPr txBox="1"/>
              <p:nvPr/>
            </p:nvSpPr>
            <p:spPr>
              <a:xfrm>
                <a:off x="1438622" y="2348885"/>
                <a:ext cx="542933" cy="338172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E7E6E6">
                        <a:lumMod val="25000"/>
                      </a:srgbClr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rPr>
                  <a:t>55%</a:t>
                </a:r>
                <a:endParaRPr kumimoji="0" lang="zh-CN" alt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44054" name="组合 20">
              <a:extLst>
                <a:ext uri="{FF2B5EF4-FFF2-40B4-BE49-F238E27FC236}">
                  <a16:creationId xmlns:a16="http://schemas.microsoft.com/office/drawing/2014/main" xmlns="" id="{CD6B54DD-DCA7-439C-831E-6C15983043F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63151" y="2044093"/>
              <a:ext cx="597099" cy="580795"/>
              <a:chOff x="1413261" y="2324698"/>
              <a:chExt cx="597099" cy="580795"/>
            </a:xfrm>
          </p:grpSpPr>
          <p:grpSp>
            <p:nvGrpSpPr>
              <p:cNvPr id="44100" name="组合 66">
                <a:extLst>
                  <a:ext uri="{FF2B5EF4-FFF2-40B4-BE49-F238E27FC236}">
                    <a16:creationId xmlns:a16="http://schemas.microsoft.com/office/drawing/2014/main" xmlns="" id="{0CAD2CE5-826E-4430-80D2-4DAB2F7C043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413261" y="2324698"/>
                <a:ext cx="597099" cy="580795"/>
                <a:chOff x="1413261" y="2324698"/>
                <a:chExt cx="597099" cy="580795"/>
              </a:xfrm>
            </p:grpSpPr>
            <p:sp>
              <p:nvSpPr>
                <p:cNvPr id="69" name="泪滴形 10">
                  <a:extLst>
                    <a:ext uri="{FF2B5EF4-FFF2-40B4-BE49-F238E27FC236}">
                      <a16:creationId xmlns:a16="http://schemas.microsoft.com/office/drawing/2014/main" xmlns="" id="{165AA977-48DA-40BA-B528-A70C1E4AA4A7}"/>
                    </a:ext>
                  </a:extLst>
                </p:cNvPr>
                <p:cNvSpPr/>
                <p:nvPr/>
              </p:nvSpPr>
              <p:spPr>
                <a:xfrm rot="8073499">
                  <a:off x="1421478" y="2317153"/>
                  <a:ext cx="581083" cy="596909"/>
                </a:xfrm>
                <a:custGeom>
                  <a:avLst/>
                  <a:gdLst>
                    <a:gd name="connsiteX0" fmla="*/ 0 w 867490"/>
                    <a:gd name="connsiteY0" fmla="*/ 445921 h 891841"/>
                    <a:gd name="connsiteX1" fmla="*/ 433745 w 867490"/>
                    <a:gd name="connsiteY1" fmla="*/ 0 h 891841"/>
                    <a:gd name="connsiteX2" fmla="*/ 1088171 w 867490"/>
                    <a:gd name="connsiteY2" fmla="*/ -226875 h 891841"/>
                    <a:gd name="connsiteX3" fmla="*/ 867490 w 867490"/>
                    <a:gd name="connsiteY3" fmla="*/ 445921 h 891841"/>
                    <a:gd name="connsiteX4" fmla="*/ 433745 w 867490"/>
                    <a:gd name="connsiteY4" fmla="*/ 891842 h 891841"/>
                    <a:gd name="connsiteX5" fmla="*/ 0 w 867490"/>
                    <a:gd name="connsiteY5" fmla="*/ 445921 h 891841"/>
                    <a:gd name="connsiteX0" fmla="*/ 0 w 1088171"/>
                    <a:gd name="connsiteY0" fmla="*/ 672796 h 1118717"/>
                    <a:gd name="connsiteX1" fmla="*/ 433745 w 1088171"/>
                    <a:gd name="connsiteY1" fmla="*/ 226875 h 1118717"/>
                    <a:gd name="connsiteX2" fmla="*/ 1088171 w 1088171"/>
                    <a:gd name="connsiteY2" fmla="*/ 0 h 1118717"/>
                    <a:gd name="connsiteX3" fmla="*/ 867490 w 1088171"/>
                    <a:gd name="connsiteY3" fmla="*/ 672796 h 1118717"/>
                    <a:gd name="connsiteX4" fmla="*/ 433745 w 1088171"/>
                    <a:gd name="connsiteY4" fmla="*/ 1118717 h 1118717"/>
                    <a:gd name="connsiteX5" fmla="*/ 0 w 1088171"/>
                    <a:gd name="connsiteY5" fmla="*/ 672796 h 1118717"/>
                    <a:gd name="connsiteX0" fmla="*/ 0 w 1088171"/>
                    <a:gd name="connsiteY0" fmla="*/ 672796 h 1118717"/>
                    <a:gd name="connsiteX1" fmla="*/ 433745 w 1088171"/>
                    <a:gd name="connsiteY1" fmla="*/ 226875 h 1118717"/>
                    <a:gd name="connsiteX2" fmla="*/ 1088171 w 1088171"/>
                    <a:gd name="connsiteY2" fmla="*/ 0 h 1118717"/>
                    <a:gd name="connsiteX3" fmla="*/ 867490 w 1088171"/>
                    <a:gd name="connsiteY3" fmla="*/ 672796 h 1118717"/>
                    <a:gd name="connsiteX4" fmla="*/ 433745 w 1088171"/>
                    <a:gd name="connsiteY4" fmla="*/ 1118717 h 1118717"/>
                    <a:gd name="connsiteX5" fmla="*/ 0 w 1088171"/>
                    <a:gd name="connsiteY5" fmla="*/ 672796 h 1118717"/>
                    <a:gd name="connsiteX0" fmla="*/ 0 w 1088171"/>
                    <a:gd name="connsiteY0" fmla="*/ 672796 h 1118717"/>
                    <a:gd name="connsiteX1" fmla="*/ 433745 w 1088171"/>
                    <a:gd name="connsiteY1" fmla="*/ 226875 h 1118717"/>
                    <a:gd name="connsiteX2" fmla="*/ 1088171 w 1088171"/>
                    <a:gd name="connsiteY2" fmla="*/ 0 h 1118717"/>
                    <a:gd name="connsiteX3" fmla="*/ 867490 w 1088171"/>
                    <a:gd name="connsiteY3" fmla="*/ 672796 h 1118717"/>
                    <a:gd name="connsiteX4" fmla="*/ 433745 w 1088171"/>
                    <a:gd name="connsiteY4" fmla="*/ 1118717 h 1118717"/>
                    <a:gd name="connsiteX5" fmla="*/ 0 w 1088171"/>
                    <a:gd name="connsiteY5" fmla="*/ 672796 h 11187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88171" h="1118717">
                      <a:moveTo>
                        <a:pt x="0" y="672796"/>
                      </a:moveTo>
                      <a:cubicBezTo>
                        <a:pt x="0" y="426521"/>
                        <a:pt x="200193" y="280151"/>
                        <a:pt x="433745" y="226875"/>
                      </a:cubicBezTo>
                      <a:cubicBezTo>
                        <a:pt x="726490" y="160096"/>
                        <a:pt x="870029" y="151250"/>
                        <a:pt x="1088171" y="0"/>
                      </a:cubicBezTo>
                      <a:cubicBezTo>
                        <a:pt x="941050" y="224265"/>
                        <a:pt x="938752" y="378360"/>
                        <a:pt x="867490" y="672796"/>
                      </a:cubicBezTo>
                      <a:cubicBezTo>
                        <a:pt x="820345" y="918707"/>
                        <a:pt x="673296" y="1118717"/>
                        <a:pt x="433745" y="1118717"/>
                      </a:cubicBezTo>
                      <a:cubicBezTo>
                        <a:pt x="194194" y="1118717"/>
                        <a:pt x="0" y="919071"/>
                        <a:pt x="0" y="672796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70" name="椭圆 69">
                  <a:extLst>
                    <a:ext uri="{FF2B5EF4-FFF2-40B4-BE49-F238E27FC236}">
                      <a16:creationId xmlns:a16="http://schemas.microsoft.com/office/drawing/2014/main" xmlns="" id="{E1846984-09C6-49B6-9DF7-58E5A7B52238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1511992" y="2328240"/>
                  <a:ext cx="396881" cy="39532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  <p:sp>
            <p:nvSpPr>
              <p:cNvPr id="68" name="文本框 67">
                <a:extLst>
                  <a:ext uri="{FF2B5EF4-FFF2-40B4-BE49-F238E27FC236}">
                    <a16:creationId xmlns:a16="http://schemas.microsoft.com/office/drawing/2014/main" xmlns="" id="{AA0AC85E-014F-4BB4-8B56-2A5C09BAEC17}"/>
                  </a:ext>
                </a:extLst>
              </p:cNvPr>
              <p:cNvSpPr txBox="1"/>
              <p:nvPr/>
            </p:nvSpPr>
            <p:spPr>
              <a:xfrm>
                <a:off x="1438966" y="2348880"/>
                <a:ext cx="542933" cy="338171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E7E6E6">
                        <a:lumMod val="25000"/>
                      </a:srgbClr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rPr>
                  <a:t>65%</a:t>
                </a:r>
                <a:endParaRPr kumimoji="0" lang="zh-CN" alt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44055" name="组合 21">
              <a:extLst>
                <a:ext uri="{FF2B5EF4-FFF2-40B4-BE49-F238E27FC236}">
                  <a16:creationId xmlns:a16="http://schemas.microsoft.com/office/drawing/2014/main" xmlns="" id="{0DDDB970-BDC3-4291-B504-36665D546F1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90815" y="2654313"/>
              <a:ext cx="597099" cy="580795"/>
              <a:chOff x="1413261" y="2324698"/>
              <a:chExt cx="597099" cy="580795"/>
            </a:xfrm>
          </p:grpSpPr>
          <p:grpSp>
            <p:nvGrpSpPr>
              <p:cNvPr id="44096" name="组合 62">
                <a:extLst>
                  <a:ext uri="{FF2B5EF4-FFF2-40B4-BE49-F238E27FC236}">
                    <a16:creationId xmlns:a16="http://schemas.microsoft.com/office/drawing/2014/main" xmlns="" id="{B7AF9899-1B93-49B7-9A65-5282572A7AE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413261" y="2324698"/>
                <a:ext cx="597099" cy="580795"/>
                <a:chOff x="1413261" y="2324698"/>
                <a:chExt cx="597099" cy="580795"/>
              </a:xfrm>
            </p:grpSpPr>
            <p:sp>
              <p:nvSpPr>
                <p:cNvPr id="65" name="泪滴形 10">
                  <a:extLst>
                    <a:ext uri="{FF2B5EF4-FFF2-40B4-BE49-F238E27FC236}">
                      <a16:creationId xmlns:a16="http://schemas.microsoft.com/office/drawing/2014/main" xmlns="" id="{E760FF5A-D2DB-4577-B457-DDE9078E9E71}"/>
                    </a:ext>
                  </a:extLst>
                </p:cNvPr>
                <p:cNvSpPr/>
                <p:nvPr/>
              </p:nvSpPr>
              <p:spPr>
                <a:xfrm rot="8073499">
                  <a:off x="1420914" y="2316592"/>
                  <a:ext cx="581083" cy="596909"/>
                </a:xfrm>
                <a:custGeom>
                  <a:avLst/>
                  <a:gdLst>
                    <a:gd name="connsiteX0" fmla="*/ 0 w 867490"/>
                    <a:gd name="connsiteY0" fmla="*/ 445921 h 891841"/>
                    <a:gd name="connsiteX1" fmla="*/ 433745 w 867490"/>
                    <a:gd name="connsiteY1" fmla="*/ 0 h 891841"/>
                    <a:gd name="connsiteX2" fmla="*/ 1088171 w 867490"/>
                    <a:gd name="connsiteY2" fmla="*/ -226875 h 891841"/>
                    <a:gd name="connsiteX3" fmla="*/ 867490 w 867490"/>
                    <a:gd name="connsiteY3" fmla="*/ 445921 h 891841"/>
                    <a:gd name="connsiteX4" fmla="*/ 433745 w 867490"/>
                    <a:gd name="connsiteY4" fmla="*/ 891842 h 891841"/>
                    <a:gd name="connsiteX5" fmla="*/ 0 w 867490"/>
                    <a:gd name="connsiteY5" fmla="*/ 445921 h 891841"/>
                    <a:gd name="connsiteX0" fmla="*/ 0 w 1088171"/>
                    <a:gd name="connsiteY0" fmla="*/ 672796 h 1118717"/>
                    <a:gd name="connsiteX1" fmla="*/ 433745 w 1088171"/>
                    <a:gd name="connsiteY1" fmla="*/ 226875 h 1118717"/>
                    <a:gd name="connsiteX2" fmla="*/ 1088171 w 1088171"/>
                    <a:gd name="connsiteY2" fmla="*/ 0 h 1118717"/>
                    <a:gd name="connsiteX3" fmla="*/ 867490 w 1088171"/>
                    <a:gd name="connsiteY3" fmla="*/ 672796 h 1118717"/>
                    <a:gd name="connsiteX4" fmla="*/ 433745 w 1088171"/>
                    <a:gd name="connsiteY4" fmla="*/ 1118717 h 1118717"/>
                    <a:gd name="connsiteX5" fmla="*/ 0 w 1088171"/>
                    <a:gd name="connsiteY5" fmla="*/ 672796 h 1118717"/>
                    <a:gd name="connsiteX0" fmla="*/ 0 w 1088171"/>
                    <a:gd name="connsiteY0" fmla="*/ 672796 h 1118717"/>
                    <a:gd name="connsiteX1" fmla="*/ 433745 w 1088171"/>
                    <a:gd name="connsiteY1" fmla="*/ 226875 h 1118717"/>
                    <a:gd name="connsiteX2" fmla="*/ 1088171 w 1088171"/>
                    <a:gd name="connsiteY2" fmla="*/ 0 h 1118717"/>
                    <a:gd name="connsiteX3" fmla="*/ 867490 w 1088171"/>
                    <a:gd name="connsiteY3" fmla="*/ 672796 h 1118717"/>
                    <a:gd name="connsiteX4" fmla="*/ 433745 w 1088171"/>
                    <a:gd name="connsiteY4" fmla="*/ 1118717 h 1118717"/>
                    <a:gd name="connsiteX5" fmla="*/ 0 w 1088171"/>
                    <a:gd name="connsiteY5" fmla="*/ 672796 h 1118717"/>
                    <a:gd name="connsiteX0" fmla="*/ 0 w 1088171"/>
                    <a:gd name="connsiteY0" fmla="*/ 672796 h 1118717"/>
                    <a:gd name="connsiteX1" fmla="*/ 433745 w 1088171"/>
                    <a:gd name="connsiteY1" fmla="*/ 226875 h 1118717"/>
                    <a:gd name="connsiteX2" fmla="*/ 1088171 w 1088171"/>
                    <a:gd name="connsiteY2" fmla="*/ 0 h 1118717"/>
                    <a:gd name="connsiteX3" fmla="*/ 867490 w 1088171"/>
                    <a:gd name="connsiteY3" fmla="*/ 672796 h 1118717"/>
                    <a:gd name="connsiteX4" fmla="*/ 433745 w 1088171"/>
                    <a:gd name="connsiteY4" fmla="*/ 1118717 h 1118717"/>
                    <a:gd name="connsiteX5" fmla="*/ 0 w 1088171"/>
                    <a:gd name="connsiteY5" fmla="*/ 672796 h 11187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88171" h="1118717">
                      <a:moveTo>
                        <a:pt x="0" y="672796"/>
                      </a:moveTo>
                      <a:cubicBezTo>
                        <a:pt x="0" y="426521"/>
                        <a:pt x="200193" y="280151"/>
                        <a:pt x="433745" y="226875"/>
                      </a:cubicBezTo>
                      <a:cubicBezTo>
                        <a:pt x="726490" y="160096"/>
                        <a:pt x="870029" y="151250"/>
                        <a:pt x="1088171" y="0"/>
                      </a:cubicBezTo>
                      <a:cubicBezTo>
                        <a:pt x="941050" y="224265"/>
                        <a:pt x="938752" y="378360"/>
                        <a:pt x="867490" y="672796"/>
                      </a:cubicBezTo>
                      <a:cubicBezTo>
                        <a:pt x="820345" y="918707"/>
                        <a:pt x="673296" y="1118717"/>
                        <a:pt x="433745" y="1118717"/>
                      </a:cubicBezTo>
                      <a:cubicBezTo>
                        <a:pt x="194194" y="1118717"/>
                        <a:pt x="0" y="919071"/>
                        <a:pt x="0" y="672796"/>
                      </a:cubicBez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66" name="椭圆 65">
                  <a:extLst>
                    <a:ext uri="{FF2B5EF4-FFF2-40B4-BE49-F238E27FC236}">
                      <a16:creationId xmlns:a16="http://schemas.microsoft.com/office/drawing/2014/main" xmlns="" id="{32446D60-A8D2-45F2-848F-B61FF658A97D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1511428" y="2327680"/>
                  <a:ext cx="396881" cy="39532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  <p:sp>
            <p:nvSpPr>
              <p:cNvPr id="64" name="文本框 63">
                <a:extLst>
                  <a:ext uri="{FF2B5EF4-FFF2-40B4-BE49-F238E27FC236}">
                    <a16:creationId xmlns:a16="http://schemas.microsoft.com/office/drawing/2014/main" xmlns="" id="{6B20E328-534A-458E-BD3B-C5BFFF70EA83}"/>
                  </a:ext>
                </a:extLst>
              </p:cNvPr>
              <p:cNvSpPr txBox="1"/>
              <p:nvPr/>
            </p:nvSpPr>
            <p:spPr>
              <a:xfrm>
                <a:off x="1438402" y="2348320"/>
                <a:ext cx="542933" cy="338171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E7E6E6">
                        <a:lumMod val="25000"/>
                      </a:srgbClr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rPr>
                  <a:t>45%</a:t>
                </a:r>
                <a:endParaRPr kumimoji="0" lang="zh-CN" alt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44056" name="组合 22">
              <a:extLst>
                <a:ext uri="{FF2B5EF4-FFF2-40B4-BE49-F238E27FC236}">
                  <a16:creationId xmlns:a16="http://schemas.microsoft.com/office/drawing/2014/main" xmlns="" id="{3FD662B3-A4DC-4D1D-BFB7-F8846622E47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37329" y="2840988"/>
              <a:ext cx="597099" cy="580795"/>
              <a:chOff x="1413261" y="2324698"/>
              <a:chExt cx="597099" cy="580795"/>
            </a:xfrm>
          </p:grpSpPr>
          <p:grpSp>
            <p:nvGrpSpPr>
              <p:cNvPr id="44092" name="组合 58">
                <a:extLst>
                  <a:ext uri="{FF2B5EF4-FFF2-40B4-BE49-F238E27FC236}">
                    <a16:creationId xmlns:a16="http://schemas.microsoft.com/office/drawing/2014/main" xmlns="" id="{35D54603-F6C8-451D-B0A9-CE4F9CCD3BE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413261" y="2324698"/>
                <a:ext cx="597099" cy="580795"/>
                <a:chOff x="1413261" y="2324698"/>
                <a:chExt cx="597099" cy="580795"/>
              </a:xfrm>
            </p:grpSpPr>
            <p:sp>
              <p:nvSpPr>
                <p:cNvPr id="61" name="泪滴形 10">
                  <a:extLst>
                    <a:ext uri="{FF2B5EF4-FFF2-40B4-BE49-F238E27FC236}">
                      <a16:creationId xmlns:a16="http://schemas.microsoft.com/office/drawing/2014/main" xmlns="" id="{EC3D3477-FBDF-4B2B-88B3-BD5C5E5CD091}"/>
                    </a:ext>
                  </a:extLst>
                </p:cNvPr>
                <p:cNvSpPr/>
                <p:nvPr/>
              </p:nvSpPr>
              <p:spPr>
                <a:xfrm rot="8073499">
                  <a:off x="1421331" y="2316468"/>
                  <a:ext cx="581083" cy="598497"/>
                </a:xfrm>
                <a:custGeom>
                  <a:avLst/>
                  <a:gdLst>
                    <a:gd name="connsiteX0" fmla="*/ 0 w 867490"/>
                    <a:gd name="connsiteY0" fmla="*/ 445921 h 891841"/>
                    <a:gd name="connsiteX1" fmla="*/ 433745 w 867490"/>
                    <a:gd name="connsiteY1" fmla="*/ 0 h 891841"/>
                    <a:gd name="connsiteX2" fmla="*/ 1088171 w 867490"/>
                    <a:gd name="connsiteY2" fmla="*/ -226875 h 891841"/>
                    <a:gd name="connsiteX3" fmla="*/ 867490 w 867490"/>
                    <a:gd name="connsiteY3" fmla="*/ 445921 h 891841"/>
                    <a:gd name="connsiteX4" fmla="*/ 433745 w 867490"/>
                    <a:gd name="connsiteY4" fmla="*/ 891842 h 891841"/>
                    <a:gd name="connsiteX5" fmla="*/ 0 w 867490"/>
                    <a:gd name="connsiteY5" fmla="*/ 445921 h 891841"/>
                    <a:gd name="connsiteX0" fmla="*/ 0 w 1088171"/>
                    <a:gd name="connsiteY0" fmla="*/ 672796 h 1118717"/>
                    <a:gd name="connsiteX1" fmla="*/ 433745 w 1088171"/>
                    <a:gd name="connsiteY1" fmla="*/ 226875 h 1118717"/>
                    <a:gd name="connsiteX2" fmla="*/ 1088171 w 1088171"/>
                    <a:gd name="connsiteY2" fmla="*/ 0 h 1118717"/>
                    <a:gd name="connsiteX3" fmla="*/ 867490 w 1088171"/>
                    <a:gd name="connsiteY3" fmla="*/ 672796 h 1118717"/>
                    <a:gd name="connsiteX4" fmla="*/ 433745 w 1088171"/>
                    <a:gd name="connsiteY4" fmla="*/ 1118717 h 1118717"/>
                    <a:gd name="connsiteX5" fmla="*/ 0 w 1088171"/>
                    <a:gd name="connsiteY5" fmla="*/ 672796 h 1118717"/>
                    <a:gd name="connsiteX0" fmla="*/ 0 w 1088171"/>
                    <a:gd name="connsiteY0" fmla="*/ 672796 h 1118717"/>
                    <a:gd name="connsiteX1" fmla="*/ 433745 w 1088171"/>
                    <a:gd name="connsiteY1" fmla="*/ 226875 h 1118717"/>
                    <a:gd name="connsiteX2" fmla="*/ 1088171 w 1088171"/>
                    <a:gd name="connsiteY2" fmla="*/ 0 h 1118717"/>
                    <a:gd name="connsiteX3" fmla="*/ 867490 w 1088171"/>
                    <a:gd name="connsiteY3" fmla="*/ 672796 h 1118717"/>
                    <a:gd name="connsiteX4" fmla="*/ 433745 w 1088171"/>
                    <a:gd name="connsiteY4" fmla="*/ 1118717 h 1118717"/>
                    <a:gd name="connsiteX5" fmla="*/ 0 w 1088171"/>
                    <a:gd name="connsiteY5" fmla="*/ 672796 h 1118717"/>
                    <a:gd name="connsiteX0" fmla="*/ 0 w 1088171"/>
                    <a:gd name="connsiteY0" fmla="*/ 672796 h 1118717"/>
                    <a:gd name="connsiteX1" fmla="*/ 433745 w 1088171"/>
                    <a:gd name="connsiteY1" fmla="*/ 226875 h 1118717"/>
                    <a:gd name="connsiteX2" fmla="*/ 1088171 w 1088171"/>
                    <a:gd name="connsiteY2" fmla="*/ 0 h 1118717"/>
                    <a:gd name="connsiteX3" fmla="*/ 867490 w 1088171"/>
                    <a:gd name="connsiteY3" fmla="*/ 672796 h 1118717"/>
                    <a:gd name="connsiteX4" fmla="*/ 433745 w 1088171"/>
                    <a:gd name="connsiteY4" fmla="*/ 1118717 h 1118717"/>
                    <a:gd name="connsiteX5" fmla="*/ 0 w 1088171"/>
                    <a:gd name="connsiteY5" fmla="*/ 672796 h 11187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88171" h="1118717">
                      <a:moveTo>
                        <a:pt x="0" y="672796"/>
                      </a:moveTo>
                      <a:cubicBezTo>
                        <a:pt x="0" y="426521"/>
                        <a:pt x="200193" y="280151"/>
                        <a:pt x="433745" y="226875"/>
                      </a:cubicBezTo>
                      <a:cubicBezTo>
                        <a:pt x="726490" y="160096"/>
                        <a:pt x="870029" y="151250"/>
                        <a:pt x="1088171" y="0"/>
                      </a:cubicBezTo>
                      <a:cubicBezTo>
                        <a:pt x="941050" y="224265"/>
                        <a:pt x="938752" y="378360"/>
                        <a:pt x="867490" y="672796"/>
                      </a:cubicBezTo>
                      <a:cubicBezTo>
                        <a:pt x="820345" y="918707"/>
                        <a:pt x="673296" y="1118717"/>
                        <a:pt x="433745" y="1118717"/>
                      </a:cubicBezTo>
                      <a:cubicBezTo>
                        <a:pt x="194194" y="1118717"/>
                        <a:pt x="0" y="919071"/>
                        <a:pt x="0" y="672796"/>
                      </a:cubicBezTo>
                      <a:close/>
                    </a:path>
                  </a:pathLst>
                </a:custGeom>
                <a:solidFill>
                  <a:schemeClr val="accent1">
                    <a:alpha val="69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62" name="椭圆 61">
                  <a:extLst>
                    <a:ext uri="{FF2B5EF4-FFF2-40B4-BE49-F238E27FC236}">
                      <a16:creationId xmlns:a16="http://schemas.microsoft.com/office/drawing/2014/main" xmlns="" id="{F047C25B-D5AE-4C68-8008-8206818C971F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1512639" y="2328349"/>
                  <a:ext cx="396881" cy="39532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  <p:sp>
            <p:nvSpPr>
              <p:cNvPr id="60" name="文本框 59">
                <a:extLst>
                  <a:ext uri="{FF2B5EF4-FFF2-40B4-BE49-F238E27FC236}">
                    <a16:creationId xmlns:a16="http://schemas.microsoft.com/office/drawing/2014/main" xmlns="" id="{911E35EF-88E6-4F62-A039-8F07471F42D7}"/>
                  </a:ext>
                </a:extLst>
              </p:cNvPr>
              <p:cNvSpPr txBox="1"/>
              <p:nvPr/>
            </p:nvSpPr>
            <p:spPr>
              <a:xfrm>
                <a:off x="1438025" y="2348989"/>
                <a:ext cx="544521" cy="338171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E7E6E6">
                        <a:lumMod val="25000"/>
                      </a:srgbClr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rPr>
                  <a:t>35%</a:t>
                </a:r>
                <a:endParaRPr kumimoji="0" lang="zh-CN" alt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44057" name="组合 23">
              <a:extLst>
                <a:ext uri="{FF2B5EF4-FFF2-40B4-BE49-F238E27FC236}">
                  <a16:creationId xmlns:a16="http://schemas.microsoft.com/office/drawing/2014/main" xmlns="" id="{105EDCA5-35A9-4A9D-B1E7-9633A89261C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28440" y="3223867"/>
              <a:ext cx="597099" cy="580795"/>
              <a:chOff x="1413261" y="2324698"/>
              <a:chExt cx="597099" cy="580795"/>
            </a:xfrm>
          </p:grpSpPr>
          <p:grpSp>
            <p:nvGrpSpPr>
              <p:cNvPr id="44088" name="组合 54">
                <a:extLst>
                  <a:ext uri="{FF2B5EF4-FFF2-40B4-BE49-F238E27FC236}">
                    <a16:creationId xmlns:a16="http://schemas.microsoft.com/office/drawing/2014/main" xmlns="" id="{1E4810A2-8D7D-41BF-BA79-9A7D835DFCF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413261" y="2324698"/>
                <a:ext cx="597099" cy="580795"/>
                <a:chOff x="1413261" y="2324698"/>
                <a:chExt cx="597099" cy="580795"/>
              </a:xfrm>
            </p:grpSpPr>
            <p:sp>
              <p:nvSpPr>
                <p:cNvPr id="57" name="泪滴形 10">
                  <a:extLst>
                    <a:ext uri="{FF2B5EF4-FFF2-40B4-BE49-F238E27FC236}">
                      <a16:creationId xmlns:a16="http://schemas.microsoft.com/office/drawing/2014/main" xmlns="" id="{433F6EB1-AD71-4196-8987-7329D82646D6}"/>
                    </a:ext>
                  </a:extLst>
                </p:cNvPr>
                <p:cNvSpPr/>
                <p:nvPr/>
              </p:nvSpPr>
              <p:spPr>
                <a:xfrm rot="8073499">
                  <a:off x="1421602" y="2317009"/>
                  <a:ext cx="581083" cy="596909"/>
                </a:xfrm>
                <a:custGeom>
                  <a:avLst/>
                  <a:gdLst>
                    <a:gd name="connsiteX0" fmla="*/ 0 w 867490"/>
                    <a:gd name="connsiteY0" fmla="*/ 445921 h 891841"/>
                    <a:gd name="connsiteX1" fmla="*/ 433745 w 867490"/>
                    <a:gd name="connsiteY1" fmla="*/ 0 h 891841"/>
                    <a:gd name="connsiteX2" fmla="*/ 1088171 w 867490"/>
                    <a:gd name="connsiteY2" fmla="*/ -226875 h 891841"/>
                    <a:gd name="connsiteX3" fmla="*/ 867490 w 867490"/>
                    <a:gd name="connsiteY3" fmla="*/ 445921 h 891841"/>
                    <a:gd name="connsiteX4" fmla="*/ 433745 w 867490"/>
                    <a:gd name="connsiteY4" fmla="*/ 891842 h 891841"/>
                    <a:gd name="connsiteX5" fmla="*/ 0 w 867490"/>
                    <a:gd name="connsiteY5" fmla="*/ 445921 h 891841"/>
                    <a:gd name="connsiteX0" fmla="*/ 0 w 1088171"/>
                    <a:gd name="connsiteY0" fmla="*/ 672796 h 1118717"/>
                    <a:gd name="connsiteX1" fmla="*/ 433745 w 1088171"/>
                    <a:gd name="connsiteY1" fmla="*/ 226875 h 1118717"/>
                    <a:gd name="connsiteX2" fmla="*/ 1088171 w 1088171"/>
                    <a:gd name="connsiteY2" fmla="*/ 0 h 1118717"/>
                    <a:gd name="connsiteX3" fmla="*/ 867490 w 1088171"/>
                    <a:gd name="connsiteY3" fmla="*/ 672796 h 1118717"/>
                    <a:gd name="connsiteX4" fmla="*/ 433745 w 1088171"/>
                    <a:gd name="connsiteY4" fmla="*/ 1118717 h 1118717"/>
                    <a:gd name="connsiteX5" fmla="*/ 0 w 1088171"/>
                    <a:gd name="connsiteY5" fmla="*/ 672796 h 1118717"/>
                    <a:gd name="connsiteX0" fmla="*/ 0 w 1088171"/>
                    <a:gd name="connsiteY0" fmla="*/ 672796 h 1118717"/>
                    <a:gd name="connsiteX1" fmla="*/ 433745 w 1088171"/>
                    <a:gd name="connsiteY1" fmla="*/ 226875 h 1118717"/>
                    <a:gd name="connsiteX2" fmla="*/ 1088171 w 1088171"/>
                    <a:gd name="connsiteY2" fmla="*/ 0 h 1118717"/>
                    <a:gd name="connsiteX3" fmla="*/ 867490 w 1088171"/>
                    <a:gd name="connsiteY3" fmla="*/ 672796 h 1118717"/>
                    <a:gd name="connsiteX4" fmla="*/ 433745 w 1088171"/>
                    <a:gd name="connsiteY4" fmla="*/ 1118717 h 1118717"/>
                    <a:gd name="connsiteX5" fmla="*/ 0 w 1088171"/>
                    <a:gd name="connsiteY5" fmla="*/ 672796 h 1118717"/>
                    <a:gd name="connsiteX0" fmla="*/ 0 w 1088171"/>
                    <a:gd name="connsiteY0" fmla="*/ 672796 h 1118717"/>
                    <a:gd name="connsiteX1" fmla="*/ 433745 w 1088171"/>
                    <a:gd name="connsiteY1" fmla="*/ 226875 h 1118717"/>
                    <a:gd name="connsiteX2" fmla="*/ 1088171 w 1088171"/>
                    <a:gd name="connsiteY2" fmla="*/ 0 h 1118717"/>
                    <a:gd name="connsiteX3" fmla="*/ 867490 w 1088171"/>
                    <a:gd name="connsiteY3" fmla="*/ 672796 h 1118717"/>
                    <a:gd name="connsiteX4" fmla="*/ 433745 w 1088171"/>
                    <a:gd name="connsiteY4" fmla="*/ 1118717 h 1118717"/>
                    <a:gd name="connsiteX5" fmla="*/ 0 w 1088171"/>
                    <a:gd name="connsiteY5" fmla="*/ 672796 h 11187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88171" h="1118717">
                      <a:moveTo>
                        <a:pt x="0" y="672796"/>
                      </a:moveTo>
                      <a:cubicBezTo>
                        <a:pt x="0" y="426521"/>
                        <a:pt x="200193" y="280151"/>
                        <a:pt x="433745" y="226875"/>
                      </a:cubicBezTo>
                      <a:cubicBezTo>
                        <a:pt x="726490" y="160096"/>
                        <a:pt x="870029" y="151250"/>
                        <a:pt x="1088171" y="0"/>
                      </a:cubicBezTo>
                      <a:cubicBezTo>
                        <a:pt x="941050" y="224265"/>
                        <a:pt x="938752" y="378360"/>
                        <a:pt x="867490" y="672796"/>
                      </a:cubicBezTo>
                      <a:cubicBezTo>
                        <a:pt x="820345" y="918707"/>
                        <a:pt x="673296" y="1118717"/>
                        <a:pt x="433745" y="1118717"/>
                      </a:cubicBezTo>
                      <a:cubicBezTo>
                        <a:pt x="194194" y="1118717"/>
                        <a:pt x="0" y="919071"/>
                        <a:pt x="0" y="672796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58" name="椭圆 57">
                  <a:extLst>
                    <a:ext uri="{FF2B5EF4-FFF2-40B4-BE49-F238E27FC236}">
                      <a16:creationId xmlns:a16="http://schemas.microsoft.com/office/drawing/2014/main" xmlns="" id="{7FFEAEF7-7497-45B8-B2B1-02399BCF1A9A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1512116" y="2328096"/>
                  <a:ext cx="396881" cy="39532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  <p:sp>
            <p:nvSpPr>
              <p:cNvPr id="56" name="文本框 55">
                <a:extLst>
                  <a:ext uri="{FF2B5EF4-FFF2-40B4-BE49-F238E27FC236}">
                    <a16:creationId xmlns:a16="http://schemas.microsoft.com/office/drawing/2014/main" xmlns="" id="{5D4CF756-7EFD-4371-B344-67DC1F8ACAA1}"/>
                  </a:ext>
                </a:extLst>
              </p:cNvPr>
              <p:cNvSpPr txBox="1"/>
              <p:nvPr/>
            </p:nvSpPr>
            <p:spPr>
              <a:xfrm>
                <a:off x="1439090" y="2348735"/>
                <a:ext cx="542933" cy="338172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E7E6E6">
                        <a:lumMod val="25000"/>
                      </a:srgbClr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rPr>
                  <a:t>25%</a:t>
                </a:r>
                <a:endParaRPr kumimoji="0" lang="zh-CN" alt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44058" name="组合 24">
              <a:extLst>
                <a:ext uri="{FF2B5EF4-FFF2-40B4-BE49-F238E27FC236}">
                  <a16:creationId xmlns:a16="http://schemas.microsoft.com/office/drawing/2014/main" xmlns="" id="{7E9B2A2A-A5E0-4371-B964-20752E2DBD6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14631" y="2652890"/>
              <a:ext cx="597099" cy="580795"/>
              <a:chOff x="1413261" y="2324698"/>
              <a:chExt cx="597099" cy="580795"/>
            </a:xfrm>
          </p:grpSpPr>
          <p:grpSp>
            <p:nvGrpSpPr>
              <p:cNvPr id="44084" name="组合 50">
                <a:extLst>
                  <a:ext uri="{FF2B5EF4-FFF2-40B4-BE49-F238E27FC236}">
                    <a16:creationId xmlns:a16="http://schemas.microsoft.com/office/drawing/2014/main" xmlns="" id="{A066C6D6-E244-43AE-8093-137B00FB74A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413261" y="2324698"/>
                <a:ext cx="597099" cy="580795"/>
                <a:chOff x="1413261" y="2324698"/>
                <a:chExt cx="597099" cy="580795"/>
              </a:xfrm>
            </p:grpSpPr>
            <p:sp>
              <p:nvSpPr>
                <p:cNvPr id="53" name="泪滴形 10">
                  <a:extLst>
                    <a:ext uri="{FF2B5EF4-FFF2-40B4-BE49-F238E27FC236}">
                      <a16:creationId xmlns:a16="http://schemas.microsoft.com/office/drawing/2014/main" xmlns="" id="{CC98AC26-95DD-49F3-B1BA-6C9915E8CE82}"/>
                    </a:ext>
                  </a:extLst>
                </p:cNvPr>
                <p:cNvSpPr/>
                <p:nvPr/>
              </p:nvSpPr>
              <p:spPr>
                <a:xfrm rot="8073499">
                  <a:off x="1421235" y="2316428"/>
                  <a:ext cx="581083" cy="596909"/>
                </a:xfrm>
                <a:custGeom>
                  <a:avLst/>
                  <a:gdLst>
                    <a:gd name="connsiteX0" fmla="*/ 0 w 867490"/>
                    <a:gd name="connsiteY0" fmla="*/ 445921 h 891841"/>
                    <a:gd name="connsiteX1" fmla="*/ 433745 w 867490"/>
                    <a:gd name="connsiteY1" fmla="*/ 0 h 891841"/>
                    <a:gd name="connsiteX2" fmla="*/ 1088171 w 867490"/>
                    <a:gd name="connsiteY2" fmla="*/ -226875 h 891841"/>
                    <a:gd name="connsiteX3" fmla="*/ 867490 w 867490"/>
                    <a:gd name="connsiteY3" fmla="*/ 445921 h 891841"/>
                    <a:gd name="connsiteX4" fmla="*/ 433745 w 867490"/>
                    <a:gd name="connsiteY4" fmla="*/ 891842 h 891841"/>
                    <a:gd name="connsiteX5" fmla="*/ 0 w 867490"/>
                    <a:gd name="connsiteY5" fmla="*/ 445921 h 891841"/>
                    <a:gd name="connsiteX0" fmla="*/ 0 w 1088171"/>
                    <a:gd name="connsiteY0" fmla="*/ 672796 h 1118717"/>
                    <a:gd name="connsiteX1" fmla="*/ 433745 w 1088171"/>
                    <a:gd name="connsiteY1" fmla="*/ 226875 h 1118717"/>
                    <a:gd name="connsiteX2" fmla="*/ 1088171 w 1088171"/>
                    <a:gd name="connsiteY2" fmla="*/ 0 h 1118717"/>
                    <a:gd name="connsiteX3" fmla="*/ 867490 w 1088171"/>
                    <a:gd name="connsiteY3" fmla="*/ 672796 h 1118717"/>
                    <a:gd name="connsiteX4" fmla="*/ 433745 w 1088171"/>
                    <a:gd name="connsiteY4" fmla="*/ 1118717 h 1118717"/>
                    <a:gd name="connsiteX5" fmla="*/ 0 w 1088171"/>
                    <a:gd name="connsiteY5" fmla="*/ 672796 h 1118717"/>
                    <a:gd name="connsiteX0" fmla="*/ 0 w 1088171"/>
                    <a:gd name="connsiteY0" fmla="*/ 672796 h 1118717"/>
                    <a:gd name="connsiteX1" fmla="*/ 433745 w 1088171"/>
                    <a:gd name="connsiteY1" fmla="*/ 226875 h 1118717"/>
                    <a:gd name="connsiteX2" fmla="*/ 1088171 w 1088171"/>
                    <a:gd name="connsiteY2" fmla="*/ 0 h 1118717"/>
                    <a:gd name="connsiteX3" fmla="*/ 867490 w 1088171"/>
                    <a:gd name="connsiteY3" fmla="*/ 672796 h 1118717"/>
                    <a:gd name="connsiteX4" fmla="*/ 433745 w 1088171"/>
                    <a:gd name="connsiteY4" fmla="*/ 1118717 h 1118717"/>
                    <a:gd name="connsiteX5" fmla="*/ 0 w 1088171"/>
                    <a:gd name="connsiteY5" fmla="*/ 672796 h 1118717"/>
                    <a:gd name="connsiteX0" fmla="*/ 0 w 1088171"/>
                    <a:gd name="connsiteY0" fmla="*/ 672796 h 1118717"/>
                    <a:gd name="connsiteX1" fmla="*/ 433745 w 1088171"/>
                    <a:gd name="connsiteY1" fmla="*/ 226875 h 1118717"/>
                    <a:gd name="connsiteX2" fmla="*/ 1088171 w 1088171"/>
                    <a:gd name="connsiteY2" fmla="*/ 0 h 1118717"/>
                    <a:gd name="connsiteX3" fmla="*/ 867490 w 1088171"/>
                    <a:gd name="connsiteY3" fmla="*/ 672796 h 1118717"/>
                    <a:gd name="connsiteX4" fmla="*/ 433745 w 1088171"/>
                    <a:gd name="connsiteY4" fmla="*/ 1118717 h 1118717"/>
                    <a:gd name="connsiteX5" fmla="*/ 0 w 1088171"/>
                    <a:gd name="connsiteY5" fmla="*/ 672796 h 11187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88171" h="1118717">
                      <a:moveTo>
                        <a:pt x="0" y="672796"/>
                      </a:moveTo>
                      <a:cubicBezTo>
                        <a:pt x="0" y="426521"/>
                        <a:pt x="200193" y="280151"/>
                        <a:pt x="433745" y="226875"/>
                      </a:cubicBezTo>
                      <a:cubicBezTo>
                        <a:pt x="726490" y="160096"/>
                        <a:pt x="870029" y="151250"/>
                        <a:pt x="1088171" y="0"/>
                      </a:cubicBezTo>
                      <a:cubicBezTo>
                        <a:pt x="941050" y="224265"/>
                        <a:pt x="938752" y="378360"/>
                        <a:pt x="867490" y="672796"/>
                      </a:cubicBezTo>
                      <a:cubicBezTo>
                        <a:pt x="820345" y="918707"/>
                        <a:pt x="673296" y="1118717"/>
                        <a:pt x="433745" y="1118717"/>
                      </a:cubicBezTo>
                      <a:cubicBezTo>
                        <a:pt x="194194" y="1118717"/>
                        <a:pt x="0" y="919071"/>
                        <a:pt x="0" y="672796"/>
                      </a:cubicBezTo>
                      <a:close/>
                    </a:path>
                  </a:pathLst>
                </a:custGeom>
                <a:solidFill>
                  <a:schemeClr val="accent1">
                    <a:alpha val="71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54" name="椭圆 53">
                  <a:extLst>
                    <a:ext uri="{FF2B5EF4-FFF2-40B4-BE49-F238E27FC236}">
                      <a16:creationId xmlns:a16="http://schemas.microsoft.com/office/drawing/2014/main" xmlns="" id="{A1BB4011-9399-41A8-9A13-0E948688444D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1511749" y="2327516"/>
                  <a:ext cx="396881" cy="39532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  <p:sp>
            <p:nvSpPr>
              <p:cNvPr id="52" name="文本框 51">
                <a:extLst>
                  <a:ext uri="{FF2B5EF4-FFF2-40B4-BE49-F238E27FC236}">
                    <a16:creationId xmlns:a16="http://schemas.microsoft.com/office/drawing/2014/main" xmlns="" id="{0271BE45-A5B6-4AAA-9B89-9449BDD61AC4}"/>
                  </a:ext>
                </a:extLst>
              </p:cNvPr>
              <p:cNvSpPr txBox="1"/>
              <p:nvPr/>
            </p:nvSpPr>
            <p:spPr>
              <a:xfrm>
                <a:off x="1438723" y="2348155"/>
                <a:ext cx="542933" cy="338172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E7E6E6">
                        <a:lumMod val="25000"/>
                      </a:srgbClr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rPr>
                  <a:t>55%</a:t>
                </a:r>
                <a:endParaRPr kumimoji="0" lang="zh-CN" alt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44059" name="组合 25">
              <a:extLst>
                <a:ext uri="{FF2B5EF4-FFF2-40B4-BE49-F238E27FC236}">
                  <a16:creationId xmlns:a16="http://schemas.microsoft.com/office/drawing/2014/main" xmlns="" id="{ECF1F6ED-49F4-425B-A13B-C881AEC6D9E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899926" y="2488067"/>
              <a:ext cx="597099" cy="580795"/>
              <a:chOff x="1413261" y="2324698"/>
              <a:chExt cx="597099" cy="580795"/>
            </a:xfrm>
          </p:grpSpPr>
          <p:grpSp>
            <p:nvGrpSpPr>
              <p:cNvPr id="44080" name="组合 46">
                <a:extLst>
                  <a:ext uri="{FF2B5EF4-FFF2-40B4-BE49-F238E27FC236}">
                    <a16:creationId xmlns:a16="http://schemas.microsoft.com/office/drawing/2014/main" xmlns="" id="{F6609389-06F6-427A-8C5D-7049C2FA3FF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413261" y="2324698"/>
                <a:ext cx="597099" cy="580795"/>
                <a:chOff x="1413261" y="2324698"/>
                <a:chExt cx="597099" cy="580795"/>
              </a:xfrm>
            </p:grpSpPr>
            <p:sp>
              <p:nvSpPr>
                <p:cNvPr id="49" name="泪滴形 10">
                  <a:extLst>
                    <a:ext uri="{FF2B5EF4-FFF2-40B4-BE49-F238E27FC236}">
                      <a16:creationId xmlns:a16="http://schemas.microsoft.com/office/drawing/2014/main" xmlns="" id="{F28E5375-C5E4-46D8-AA02-BEE24164D9A4}"/>
                    </a:ext>
                  </a:extLst>
                </p:cNvPr>
                <p:cNvSpPr/>
                <p:nvPr/>
              </p:nvSpPr>
              <p:spPr>
                <a:xfrm rot="8073499">
                  <a:off x="1421766" y="2316135"/>
                  <a:ext cx="581083" cy="596909"/>
                </a:xfrm>
                <a:custGeom>
                  <a:avLst/>
                  <a:gdLst>
                    <a:gd name="connsiteX0" fmla="*/ 0 w 867490"/>
                    <a:gd name="connsiteY0" fmla="*/ 445921 h 891841"/>
                    <a:gd name="connsiteX1" fmla="*/ 433745 w 867490"/>
                    <a:gd name="connsiteY1" fmla="*/ 0 h 891841"/>
                    <a:gd name="connsiteX2" fmla="*/ 1088171 w 867490"/>
                    <a:gd name="connsiteY2" fmla="*/ -226875 h 891841"/>
                    <a:gd name="connsiteX3" fmla="*/ 867490 w 867490"/>
                    <a:gd name="connsiteY3" fmla="*/ 445921 h 891841"/>
                    <a:gd name="connsiteX4" fmla="*/ 433745 w 867490"/>
                    <a:gd name="connsiteY4" fmla="*/ 891842 h 891841"/>
                    <a:gd name="connsiteX5" fmla="*/ 0 w 867490"/>
                    <a:gd name="connsiteY5" fmla="*/ 445921 h 891841"/>
                    <a:gd name="connsiteX0" fmla="*/ 0 w 1088171"/>
                    <a:gd name="connsiteY0" fmla="*/ 672796 h 1118717"/>
                    <a:gd name="connsiteX1" fmla="*/ 433745 w 1088171"/>
                    <a:gd name="connsiteY1" fmla="*/ 226875 h 1118717"/>
                    <a:gd name="connsiteX2" fmla="*/ 1088171 w 1088171"/>
                    <a:gd name="connsiteY2" fmla="*/ 0 h 1118717"/>
                    <a:gd name="connsiteX3" fmla="*/ 867490 w 1088171"/>
                    <a:gd name="connsiteY3" fmla="*/ 672796 h 1118717"/>
                    <a:gd name="connsiteX4" fmla="*/ 433745 w 1088171"/>
                    <a:gd name="connsiteY4" fmla="*/ 1118717 h 1118717"/>
                    <a:gd name="connsiteX5" fmla="*/ 0 w 1088171"/>
                    <a:gd name="connsiteY5" fmla="*/ 672796 h 1118717"/>
                    <a:gd name="connsiteX0" fmla="*/ 0 w 1088171"/>
                    <a:gd name="connsiteY0" fmla="*/ 672796 h 1118717"/>
                    <a:gd name="connsiteX1" fmla="*/ 433745 w 1088171"/>
                    <a:gd name="connsiteY1" fmla="*/ 226875 h 1118717"/>
                    <a:gd name="connsiteX2" fmla="*/ 1088171 w 1088171"/>
                    <a:gd name="connsiteY2" fmla="*/ 0 h 1118717"/>
                    <a:gd name="connsiteX3" fmla="*/ 867490 w 1088171"/>
                    <a:gd name="connsiteY3" fmla="*/ 672796 h 1118717"/>
                    <a:gd name="connsiteX4" fmla="*/ 433745 w 1088171"/>
                    <a:gd name="connsiteY4" fmla="*/ 1118717 h 1118717"/>
                    <a:gd name="connsiteX5" fmla="*/ 0 w 1088171"/>
                    <a:gd name="connsiteY5" fmla="*/ 672796 h 1118717"/>
                    <a:gd name="connsiteX0" fmla="*/ 0 w 1088171"/>
                    <a:gd name="connsiteY0" fmla="*/ 672796 h 1118717"/>
                    <a:gd name="connsiteX1" fmla="*/ 433745 w 1088171"/>
                    <a:gd name="connsiteY1" fmla="*/ 226875 h 1118717"/>
                    <a:gd name="connsiteX2" fmla="*/ 1088171 w 1088171"/>
                    <a:gd name="connsiteY2" fmla="*/ 0 h 1118717"/>
                    <a:gd name="connsiteX3" fmla="*/ 867490 w 1088171"/>
                    <a:gd name="connsiteY3" fmla="*/ 672796 h 1118717"/>
                    <a:gd name="connsiteX4" fmla="*/ 433745 w 1088171"/>
                    <a:gd name="connsiteY4" fmla="*/ 1118717 h 1118717"/>
                    <a:gd name="connsiteX5" fmla="*/ 0 w 1088171"/>
                    <a:gd name="connsiteY5" fmla="*/ 672796 h 11187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88171" h="1118717">
                      <a:moveTo>
                        <a:pt x="0" y="672796"/>
                      </a:moveTo>
                      <a:cubicBezTo>
                        <a:pt x="0" y="426521"/>
                        <a:pt x="200193" y="280151"/>
                        <a:pt x="433745" y="226875"/>
                      </a:cubicBezTo>
                      <a:cubicBezTo>
                        <a:pt x="726490" y="160096"/>
                        <a:pt x="870029" y="151250"/>
                        <a:pt x="1088171" y="0"/>
                      </a:cubicBezTo>
                      <a:cubicBezTo>
                        <a:pt x="941050" y="224265"/>
                        <a:pt x="938752" y="378360"/>
                        <a:pt x="867490" y="672796"/>
                      </a:cubicBezTo>
                      <a:cubicBezTo>
                        <a:pt x="820345" y="918707"/>
                        <a:pt x="673296" y="1118717"/>
                        <a:pt x="433745" y="1118717"/>
                      </a:cubicBezTo>
                      <a:cubicBezTo>
                        <a:pt x="194194" y="1118717"/>
                        <a:pt x="0" y="919071"/>
                        <a:pt x="0" y="672796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50" name="椭圆 49">
                  <a:extLst>
                    <a:ext uri="{FF2B5EF4-FFF2-40B4-BE49-F238E27FC236}">
                      <a16:creationId xmlns:a16="http://schemas.microsoft.com/office/drawing/2014/main" xmlns="" id="{81CA3BA7-4861-4956-9D7A-93E54318B1C6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1512280" y="2327223"/>
                  <a:ext cx="396881" cy="39532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  <p:sp>
            <p:nvSpPr>
              <p:cNvPr id="48" name="文本框 47">
                <a:extLst>
                  <a:ext uri="{FF2B5EF4-FFF2-40B4-BE49-F238E27FC236}">
                    <a16:creationId xmlns:a16="http://schemas.microsoft.com/office/drawing/2014/main" xmlns="" id="{B1A50585-BF27-495B-B507-77CBBFEF2072}"/>
                  </a:ext>
                </a:extLst>
              </p:cNvPr>
              <p:cNvSpPr txBox="1"/>
              <p:nvPr/>
            </p:nvSpPr>
            <p:spPr>
              <a:xfrm>
                <a:off x="1439254" y="2347862"/>
                <a:ext cx="542933" cy="338172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E7E6E6">
                        <a:lumMod val="25000"/>
                      </a:srgbClr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rPr>
                  <a:t>55%</a:t>
                </a:r>
                <a:endParaRPr kumimoji="0" lang="zh-CN" alt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44060" name="组合 26">
              <a:extLst>
                <a:ext uri="{FF2B5EF4-FFF2-40B4-BE49-F238E27FC236}">
                  <a16:creationId xmlns:a16="http://schemas.microsoft.com/office/drawing/2014/main" xmlns="" id="{328A6CB9-6880-4DE9-84D1-3460934D293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723417" y="3224077"/>
              <a:ext cx="597099" cy="580795"/>
              <a:chOff x="1413261" y="2324698"/>
              <a:chExt cx="597099" cy="580795"/>
            </a:xfrm>
          </p:grpSpPr>
          <p:grpSp>
            <p:nvGrpSpPr>
              <p:cNvPr id="44076" name="组合 42">
                <a:extLst>
                  <a:ext uri="{FF2B5EF4-FFF2-40B4-BE49-F238E27FC236}">
                    <a16:creationId xmlns:a16="http://schemas.microsoft.com/office/drawing/2014/main" xmlns="" id="{7FBEDE67-97AB-4C57-B0B6-04F1D7E7AF4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413261" y="2324698"/>
                <a:ext cx="597099" cy="580795"/>
                <a:chOff x="1413261" y="2324698"/>
                <a:chExt cx="597099" cy="580795"/>
              </a:xfrm>
            </p:grpSpPr>
            <p:sp>
              <p:nvSpPr>
                <p:cNvPr id="45" name="泪滴形 10">
                  <a:extLst>
                    <a:ext uri="{FF2B5EF4-FFF2-40B4-BE49-F238E27FC236}">
                      <a16:creationId xmlns:a16="http://schemas.microsoft.com/office/drawing/2014/main" xmlns="" id="{38D76312-4823-44FA-95D2-B0BC73EE4F6B}"/>
                    </a:ext>
                  </a:extLst>
                </p:cNvPr>
                <p:cNvSpPr/>
                <p:nvPr/>
              </p:nvSpPr>
              <p:spPr>
                <a:xfrm rot="8073499">
                  <a:off x="1420613" y="2316799"/>
                  <a:ext cx="581083" cy="596909"/>
                </a:xfrm>
                <a:custGeom>
                  <a:avLst/>
                  <a:gdLst>
                    <a:gd name="connsiteX0" fmla="*/ 0 w 867490"/>
                    <a:gd name="connsiteY0" fmla="*/ 445921 h 891841"/>
                    <a:gd name="connsiteX1" fmla="*/ 433745 w 867490"/>
                    <a:gd name="connsiteY1" fmla="*/ 0 h 891841"/>
                    <a:gd name="connsiteX2" fmla="*/ 1088171 w 867490"/>
                    <a:gd name="connsiteY2" fmla="*/ -226875 h 891841"/>
                    <a:gd name="connsiteX3" fmla="*/ 867490 w 867490"/>
                    <a:gd name="connsiteY3" fmla="*/ 445921 h 891841"/>
                    <a:gd name="connsiteX4" fmla="*/ 433745 w 867490"/>
                    <a:gd name="connsiteY4" fmla="*/ 891842 h 891841"/>
                    <a:gd name="connsiteX5" fmla="*/ 0 w 867490"/>
                    <a:gd name="connsiteY5" fmla="*/ 445921 h 891841"/>
                    <a:gd name="connsiteX0" fmla="*/ 0 w 1088171"/>
                    <a:gd name="connsiteY0" fmla="*/ 672796 h 1118717"/>
                    <a:gd name="connsiteX1" fmla="*/ 433745 w 1088171"/>
                    <a:gd name="connsiteY1" fmla="*/ 226875 h 1118717"/>
                    <a:gd name="connsiteX2" fmla="*/ 1088171 w 1088171"/>
                    <a:gd name="connsiteY2" fmla="*/ 0 h 1118717"/>
                    <a:gd name="connsiteX3" fmla="*/ 867490 w 1088171"/>
                    <a:gd name="connsiteY3" fmla="*/ 672796 h 1118717"/>
                    <a:gd name="connsiteX4" fmla="*/ 433745 w 1088171"/>
                    <a:gd name="connsiteY4" fmla="*/ 1118717 h 1118717"/>
                    <a:gd name="connsiteX5" fmla="*/ 0 w 1088171"/>
                    <a:gd name="connsiteY5" fmla="*/ 672796 h 1118717"/>
                    <a:gd name="connsiteX0" fmla="*/ 0 w 1088171"/>
                    <a:gd name="connsiteY0" fmla="*/ 672796 h 1118717"/>
                    <a:gd name="connsiteX1" fmla="*/ 433745 w 1088171"/>
                    <a:gd name="connsiteY1" fmla="*/ 226875 h 1118717"/>
                    <a:gd name="connsiteX2" fmla="*/ 1088171 w 1088171"/>
                    <a:gd name="connsiteY2" fmla="*/ 0 h 1118717"/>
                    <a:gd name="connsiteX3" fmla="*/ 867490 w 1088171"/>
                    <a:gd name="connsiteY3" fmla="*/ 672796 h 1118717"/>
                    <a:gd name="connsiteX4" fmla="*/ 433745 w 1088171"/>
                    <a:gd name="connsiteY4" fmla="*/ 1118717 h 1118717"/>
                    <a:gd name="connsiteX5" fmla="*/ 0 w 1088171"/>
                    <a:gd name="connsiteY5" fmla="*/ 672796 h 1118717"/>
                    <a:gd name="connsiteX0" fmla="*/ 0 w 1088171"/>
                    <a:gd name="connsiteY0" fmla="*/ 672796 h 1118717"/>
                    <a:gd name="connsiteX1" fmla="*/ 433745 w 1088171"/>
                    <a:gd name="connsiteY1" fmla="*/ 226875 h 1118717"/>
                    <a:gd name="connsiteX2" fmla="*/ 1088171 w 1088171"/>
                    <a:gd name="connsiteY2" fmla="*/ 0 h 1118717"/>
                    <a:gd name="connsiteX3" fmla="*/ 867490 w 1088171"/>
                    <a:gd name="connsiteY3" fmla="*/ 672796 h 1118717"/>
                    <a:gd name="connsiteX4" fmla="*/ 433745 w 1088171"/>
                    <a:gd name="connsiteY4" fmla="*/ 1118717 h 1118717"/>
                    <a:gd name="connsiteX5" fmla="*/ 0 w 1088171"/>
                    <a:gd name="connsiteY5" fmla="*/ 672796 h 11187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88171" h="1118717">
                      <a:moveTo>
                        <a:pt x="0" y="672796"/>
                      </a:moveTo>
                      <a:cubicBezTo>
                        <a:pt x="0" y="426521"/>
                        <a:pt x="200193" y="280151"/>
                        <a:pt x="433745" y="226875"/>
                      </a:cubicBezTo>
                      <a:cubicBezTo>
                        <a:pt x="726490" y="160096"/>
                        <a:pt x="870029" y="151250"/>
                        <a:pt x="1088171" y="0"/>
                      </a:cubicBezTo>
                      <a:cubicBezTo>
                        <a:pt x="941050" y="224265"/>
                        <a:pt x="938752" y="378360"/>
                        <a:pt x="867490" y="672796"/>
                      </a:cubicBezTo>
                      <a:cubicBezTo>
                        <a:pt x="820345" y="918707"/>
                        <a:pt x="673296" y="1118717"/>
                        <a:pt x="433745" y="1118717"/>
                      </a:cubicBezTo>
                      <a:cubicBezTo>
                        <a:pt x="194194" y="1118717"/>
                        <a:pt x="0" y="919071"/>
                        <a:pt x="0" y="672796"/>
                      </a:cubicBez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46" name="椭圆 45">
                  <a:extLst>
                    <a:ext uri="{FF2B5EF4-FFF2-40B4-BE49-F238E27FC236}">
                      <a16:creationId xmlns:a16="http://schemas.microsoft.com/office/drawing/2014/main" xmlns="" id="{C56C2925-38A2-4FD1-A587-79F84FBE1A90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1511127" y="2327886"/>
                  <a:ext cx="396881" cy="39532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  <p:sp>
            <p:nvSpPr>
              <p:cNvPr id="44" name="文本框 43">
                <a:extLst>
                  <a:ext uri="{FF2B5EF4-FFF2-40B4-BE49-F238E27FC236}">
                    <a16:creationId xmlns:a16="http://schemas.microsoft.com/office/drawing/2014/main" xmlns="" id="{A3CA7197-4CC2-4C66-A92B-28664DC09ADC}"/>
                  </a:ext>
                </a:extLst>
              </p:cNvPr>
              <p:cNvSpPr txBox="1"/>
              <p:nvPr/>
            </p:nvSpPr>
            <p:spPr>
              <a:xfrm>
                <a:off x="1438101" y="2348525"/>
                <a:ext cx="542933" cy="338172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E7E6E6">
                        <a:lumMod val="25000"/>
                      </a:srgbClr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rPr>
                  <a:t>30%</a:t>
                </a:r>
                <a:endParaRPr kumimoji="0" lang="zh-CN" alt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44061" name="组合 27">
              <a:extLst>
                <a:ext uri="{FF2B5EF4-FFF2-40B4-BE49-F238E27FC236}">
                  <a16:creationId xmlns:a16="http://schemas.microsoft.com/office/drawing/2014/main" xmlns="" id="{E387A431-45E5-48B8-A44C-B70B07A046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473862" y="2563290"/>
              <a:ext cx="597099" cy="580795"/>
              <a:chOff x="1413261" y="2324698"/>
              <a:chExt cx="597099" cy="580795"/>
            </a:xfrm>
          </p:grpSpPr>
          <p:grpSp>
            <p:nvGrpSpPr>
              <p:cNvPr id="44072" name="组合 38">
                <a:extLst>
                  <a:ext uri="{FF2B5EF4-FFF2-40B4-BE49-F238E27FC236}">
                    <a16:creationId xmlns:a16="http://schemas.microsoft.com/office/drawing/2014/main" xmlns="" id="{19474FBF-0BB6-460A-BF17-498A303F57E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413261" y="2324698"/>
                <a:ext cx="597099" cy="580795"/>
                <a:chOff x="1413261" y="2324698"/>
                <a:chExt cx="597099" cy="580795"/>
              </a:xfrm>
            </p:grpSpPr>
            <p:sp>
              <p:nvSpPr>
                <p:cNvPr id="41" name="泪滴形 10">
                  <a:extLst>
                    <a:ext uri="{FF2B5EF4-FFF2-40B4-BE49-F238E27FC236}">
                      <a16:creationId xmlns:a16="http://schemas.microsoft.com/office/drawing/2014/main" xmlns="" id="{B04745B7-9D6B-46C0-9A0F-09FAF9C64AA5}"/>
                    </a:ext>
                  </a:extLst>
                </p:cNvPr>
                <p:cNvSpPr/>
                <p:nvPr/>
              </p:nvSpPr>
              <p:spPr>
                <a:xfrm rot="8073499">
                  <a:off x="1421067" y="2317120"/>
                  <a:ext cx="581083" cy="596909"/>
                </a:xfrm>
                <a:custGeom>
                  <a:avLst/>
                  <a:gdLst>
                    <a:gd name="connsiteX0" fmla="*/ 0 w 867490"/>
                    <a:gd name="connsiteY0" fmla="*/ 445921 h 891841"/>
                    <a:gd name="connsiteX1" fmla="*/ 433745 w 867490"/>
                    <a:gd name="connsiteY1" fmla="*/ 0 h 891841"/>
                    <a:gd name="connsiteX2" fmla="*/ 1088171 w 867490"/>
                    <a:gd name="connsiteY2" fmla="*/ -226875 h 891841"/>
                    <a:gd name="connsiteX3" fmla="*/ 867490 w 867490"/>
                    <a:gd name="connsiteY3" fmla="*/ 445921 h 891841"/>
                    <a:gd name="connsiteX4" fmla="*/ 433745 w 867490"/>
                    <a:gd name="connsiteY4" fmla="*/ 891842 h 891841"/>
                    <a:gd name="connsiteX5" fmla="*/ 0 w 867490"/>
                    <a:gd name="connsiteY5" fmla="*/ 445921 h 891841"/>
                    <a:gd name="connsiteX0" fmla="*/ 0 w 1088171"/>
                    <a:gd name="connsiteY0" fmla="*/ 672796 h 1118717"/>
                    <a:gd name="connsiteX1" fmla="*/ 433745 w 1088171"/>
                    <a:gd name="connsiteY1" fmla="*/ 226875 h 1118717"/>
                    <a:gd name="connsiteX2" fmla="*/ 1088171 w 1088171"/>
                    <a:gd name="connsiteY2" fmla="*/ 0 h 1118717"/>
                    <a:gd name="connsiteX3" fmla="*/ 867490 w 1088171"/>
                    <a:gd name="connsiteY3" fmla="*/ 672796 h 1118717"/>
                    <a:gd name="connsiteX4" fmla="*/ 433745 w 1088171"/>
                    <a:gd name="connsiteY4" fmla="*/ 1118717 h 1118717"/>
                    <a:gd name="connsiteX5" fmla="*/ 0 w 1088171"/>
                    <a:gd name="connsiteY5" fmla="*/ 672796 h 1118717"/>
                    <a:gd name="connsiteX0" fmla="*/ 0 w 1088171"/>
                    <a:gd name="connsiteY0" fmla="*/ 672796 h 1118717"/>
                    <a:gd name="connsiteX1" fmla="*/ 433745 w 1088171"/>
                    <a:gd name="connsiteY1" fmla="*/ 226875 h 1118717"/>
                    <a:gd name="connsiteX2" fmla="*/ 1088171 w 1088171"/>
                    <a:gd name="connsiteY2" fmla="*/ 0 h 1118717"/>
                    <a:gd name="connsiteX3" fmla="*/ 867490 w 1088171"/>
                    <a:gd name="connsiteY3" fmla="*/ 672796 h 1118717"/>
                    <a:gd name="connsiteX4" fmla="*/ 433745 w 1088171"/>
                    <a:gd name="connsiteY4" fmla="*/ 1118717 h 1118717"/>
                    <a:gd name="connsiteX5" fmla="*/ 0 w 1088171"/>
                    <a:gd name="connsiteY5" fmla="*/ 672796 h 1118717"/>
                    <a:gd name="connsiteX0" fmla="*/ 0 w 1088171"/>
                    <a:gd name="connsiteY0" fmla="*/ 672796 h 1118717"/>
                    <a:gd name="connsiteX1" fmla="*/ 433745 w 1088171"/>
                    <a:gd name="connsiteY1" fmla="*/ 226875 h 1118717"/>
                    <a:gd name="connsiteX2" fmla="*/ 1088171 w 1088171"/>
                    <a:gd name="connsiteY2" fmla="*/ 0 h 1118717"/>
                    <a:gd name="connsiteX3" fmla="*/ 867490 w 1088171"/>
                    <a:gd name="connsiteY3" fmla="*/ 672796 h 1118717"/>
                    <a:gd name="connsiteX4" fmla="*/ 433745 w 1088171"/>
                    <a:gd name="connsiteY4" fmla="*/ 1118717 h 1118717"/>
                    <a:gd name="connsiteX5" fmla="*/ 0 w 1088171"/>
                    <a:gd name="connsiteY5" fmla="*/ 672796 h 11187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88171" h="1118717">
                      <a:moveTo>
                        <a:pt x="0" y="672796"/>
                      </a:moveTo>
                      <a:cubicBezTo>
                        <a:pt x="0" y="426521"/>
                        <a:pt x="200193" y="280151"/>
                        <a:pt x="433745" y="226875"/>
                      </a:cubicBezTo>
                      <a:cubicBezTo>
                        <a:pt x="726490" y="160096"/>
                        <a:pt x="870029" y="151250"/>
                        <a:pt x="1088171" y="0"/>
                      </a:cubicBezTo>
                      <a:cubicBezTo>
                        <a:pt x="941050" y="224265"/>
                        <a:pt x="938752" y="378360"/>
                        <a:pt x="867490" y="672796"/>
                      </a:cubicBezTo>
                      <a:cubicBezTo>
                        <a:pt x="820345" y="918707"/>
                        <a:pt x="673296" y="1118717"/>
                        <a:pt x="433745" y="1118717"/>
                      </a:cubicBezTo>
                      <a:cubicBezTo>
                        <a:pt x="194194" y="1118717"/>
                        <a:pt x="0" y="919071"/>
                        <a:pt x="0" y="672796"/>
                      </a:cubicBezTo>
                      <a:close/>
                    </a:path>
                  </a:pathLst>
                </a:custGeom>
                <a:solidFill>
                  <a:schemeClr val="accent1">
                    <a:alpha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42" name="椭圆 41">
                  <a:extLst>
                    <a:ext uri="{FF2B5EF4-FFF2-40B4-BE49-F238E27FC236}">
                      <a16:creationId xmlns:a16="http://schemas.microsoft.com/office/drawing/2014/main" xmlns="" id="{D8BB1104-3EDE-4F34-9664-F02BF397E414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1511581" y="2328207"/>
                  <a:ext cx="396881" cy="39532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  <p:sp>
            <p:nvSpPr>
              <p:cNvPr id="40" name="文本框 39">
                <a:extLst>
                  <a:ext uri="{FF2B5EF4-FFF2-40B4-BE49-F238E27FC236}">
                    <a16:creationId xmlns:a16="http://schemas.microsoft.com/office/drawing/2014/main" xmlns="" id="{D7B5535E-8FD5-40CE-B8B6-F1A04DB3F9AF}"/>
                  </a:ext>
                </a:extLst>
              </p:cNvPr>
              <p:cNvSpPr txBox="1"/>
              <p:nvPr/>
            </p:nvSpPr>
            <p:spPr>
              <a:xfrm>
                <a:off x="1438555" y="2348846"/>
                <a:ext cx="542933" cy="338172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E7E6E6">
                        <a:lumMod val="25000"/>
                      </a:srgbClr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rPr>
                  <a:t>57%</a:t>
                </a:r>
                <a:endParaRPr kumimoji="0" lang="zh-CN" alt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44062" name="组合 28">
              <a:extLst>
                <a:ext uri="{FF2B5EF4-FFF2-40B4-BE49-F238E27FC236}">
                  <a16:creationId xmlns:a16="http://schemas.microsoft.com/office/drawing/2014/main" xmlns="" id="{5FB57E24-EF0B-4E5D-89F6-D7843F64D6B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299100" y="2334490"/>
              <a:ext cx="597099" cy="580795"/>
              <a:chOff x="1413261" y="2324698"/>
              <a:chExt cx="597099" cy="580795"/>
            </a:xfrm>
          </p:grpSpPr>
          <p:grpSp>
            <p:nvGrpSpPr>
              <p:cNvPr id="44068" name="组合 34">
                <a:extLst>
                  <a:ext uri="{FF2B5EF4-FFF2-40B4-BE49-F238E27FC236}">
                    <a16:creationId xmlns:a16="http://schemas.microsoft.com/office/drawing/2014/main" xmlns="" id="{18F864C5-E85D-4BCB-B46A-9B858CA4D6D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413261" y="2324698"/>
                <a:ext cx="597099" cy="580795"/>
                <a:chOff x="1413261" y="2324698"/>
                <a:chExt cx="597099" cy="580795"/>
              </a:xfrm>
            </p:grpSpPr>
            <p:sp>
              <p:nvSpPr>
                <p:cNvPr id="37" name="泪滴形 10">
                  <a:extLst>
                    <a:ext uri="{FF2B5EF4-FFF2-40B4-BE49-F238E27FC236}">
                      <a16:creationId xmlns:a16="http://schemas.microsoft.com/office/drawing/2014/main" xmlns="" id="{4DC7815F-6C42-4CC2-A618-E97FB94E02BB}"/>
                    </a:ext>
                  </a:extLst>
                </p:cNvPr>
                <p:cNvSpPr/>
                <p:nvPr/>
              </p:nvSpPr>
              <p:spPr>
                <a:xfrm rot="8073499">
                  <a:off x="1422137" y="2316502"/>
                  <a:ext cx="579495" cy="596909"/>
                </a:xfrm>
                <a:custGeom>
                  <a:avLst/>
                  <a:gdLst>
                    <a:gd name="connsiteX0" fmla="*/ 0 w 867490"/>
                    <a:gd name="connsiteY0" fmla="*/ 445921 h 891841"/>
                    <a:gd name="connsiteX1" fmla="*/ 433745 w 867490"/>
                    <a:gd name="connsiteY1" fmla="*/ 0 h 891841"/>
                    <a:gd name="connsiteX2" fmla="*/ 1088171 w 867490"/>
                    <a:gd name="connsiteY2" fmla="*/ -226875 h 891841"/>
                    <a:gd name="connsiteX3" fmla="*/ 867490 w 867490"/>
                    <a:gd name="connsiteY3" fmla="*/ 445921 h 891841"/>
                    <a:gd name="connsiteX4" fmla="*/ 433745 w 867490"/>
                    <a:gd name="connsiteY4" fmla="*/ 891842 h 891841"/>
                    <a:gd name="connsiteX5" fmla="*/ 0 w 867490"/>
                    <a:gd name="connsiteY5" fmla="*/ 445921 h 891841"/>
                    <a:gd name="connsiteX0" fmla="*/ 0 w 1088171"/>
                    <a:gd name="connsiteY0" fmla="*/ 672796 h 1118717"/>
                    <a:gd name="connsiteX1" fmla="*/ 433745 w 1088171"/>
                    <a:gd name="connsiteY1" fmla="*/ 226875 h 1118717"/>
                    <a:gd name="connsiteX2" fmla="*/ 1088171 w 1088171"/>
                    <a:gd name="connsiteY2" fmla="*/ 0 h 1118717"/>
                    <a:gd name="connsiteX3" fmla="*/ 867490 w 1088171"/>
                    <a:gd name="connsiteY3" fmla="*/ 672796 h 1118717"/>
                    <a:gd name="connsiteX4" fmla="*/ 433745 w 1088171"/>
                    <a:gd name="connsiteY4" fmla="*/ 1118717 h 1118717"/>
                    <a:gd name="connsiteX5" fmla="*/ 0 w 1088171"/>
                    <a:gd name="connsiteY5" fmla="*/ 672796 h 1118717"/>
                    <a:gd name="connsiteX0" fmla="*/ 0 w 1088171"/>
                    <a:gd name="connsiteY0" fmla="*/ 672796 h 1118717"/>
                    <a:gd name="connsiteX1" fmla="*/ 433745 w 1088171"/>
                    <a:gd name="connsiteY1" fmla="*/ 226875 h 1118717"/>
                    <a:gd name="connsiteX2" fmla="*/ 1088171 w 1088171"/>
                    <a:gd name="connsiteY2" fmla="*/ 0 h 1118717"/>
                    <a:gd name="connsiteX3" fmla="*/ 867490 w 1088171"/>
                    <a:gd name="connsiteY3" fmla="*/ 672796 h 1118717"/>
                    <a:gd name="connsiteX4" fmla="*/ 433745 w 1088171"/>
                    <a:gd name="connsiteY4" fmla="*/ 1118717 h 1118717"/>
                    <a:gd name="connsiteX5" fmla="*/ 0 w 1088171"/>
                    <a:gd name="connsiteY5" fmla="*/ 672796 h 1118717"/>
                    <a:gd name="connsiteX0" fmla="*/ 0 w 1088171"/>
                    <a:gd name="connsiteY0" fmla="*/ 672796 h 1118717"/>
                    <a:gd name="connsiteX1" fmla="*/ 433745 w 1088171"/>
                    <a:gd name="connsiteY1" fmla="*/ 226875 h 1118717"/>
                    <a:gd name="connsiteX2" fmla="*/ 1088171 w 1088171"/>
                    <a:gd name="connsiteY2" fmla="*/ 0 h 1118717"/>
                    <a:gd name="connsiteX3" fmla="*/ 867490 w 1088171"/>
                    <a:gd name="connsiteY3" fmla="*/ 672796 h 1118717"/>
                    <a:gd name="connsiteX4" fmla="*/ 433745 w 1088171"/>
                    <a:gd name="connsiteY4" fmla="*/ 1118717 h 1118717"/>
                    <a:gd name="connsiteX5" fmla="*/ 0 w 1088171"/>
                    <a:gd name="connsiteY5" fmla="*/ 672796 h 11187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88171" h="1118717">
                      <a:moveTo>
                        <a:pt x="0" y="672796"/>
                      </a:moveTo>
                      <a:cubicBezTo>
                        <a:pt x="0" y="426521"/>
                        <a:pt x="200193" y="280151"/>
                        <a:pt x="433745" y="226875"/>
                      </a:cubicBezTo>
                      <a:cubicBezTo>
                        <a:pt x="726490" y="160096"/>
                        <a:pt x="870029" y="151250"/>
                        <a:pt x="1088171" y="0"/>
                      </a:cubicBezTo>
                      <a:cubicBezTo>
                        <a:pt x="941050" y="224265"/>
                        <a:pt x="938752" y="378360"/>
                        <a:pt x="867490" y="672796"/>
                      </a:cubicBezTo>
                      <a:cubicBezTo>
                        <a:pt x="820345" y="918707"/>
                        <a:pt x="673296" y="1118717"/>
                        <a:pt x="433745" y="1118717"/>
                      </a:cubicBezTo>
                      <a:cubicBezTo>
                        <a:pt x="194194" y="1118717"/>
                        <a:pt x="0" y="919071"/>
                        <a:pt x="0" y="672796"/>
                      </a:cubicBezTo>
                      <a:close/>
                    </a:path>
                  </a:pathLst>
                </a:custGeom>
                <a:solidFill>
                  <a:schemeClr val="accent1">
                    <a:alpha val="66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38" name="椭圆 37">
                  <a:extLst>
                    <a:ext uri="{FF2B5EF4-FFF2-40B4-BE49-F238E27FC236}">
                      <a16:creationId xmlns:a16="http://schemas.microsoft.com/office/drawing/2014/main" xmlns="" id="{8C810590-91C3-4756-AC72-5342AF86FCA8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1511856" y="2328384"/>
                  <a:ext cx="396881" cy="39373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  <p:sp>
            <p:nvSpPr>
              <p:cNvPr id="36" name="文本框 35">
                <a:extLst>
                  <a:ext uri="{FF2B5EF4-FFF2-40B4-BE49-F238E27FC236}">
                    <a16:creationId xmlns:a16="http://schemas.microsoft.com/office/drawing/2014/main" xmlns="" id="{2882BE23-24CE-4791-8AC3-A215193020B7}"/>
                  </a:ext>
                </a:extLst>
              </p:cNvPr>
              <p:cNvSpPr txBox="1"/>
              <p:nvPr/>
            </p:nvSpPr>
            <p:spPr>
              <a:xfrm>
                <a:off x="1438830" y="2349023"/>
                <a:ext cx="542933" cy="338172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E7E6E6">
                        <a:lumMod val="25000"/>
                      </a:srgbClr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rPr>
                  <a:t>60%</a:t>
                </a:r>
                <a:endParaRPr kumimoji="0" lang="zh-CN" alt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44063" name="组合 29">
              <a:extLst>
                <a:ext uri="{FF2B5EF4-FFF2-40B4-BE49-F238E27FC236}">
                  <a16:creationId xmlns:a16="http://schemas.microsoft.com/office/drawing/2014/main" xmlns="" id="{15F4203D-37EC-4F56-8EBB-067D0F774A9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121671" y="1915860"/>
              <a:ext cx="597099" cy="580795"/>
              <a:chOff x="1413261" y="2324698"/>
              <a:chExt cx="597099" cy="580795"/>
            </a:xfrm>
          </p:grpSpPr>
          <p:grpSp>
            <p:nvGrpSpPr>
              <p:cNvPr id="44064" name="组合 30">
                <a:extLst>
                  <a:ext uri="{FF2B5EF4-FFF2-40B4-BE49-F238E27FC236}">
                    <a16:creationId xmlns:a16="http://schemas.microsoft.com/office/drawing/2014/main" xmlns="" id="{058078DE-358E-438D-B397-29854F1212C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413261" y="2324698"/>
                <a:ext cx="597099" cy="580795"/>
                <a:chOff x="1413261" y="2324698"/>
                <a:chExt cx="597099" cy="580795"/>
              </a:xfrm>
            </p:grpSpPr>
            <p:sp>
              <p:nvSpPr>
                <p:cNvPr id="33" name="泪滴形 10">
                  <a:extLst>
                    <a:ext uri="{FF2B5EF4-FFF2-40B4-BE49-F238E27FC236}">
                      <a16:creationId xmlns:a16="http://schemas.microsoft.com/office/drawing/2014/main" xmlns="" id="{ED8DD367-8140-409D-850C-802EBEF69365}"/>
                    </a:ext>
                  </a:extLst>
                </p:cNvPr>
                <p:cNvSpPr/>
                <p:nvPr/>
              </p:nvSpPr>
              <p:spPr>
                <a:xfrm rot="8073499">
                  <a:off x="1421109" y="2316786"/>
                  <a:ext cx="581083" cy="596909"/>
                </a:xfrm>
                <a:custGeom>
                  <a:avLst/>
                  <a:gdLst>
                    <a:gd name="connsiteX0" fmla="*/ 0 w 867490"/>
                    <a:gd name="connsiteY0" fmla="*/ 445921 h 891841"/>
                    <a:gd name="connsiteX1" fmla="*/ 433745 w 867490"/>
                    <a:gd name="connsiteY1" fmla="*/ 0 h 891841"/>
                    <a:gd name="connsiteX2" fmla="*/ 1088171 w 867490"/>
                    <a:gd name="connsiteY2" fmla="*/ -226875 h 891841"/>
                    <a:gd name="connsiteX3" fmla="*/ 867490 w 867490"/>
                    <a:gd name="connsiteY3" fmla="*/ 445921 h 891841"/>
                    <a:gd name="connsiteX4" fmla="*/ 433745 w 867490"/>
                    <a:gd name="connsiteY4" fmla="*/ 891842 h 891841"/>
                    <a:gd name="connsiteX5" fmla="*/ 0 w 867490"/>
                    <a:gd name="connsiteY5" fmla="*/ 445921 h 891841"/>
                    <a:gd name="connsiteX0" fmla="*/ 0 w 1088171"/>
                    <a:gd name="connsiteY0" fmla="*/ 672796 h 1118717"/>
                    <a:gd name="connsiteX1" fmla="*/ 433745 w 1088171"/>
                    <a:gd name="connsiteY1" fmla="*/ 226875 h 1118717"/>
                    <a:gd name="connsiteX2" fmla="*/ 1088171 w 1088171"/>
                    <a:gd name="connsiteY2" fmla="*/ 0 h 1118717"/>
                    <a:gd name="connsiteX3" fmla="*/ 867490 w 1088171"/>
                    <a:gd name="connsiteY3" fmla="*/ 672796 h 1118717"/>
                    <a:gd name="connsiteX4" fmla="*/ 433745 w 1088171"/>
                    <a:gd name="connsiteY4" fmla="*/ 1118717 h 1118717"/>
                    <a:gd name="connsiteX5" fmla="*/ 0 w 1088171"/>
                    <a:gd name="connsiteY5" fmla="*/ 672796 h 1118717"/>
                    <a:gd name="connsiteX0" fmla="*/ 0 w 1088171"/>
                    <a:gd name="connsiteY0" fmla="*/ 672796 h 1118717"/>
                    <a:gd name="connsiteX1" fmla="*/ 433745 w 1088171"/>
                    <a:gd name="connsiteY1" fmla="*/ 226875 h 1118717"/>
                    <a:gd name="connsiteX2" fmla="*/ 1088171 w 1088171"/>
                    <a:gd name="connsiteY2" fmla="*/ 0 h 1118717"/>
                    <a:gd name="connsiteX3" fmla="*/ 867490 w 1088171"/>
                    <a:gd name="connsiteY3" fmla="*/ 672796 h 1118717"/>
                    <a:gd name="connsiteX4" fmla="*/ 433745 w 1088171"/>
                    <a:gd name="connsiteY4" fmla="*/ 1118717 h 1118717"/>
                    <a:gd name="connsiteX5" fmla="*/ 0 w 1088171"/>
                    <a:gd name="connsiteY5" fmla="*/ 672796 h 1118717"/>
                    <a:gd name="connsiteX0" fmla="*/ 0 w 1088171"/>
                    <a:gd name="connsiteY0" fmla="*/ 672796 h 1118717"/>
                    <a:gd name="connsiteX1" fmla="*/ 433745 w 1088171"/>
                    <a:gd name="connsiteY1" fmla="*/ 226875 h 1118717"/>
                    <a:gd name="connsiteX2" fmla="*/ 1088171 w 1088171"/>
                    <a:gd name="connsiteY2" fmla="*/ 0 h 1118717"/>
                    <a:gd name="connsiteX3" fmla="*/ 867490 w 1088171"/>
                    <a:gd name="connsiteY3" fmla="*/ 672796 h 1118717"/>
                    <a:gd name="connsiteX4" fmla="*/ 433745 w 1088171"/>
                    <a:gd name="connsiteY4" fmla="*/ 1118717 h 1118717"/>
                    <a:gd name="connsiteX5" fmla="*/ 0 w 1088171"/>
                    <a:gd name="connsiteY5" fmla="*/ 672796 h 11187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88171" h="1118717">
                      <a:moveTo>
                        <a:pt x="0" y="672796"/>
                      </a:moveTo>
                      <a:cubicBezTo>
                        <a:pt x="0" y="426521"/>
                        <a:pt x="200193" y="280151"/>
                        <a:pt x="433745" y="226875"/>
                      </a:cubicBezTo>
                      <a:cubicBezTo>
                        <a:pt x="726490" y="160096"/>
                        <a:pt x="870029" y="151250"/>
                        <a:pt x="1088171" y="0"/>
                      </a:cubicBezTo>
                      <a:cubicBezTo>
                        <a:pt x="941050" y="224265"/>
                        <a:pt x="938752" y="378360"/>
                        <a:pt x="867490" y="672796"/>
                      </a:cubicBezTo>
                      <a:cubicBezTo>
                        <a:pt x="820345" y="918707"/>
                        <a:pt x="673296" y="1118717"/>
                        <a:pt x="433745" y="1118717"/>
                      </a:cubicBezTo>
                      <a:cubicBezTo>
                        <a:pt x="194194" y="1118717"/>
                        <a:pt x="0" y="919071"/>
                        <a:pt x="0" y="672796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34" name="椭圆 33">
                  <a:extLst>
                    <a:ext uri="{FF2B5EF4-FFF2-40B4-BE49-F238E27FC236}">
                      <a16:creationId xmlns:a16="http://schemas.microsoft.com/office/drawing/2014/main" xmlns="" id="{2224DD04-BA51-4C76-9EBF-C5A085F6F7ED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1511623" y="2327873"/>
                  <a:ext cx="396881" cy="39532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  <p:sp>
            <p:nvSpPr>
              <p:cNvPr id="32" name="文本框 31">
                <a:extLst>
                  <a:ext uri="{FF2B5EF4-FFF2-40B4-BE49-F238E27FC236}">
                    <a16:creationId xmlns:a16="http://schemas.microsoft.com/office/drawing/2014/main" xmlns="" id="{23AB59CE-E3E3-41FE-95EE-C18FEC916702}"/>
                  </a:ext>
                </a:extLst>
              </p:cNvPr>
              <p:cNvSpPr txBox="1"/>
              <p:nvPr/>
            </p:nvSpPr>
            <p:spPr>
              <a:xfrm>
                <a:off x="1438597" y="2348512"/>
                <a:ext cx="542933" cy="338172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E7E6E6">
                        <a:lumMod val="25000"/>
                      </a:srgbClr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rPr>
                  <a:t>65%</a:t>
                </a:r>
                <a:endParaRPr kumimoji="0" lang="zh-CN" alt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sp>
        <p:nvSpPr>
          <p:cNvPr id="80" name="文本框 79">
            <a:extLst>
              <a:ext uri="{FF2B5EF4-FFF2-40B4-BE49-F238E27FC236}">
                <a16:creationId xmlns:a16="http://schemas.microsoft.com/office/drawing/2014/main" xmlns="" id="{5058AB4F-B5FB-4D60-A47C-3456520FCA2A}"/>
              </a:ext>
            </a:extLst>
          </p:cNvPr>
          <p:cNvSpPr txBox="1"/>
          <p:nvPr/>
        </p:nvSpPr>
        <p:spPr>
          <a:xfrm>
            <a:off x="220663" y="271463"/>
            <a:ext cx="9228137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DATA PROCESSING &amp; ANALYSIS</a:t>
            </a:r>
            <a:endParaRPr kumimoji="0" lang="zh-CN" altLang="en-US" sz="40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Arial Black" panose="020B0A040201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1" name="文本框 80">
            <a:extLst>
              <a:ext uri="{FF2B5EF4-FFF2-40B4-BE49-F238E27FC236}">
                <a16:creationId xmlns:a16="http://schemas.microsoft.com/office/drawing/2014/main" xmlns="" id="{438B33BD-A0E0-40C4-B440-BDBEE0F1115D}"/>
              </a:ext>
            </a:extLst>
          </p:cNvPr>
          <p:cNvSpPr txBox="1"/>
          <p:nvPr/>
        </p:nvSpPr>
        <p:spPr>
          <a:xfrm>
            <a:off x="255588" y="823913"/>
            <a:ext cx="5199062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This page is perfect for 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show data</a:t>
            </a: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.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23908300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5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80" grpId="0"/>
      <p:bldP spid="8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:a16="http://schemas.microsoft.com/office/drawing/2014/main" xmlns="" id="{89350FE1-7154-4E63-9C68-ABCA90A84E3A}"/>
              </a:ext>
            </a:extLst>
          </p:cNvPr>
          <p:cNvSpPr/>
          <p:nvPr/>
        </p:nvSpPr>
        <p:spPr>
          <a:xfrm>
            <a:off x="0" y="0"/>
            <a:ext cx="215900" cy="122396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B8062066-35B5-4E25-B0FD-D92E026E0F89}"/>
              </a:ext>
            </a:extLst>
          </p:cNvPr>
          <p:cNvSpPr/>
          <p:nvPr/>
        </p:nvSpPr>
        <p:spPr>
          <a:xfrm>
            <a:off x="10433050" y="6546850"/>
            <a:ext cx="1758950" cy="31115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PAGE: 01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973DDFF5-3FFF-4B65-B501-74B7982BDA85}"/>
              </a:ext>
            </a:extLst>
          </p:cNvPr>
          <p:cNvCxnSpPr/>
          <p:nvPr/>
        </p:nvCxnSpPr>
        <p:spPr>
          <a:xfrm flipH="1">
            <a:off x="1219200" y="3013075"/>
            <a:ext cx="9696450" cy="0"/>
          </a:xfrm>
          <a:prstGeom prst="line">
            <a:avLst/>
          </a:prstGeom>
          <a:ln w="38100">
            <a:solidFill>
              <a:schemeClr val="bg2">
                <a:lumMod val="7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4">
            <a:extLst>
              <a:ext uri="{FF2B5EF4-FFF2-40B4-BE49-F238E27FC236}">
                <a16:creationId xmlns:a16="http://schemas.microsoft.com/office/drawing/2014/main" xmlns="" id="{96F44236-0B30-4938-B133-84A8FC9F638E}"/>
              </a:ext>
            </a:extLst>
          </p:cNvPr>
          <p:cNvGrpSpPr>
            <a:grpSpLocks/>
          </p:cNvGrpSpPr>
          <p:nvPr/>
        </p:nvGrpSpPr>
        <p:grpSpPr bwMode="auto">
          <a:xfrm>
            <a:off x="4926013" y="1881188"/>
            <a:ext cx="2339975" cy="2339975"/>
            <a:chOff x="4926012" y="1881188"/>
            <a:chExt cx="2339975" cy="2339975"/>
          </a:xfrm>
        </p:grpSpPr>
        <p:sp>
          <p:nvSpPr>
            <p:cNvPr id="6" name="椭圆 5">
              <a:extLst>
                <a:ext uri="{FF2B5EF4-FFF2-40B4-BE49-F238E27FC236}">
                  <a16:creationId xmlns:a16="http://schemas.microsoft.com/office/drawing/2014/main" xmlns="" id="{9FB07D69-06B5-4F88-8067-7611A8F157C0}"/>
                </a:ext>
              </a:extLst>
            </p:cNvPr>
            <p:cNvSpPr/>
            <p:nvPr/>
          </p:nvSpPr>
          <p:spPr>
            <a:xfrm>
              <a:off x="4926012" y="1881188"/>
              <a:ext cx="2339975" cy="233997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6106" name="Freeform 48">
              <a:extLst>
                <a:ext uri="{FF2B5EF4-FFF2-40B4-BE49-F238E27FC236}">
                  <a16:creationId xmlns:a16="http://schemas.microsoft.com/office/drawing/2014/main" xmlns="" id="{5C39E027-87EB-4EE7-B100-C442916ED2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69292" y="2097088"/>
              <a:ext cx="853416" cy="1204912"/>
            </a:xfrm>
            <a:custGeom>
              <a:avLst/>
              <a:gdLst>
                <a:gd name="T0" fmla="*/ 2147483646 w 67"/>
                <a:gd name="T1" fmla="*/ 2147483646 h 106"/>
                <a:gd name="T2" fmla="*/ 2147483646 w 67"/>
                <a:gd name="T3" fmla="*/ 2147483646 h 106"/>
                <a:gd name="T4" fmla="*/ 2147483646 w 67"/>
                <a:gd name="T5" fmla="*/ 2147483646 h 106"/>
                <a:gd name="T6" fmla="*/ 2147483646 w 67"/>
                <a:gd name="T7" fmla="*/ 2147483646 h 106"/>
                <a:gd name="T8" fmla="*/ 2147483646 w 67"/>
                <a:gd name="T9" fmla="*/ 2147483646 h 106"/>
                <a:gd name="T10" fmla="*/ 2147483646 w 67"/>
                <a:gd name="T11" fmla="*/ 2147483646 h 106"/>
                <a:gd name="T12" fmla="*/ 2147483646 w 67"/>
                <a:gd name="T13" fmla="*/ 2147483646 h 106"/>
                <a:gd name="T14" fmla="*/ 2147483646 w 67"/>
                <a:gd name="T15" fmla="*/ 2147483646 h 106"/>
                <a:gd name="T16" fmla="*/ 2147483646 w 67"/>
                <a:gd name="T17" fmla="*/ 2147483646 h 106"/>
                <a:gd name="T18" fmla="*/ 2147483646 w 67"/>
                <a:gd name="T19" fmla="*/ 2147483646 h 106"/>
                <a:gd name="T20" fmla="*/ 2147483646 w 67"/>
                <a:gd name="T21" fmla="*/ 2147483646 h 106"/>
                <a:gd name="T22" fmla="*/ 2147483646 w 67"/>
                <a:gd name="T23" fmla="*/ 2147483646 h 106"/>
                <a:gd name="T24" fmla="*/ 2147483646 w 67"/>
                <a:gd name="T25" fmla="*/ 2147483646 h 106"/>
                <a:gd name="T26" fmla="*/ 2147483646 w 67"/>
                <a:gd name="T27" fmla="*/ 2147483646 h 106"/>
                <a:gd name="T28" fmla="*/ 2147483646 w 67"/>
                <a:gd name="T29" fmla="*/ 2147483646 h 106"/>
                <a:gd name="T30" fmla="*/ 0 w 67"/>
                <a:gd name="T31" fmla="*/ 2147483646 h 106"/>
                <a:gd name="T32" fmla="*/ 2147483646 w 67"/>
                <a:gd name="T33" fmla="*/ 0 h 106"/>
                <a:gd name="T34" fmla="*/ 2147483646 w 67"/>
                <a:gd name="T35" fmla="*/ 2147483646 h 106"/>
                <a:gd name="T36" fmla="*/ 2147483646 w 67"/>
                <a:gd name="T37" fmla="*/ 2147483646 h 106"/>
                <a:gd name="T38" fmla="*/ 2147483646 w 67"/>
                <a:gd name="T39" fmla="*/ 2147483646 h 106"/>
                <a:gd name="T40" fmla="*/ 2147483646 w 67"/>
                <a:gd name="T41" fmla="*/ 2147483646 h 106"/>
                <a:gd name="T42" fmla="*/ 2147483646 w 67"/>
                <a:gd name="T43" fmla="*/ 2147483646 h 106"/>
                <a:gd name="T44" fmla="*/ 2147483646 w 67"/>
                <a:gd name="T45" fmla="*/ 2147483646 h 106"/>
                <a:gd name="T46" fmla="*/ 2147483646 w 67"/>
                <a:gd name="T47" fmla="*/ 2147483646 h 106"/>
                <a:gd name="T48" fmla="*/ 2147483646 w 67"/>
                <a:gd name="T49" fmla="*/ 2147483646 h 106"/>
                <a:gd name="T50" fmla="*/ 2147483646 w 67"/>
                <a:gd name="T51" fmla="*/ 2147483646 h 106"/>
                <a:gd name="T52" fmla="*/ 2147483646 w 67"/>
                <a:gd name="T53" fmla="*/ 2147483646 h 106"/>
                <a:gd name="T54" fmla="*/ 2147483646 w 67"/>
                <a:gd name="T55" fmla="*/ 2147483646 h 106"/>
                <a:gd name="T56" fmla="*/ 2147483646 w 67"/>
                <a:gd name="T57" fmla="*/ 2147483646 h 106"/>
                <a:gd name="T58" fmla="*/ 2147483646 w 67"/>
                <a:gd name="T59" fmla="*/ 2147483646 h 106"/>
                <a:gd name="T60" fmla="*/ 2147483646 w 67"/>
                <a:gd name="T61" fmla="*/ 2147483646 h 106"/>
                <a:gd name="T62" fmla="*/ 2147483646 w 67"/>
                <a:gd name="T63" fmla="*/ 2147483646 h 106"/>
                <a:gd name="T64" fmla="*/ 2147483646 w 67"/>
                <a:gd name="T65" fmla="*/ 2147483646 h 106"/>
                <a:gd name="T66" fmla="*/ 2147483646 w 67"/>
                <a:gd name="T67" fmla="*/ 2147483646 h 106"/>
                <a:gd name="T68" fmla="*/ 2147483646 w 67"/>
                <a:gd name="T69" fmla="*/ 2147483646 h 106"/>
                <a:gd name="T70" fmla="*/ 2147483646 w 67"/>
                <a:gd name="T71" fmla="*/ 2147483646 h 106"/>
                <a:gd name="T72" fmla="*/ 2147483646 w 67"/>
                <a:gd name="T73" fmla="*/ 2147483646 h 106"/>
                <a:gd name="T74" fmla="*/ 2147483646 w 67"/>
                <a:gd name="T75" fmla="*/ 2147483646 h 106"/>
                <a:gd name="T76" fmla="*/ 2147483646 w 67"/>
                <a:gd name="T77" fmla="*/ 2147483646 h 106"/>
                <a:gd name="T78" fmla="*/ 2147483646 w 67"/>
                <a:gd name="T79" fmla="*/ 2147483646 h 106"/>
                <a:gd name="T80" fmla="*/ 2147483646 w 67"/>
                <a:gd name="T81" fmla="*/ 2147483646 h 106"/>
                <a:gd name="T82" fmla="*/ 2147483646 w 67"/>
                <a:gd name="T83" fmla="*/ 2147483646 h 106"/>
                <a:gd name="T84" fmla="*/ 2147483646 w 67"/>
                <a:gd name="T85" fmla="*/ 2147483646 h 106"/>
                <a:gd name="T86" fmla="*/ 2147483646 w 67"/>
                <a:gd name="T87" fmla="*/ 2147483646 h 106"/>
                <a:gd name="T88" fmla="*/ 2147483646 w 67"/>
                <a:gd name="T89" fmla="*/ 2147483646 h 106"/>
                <a:gd name="T90" fmla="*/ 2147483646 w 67"/>
                <a:gd name="T91" fmla="*/ 2147483646 h 106"/>
                <a:gd name="T92" fmla="*/ 2147483646 w 67"/>
                <a:gd name="T93" fmla="*/ 2147483646 h 106"/>
                <a:gd name="T94" fmla="*/ 2147483646 w 67"/>
                <a:gd name="T95" fmla="*/ 2147483646 h 106"/>
                <a:gd name="T96" fmla="*/ 2147483646 w 67"/>
                <a:gd name="T97" fmla="*/ 2147483646 h 106"/>
                <a:gd name="T98" fmla="*/ 2147483646 w 67"/>
                <a:gd name="T99" fmla="*/ 2147483646 h 106"/>
                <a:gd name="T100" fmla="*/ 2147483646 w 67"/>
                <a:gd name="T101" fmla="*/ 2147483646 h 106"/>
                <a:gd name="T102" fmla="*/ 2147483646 w 67"/>
                <a:gd name="T103" fmla="*/ 2147483646 h 10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67"/>
                <a:gd name="T157" fmla="*/ 0 h 106"/>
                <a:gd name="T158" fmla="*/ 67 w 67"/>
                <a:gd name="T159" fmla="*/ 106 h 10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6107" name="文本框 7">
              <a:extLst>
                <a:ext uri="{FF2B5EF4-FFF2-40B4-BE49-F238E27FC236}">
                  <a16:creationId xmlns:a16="http://schemas.microsoft.com/office/drawing/2014/main" xmlns="" id="{2C3C4AB5-1FF5-4E6B-926D-22C564D549F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87228" y="3292410"/>
              <a:ext cx="1258678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8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rPr>
                <a:t>80%</a:t>
              </a:r>
              <a:endParaRPr kumimoji="0" lang="zh-CN" altLang="en-US" sz="4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3" name="组合 10">
            <a:extLst>
              <a:ext uri="{FF2B5EF4-FFF2-40B4-BE49-F238E27FC236}">
                <a16:creationId xmlns:a16="http://schemas.microsoft.com/office/drawing/2014/main" xmlns="" id="{968DDBDE-3F6B-492C-BBA7-DB48F646C7A5}"/>
              </a:ext>
            </a:extLst>
          </p:cNvPr>
          <p:cNvGrpSpPr>
            <a:grpSpLocks/>
          </p:cNvGrpSpPr>
          <p:nvPr/>
        </p:nvGrpSpPr>
        <p:grpSpPr bwMode="auto">
          <a:xfrm>
            <a:off x="2211388" y="2184400"/>
            <a:ext cx="1731962" cy="1733550"/>
            <a:chOff x="2211386" y="2185066"/>
            <a:chExt cx="1732219" cy="1732219"/>
          </a:xfrm>
        </p:grpSpPr>
        <p:sp>
          <p:nvSpPr>
            <p:cNvPr id="12" name="椭圆 11">
              <a:extLst>
                <a:ext uri="{FF2B5EF4-FFF2-40B4-BE49-F238E27FC236}">
                  <a16:creationId xmlns:a16="http://schemas.microsoft.com/office/drawing/2014/main" xmlns="" id="{FE4B0B61-5C8A-48C5-A989-2B178C5EDCC7}"/>
                </a:ext>
              </a:extLst>
            </p:cNvPr>
            <p:cNvSpPr/>
            <p:nvPr/>
          </p:nvSpPr>
          <p:spPr>
            <a:xfrm>
              <a:off x="2211386" y="2185066"/>
              <a:ext cx="1732219" cy="1732219"/>
            </a:xfrm>
            <a:prstGeom prst="ellipse">
              <a:avLst/>
            </a:pr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6103" name="Freeform 17">
              <a:extLst>
                <a:ext uri="{FF2B5EF4-FFF2-40B4-BE49-F238E27FC236}">
                  <a16:creationId xmlns:a16="http://schemas.microsoft.com/office/drawing/2014/main" xmlns="" id="{FB17F5B2-4872-4B26-834D-D35564CE39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10221" y="2457057"/>
              <a:ext cx="843615" cy="657733"/>
            </a:xfrm>
            <a:custGeom>
              <a:avLst/>
              <a:gdLst>
                <a:gd name="T0" fmla="*/ 2147483646 w 97"/>
                <a:gd name="T1" fmla="*/ 2147483646 h 75"/>
                <a:gd name="T2" fmla="*/ 2147483646 w 97"/>
                <a:gd name="T3" fmla="*/ 2147483646 h 75"/>
                <a:gd name="T4" fmla="*/ 2147483646 w 97"/>
                <a:gd name="T5" fmla="*/ 2147483646 h 75"/>
                <a:gd name="T6" fmla="*/ 2147483646 w 97"/>
                <a:gd name="T7" fmla="*/ 2147483646 h 75"/>
                <a:gd name="T8" fmla="*/ 2147483646 w 97"/>
                <a:gd name="T9" fmla="*/ 2147483646 h 75"/>
                <a:gd name="T10" fmla="*/ 2147483646 w 97"/>
                <a:gd name="T11" fmla="*/ 2147483646 h 75"/>
                <a:gd name="T12" fmla="*/ 2147483646 w 97"/>
                <a:gd name="T13" fmla="*/ 2147483646 h 75"/>
                <a:gd name="T14" fmla="*/ 2147483646 w 97"/>
                <a:gd name="T15" fmla="*/ 2147483646 h 75"/>
                <a:gd name="T16" fmla="*/ 0 w 97"/>
                <a:gd name="T17" fmla="*/ 2147483646 h 75"/>
                <a:gd name="T18" fmla="*/ 2147483646 w 97"/>
                <a:gd name="T19" fmla="*/ 2147483646 h 75"/>
                <a:gd name="T20" fmla="*/ 2147483646 w 97"/>
                <a:gd name="T21" fmla="*/ 2147483646 h 75"/>
                <a:gd name="T22" fmla="*/ 2147483646 w 97"/>
                <a:gd name="T23" fmla="*/ 2147483646 h 75"/>
                <a:gd name="T24" fmla="*/ 2147483646 w 97"/>
                <a:gd name="T25" fmla="*/ 2147483646 h 75"/>
                <a:gd name="T26" fmla="*/ 2147483646 w 97"/>
                <a:gd name="T27" fmla="*/ 2147483646 h 75"/>
                <a:gd name="T28" fmla="*/ 2147483646 w 97"/>
                <a:gd name="T29" fmla="*/ 2147483646 h 75"/>
                <a:gd name="T30" fmla="*/ 2147483646 w 97"/>
                <a:gd name="T31" fmla="*/ 2147483646 h 75"/>
                <a:gd name="T32" fmla="*/ 2147483646 w 97"/>
                <a:gd name="T33" fmla="*/ 0 h 75"/>
                <a:gd name="T34" fmla="*/ 2147483646 w 97"/>
                <a:gd name="T35" fmla="*/ 2147483646 h 75"/>
                <a:gd name="T36" fmla="*/ 2147483646 w 97"/>
                <a:gd name="T37" fmla="*/ 2147483646 h 75"/>
                <a:gd name="T38" fmla="*/ 2147483646 w 97"/>
                <a:gd name="T39" fmla="*/ 2147483646 h 75"/>
                <a:gd name="T40" fmla="*/ 2147483646 w 97"/>
                <a:gd name="T41" fmla="*/ 2147483646 h 75"/>
                <a:gd name="T42" fmla="*/ 2147483646 w 97"/>
                <a:gd name="T43" fmla="*/ 2147483646 h 75"/>
                <a:gd name="T44" fmla="*/ 2147483646 w 97"/>
                <a:gd name="T45" fmla="*/ 2147483646 h 75"/>
                <a:gd name="T46" fmla="*/ 2147483646 w 97"/>
                <a:gd name="T47" fmla="*/ 2147483646 h 75"/>
                <a:gd name="T48" fmla="*/ 2147483646 w 97"/>
                <a:gd name="T49" fmla="*/ 2147483646 h 75"/>
                <a:gd name="T50" fmla="*/ 0 w 97"/>
                <a:gd name="T51" fmla="*/ 2147483646 h 75"/>
                <a:gd name="T52" fmla="*/ 2147483646 w 97"/>
                <a:gd name="T53" fmla="*/ 2147483646 h 75"/>
                <a:gd name="T54" fmla="*/ 2147483646 w 97"/>
                <a:gd name="T55" fmla="*/ 2147483646 h 75"/>
                <a:gd name="T56" fmla="*/ 2147483646 w 97"/>
                <a:gd name="T57" fmla="*/ 2147483646 h 75"/>
                <a:gd name="T58" fmla="*/ 2147483646 w 97"/>
                <a:gd name="T59" fmla="*/ 2147483646 h 75"/>
                <a:gd name="T60" fmla="*/ 2147483646 w 97"/>
                <a:gd name="T61" fmla="*/ 2147483646 h 75"/>
                <a:gd name="T62" fmla="*/ 2147483646 w 97"/>
                <a:gd name="T63" fmla="*/ 2147483646 h 75"/>
                <a:gd name="T64" fmla="*/ 2147483646 w 97"/>
                <a:gd name="T65" fmla="*/ 2147483646 h 75"/>
                <a:gd name="T66" fmla="*/ 2147483646 w 97"/>
                <a:gd name="T67" fmla="*/ 2147483646 h 75"/>
                <a:gd name="T68" fmla="*/ 2147483646 w 97"/>
                <a:gd name="T69" fmla="*/ 2147483646 h 75"/>
                <a:gd name="T70" fmla="*/ 2147483646 w 97"/>
                <a:gd name="T71" fmla="*/ 2147483646 h 75"/>
                <a:gd name="T72" fmla="*/ 2147483646 w 97"/>
                <a:gd name="T73" fmla="*/ 2147483646 h 75"/>
                <a:gd name="T74" fmla="*/ 2147483646 w 97"/>
                <a:gd name="T75" fmla="*/ 2147483646 h 75"/>
                <a:gd name="T76" fmla="*/ 2147483646 w 97"/>
                <a:gd name="T77" fmla="*/ 2147483646 h 75"/>
                <a:gd name="T78" fmla="*/ 2147483646 w 97"/>
                <a:gd name="T79" fmla="*/ 2147483646 h 75"/>
                <a:gd name="T80" fmla="*/ 2147483646 w 97"/>
                <a:gd name="T81" fmla="*/ 2147483646 h 75"/>
                <a:gd name="T82" fmla="*/ 2147483646 w 97"/>
                <a:gd name="T83" fmla="*/ 2147483646 h 75"/>
                <a:gd name="T84" fmla="*/ 2147483646 w 97"/>
                <a:gd name="T85" fmla="*/ 2147483646 h 75"/>
                <a:gd name="T86" fmla="*/ 2147483646 w 97"/>
                <a:gd name="T87" fmla="*/ 2147483646 h 75"/>
                <a:gd name="T88" fmla="*/ 2147483646 w 97"/>
                <a:gd name="T89" fmla="*/ 2147483646 h 75"/>
                <a:gd name="T90" fmla="*/ 2147483646 w 97"/>
                <a:gd name="T91" fmla="*/ 2147483646 h 75"/>
                <a:gd name="T92" fmla="*/ 2147483646 w 97"/>
                <a:gd name="T93" fmla="*/ 2147483646 h 75"/>
                <a:gd name="T94" fmla="*/ 2147483646 w 97"/>
                <a:gd name="T95" fmla="*/ 2147483646 h 75"/>
                <a:gd name="T96" fmla="*/ 2147483646 w 97"/>
                <a:gd name="T97" fmla="*/ 2147483646 h 75"/>
                <a:gd name="T98" fmla="*/ 2147483646 w 97"/>
                <a:gd name="T99" fmla="*/ 2147483646 h 7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97"/>
                <a:gd name="T151" fmla="*/ 0 h 75"/>
                <a:gd name="T152" fmla="*/ 97 w 97"/>
                <a:gd name="T153" fmla="*/ 75 h 75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97" h="75">
                  <a:moveTo>
                    <a:pt x="33" y="75"/>
                  </a:moveTo>
                  <a:cubicBezTo>
                    <a:pt x="37" y="75"/>
                    <a:pt x="40" y="75"/>
                    <a:pt x="44" y="75"/>
                  </a:cubicBezTo>
                  <a:cubicBezTo>
                    <a:pt x="45" y="75"/>
                    <a:pt x="47" y="74"/>
                    <a:pt x="47" y="73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0" y="50"/>
                    <a:pt x="30" y="50"/>
                    <a:pt x="30" y="50"/>
                  </a:cubicBezTo>
                  <a:cubicBezTo>
                    <a:pt x="30" y="73"/>
                    <a:pt x="30" y="73"/>
                    <a:pt x="30" y="73"/>
                  </a:cubicBezTo>
                  <a:cubicBezTo>
                    <a:pt x="30" y="74"/>
                    <a:pt x="31" y="75"/>
                    <a:pt x="33" y="75"/>
                  </a:cubicBezTo>
                  <a:close/>
                  <a:moveTo>
                    <a:pt x="0" y="49"/>
                  </a:moveTo>
                  <a:cubicBezTo>
                    <a:pt x="37" y="28"/>
                    <a:pt x="37" y="28"/>
                    <a:pt x="37" y="28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52" y="34"/>
                    <a:pt x="52" y="34"/>
                    <a:pt x="52" y="34"/>
                  </a:cubicBezTo>
                  <a:cubicBezTo>
                    <a:pt x="81" y="9"/>
                    <a:pt x="81" y="9"/>
                    <a:pt x="81" y="9"/>
                  </a:cubicBezTo>
                  <a:cubicBezTo>
                    <a:pt x="77" y="4"/>
                    <a:pt x="77" y="4"/>
                    <a:pt x="77" y="4"/>
                  </a:cubicBezTo>
                  <a:cubicBezTo>
                    <a:pt x="87" y="2"/>
                    <a:pt x="87" y="2"/>
                    <a:pt x="87" y="2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4" y="10"/>
                    <a:pt x="94" y="10"/>
                    <a:pt x="94" y="10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87" y="15"/>
                    <a:pt x="87" y="15"/>
                    <a:pt x="87" y="15"/>
                  </a:cubicBezTo>
                  <a:cubicBezTo>
                    <a:pt x="55" y="42"/>
                    <a:pt x="55" y="42"/>
                    <a:pt x="55" y="42"/>
                  </a:cubicBezTo>
                  <a:cubicBezTo>
                    <a:pt x="53" y="44"/>
                    <a:pt x="53" y="44"/>
                    <a:pt x="53" y="44"/>
                  </a:cubicBezTo>
                  <a:cubicBezTo>
                    <a:pt x="50" y="43"/>
                    <a:pt x="50" y="43"/>
                    <a:pt x="50" y="43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0" y="49"/>
                    <a:pt x="0" y="49"/>
                    <a:pt x="0" y="49"/>
                  </a:cubicBezTo>
                  <a:close/>
                  <a:moveTo>
                    <a:pt x="10" y="75"/>
                  </a:moveTo>
                  <a:cubicBezTo>
                    <a:pt x="21" y="75"/>
                    <a:pt x="21" y="75"/>
                    <a:pt x="21" y="75"/>
                  </a:cubicBezTo>
                  <a:cubicBezTo>
                    <a:pt x="22" y="75"/>
                    <a:pt x="23" y="74"/>
                    <a:pt x="23" y="73"/>
                  </a:cubicBezTo>
                  <a:cubicBezTo>
                    <a:pt x="23" y="54"/>
                    <a:pt x="23" y="54"/>
                    <a:pt x="23" y="54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7" y="74"/>
                    <a:pt x="8" y="75"/>
                    <a:pt x="10" y="75"/>
                  </a:cubicBezTo>
                  <a:close/>
                  <a:moveTo>
                    <a:pt x="56" y="75"/>
                  </a:moveTo>
                  <a:cubicBezTo>
                    <a:pt x="60" y="75"/>
                    <a:pt x="63" y="75"/>
                    <a:pt x="67" y="75"/>
                  </a:cubicBezTo>
                  <a:cubicBezTo>
                    <a:pt x="69" y="75"/>
                    <a:pt x="70" y="74"/>
                    <a:pt x="70" y="73"/>
                  </a:cubicBezTo>
                  <a:cubicBezTo>
                    <a:pt x="70" y="62"/>
                    <a:pt x="70" y="50"/>
                    <a:pt x="70" y="39"/>
                  </a:cubicBezTo>
                  <a:cubicBezTo>
                    <a:pt x="70" y="39"/>
                    <a:pt x="70" y="39"/>
                    <a:pt x="70" y="39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3" y="52"/>
                    <a:pt x="53" y="52"/>
                    <a:pt x="53" y="52"/>
                  </a:cubicBezTo>
                  <a:cubicBezTo>
                    <a:pt x="53" y="73"/>
                    <a:pt x="53" y="73"/>
                    <a:pt x="53" y="73"/>
                  </a:cubicBezTo>
                  <a:cubicBezTo>
                    <a:pt x="53" y="74"/>
                    <a:pt x="55" y="75"/>
                    <a:pt x="56" y="75"/>
                  </a:cubicBezTo>
                  <a:close/>
                  <a:moveTo>
                    <a:pt x="79" y="75"/>
                  </a:moveTo>
                  <a:cubicBezTo>
                    <a:pt x="90" y="75"/>
                    <a:pt x="90" y="75"/>
                    <a:pt x="90" y="75"/>
                  </a:cubicBezTo>
                  <a:cubicBezTo>
                    <a:pt x="92" y="75"/>
                    <a:pt x="93" y="74"/>
                    <a:pt x="93" y="73"/>
                  </a:cubicBezTo>
                  <a:cubicBezTo>
                    <a:pt x="93" y="32"/>
                    <a:pt x="93" y="32"/>
                    <a:pt x="93" y="32"/>
                  </a:cubicBezTo>
                  <a:cubicBezTo>
                    <a:pt x="86" y="24"/>
                    <a:pt x="86" y="24"/>
                    <a:pt x="86" y="24"/>
                  </a:cubicBezTo>
                  <a:cubicBezTo>
                    <a:pt x="77" y="33"/>
                    <a:pt x="77" y="33"/>
                    <a:pt x="77" y="33"/>
                  </a:cubicBezTo>
                  <a:cubicBezTo>
                    <a:pt x="77" y="73"/>
                    <a:pt x="77" y="73"/>
                    <a:pt x="77" y="73"/>
                  </a:cubicBezTo>
                  <a:cubicBezTo>
                    <a:pt x="77" y="74"/>
                    <a:pt x="78" y="75"/>
                    <a:pt x="79" y="7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6104" name="文本框 13">
              <a:extLst>
                <a:ext uri="{FF2B5EF4-FFF2-40B4-BE49-F238E27FC236}">
                  <a16:creationId xmlns:a16="http://schemas.microsoft.com/office/drawing/2014/main" xmlns="" id="{5DF7DFA0-9AA2-40B1-A678-3BAE728C9D8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37341" y="3140190"/>
              <a:ext cx="989373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6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rPr>
                <a:t>56%</a:t>
              </a:r>
              <a:endPara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5" name="组合 14">
            <a:extLst>
              <a:ext uri="{FF2B5EF4-FFF2-40B4-BE49-F238E27FC236}">
                <a16:creationId xmlns:a16="http://schemas.microsoft.com/office/drawing/2014/main" xmlns="" id="{078E61D7-D255-49B8-B712-36F2B871AD95}"/>
              </a:ext>
            </a:extLst>
          </p:cNvPr>
          <p:cNvGrpSpPr>
            <a:grpSpLocks/>
          </p:cNvGrpSpPr>
          <p:nvPr/>
        </p:nvGrpSpPr>
        <p:grpSpPr bwMode="auto">
          <a:xfrm>
            <a:off x="8267700" y="2184400"/>
            <a:ext cx="1731963" cy="1733550"/>
            <a:chOff x="8267444" y="2185066"/>
            <a:chExt cx="1732219" cy="1732219"/>
          </a:xfrm>
        </p:grpSpPr>
        <p:sp>
          <p:nvSpPr>
            <p:cNvPr id="16" name="椭圆 15">
              <a:extLst>
                <a:ext uri="{FF2B5EF4-FFF2-40B4-BE49-F238E27FC236}">
                  <a16:creationId xmlns:a16="http://schemas.microsoft.com/office/drawing/2014/main" xmlns="" id="{6E200ECF-53C7-48EA-8CED-F2127EA58196}"/>
                </a:ext>
              </a:extLst>
            </p:cNvPr>
            <p:cNvSpPr/>
            <p:nvPr/>
          </p:nvSpPr>
          <p:spPr>
            <a:xfrm>
              <a:off x="8267444" y="2185066"/>
              <a:ext cx="1732219" cy="1732219"/>
            </a:xfrm>
            <a:prstGeom prst="ellipse">
              <a:avLst/>
            </a:pr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6100" name="Freeform 13">
              <a:extLst>
                <a:ext uri="{FF2B5EF4-FFF2-40B4-BE49-F238E27FC236}">
                  <a16:creationId xmlns:a16="http://schemas.microsoft.com/office/drawing/2014/main" xmlns="" id="{6EB11840-A194-4548-86BD-2B126E378C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42297" y="2401380"/>
              <a:ext cx="768362" cy="738810"/>
            </a:xfrm>
            <a:custGeom>
              <a:avLst/>
              <a:gdLst>
                <a:gd name="T0" fmla="*/ 2147483646 w 197"/>
                <a:gd name="T1" fmla="*/ 2147483646 h 196"/>
                <a:gd name="T2" fmla="*/ 2147483646 w 197"/>
                <a:gd name="T3" fmla="*/ 2147483646 h 196"/>
                <a:gd name="T4" fmla="*/ 2147483646 w 197"/>
                <a:gd name="T5" fmla="*/ 2147483646 h 196"/>
                <a:gd name="T6" fmla="*/ 2147483646 w 197"/>
                <a:gd name="T7" fmla="*/ 2147483646 h 196"/>
                <a:gd name="T8" fmla="*/ 2147483646 w 197"/>
                <a:gd name="T9" fmla="*/ 2147483646 h 196"/>
                <a:gd name="T10" fmla="*/ 2147483646 w 197"/>
                <a:gd name="T11" fmla="*/ 2147483646 h 196"/>
                <a:gd name="T12" fmla="*/ 2147483646 w 197"/>
                <a:gd name="T13" fmla="*/ 2147483646 h 196"/>
                <a:gd name="T14" fmla="*/ 2147483646 w 197"/>
                <a:gd name="T15" fmla="*/ 2147483646 h 196"/>
                <a:gd name="T16" fmla="*/ 2147483646 w 197"/>
                <a:gd name="T17" fmla="*/ 2147483646 h 196"/>
                <a:gd name="T18" fmla="*/ 2147483646 w 197"/>
                <a:gd name="T19" fmla="*/ 2147483646 h 196"/>
                <a:gd name="T20" fmla="*/ 2147483646 w 197"/>
                <a:gd name="T21" fmla="*/ 2147483646 h 196"/>
                <a:gd name="T22" fmla="*/ 2147483646 w 197"/>
                <a:gd name="T23" fmla="*/ 2147483646 h 196"/>
                <a:gd name="T24" fmla="*/ 2147483646 w 197"/>
                <a:gd name="T25" fmla="*/ 2147483646 h 196"/>
                <a:gd name="T26" fmla="*/ 2147483646 w 197"/>
                <a:gd name="T27" fmla="*/ 2147483646 h 196"/>
                <a:gd name="T28" fmla="*/ 2147483646 w 197"/>
                <a:gd name="T29" fmla="*/ 2147483646 h 196"/>
                <a:gd name="T30" fmla="*/ 2147483646 w 197"/>
                <a:gd name="T31" fmla="*/ 2147483646 h 196"/>
                <a:gd name="T32" fmla="*/ 2147483646 w 197"/>
                <a:gd name="T33" fmla="*/ 2147483646 h 196"/>
                <a:gd name="T34" fmla="*/ 2147483646 w 197"/>
                <a:gd name="T35" fmla="*/ 2147483646 h 196"/>
                <a:gd name="T36" fmla="*/ 2147483646 w 197"/>
                <a:gd name="T37" fmla="*/ 2147483646 h 196"/>
                <a:gd name="T38" fmla="*/ 2147483646 w 197"/>
                <a:gd name="T39" fmla="*/ 2147483646 h 196"/>
                <a:gd name="T40" fmla="*/ 2147483646 w 197"/>
                <a:gd name="T41" fmla="*/ 2147483646 h 196"/>
                <a:gd name="T42" fmla="*/ 2147483646 w 197"/>
                <a:gd name="T43" fmla="*/ 2147483646 h 196"/>
                <a:gd name="T44" fmla="*/ 2147483646 w 197"/>
                <a:gd name="T45" fmla="*/ 2147483646 h 196"/>
                <a:gd name="T46" fmla="*/ 2147483646 w 197"/>
                <a:gd name="T47" fmla="*/ 2147483646 h 196"/>
                <a:gd name="T48" fmla="*/ 2147483646 w 197"/>
                <a:gd name="T49" fmla="*/ 2147483646 h 196"/>
                <a:gd name="T50" fmla="*/ 2147483646 w 197"/>
                <a:gd name="T51" fmla="*/ 2147483646 h 196"/>
                <a:gd name="T52" fmla="*/ 2147483646 w 197"/>
                <a:gd name="T53" fmla="*/ 2147483646 h 196"/>
                <a:gd name="T54" fmla="*/ 2147483646 w 197"/>
                <a:gd name="T55" fmla="*/ 2147483646 h 196"/>
                <a:gd name="T56" fmla="*/ 2147483646 w 197"/>
                <a:gd name="T57" fmla="*/ 0 h 196"/>
                <a:gd name="T58" fmla="*/ 0 w 197"/>
                <a:gd name="T59" fmla="*/ 2147483646 h 196"/>
                <a:gd name="T60" fmla="*/ 2147483646 w 197"/>
                <a:gd name="T61" fmla="*/ 2147483646 h 196"/>
                <a:gd name="T62" fmla="*/ 2147483646 w 197"/>
                <a:gd name="T63" fmla="*/ 2147483646 h 196"/>
                <a:gd name="T64" fmla="*/ 2147483646 w 197"/>
                <a:gd name="T65" fmla="*/ 2147483646 h 196"/>
                <a:gd name="T66" fmla="*/ 2147483646 w 197"/>
                <a:gd name="T67" fmla="*/ 2147483646 h 196"/>
                <a:gd name="T68" fmla="*/ 2147483646 w 197"/>
                <a:gd name="T69" fmla="*/ 2147483646 h 196"/>
                <a:gd name="T70" fmla="*/ 2147483646 w 197"/>
                <a:gd name="T71" fmla="*/ 2147483646 h 196"/>
                <a:gd name="T72" fmla="*/ 2147483646 w 197"/>
                <a:gd name="T73" fmla="*/ 2147483646 h 196"/>
                <a:gd name="T74" fmla="*/ 2147483646 w 197"/>
                <a:gd name="T75" fmla="*/ 2147483646 h 196"/>
                <a:gd name="T76" fmla="*/ 2147483646 w 197"/>
                <a:gd name="T77" fmla="*/ 2147483646 h 196"/>
                <a:gd name="T78" fmla="*/ 2147483646 w 197"/>
                <a:gd name="T79" fmla="*/ 2147483646 h 196"/>
                <a:gd name="T80" fmla="*/ 2147483646 w 197"/>
                <a:gd name="T81" fmla="*/ 2147483646 h 196"/>
                <a:gd name="T82" fmla="*/ 2147483646 w 197"/>
                <a:gd name="T83" fmla="*/ 2147483646 h 196"/>
                <a:gd name="T84" fmla="*/ 2147483646 w 197"/>
                <a:gd name="T85" fmla="*/ 2147483646 h 196"/>
                <a:gd name="T86" fmla="*/ 2147483646 w 197"/>
                <a:gd name="T87" fmla="*/ 2147483646 h 196"/>
                <a:gd name="T88" fmla="*/ 2147483646 w 197"/>
                <a:gd name="T89" fmla="*/ 2147483646 h 196"/>
                <a:gd name="T90" fmla="*/ 2147483646 w 197"/>
                <a:gd name="T91" fmla="*/ 2147483646 h 196"/>
                <a:gd name="T92" fmla="*/ 2147483646 w 197"/>
                <a:gd name="T93" fmla="*/ 2147483646 h 196"/>
                <a:gd name="T94" fmla="*/ 2147483646 w 197"/>
                <a:gd name="T95" fmla="*/ 2147483646 h 196"/>
                <a:gd name="T96" fmla="*/ 2147483646 w 197"/>
                <a:gd name="T97" fmla="*/ 2147483646 h 196"/>
                <a:gd name="T98" fmla="*/ 2147483646 w 197"/>
                <a:gd name="T99" fmla="*/ 2147483646 h 196"/>
                <a:gd name="T100" fmla="*/ 2147483646 w 197"/>
                <a:gd name="T101" fmla="*/ 2147483646 h 196"/>
                <a:gd name="T102" fmla="*/ 2147483646 w 197"/>
                <a:gd name="T103" fmla="*/ 2147483646 h 196"/>
                <a:gd name="T104" fmla="*/ 2147483646 w 197"/>
                <a:gd name="T105" fmla="*/ 2147483646 h 19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97"/>
                <a:gd name="T160" fmla="*/ 0 h 196"/>
                <a:gd name="T161" fmla="*/ 197 w 197"/>
                <a:gd name="T162" fmla="*/ 196 h 19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97" h="196">
                  <a:moveTo>
                    <a:pt x="128" y="100"/>
                  </a:moveTo>
                  <a:cubicBezTo>
                    <a:pt x="134" y="103"/>
                    <a:pt x="140" y="104"/>
                    <a:pt x="147" y="104"/>
                  </a:cubicBezTo>
                  <a:cubicBezTo>
                    <a:pt x="175" y="104"/>
                    <a:pt x="197" y="82"/>
                    <a:pt x="197" y="54"/>
                  </a:cubicBezTo>
                  <a:cubicBezTo>
                    <a:pt x="197" y="51"/>
                    <a:pt x="197" y="48"/>
                    <a:pt x="196" y="45"/>
                  </a:cubicBezTo>
                  <a:cubicBezTo>
                    <a:pt x="161" y="83"/>
                    <a:pt x="161" y="83"/>
                    <a:pt x="161" y="83"/>
                  </a:cubicBezTo>
                  <a:cubicBezTo>
                    <a:pt x="127" y="77"/>
                    <a:pt x="127" y="77"/>
                    <a:pt x="127" y="77"/>
                  </a:cubicBezTo>
                  <a:cubicBezTo>
                    <a:pt x="115" y="45"/>
                    <a:pt x="115" y="45"/>
                    <a:pt x="115" y="45"/>
                  </a:cubicBezTo>
                  <a:cubicBezTo>
                    <a:pt x="154" y="4"/>
                    <a:pt x="154" y="4"/>
                    <a:pt x="154" y="4"/>
                  </a:cubicBezTo>
                  <a:cubicBezTo>
                    <a:pt x="152" y="3"/>
                    <a:pt x="149" y="3"/>
                    <a:pt x="147" y="3"/>
                  </a:cubicBezTo>
                  <a:cubicBezTo>
                    <a:pt x="119" y="3"/>
                    <a:pt x="96" y="26"/>
                    <a:pt x="96" y="54"/>
                  </a:cubicBezTo>
                  <a:cubicBezTo>
                    <a:pt x="96" y="61"/>
                    <a:pt x="98" y="68"/>
                    <a:pt x="101" y="74"/>
                  </a:cubicBezTo>
                  <a:cubicBezTo>
                    <a:pt x="85" y="101"/>
                    <a:pt x="62" y="124"/>
                    <a:pt x="53" y="133"/>
                  </a:cubicBezTo>
                  <a:cubicBezTo>
                    <a:pt x="50" y="132"/>
                    <a:pt x="47" y="131"/>
                    <a:pt x="44" y="131"/>
                  </a:cubicBezTo>
                  <a:cubicBezTo>
                    <a:pt x="26" y="131"/>
                    <a:pt x="12" y="145"/>
                    <a:pt x="12" y="162"/>
                  </a:cubicBezTo>
                  <a:cubicBezTo>
                    <a:pt x="12" y="180"/>
                    <a:pt x="26" y="194"/>
                    <a:pt x="44" y="194"/>
                  </a:cubicBezTo>
                  <a:cubicBezTo>
                    <a:pt x="61" y="194"/>
                    <a:pt x="75" y="180"/>
                    <a:pt x="75" y="162"/>
                  </a:cubicBezTo>
                  <a:cubicBezTo>
                    <a:pt x="75" y="158"/>
                    <a:pt x="74" y="154"/>
                    <a:pt x="72" y="151"/>
                  </a:cubicBezTo>
                  <a:cubicBezTo>
                    <a:pt x="79" y="141"/>
                    <a:pt x="98" y="119"/>
                    <a:pt x="128" y="100"/>
                  </a:cubicBezTo>
                  <a:close/>
                  <a:moveTo>
                    <a:pt x="44" y="179"/>
                  </a:moveTo>
                  <a:cubicBezTo>
                    <a:pt x="34" y="179"/>
                    <a:pt x="27" y="172"/>
                    <a:pt x="27" y="162"/>
                  </a:cubicBezTo>
                  <a:cubicBezTo>
                    <a:pt x="27" y="153"/>
                    <a:pt x="34" y="146"/>
                    <a:pt x="44" y="146"/>
                  </a:cubicBezTo>
                  <a:cubicBezTo>
                    <a:pt x="53" y="146"/>
                    <a:pt x="60" y="153"/>
                    <a:pt x="60" y="162"/>
                  </a:cubicBezTo>
                  <a:cubicBezTo>
                    <a:pt x="60" y="172"/>
                    <a:pt x="53" y="179"/>
                    <a:pt x="44" y="179"/>
                  </a:cubicBezTo>
                  <a:close/>
                  <a:moveTo>
                    <a:pt x="47" y="61"/>
                  </a:moveTo>
                  <a:cubicBezTo>
                    <a:pt x="76" y="92"/>
                    <a:pt x="76" y="92"/>
                    <a:pt x="76" y="92"/>
                  </a:cubicBezTo>
                  <a:cubicBezTo>
                    <a:pt x="90" y="77"/>
                    <a:pt x="90" y="77"/>
                    <a:pt x="90" y="77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39" y="68"/>
                    <a:pt x="39" y="68"/>
                    <a:pt x="39" y="68"/>
                  </a:cubicBezTo>
                  <a:lnTo>
                    <a:pt x="47" y="61"/>
                  </a:lnTo>
                  <a:close/>
                  <a:moveTo>
                    <a:pt x="138" y="107"/>
                  </a:moveTo>
                  <a:cubicBezTo>
                    <a:pt x="138" y="107"/>
                    <a:pt x="114" y="114"/>
                    <a:pt x="97" y="143"/>
                  </a:cubicBezTo>
                  <a:cubicBezTo>
                    <a:pt x="97" y="141"/>
                    <a:pt x="142" y="188"/>
                    <a:pt x="142" y="188"/>
                  </a:cubicBezTo>
                  <a:cubicBezTo>
                    <a:pt x="150" y="196"/>
                    <a:pt x="163" y="196"/>
                    <a:pt x="170" y="188"/>
                  </a:cubicBezTo>
                  <a:cubicBezTo>
                    <a:pt x="182" y="177"/>
                    <a:pt x="182" y="177"/>
                    <a:pt x="182" y="177"/>
                  </a:cubicBezTo>
                  <a:cubicBezTo>
                    <a:pt x="189" y="169"/>
                    <a:pt x="189" y="156"/>
                    <a:pt x="182" y="149"/>
                  </a:cubicBezTo>
                  <a:lnTo>
                    <a:pt x="138" y="107"/>
                  </a:lnTo>
                  <a:close/>
                  <a:moveTo>
                    <a:pt x="158" y="180"/>
                  </a:moveTo>
                  <a:cubicBezTo>
                    <a:pt x="156" y="182"/>
                    <a:pt x="153" y="182"/>
                    <a:pt x="151" y="180"/>
                  </a:cubicBezTo>
                  <a:cubicBezTo>
                    <a:pt x="114" y="144"/>
                    <a:pt x="114" y="144"/>
                    <a:pt x="114" y="144"/>
                  </a:cubicBezTo>
                  <a:cubicBezTo>
                    <a:pt x="112" y="142"/>
                    <a:pt x="112" y="139"/>
                    <a:pt x="114" y="137"/>
                  </a:cubicBezTo>
                  <a:cubicBezTo>
                    <a:pt x="116" y="135"/>
                    <a:pt x="120" y="135"/>
                    <a:pt x="121" y="137"/>
                  </a:cubicBezTo>
                  <a:cubicBezTo>
                    <a:pt x="158" y="173"/>
                    <a:pt x="158" y="173"/>
                    <a:pt x="158" y="173"/>
                  </a:cubicBezTo>
                  <a:cubicBezTo>
                    <a:pt x="160" y="175"/>
                    <a:pt x="160" y="178"/>
                    <a:pt x="158" y="180"/>
                  </a:cubicBezTo>
                  <a:close/>
                  <a:moveTo>
                    <a:pt x="174" y="164"/>
                  </a:moveTo>
                  <a:cubicBezTo>
                    <a:pt x="172" y="166"/>
                    <a:pt x="169" y="166"/>
                    <a:pt x="167" y="164"/>
                  </a:cubicBezTo>
                  <a:cubicBezTo>
                    <a:pt x="130" y="128"/>
                    <a:pt x="130" y="128"/>
                    <a:pt x="130" y="128"/>
                  </a:cubicBezTo>
                  <a:cubicBezTo>
                    <a:pt x="128" y="126"/>
                    <a:pt x="128" y="123"/>
                    <a:pt x="130" y="121"/>
                  </a:cubicBezTo>
                  <a:cubicBezTo>
                    <a:pt x="132" y="119"/>
                    <a:pt x="136" y="119"/>
                    <a:pt x="137" y="121"/>
                  </a:cubicBezTo>
                  <a:cubicBezTo>
                    <a:pt x="174" y="157"/>
                    <a:pt x="174" y="157"/>
                    <a:pt x="174" y="157"/>
                  </a:cubicBezTo>
                  <a:cubicBezTo>
                    <a:pt x="176" y="159"/>
                    <a:pt x="176" y="162"/>
                    <a:pt x="174" y="16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6101" name="文本框 17">
              <a:extLst>
                <a:ext uri="{FF2B5EF4-FFF2-40B4-BE49-F238E27FC236}">
                  <a16:creationId xmlns:a16="http://schemas.microsoft.com/office/drawing/2014/main" xmlns="" id="{E0300C6F-72C1-40FE-B7AA-1E7E72A594D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631791" y="3143300"/>
              <a:ext cx="989373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6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rPr>
                <a:t>56%</a:t>
              </a:r>
              <a:endPara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7" name="组合 18">
            <a:extLst>
              <a:ext uri="{FF2B5EF4-FFF2-40B4-BE49-F238E27FC236}">
                <a16:creationId xmlns:a16="http://schemas.microsoft.com/office/drawing/2014/main" xmlns="" id="{218AEC25-9DFA-43C9-A674-F25996030DB6}"/>
              </a:ext>
            </a:extLst>
          </p:cNvPr>
          <p:cNvGrpSpPr>
            <a:grpSpLocks/>
          </p:cNvGrpSpPr>
          <p:nvPr/>
        </p:nvGrpSpPr>
        <p:grpSpPr bwMode="auto">
          <a:xfrm>
            <a:off x="1730375" y="4319588"/>
            <a:ext cx="2603500" cy="1855787"/>
            <a:chOff x="1729954" y="4319150"/>
            <a:chExt cx="2604145" cy="1855847"/>
          </a:xfrm>
        </p:grpSpPr>
        <p:sp>
          <p:nvSpPr>
            <p:cNvPr id="20" name="矩形 19">
              <a:extLst>
                <a:ext uri="{FF2B5EF4-FFF2-40B4-BE49-F238E27FC236}">
                  <a16:creationId xmlns:a16="http://schemas.microsoft.com/office/drawing/2014/main" xmlns="" id="{A70DF449-C8DB-4484-8EB5-28334949A3F7}"/>
                </a:ext>
              </a:extLst>
            </p:cNvPr>
            <p:cNvSpPr/>
            <p:nvPr/>
          </p:nvSpPr>
          <p:spPr>
            <a:xfrm>
              <a:off x="1729954" y="4696987"/>
              <a:ext cx="2604145" cy="147801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rPr>
                <a:t>By faith I mean a vision of good one cherishes and the enthusiasm that pushes one to seek its fulfillment regardless 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xmlns="" id="{8F22D658-813E-4450-826B-D6969EBACB9F}"/>
                </a:ext>
              </a:extLst>
            </p:cNvPr>
            <p:cNvSpPr txBox="1"/>
            <p:nvPr/>
          </p:nvSpPr>
          <p:spPr>
            <a:xfrm>
              <a:off x="2106285" y="4319150"/>
              <a:ext cx="1941993" cy="46197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rPr>
                <a:t>Add your title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8" name="组合 21">
            <a:extLst>
              <a:ext uri="{FF2B5EF4-FFF2-40B4-BE49-F238E27FC236}">
                <a16:creationId xmlns:a16="http://schemas.microsoft.com/office/drawing/2014/main" xmlns="" id="{67F6FBEA-03C4-499F-83C1-578B2E111F56}"/>
              </a:ext>
            </a:extLst>
          </p:cNvPr>
          <p:cNvGrpSpPr>
            <a:grpSpLocks/>
          </p:cNvGrpSpPr>
          <p:nvPr/>
        </p:nvGrpSpPr>
        <p:grpSpPr bwMode="auto">
          <a:xfrm>
            <a:off x="4779963" y="4316413"/>
            <a:ext cx="2605087" cy="1858962"/>
            <a:chOff x="4780717" y="4315631"/>
            <a:chExt cx="2604145" cy="1859366"/>
          </a:xfrm>
        </p:grpSpPr>
        <p:sp>
          <p:nvSpPr>
            <p:cNvPr id="23" name="矩形 22">
              <a:extLst>
                <a:ext uri="{FF2B5EF4-FFF2-40B4-BE49-F238E27FC236}">
                  <a16:creationId xmlns:a16="http://schemas.microsoft.com/office/drawing/2014/main" xmlns="" id="{03C628D2-E6F7-4226-9B68-7D431761B63E}"/>
                </a:ext>
              </a:extLst>
            </p:cNvPr>
            <p:cNvSpPr/>
            <p:nvPr/>
          </p:nvSpPr>
          <p:spPr>
            <a:xfrm>
              <a:off x="4780717" y="4698301"/>
              <a:ext cx="2604145" cy="147669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rPr>
                <a:t>By faith I mean a vision of good one cherishes and the enthusiasm that pushes one to seek its fulfillment regardless 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xmlns="" id="{186E54D4-507F-4E5B-BCEC-598314B0425C}"/>
                </a:ext>
              </a:extLst>
            </p:cNvPr>
            <p:cNvSpPr txBox="1"/>
            <p:nvPr/>
          </p:nvSpPr>
          <p:spPr>
            <a:xfrm>
              <a:off x="5145710" y="4315631"/>
              <a:ext cx="1940810" cy="46206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rPr>
                <a:t>Add your title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1" name="组合 24">
            <a:extLst>
              <a:ext uri="{FF2B5EF4-FFF2-40B4-BE49-F238E27FC236}">
                <a16:creationId xmlns:a16="http://schemas.microsoft.com/office/drawing/2014/main" xmlns="" id="{6567A047-D040-4383-8ADE-85756EC0C9BB}"/>
              </a:ext>
            </a:extLst>
          </p:cNvPr>
          <p:cNvGrpSpPr>
            <a:grpSpLocks/>
          </p:cNvGrpSpPr>
          <p:nvPr/>
        </p:nvGrpSpPr>
        <p:grpSpPr bwMode="auto">
          <a:xfrm>
            <a:off x="7831138" y="4316413"/>
            <a:ext cx="2605087" cy="1858962"/>
            <a:chOff x="7831480" y="4315630"/>
            <a:chExt cx="2604145" cy="1859367"/>
          </a:xfrm>
        </p:grpSpPr>
        <p:sp>
          <p:nvSpPr>
            <p:cNvPr id="26" name="矩形 25">
              <a:extLst>
                <a:ext uri="{FF2B5EF4-FFF2-40B4-BE49-F238E27FC236}">
                  <a16:creationId xmlns:a16="http://schemas.microsoft.com/office/drawing/2014/main" xmlns="" id="{C2D8CDDD-EE73-4CE5-95A1-91654385039C}"/>
                </a:ext>
              </a:extLst>
            </p:cNvPr>
            <p:cNvSpPr/>
            <p:nvPr/>
          </p:nvSpPr>
          <p:spPr>
            <a:xfrm>
              <a:off x="7831480" y="4698300"/>
              <a:ext cx="2604145" cy="147669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rPr>
                <a:t>By faith I mean a vision of good one cherishes and the enthusiasm that pushes one to seek its fulfillment regardless 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xmlns="" id="{1974EDF2-22FA-4AC1-BD32-7071131147CD}"/>
                </a:ext>
              </a:extLst>
            </p:cNvPr>
            <p:cNvSpPr txBox="1"/>
            <p:nvPr/>
          </p:nvSpPr>
          <p:spPr>
            <a:xfrm>
              <a:off x="8155213" y="4315630"/>
              <a:ext cx="1942397" cy="46206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rPr>
                <a:t>Add your title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28" name="文本框 27">
            <a:extLst>
              <a:ext uri="{FF2B5EF4-FFF2-40B4-BE49-F238E27FC236}">
                <a16:creationId xmlns:a16="http://schemas.microsoft.com/office/drawing/2014/main" xmlns="" id="{6F1EFA42-D5D2-4753-B63B-D5C7F994D0D4}"/>
              </a:ext>
            </a:extLst>
          </p:cNvPr>
          <p:cNvSpPr txBox="1"/>
          <p:nvPr/>
        </p:nvSpPr>
        <p:spPr>
          <a:xfrm>
            <a:off x="220663" y="271463"/>
            <a:ext cx="9228137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DATA PROCESSING &amp; ANALYSIS</a:t>
            </a:r>
            <a:endParaRPr kumimoji="0" lang="zh-CN" altLang="en-US" sz="40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Arial Black" panose="020B0A040201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xmlns="" id="{FBD3A84E-FCE2-4B52-992D-CA3A6649C480}"/>
              </a:ext>
            </a:extLst>
          </p:cNvPr>
          <p:cNvSpPr txBox="1"/>
          <p:nvPr/>
        </p:nvSpPr>
        <p:spPr>
          <a:xfrm>
            <a:off x="255588" y="823913"/>
            <a:ext cx="5199062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This page is perfect for 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show data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45265555"/>
      </p:ext>
    </p:extLst>
  </p:cSld>
  <p:clrMapOvr>
    <a:masterClrMapping/>
  </p:clrMapOvr>
  <p:transition spd="slow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50"/>
                            </p:stCondLst>
                            <p:childTnLst>
                              <p:par>
                                <p:cTn id="18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550"/>
                            </p:stCondLst>
                            <p:childTnLst>
                              <p:par>
                                <p:cTn id="22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05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3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33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2900"/>
                            </p:stCondLst>
                            <p:childTnLst>
                              <p:par>
                                <p:cTn id="4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3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3250"/>
                            </p:stCondLst>
                            <p:childTnLst>
                              <p:par>
                                <p:cTn id="44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3750"/>
                            </p:stCondLst>
                            <p:childTnLst>
                              <p:par>
                                <p:cTn id="5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3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28" grpId="0"/>
      <p:bldP spid="2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:a16="http://schemas.microsoft.com/office/drawing/2014/main" xmlns="" id="{CFA50566-F745-42F8-A301-1E72E92E65F9}"/>
              </a:ext>
            </a:extLst>
          </p:cNvPr>
          <p:cNvSpPr/>
          <p:nvPr/>
        </p:nvSpPr>
        <p:spPr>
          <a:xfrm>
            <a:off x="0" y="0"/>
            <a:ext cx="215900" cy="122396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B2AA8041-24BE-4442-8EE9-64AD5994B6FF}"/>
              </a:ext>
            </a:extLst>
          </p:cNvPr>
          <p:cNvSpPr/>
          <p:nvPr/>
        </p:nvSpPr>
        <p:spPr>
          <a:xfrm>
            <a:off x="10433050" y="6546850"/>
            <a:ext cx="1758950" cy="31115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PAGE: 01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graphicFrame>
        <p:nvGraphicFramePr>
          <p:cNvPr id="4" name="图表 3">
            <a:extLst>
              <a:ext uri="{FF2B5EF4-FFF2-40B4-BE49-F238E27FC236}">
                <a16:creationId xmlns:a16="http://schemas.microsoft.com/office/drawing/2014/main" xmlns="" id="{508AB33C-1330-4247-AE85-F55A1A0A69AE}"/>
              </a:ext>
            </a:extLst>
          </p:cNvPr>
          <p:cNvGraphicFramePr>
            <a:graphicFrameLocks/>
          </p:cNvGraphicFramePr>
          <p:nvPr/>
        </p:nvGraphicFramePr>
        <p:xfrm>
          <a:off x="-376238" y="1690688"/>
          <a:ext cx="4171951" cy="30908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BCE76920-9AF2-49AE-992C-51DA363D1DCF}"/>
              </a:ext>
            </a:extLst>
          </p:cNvPr>
          <p:cNvCxnSpPr/>
          <p:nvPr/>
        </p:nvCxnSpPr>
        <p:spPr>
          <a:xfrm>
            <a:off x="6096000" y="1558925"/>
            <a:ext cx="0" cy="4697413"/>
          </a:xfrm>
          <a:prstGeom prst="line">
            <a:avLst/>
          </a:prstGeom>
          <a:ln w="15875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xmlns="" id="{29E9F62E-8C9D-429A-B2DA-3A3407021A7E}"/>
              </a:ext>
            </a:extLst>
          </p:cNvPr>
          <p:cNvCxnSpPr/>
          <p:nvPr/>
        </p:nvCxnSpPr>
        <p:spPr>
          <a:xfrm>
            <a:off x="3219450" y="1558925"/>
            <a:ext cx="0" cy="4697413"/>
          </a:xfrm>
          <a:prstGeom prst="line">
            <a:avLst/>
          </a:prstGeom>
          <a:ln w="15875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738469C5-CCE2-4E0C-9FCB-203E2238AF65}"/>
              </a:ext>
            </a:extLst>
          </p:cNvPr>
          <p:cNvCxnSpPr/>
          <p:nvPr/>
        </p:nvCxnSpPr>
        <p:spPr>
          <a:xfrm>
            <a:off x="8972550" y="1558925"/>
            <a:ext cx="0" cy="4697413"/>
          </a:xfrm>
          <a:prstGeom prst="line">
            <a:avLst/>
          </a:prstGeom>
          <a:ln w="15875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图表 7">
            <a:extLst>
              <a:ext uri="{FF2B5EF4-FFF2-40B4-BE49-F238E27FC236}">
                <a16:creationId xmlns:a16="http://schemas.microsoft.com/office/drawing/2014/main" xmlns="" id="{E63B96C4-DBF3-4F23-A41B-95FE19D40E28}"/>
              </a:ext>
            </a:extLst>
          </p:cNvPr>
          <p:cNvGraphicFramePr>
            <a:graphicFrameLocks/>
          </p:cNvGraphicFramePr>
          <p:nvPr/>
        </p:nvGraphicFramePr>
        <p:xfrm>
          <a:off x="2462213" y="1690688"/>
          <a:ext cx="4171950" cy="30908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1" name="图表 10">
            <a:extLst>
              <a:ext uri="{FF2B5EF4-FFF2-40B4-BE49-F238E27FC236}">
                <a16:creationId xmlns:a16="http://schemas.microsoft.com/office/drawing/2014/main" xmlns="" id="{5F8F48B9-6993-45E2-9819-37A596BE84FD}"/>
              </a:ext>
            </a:extLst>
          </p:cNvPr>
          <p:cNvGraphicFramePr>
            <a:graphicFrameLocks/>
          </p:cNvGraphicFramePr>
          <p:nvPr/>
        </p:nvGraphicFramePr>
        <p:xfrm>
          <a:off x="5300663" y="1690688"/>
          <a:ext cx="4171950" cy="30908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2" name="图表 11">
            <a:extLst>
              <a:ext uri="{FF2B5EF4-FFF2-40B4-BE49-F238E27FC236}">
                <a16:creationId xmlns:a16="http://schemas.microsoft.com/office/drawing/2014/main" xmlns="" id="{628DDBD8-7A2F-4AF3-AB02-4C475ECD06D3}"/>
              </a:ext>
            </a:extLst>
          </p:cNvPr>
          <p:cNvGraphicFramePr>
            <a:graphicFrameLocks/>
          </p:cNvGraphicFramePr>
          <p:nvPr/>
        </p:nvGraphicFramePr>
        <p:xfrm>
          <a:off x="8139113" y="1690688"/>
          <a:ext cx="4171950" cy="30908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7E8ED3AE-3609-47EA-9669-A27CFF0ACEF8}"/>
              </a:ext>
            </a:extLst>
          </p:cNvPr>
          <p:cNvSpPr txBox="1"/>
          <p:nvPr/>
        </p:nvSpPr>
        <p:spPr>
          <a:xfrm>
            <a:off x="1316038" y="2724150"/>
            <a:ext cx="1168400" cy="7699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62%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50000"/>
                </a:srgb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A3DA60A2-B10A-419A-B632-76E85BE33BEA}"/>
              </a:ext>
            </a:extLst>
          </p:cNvPr>
          <p:cNvSpPr txBox="1"/>
          <p:nvPr/>
        </p:nvSpPr>
        <p:spPr>
          <a:xfrm>
            <a:off x="4130675" y="2724150"/>
            <a:ext cx="1166813" cy="7699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72%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50000"/>
                </a:srgb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8BE8E1B6-89BC-489A-A69F-C2E7320BEA4C}"/>
              </a:ext>
            </a:extLst>
          </p:cNvPr>
          <p:cNvSpPr txBox="1"/>
          <p:nvPr/>
        </p:nvSpPr>
        <p:spPr>
          <a:xfrm>
            <a:off x="6970713" y="2705100"/>
            <a:ext cx="1166812" cy="7699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83%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50000"/>
                </a:srgb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5F76A162-E424-4968-AC51-B6FAB8BCC64B}"/>
              </a:ext>
            </a:extLst>
          </p:cNvPr>
          <p:cNvSpPr txBox="1"/>
          <p:nvPr/>
        </p:nvSpPr>
        <p:spPr>
          <a:xfrm>
            <a:off x="9790113" y="2724150"/>
            <a:ext cx="1168400" cy="7699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24%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50000"/>
                </a:srgb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4B0B9759-494D-4512-A8C3-AA5430BD20B3}"/>
              </a:ext>
            </a:extLst>
          </p:cNvPr>
          <p:cNvSpPr txBox="1"/>
          <p:nvPr/>
        </p:nvSpPr>
        <p:spPr>
          <a:xfrm>
            <a:off x="1063625" y="4365625"/>
            <a:ext cx="1508125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￥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100,000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187B1885-D144-40D3-A32D-DA9F4B59E718}"/>
              </a:ext>
            </a:extLst>
          </p:cNvPr>
          <p:cNvSpPr/>
          <p:nvPr/>
        </p:nvSpPr>
        <p:spPr>
          <a:xfrm>
            <a:off x="573088" y="4852988"/>
            <a:ext cx="2489200" cy="64611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By faith I mean a vision of good one cherishes.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C3915A8C-63A9-4F82-A0AF-98E331CD6597}"/>
              </a:ext>
            </a:extLst>
          </p:cNvPr>
          <p:cNvSpPr txBox="1"/>
          <p:nvPr/>
        </p:nvSpPr>
        <p:spPr>
          <a:xfrm>
            <a:off x="3960813" y="4365625"/>
            <a:ext cx="1506537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￥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100,000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BBFA51D0-B606-4445-8BF1-2E8C130B6345}"/>
              </a:ext>
            </a:extLst>
          </p:cNvPr>
          <p:cNvSpPr/>
          <p:nvPr/>
        </p:nvSpPr>
        <p:spPr>
          <a:xfrm>
            <a:off x="3432175" y="4852988"/>
            <a:ext cx="2487613" cy="64611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By faith I mean a vision of good one cherishes.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2585C35C-68B3-4060-8707-FC40AECFA1D0}"/>
              </a:ext>
            </a:extLst>
          </p:cNvPr>
          <p:cNvSpPr txBox="1"/>
          <p:nvPr/>
        </p:nvSpPr>
        <p:spPr>
          <a:xfrm>
            <a:off x="6800850" y="4365625"/>
            <a:ext cx="1506538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￥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100,000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D6D0747E-2D1D-4AFF-97E4-ADB7B7F1E6EB}"/>
              </a:ext>
            </a:extLst>
          </p:cNvPr>
          <p:cNvSpPr/>
          <p:nvPr/>
        </p:nvSpPr>
        <p:spPr>
          <a:xfrm>
            <a:off x="6289675" y="4852988"/>
            <a:ext cx="2487613" cy="64611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By faith I mean a vision of good one cherishes.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85372FB1-DBE7-4A3A-82CD-8DB92B1B4438}"/>
              </a:ext>
            </a:extLst>
          </p:cNvPr>
          <p:cNvSpPr txBox="1"/>
          <p:nvPr/>
        </p:nvSpPr>
        <p:spPr>
          <a:xfrm>
            <a:off x="9620250" y="4365625"/>
            <a:ext cx="1508125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￥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100,000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xmlns="" id="{2B14AEEE-2ADE-4E4F-A674-E20139213E31}"/>
              </a:ext>
            </a:extLst>
          </p:cNvPr>
          <p:cNvSpPr/>
          <p:nvPr/>
        </p:nvSpPr>
        <p:spPr>
          <a:xfrm>
            <a:off x="9147175" y="4852988"/>
            <a:ext cx="2489200" cy="64611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By faith I mean a vision of good one cherishes.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7B8AECC7-BAE1-4BF7-84CE-AFF62E4CD07C}"/>
              </a:ext>
            </a:extLst>
          </p:cNvPr>
          <p:cNvSpPr txBox="1"/>
          <p:nvPr/>
        </p:nvSpPr>
        <p:spPr>
          <a:xfrm>
            <a:off x="220663" y="271463"/>
            <a:ext cx="9228137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DATA PROCESSING &amp; ANALYSIS</a:t>
            </a:r>
            <a:endParaRPr kumimoji="0" lang="zh-CN" altLang="en-US" sz="40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Arial Black" panose="020B0A040201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6B97C2BE-2788-4AAD-A6DE-5B324CFF4810}"/>
              </a:ext>
            </a:extLst>
          </p:cNvPr>
          <p:cNvSpPr txBox="1"/>
          <p:nvPr/>
        </p:nvSpPr>
        <p:spPr>
          <a:xfrm>
            <a:off x="255588" y="823913"/>
            <a:ext cx="5199062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This page is perfect for 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show data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FF6600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99729382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50"/>
                            </p:stCondLst>
                            <p:childTnLst>
                              <p:par>
                                <p:cTn id="18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0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3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300"/>
                            </p:stCondLst>
                            <p:childTnLst>
                              <p:par>
                                <p:cTn id="2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3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2050"/>
                            </p:stCondLst>
                            <p:childTnLst>
                              <p:par>
                                <p:cTn id="42" presetID="23" presetClass="entr" presetSubtype="3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6" presetClass="emph" presetSubtype="0" repeatCount="2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25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125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3050"/>
                            </p:stCondLst>
                            <p:childTnLst>
                              <p:par>
                                <p:cTn id="5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3550"/>
                            </p:stCondLst>
                            <p:childTnLst>
                              <p:par>
                                <p:cTn id="6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3800"/>
                            </p:stCondLst>
                            <p:childTnLst>
                              <p:par>
                                <p:cTn id="69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6" presetClass="emph" presetSubtype="0" repeatCount="2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25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7" dur="125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8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4800"/>
                            </p:stCondLst>
                            <p:childTnLst>
                              <p:par>
                                <p:cTn id="8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5300"/>
                            </p:stCondLst>
                            <p:childTnLst>
                              <p:par>
                                <p:cTn id="8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 nodeType="afterGroup">
                            <p:stCondLst>
                              <p:cond delay="5550"/>
                            </p:stCondLst>
                            <p:childTnLst>
                              <p:par>
                                <p:cTn id="96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6" presetClass="emph" presetSubtype="0" repeatCount="2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25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4" dur="125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5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 nodeType="afterGroup">
                            <p:stCondLst>
                              <p:cond delay="6550"/>
                            </p:stCondLst>
                            <p:childTnLst>
                              <p:par>
                                <p:cTn id="10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 nodeType="afterGroup">
                            <p:stCondLst>
                              <p:cond delay="7050"/>
                            </p:stCondLst>
                            <p:childTnLst>
                              <p:par>
                                <p:cTn id="11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 nodeType="afterGroup">
                            <p:stCondLst>
                              <p:cond delay="7300"/>
                            </p:stCondLst>
                            <p:childTnLst>
                              <p:par>
                                <p:cTn id="123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6" presetClass="emph" presetSubtype="0" repeatCount="2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" dur="25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1" dur="125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2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Graphic spid="4" grpId="0">
        <p:bldAsOne/>
      </p:bldGraphic>
      <p:bldGraphic spid="8" grpId="0">
        <p:bldAsOne/>
      </p:bldGraphic>
      <p:bldGraphic spid="11" grpId="0">
        <p:bldAsOne/>
      </p:bldGraphic>
      <p:bldGraphic spid="12" grpId="0">
        <p:bldAsOne/>
      </p:bldGraphic>
      <p:bldP spid="13" grpId="0"/>
      <p:bldP spid="14" grpId="0"/>
      <p:bldP spid="15" grpId="0"/>
      <p:bldP spid="16" grpId="0"/>
      <p:bldP spid="17" grpId="0"/>
      <p:bldP spid="17" grpId="1"/>
      <p:bldP spid="18" grpId="0"/>
      <p:bldP spid="19" grpId="0"/>
      <p:bldP spid="19" grpId="1"/>
      <p:bldP spid="20" grpId="0"/>
      <p:bldP spid="21" grpId="0"/>
      <p:bldP spid="21" grpId="1"/>
      <p:bldP spid="22" grpId="0"/>
      <p:bldP spid="23" grpId="0"/>
      <p:bldP spid="23" grpId="1"/>
      <p:bldP spid="24" grpId="0"/>
      <p:bldP spid="25" grpId="0"/>
      <p:bldP spid="2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:a16="http://schemas.microsoft.com/office/drawing/2014/main" xmlns="" id="{1C5CFB32-650E-427D-BDE9-4A9D3972A56B}"/>
              </a:ext>
            </a:extLst>
          </p:cNvPr>
          <p:cNvSpPr/>
          <p:nvPr/>
        </p:nvSpPr>
        <p:spPr>
          <a:xfrm>
            <a:off x="0" y="0"/>
            <a:ext cx="215900" cy="122396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DA7329B0-B3F3-49CA-AA0B-9DC97C064C8A}"/>
              </a:ext>
            </a:extLst>
          </p:cNvPr>
          <p:cNvSpPr/>
          <p:nvPr/>
        </p:nvSpPr>
        <p:spPr>
          <a:xfrm>
            <a:off x="10433050" y="6546850"/>
            <a:ext cx="1758950" cy="31115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PAGE: 01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graphicFrame>
        <p:nvGraphicFramePr>
          <p:cNvPr id="50180" name="图表 3">
            <a:extLst>
              <a:ext uri="{FF2B5EF4-FFF2-40B4-BE49-F238E27FC236}">
                <a16:creationId xmlns:a16="http://schemas.microsoft.com/office/drawing/2014/main" xmlns="" id="{DD19E93D-B582-4AC4-96F6-7BC2E07C64C8}"/>
              </a:ext>
            </a:extLst>
          </p:cNvPr>
          <p:cNvGraphicFramePr>
            <a:graphicFrameLocks/>
          </p:cNvGraphicFramePr>
          <p:nvPr/>
        </p:nvGraphicFramePr>
        <p:xfrm>
          <a:off x="641350" y="1684338"/>
          <a:ext cx="5346700" cy="2994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图表" r:id="rId4" imgW="5352752" imgH="2999492" progId="Excel.Chart.8">
                  <p:embed/>
                </p:oleObj>
              </mc:Choice>
              <mc:Fallback>
                <p:oleObj name="图表" r:id="rId4" imgW="5352752" imgH="2999492" progId="Excel.Chart.8">
                  <p:embed/>
                  <p:pic>
                    <p:nvPicPr>
                      <p:cNvPr id="50180" name="图表 3">
                        <a:extLst>
                          <a:ext uri="{FF2B5EF4-FFF2-40B4-BE49-F238E27FC236}">
                            <a16:creationId xmlns:a16="http://schemas.microsoft.com/office/drawing/2014/main" xmlns="" id="{DD19E93D-B582-4AC4-96F6-7BC2E07C64C8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1350" y="1684338"/>
                        <a:ext cx="5346700" cy="2994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Freeform 14">
            <a:extLst>
              <a:ext uri="{FF2B5EF4-FFF2-40B4-BE49-F238E27FC236}">
                <a16:creationId xmlns:a16="http://schemas.microsoft.com/office/drawing/2014/main" xmlns="" id="{7E1C5EB2-D654-4D29-A172-135274CAF4BB}"/>
              </a:ext>
            </a:extLst>
          </p:cNvPr>
          <p:cNvSpPr>
            <a:spLocks noEditPoints="1"/>
          </p:cNvSpPr>
          <p:nvPr/>
        </p:nvSpPr>
        <p:spPr bwMode="auto">
          <a:xfrm>
            <a:off x="901700" y="5073650"/>
            <a:ext cx="815975" cy="990600"/>
          </a:xfrm>
          <a:custGeom>
            <a:avLst/>
            <a:gdLst>
              <a:gd name="T0" fmla="*/ 2147483646 w 78"/>
              <a:gd name="T1" fmla="*/ 2147483646 h 88"/>
              <a:gd name="T2" fmla="*/ 2147483646 w 78"/>
              <a:gd name="T3" fmla="*/ 2147483646 h 88"/>
              <a:gd name="T4" fmla="*/ 2147483646 w 78"/>
              <a:gd name="T5" fmla="*/ 2147483646 h 88"/>
              <a:gd name="T6" fmla="*/ 2147483646 w 78"/>
              <a:gd name="T7" fmla="*/ 2147483646 h 88"/>
              <a:gd name="T8" fmla="*/ 0 w 78"/>
              <a:gd name="T9" fmla="*/ 2147483646 h 88"/>
              <a:gd name="T10" fmla="*/ 2147483646 w 78"/>
              <a:gd name="T11" fmla="*/ 2147483646 h 88"/>
              <a:gd name="T12" fmla="*/ 2147483646 w 78"/>
              <a:gd name="T13" fmla="*/ 2147483646 h 88"/>
              <a:gd name="T14" fmla="*/ 2147483646 w 78"/>
              <a:gd name="T15" fmla="*/ 2147483646 h 88"/>
              <a:gd name="T16" fmla="*/ 2147483646 w 78"/>
              <a:gd name="T17" fmla="*/ 2147483646 h 88"/>
              <a:gd name="T18" fmla="*/ 2147483646 w 78"/>
              <a:gd name="T19" fmla="*/ 2147483646 h 88"/>
              <a:gd name="T20" fmla="*/ 2147483646 w 78"/>
              <a:gd name="T21" fmla="*/ 2147483646 h 88"/>
              <a:gd name="T22" fmla="*/ 2147483646 w 78"/>
              <a:gd name="T23" fmla="*/ 2147483646 h 88"/>
              <a:gd name="T24" fmla="*/ 2147483646 w 78"/>
              <a:gd name="T25" fmla="*/ 2147483646 h 88"/>
              <a:gd name="T26" fmla="*/ 2147483646 w 78"/>
              <a:gd name="T27" fmla="*/ 2147483646 h 88"/>
              <a:gd name="T28" fmla="*/ 2147483646 w 78"/>
              <a:gd name="T29" fmla="*/ 2147483646 h 88"/>
              <a:gd name="T30" fmla="*/ 2147483646 w 78"/>
              <a:gd name="T31" fmla="*/ 2147483646 h 88"/>
              <a:gd name="T32" fmla="*/ 2147483646 w 78"/>
              <a:gd name="T33" fmla="*/ 2147483646 h 88"/>
              <a:gd name="T34" fmla="*/ 2147483646 w 78"/>
              <a:gd name="T35" fmla="*/ 2147483646 h 88"/>
              <a:gd name="T36" fmla="*/ 2147483646 w 78"/>
              <a:gd name="T37" fmla="*/ 2147483646 h 88"/>
              <a:gd name="T38" fmla="*/ 2147483646 w 78"/>
              <a:gd name="T39" fmla="*/ 2147483646 h 88"/>
              <a:gd name="T40" fmla="*/ 2147483646 w 78"/>
              <a:gd name="T41" fmla="*/ 2147483646 h 88"/>
              <a:gd name="T42" fmla="*/ 2147483646 w 78"/>
              <a:gd name="T43" fmla="*/ 2147483646 h 88"/>
              <a:gd name="T44" fmla="*/ 2147483646 w 78"/>
              <a:gd name="T45" fmla="*/ 2147483646 h 88"/>
              <a:gd name="T46" fmla="*/ 2147483646 w 78"/>
              <a:gd name="T47" fmla="*/ 2147483646 h 88"/>
              <a:gd name="T48" fmla="*/ 2147483646 w 78"/>
              <a:gd name="T49" fmla="*/ 2147483646 h 88"/>
              <a:gd name="T50" fmla="*/ 2147483646 w 78"/>
              <a:gd name="T51" fmla="*/ 2147483646 h 88"/>
              <a:gd name="T52" fmla="*/ 2147483646 w 78"/>
              <a:gd name="T53" fmla="*/ 2147483646 h 88"/>
              <a:gd name="T54" fmla="*/ 2147483646 w 78"/>
              <a:gd name="T55" fmla="*/ 2147483646 h 88"/>
              <a:gd name="T56" fmla="*/ 2147483646 w 78"/>
              <a:gd name="T57" fmla="*/ 2147483646 h 88"/>
              <a:gd name="T58" fmla="*/ 2147483646 w 78"/>
              <a:gd name="T59" fmla="*/ 2147483646 h 88"/>
              <a:gd name="T60" fmla="*/ 2147483646 w 78"/>
              <a:gd name="T61" fmla="*/ 2147483646 h 88"/>
              <a:gd name="T62" fmla="*/ 2147483646 w 78"/>
              <a:gd name="T63" fmla="*/ 0 h 88"/>
              <a:gd name="T64" fmla="*/ 2147483646 w 78"/>
              <a:gd name="T65" fmla="*/ 0 h 88"/>
              <a:gd name="T66" fmla="*/ 2147483646 w 78"/>
              <a:gd name="T67" fmla="*/ 2147483646 h 88"/>
              <a:gd name="T68" fmla="*/ 2147483646 w 78"/>
              <a:gd name="T69" fmla="*/ 2147483646 h 88"/>
              <a:gd name="T70" fmla="*/ 2147483646 w 78"/>
              <a:gd name="T71" fmla="*/ 2147483646 h 88"/>
              <a:gd name="T72" fmla="*/ 2147483646 w 78"/>
              <a:gd name="T73" fmla="*/ 2147483646 h 88"/>
              <a:gd name="T74" fmla="*/ 2147483646 w 78"/>
              <a:gd name="T75" fmla="*/ 2147483646 h 88"/>
              <a:gd name="T76" fmla="*/ 2147483646 w 78"/>
              <a:gd name="T77" fmla="*/ 2147483646 h 88"/>
              <a:gd name="T78" fmla="*/ 2147483646 w 78"/>
              <a:gd name="T79" fmla="*/ 2147483646 h 88"/>
              <a:gd name="T80" fmla="*/ 2147483646 w 78"/>
              <a:gd name="T81" fmla="*/ 2147483646 h 88"/>
              <a:gd name="T82" fmla="*/ 2147483646 w 78"/>
              <a:gd name="T83" fmla="*/ 2147483646 h 88"/>
              <a:gd name="T84" fmla="*/ 2147483646 w 78"/>
              <a:gd name="T85" fmla="*/ 2147483646 h 88"/>
              <a:gd name="T86" fmla="*/ 2147483646 w 78"/>
              <a:gd name="T87" fmla="*/ 2147483646 h 88"/>
              <a:gd name="T88" fmla="*/ 2147483646 w 78"/>
              <a:gd name="T89" fmla="*/ 2147483646 h 88"/>
              <a:gd name="T90" fmla="*/ 2147483646 w 78"/>
              <a:gd name="T91" fmla="*/ 2147483646 h 88"/>
              <a:gd name="T92" fmla="*/ 2147483646 w 78"/>
              <a:gd name="T93" fmla="*/ 2147483646 h 88"/>
              <a:gd name="T94" fmla="*/ 2147483646 w 78"/>
              <a:gd name="T95" fmla="*/ 2147483646 h 88"/>
              <a:gd name="T96" fmla="*/ 2147483646 w 78"/>
              <a:gd name="T97" fmla="*/ 2147483646 h 88"/>
              <a:gd name="T98" fmla="*/ 2147483646 w 78"/>
              <a:gd name="T99" fmla="*/ 2147483646 h 88"/>
              <a:gd name="T100" fmla="*/ 2147483646 w 78"/>
              <a:gd name="T101" fmla="*/ 2147483646 h 88"/>
              <a:gd name="T102" fmla="*/ 2147483646 w 78"/>
              <a:gd name="T103" fmla="*/ 2147483646 h 88"/>
              <a:gd name="T104" fmla="*/ 2147483646 w 78"/>
              <a:gd name="T105" fmla="*/ 2147483646 h 88"/>
              <a:gd name="T106" fmla="*/ 2147483646 w 78"/>
              <a:gd name="T107" fmla="*/ 2147483646 h 88"/>
              <a:gd name="T108" fmla="*/ 2147483646 w 78"/>
              <a:gd name="T109" fmla="*/ 2147483646 h 88"/>
              <a:gd name="T110" fmla="*/ 2147483646 w 78"/>
              <a:gd name="T111" fmla="*/ 2147483646 h 88"/>
              <a:gd name="T112" fmla="*/ 2147483646 w 78"/>
              <a:gd name="T113" fmla="*/ 2147483646 h 88"/>
              <a:gd name="T114" fmla="*/ 2147483646 w 78"/>
              <a:gd name="T115" fmla="*/ 2147483646 h 88"/>
              <a:gd name="T116" fmla="*/ 2147483646 w 78"/>
              <a:gd name="T117" fmla="*/ 2147483646 h 8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78"/>
              <a:gd name="T178" fmla="*/ 0 h 88"/>
              <a:gd name="T179" fmla="*/ 78 w 78"/>
              <a:gd name="T180" fmla="*/ 88 h 88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78" h="88">
                <a:moveTo>
                  <a:pt x="20" y="7"/>
                </a:moveTo>
                <a:cubicBezTo>
                  <a:pt x="20" y="8"/>
                  <a:pt x="21" y="10"/>
                  <a:pt x="20" y="11"/>
                </a:cubicBezTo>
                <a:cubicBezTo>
                  <a:pt x="5" y="6"/>
                  <a:pt x="5" y="6"/>
                  <a:pt x="5" y="6"/>
                </a:cubicBezTo>
                <a:cubicBezTo>
                  <a:pt x="1" y="8"/>
                  <a:pt x="1" y="8"/>
                  <a:pt x="1" y="8"/>
                </a:cubicBezTo>
                <a:cubicBezTo>
                  <a:pt x="0" y="11"/>
                  <a:pt x="0" y="16"/>
                  <a:pt x="0" y="20"/>
                </a:cubicBezTo>
                <a:cubicBezTo>
                  <a:pt x="0" y="26"/>
                  <a:pt x="1" y="33"/>
                  <a:pt x="3" y="38"/>
                </a:cubicBezTo>
                <a:cubicBezTo>
                  <a:pt x="6" y="44"/>
                  <a:pt x="10" y="48"/>
                  <a:pt x="17" y="49"/>
                </a:cubicBezTo>
                <a:cubicBezTo>
                  <a:pt x="18" y="50"/>
                  <a:pt x="19" y="50"/>
                  <a:pt x="20" y="50"/>
                </a:cubicBezTo>
                <a:cubicBezTo>
                  <a:pt x="20" y="49"/>
                  <a:pt x="20" y="49"/>
                  <a:pt x="20" y="49"/>
                </a:cubicBezTo>
                <a:cubicBezTo>
                  <a:pt x="22" y="51"/>
                  <a:pt x="26" y="52"/>
                  <a:pt x="31" y="52"/>
                </a:cubicBezTo>
                <a:cubicBezTo>
                  <a:pt x="31" y="64"/>
                  <a:pt x="31" y="64"/>
                  <a:pt x="31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27" y="68"/>
                  <a:pt x="27" y="68"/>
                  <a:pt x="27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88"/>
                  <a:pt x="15" y="88"/>
                  <a:pt x="15" y="88"/>
                </a:cubicBezTo>
                <a:cubicBezTo>
                  <a:pt x="64" y="88"/>
                  <a:pt x="64" y="88"/>
                  <a:pt x="64" y="88"/>
                </a:cubicBezTo>
                <a:cubicBezTo>
                  <a:pt x="64" y="68"/>
                  <a:pt x="64" y="68"/>
                  <a:pt x="64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64"/>
                  <a:pt x="52" y="64"/>
                  <a:pt x="52" y="64"/>
                </a:cubicBezTo>
                <a:cubicBezTo>
                  <a:pt x="47" y="64"/>
                  <a:pt x="47" y="64"/>
                  <a:pt x="47" y="64"/>
                </a:cubicBezTo>
                <a:cubicBezTo>
                  <a:pt x="47" y="52"/>
                  <a:pt x="47" y="52"/>
                  <a:pt x="47" y="52"/>
                </a:cubicBezTo>
                <a:cubicBezTo>
                  <a:pt x="52" y="52"/>
                  <a:pt x="56" y="51"/>
                  <a:pt x="58" y="49"/>
                </a:cubicBezTo>
                <a:cubicBezTo>
                  <a:pt x="58" y="50"/>
                  <a:pt x="58" y="50"/>
                  <a:pt x="58" y="50"/>
                </a:cubicBezTo>
                <a:cubicBezTo>
                  <a:pt x="59" y="50"/>
                  <a:pt x="60" y="50"/>
                  <a:pt x="61" y="49"/>
                </a:cubicBezTo>
                <a:cubicBezTo>
                  <a:pt x="68" y="48"/>
                  <a:pt x="72" y="44"/>
                  <a:pt x="75" y="38"/>
                </a:cubicBezTo>
                <a:cubicBezTo>
                  <a:pt x="77" y="33"/>
                  <a:pt x="78" y="26"/>
                  <a:pt x="78" y="20"/>
                </a:cubicBezTo>
                <a:cubicBezTo>
                  <a:pt x="78" y="16"/>
                  <a:pt x="78" y="11"/>
                  <a:pt x="77" y="8"/>
                </a:cubicBezTo>
                <a:cubicBezTo>
                  <a:pt x="73" y="6"/>
                  <a:pt x="73" y="6"/>
                  <a:pt x="73" y="6"/>
                </a:cubicBezTo>
                <a:cubicBezTo>
                  <a:pt x="58" y="11"/>
                  <a:pt x="58" y="11"/>
                  <a:pt x="58" y="11"/>
                </a:cubicBezTo>
                <a:cubicBezTo>
                  <a:pt x="57" y="10"/>
                  <a:pt x="58" y="8"/>
                  <a:pt x="58" y="7"/>
                </a:cubicBezTo>
                <a:cubicBezTo>
                  <a:pt x="60" y="7"/>
                  <a:pt x="60" y="7"/>
                  <a:pt x="60" y="7"/>
                </a:cubicBezTo>
                <a:cubicBezTo>
                  <a:pt x="60" y="0"/>
                  <a:pt x="60" y="0"/>
                  <a:pt x="6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7"/>
                  <a:pt x="17" y="7"/>
                  <a:pt x="17" y="7"/>
                </a:cubicBezTo>
                <a:cubicBezTo>
                  <a:pt x="20" y="7"/>
                  <a:pt x="20" y="7"/>
                  <a:pt x="20" y="7"/>
                </a:cubicBezTo>
                <a:close/>
                <a:moveTo>
                  <a:pt x="63" y="42"/>
                </a:moveTo>
                <a:cubicBezTo>
                  <a:pt x="64" y="36"/>
                  <a:pt x="60" y="28"/>
                  <a:pt x="59" y="20"/>
                </a:cubicBezTo>
                <a:cubicBezTo>
                  <a:pt x="61" y="22"/>
                  <a:pt x="61" y="22"/>
                  <a:pt x="61" y="22"/>
                </a:cubicBezTo>
                <a:cubicBezTo>
                  <a:pt x="66" y="18"/>
                  <a:pt x="66" y="18"/>
                  <a:pt x="66" y="18"/>
                </a:cubicBezTo>
                <a:cubicBezTo>
                  <a:pt x="64" y="16"/>
                  <a:pt x="64" y="16"/>
                  <a:pt x="64" y="16"/>
                </a:cubicBezTo>
                <a:cubicBezTo>
                  <a:pt x="71" y="13"/>
                  <a:pt x="71" y="13"/>
                  <a:pt x="71" y="13"/>
                </a:cubicBezTo>
                <a:cubicBezTo>
                  <a:pt x="72" y="15"/>
                  <a:pt x="72" y="18"/>
                  <a:pt x="72" y="20"/>
                </a:cubicBezTo>
                <a:cubicBezTo>
                  <a:pt x="71" y="26"/>
                  <a:pt x="71" y="31"/>
                  <a:pt x="69" y="36"/>
                </a:cubicBezTo>
                <a:cubicBezTo>
                  <a:pt x="67" y="39"/>
                  <a:pt x="65" y="41"/>
                  <a:pt x="63" y="42"/>
                </a:cubicBezTo>
                <a:close/>
                <a:moveTo>
                  <a:pt x="19" y="20"/>
                </a:moveTo>
                <a:cubicBezTo>
                  <a:pt x="17" y="28"/>
                  <a:pt x="14" y="36"/>
                  <a:pt x="15" y="42"/>
                </a:cubicBezTo>
                <a:cubicBezTo>
                  <a:pt x="13" y="41"/>
                  <a:pt x="11" y="39"/>
                  <a:pt x="9" y="36"/>
                </a:cubicBezTo>
                <a:cubicBezTo>
                  <a:pt x="7" y="31"/>
                  <a:pt x="6" y="26"/>
                  <a:pt x="6" y="20"/>
                </a:cubicBezTo>
                <a:cubicBezTo>
                  <a:pt x="6" y="18"/>
                  <a:pt x="6" y="15"/>
                  <a:pt x="7" y="13"/>
                </a:cubicBezTo>
                <a:cubicBezTo>
                  <a:pt x="14" y="16"/>
                  <a:pt x="14" y="16"/>
                  <a:pt x="14" y="16"/>
                </a:cubicBezTo>
                <a:cubicBezTo>
                  <a:pt x="12" y="18"/>
                  <a:pt x="12" y="18"/>
                  <a:pt x="12" y="18"/>
                </a:cubicBezTo>
                <a:cubicBezTo>
                  <a:pt x="17" y="22"/>
                  <a:pt x="17" y="22"/>
                  <a:pt x="17" y="22"/>
                </a:cubicBezTo>
                <a:cubicBezTo>
                  <a:pt x="19" y="20"/>
                  <a:pt x="19" y="20"/>
                  <a:pt x="19" y="20"/>
                </a:cubicBezTo>
                <a:close/>
                <a:moveTo>
                  <a:pt x="32" y="10"/>
                </a:moveTo>
                <a:cubicBezTo>
                  <a:pt x="32" y="45"/>
                  <a:pt x="32" y="45"/>
                  <a:pt x="32" y="45"/>
                </a:cubicBezTo>
                <a:cubicBezTo>
                  <a:pt x="32" y="45"/>
                  <a:pt x="27" y="45"/>
                  <a:pt x="25" y="41"/>
                </a:cubicBezTo>
                <a:cubicBezTo>
                  <a:pt x="24" y="37"/>
                  <a:pt x="28" y="16"/>
                  <a:pt x="28" y="14"/>
                </a:cubicBezTo>
                <a:cubicBezTo>
                  <a:pt x="28" y="13"/>
                  <a:pt x="28" y="10"/>
                  <a:pt x="28" y="10"/>
                </a:cubicBezTo>
                <a:lnTo>
                  <a:pt x="32" y="1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DFAE3B86-C7FA-4BD6-A7B4-6BC04A612DE3}"/>
              </a:ext>
            </a:extLst>
          </p:cNvPr>
          <p:cNvSpPr/>
          <p:nvPr/>
        </p:nvSpPr>
        <p:spPr>
          <a:xfrm>
            <a:off x="1806575" y="4824413"/>
            <a:ext cx="4092575" cy="14763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I choose for my subject faith wrought into life, apart from creed or dogma. By faith I mean a vision of good one cherishes and the enthusiasm that pushes one to seek its fulfillment regardless of obstacles.</a:t>
            </a:r>
          </a:p>
        </p:txBody>
      </p:sp>
      <p:grpSp>
        <p:nvGrpSpPr>
          <p:cNvPr id="2" name="组合 6">
            <a:extLst>
              <a:ext uri="{FF2B5EF4-FFF2-40B4-BE49-F238E27FC236}">
                <a16:creationId xmlns:a16="http://schemas.microsoft.com/office/drawing/2014/main" xmlns="" id="{0B1A559C-D3AF-485E-BD7E-8A94D3F95B31}"/>
              </a:ext>
            </a:extLst>
          </p:cNvPr>
          <p:cNvGrpSpPr>
            <a:grpSpLocks/>
          </p:cNvGrpSpPr>
          <p:nvPr/>
        </p:nvGrpSpPr>
        <p:grpSpPr bwMode="auto">
          <a:xfrm>
            <a:off x="6381750" y="1592263"/>
            <a:ext cx="798513" cy="798512"/>
            <a:chOff x="6381750" y="1592263"/>
            <a:chExt cx="798512" cy="798512"/>
          </a:xfrm>
        </p:grpSpPr>
        <p:sp>
          <p:nvSpPr>
            <p:cNvPr id="8" name="椭圆 7">
              <a:extLst>
                <a:ext uri="{FF2B5EF4-FFF2-40B4-BE49-F238E27FC236}">
                  <a16:creationId xmlns:a16="http://schemas.microsoft.com/office/drawing/2014/main" xmlns="" id="{D28BB8EE-7F79-4FCA-A274-0199C5B7C218}"/>
                </a:ext>
              </a:extLst>
            </p:cNvPr>
            <p:cNvSpPr/>
            <p:nvPr/>
          </p:nvSpPr>
          <p:spPr>
            <a:xfrm>
              <a:off x="6381750" y="1592263"/>
              <a:ext cx="798512" cy="79851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50206" name="组合 10">
              <a:extLst>
                <a:ext uri="{FF2B5EF4-FFF2-40B4-BE49-F238E27FC236}">
                  <a16:creationId xmlns:a16="http://schemas.microsoft.com/office/drawing/2014/main" xmlns="" id="{4228C5FD-485C-4BF0-8240-B79E4CD6CF2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58359" y="1829623"/>
              <a:ext cx="445294" cy="374279"/>
              <a:chOff x="8477250" y="2749366"/>
              <a:chExt cx="1047750" cy="880656"/>
            </a:xfrm>
          </p:grpSpPr>
          <p:cxnSp>
            <p:nvCxnSpPr>
              <p:cNvPr id="12" name="直接连接符 11">
                <a:extLst>
                  <a:ext uri="{FF2B5EF4-FFF2-40B4-BE49-F238E27FC236}">
                    <a16:creationId xmlns:a16="http://schemas.microsoft.com/office/drawing/2014/main" xmlns="" id="{AE2B7D42-A01D-4F90-8528-3390C02A53C9}"/>
                  </a:ext>
                </a:extLst>
              </p:cNvPr>
              <p:cNvCxnSpPr/>
              <p:nvPr/>
            </p:nvCxnSpPr>
            <p:spPr>
              <a:xfrm>
                <a:off x="8476318" y="3225547"/>
                <a:ext cx="534144" cy="403412"/>
              </a:xfrm>
              <a:prstGeom prst="line">
                <a:avLst/>
              </a:prstGeom>
              <a:ln w="79375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接连接符 12">
                <a:extLst>
                  <a:ext uri="{FF2B5EF4-FFF2-40B4-BE49-F238E27FC236}">
                    <a16:creationId xmlns:a16="http://schemas.microsoft.com/office/drawing/2014/main" xmlns="" id="{863771BF-8942-4DD0-B466-06998522A39F}"/>
                  </a:ext>
                </a:extLst>
              </p:cNvPr>
              <p:cNvCxnSpPr/>
              <p:nvPr/>
            </p:nvCxnSpPr>
            <p:spPr>
              <a:xfrm flipV="1">
                <a:off x="9010463" y="2751166"/>
                <a:ext cx="515469" cy="877792"/>
              </a:xfrm>
              <a:prstGeom prst="line">
                <a:avLst/>
              </a:prstGeom>
              <a:ln w="79375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" name="组合 13">
            <a:extLst>
              <a:ext uri="{FF2B5EF4-FFF2-40B4-BE49-F238E27FC236}">
                <a16:creationId xmlns:a16="http://schemas.microsoft.com/office/drawing/2014/main" xmlns="" id="{97EB84A7-FECC-429E-BFFE-6A0E379E43A1}"/>
              </a:ext>
            </a:extLst>
          </p:cNvPr>
          <p:cNvGrpSpPr>
            <a:grpSpLocks/>
          </p:cNvGrpSpPr>
          <p:nvPr/>
        </p:nvGrpSpPr>
        <p:grpSpPr bwMode="auto">
          <a:xfrm>
            <a:off x="6381750" y="3429000"/>
            <a:ext cx="798513" cy="798513"/>
            <a:chOff x="6381750" y="3429001"/>
            <a:chExt cx="798512" cy="798512"/>
          </a:xfrm>
        </p:grpSpPr>
        <p:sp>
          <p:nvSpPr>
            <p:cNvPr id="15" name="椭圆 14">
              <a:extLst>
                <a:ext uri="{FF2B5EF4-FFF2-40B4-BE49-F238E27FC236}">
                  <a16:creationId xmlns:a16="http://schemas.microsoft.com/office/drawing/2014/main" xmlns="" id="{0C4D6AC6-D525-4A36-9A22-C070D0A2BD97}"/>
                </a:ext>
              </a:extLst>
            </p:cNvPr>
            <p:cNvSpPr/>
            <p:nvPr/>
          </p:nvSpPr>
          <p:spPr>
            <a:xfrm>
              <a:off x="6381750" y="3429001"/>
              <a:ext cx="798512" cy="798512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50202" name="组合 15">
              <a:extLst>
                <a:ext uri="{FF2B5EF4-FFF2-40B4-BE49-F238E27FC236}">
                  <a16:creationId xmlns:a16="http://schemas.microsoft.com/office/drawing/2014/main" xmlns="" id="{E91423FA-93BE-47D2-9678-46DDA08A3C6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58359" y="3644900"/>
              <a:ext cx="445294" cy="374279"/>
              <a:chOff x="8477250" y="2749366"/>
              <a:chExt cx="1047750" cy="880656"/>
            </a:xfrm>
          </p:grpSpPr>
          <p:cxnSp>
            <p:nvCxnSpPr>
              <p:cNvPr id="17" name="直接连接符 16">
                <a:extLst>
                  <a:ext uri="{FF2B5EF4-FFF2-40B4-BE49-F238E27FC236}">
                    <a16:creationId xmlns:a16="http://schemas.microsoft.com/office/drawing/2014/main" xmlns="" id="{6C7688A0-18FC-4ED1-889A-86B722020E3F}"/>
                  </a:ext>
                </a:extLst>
              </p:cNvPr>
              <p:cNvCxnSpPr/>
              <p:nvPr/>
            </p:nvCxnSpPr>
            <p:spPr>
              <a:xfrm>
                <a:off x="8476318" y="3223752"/>
                <a:ext cx="534144" cy="407146"/>
              </a:xfrm>
              <a:prstGeom prst="line">
                <a:avLst/>
              </a:prstGeom>
              <a:ln w="79375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接连接符 17">
                <a:extLst>
                  <a:ext uri="{FF2B5EF4-FFF2-40B4-BE49-F238E27FC236}">
                    <a16:creationId xmlns:a16="http://schemas.microsoft.com/office/drawing/2014/main" xmlns="" id="{8E6AEBDB-5599-48E2-A8A9-178125303680}"/>
                  </a:ext>
                </a:extLst>
              </p:cNvPr>
              <p:cNvCxnSpPr/>
              <p:nvPr/>
            </p:nvCxnSpPr>
            <p:spPr>
              <a:xfrm flipV="1">
                <a:off x="9010463" y="2749368"/>
                <a:ext cx="515469" cy="881529"/>
              </a:xfrm>
              <a:prstGeom prst="line">
                <a:avLst/>
              </a:prstGeom>
              <a:ln w="79375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1" name="组合 18">
            <a:extLst>
              <a:ext uri="{FF2B5EF4-FFF2-40B4-BE49-F238E27FC236}">
                <a16:creationId xmlns:a16="http://schemas.microsoft.com/office/drawing/2014/main" xmlns="" id="{3BA6CF79-0981-4C54-948E-21B501A852CF}"/>
              </a:ext>
            </a:extLst>
          </p:cNvPr>
          <p:cNvGrpSpPr>
            <a:grpSpLocks/>
          </p:cNvGrpSpPr>
          <p:nvPr/>
        </p:nvGrpSpPr>
        <p:grpSpPr bwMode="auto">
          <a:xfrm>
            <a:off x="6381750" y="5265738"/>
            <a:ext cx="798513" cy="798512"/>
            <a:chOff x="6381750" y="5265738"/>
            <a:chExt cx="798512" cy="798512"/>
          </a:xfrm>
        </p:grpSpPr>
        <p:sp>
          <p:nvSpPr>
            <p:cNvPr id="20" name="椭圆 19">
              <a:extLst>
                <a:ext uri="{FF2B5EF4-FFF2-40B4-BE49-F238E27FC236}">
                  <a16:creationId xmlns:a16="http://schemas.microsoft.com/office/drawing/2014/main" xmlns="" id="{7718A5CF-6D3D-4656-8114-81FD73616111}"/>
                </a:ext>
              </a:extLst>
            </p:cNvPr>
            <p:cNvSpPr/>
            <p:nvPr/>
          </p:nvSpPr>
          <p:spPr>
            <a:xfrm>
              <a:off x="6381750" y="5265738"/>
              <a:ext cx="798512" cy="798512"/>
            </a:xfrm>
            <a:prstGeom prst="ellipse">
              <a:avLst/>
            </a:pr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50198" name="组合 20">
              <a:extLst>
                <a:ext uri="{FF2B5EF4-FFF2-40B4-BE49-F238E27FC236}">
                  <a16:creationId xmlns:a16="http://schemas.microsoft.com/office/drawing/2014/main" xmlns="" id="{7585270C-C3A5-49A2-98E1-D8FE87F794F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58359" y="5477854"/>
              <a:ext cx="445294" cy="374279"/>
              <a:chOff x="8477250" y="2749366"/>
              <a:chExt cx="1047750" cy="880656"/>
            </a:xfrm>
          </p:grpSpPr>
          <p:cxnSp>
            <p:nvCxnSpPr>
              <p:cNvPr id="22" name="直接连接符 21">
                <a:extLst>
                  <a:ext uri="{FF2B5EF4-FFF2-40B4-BE49-F238E27FC236}">
                    <a16:creationId xmlns:a16="http://schemas.microsoft.com/office/drawing/2014/main" xmlns="" id="{AC6ABEC8-9EA6-4797-B13E-E53B76E08B5F}"/>
                  </a:ext>
                </a:extLst>
              </p:cNvPr>
              <p:cNvCxnSpPr/>
              <p:nvPr/>
            </p:nvCxnSpPr>
            <p:spPr>
              <a:xfrm>
                <a:off x="8476318" y="3225180"/>
                <a:ext cx="534144" cy="403412"/>
              </a:xfrm>
              <a:prstGeom prst="line">
                <a:avLst/>
              </a:prstGeom>
              <a:ln w="79375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接连接符 22">
                <a:extLst>
                  <a:ext uri="{FF2B5EF4-FFF2-40B4-BE49-F238E27FC236}">
                    <a16:creationId xmlns:a16="http://schemas.microsoft.com/office/drawing/2014/main" xmlns="" id="{1D2A8BC2-F69D-43DE-A75C-35FA10F09EE9}"/>
                  </a:ext>
                </a:extLst>
              </p:cNvPr>
              <p:cNvCxnSpPr/>
              <p:nvPr/>
            </p:nvCxnSpPr>
            <p:spPr>
              <a:xfrm flipV="1">
                <a:off x="9010463" y="2750799"/>
                <a:ext cx="515469" cy="877792"/>
              </a:xfrm>
              <a:prstGeom prst="line">
                <a:avLst/>
              </a:prstGeom>
              <a:ln w="79375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6" name="组合 23">
            <a:extLst>
              <a:ext uri="{FF2B5EF4-FFF2-40B4-BE49-F238E27FC236}">
                <a16:creationId xmlns:a16="http://schemas.microsoft.com/office/drawing/2014/main" xmlns="" id="{EE773D07-74C6-4DB2-B949-94E2A964AD4B}"/>
              </a:ext>
            </a:extLst>
          </p:cNvPr>
          <p:cNvGrpSpPr>
            <a:grpSpLocks/>
          </p:cNvGrpSpPr>
          <p:nvPr/>
        </p:nvGrpSpPr>
        <p:grpSpPr bwMode="auto">
          <a:xfrm>
            <a:off x="7407275" y="1409700"/>
            <a:ext cx="3846513" cy="1479550"/>
            <a:chOff x="7406957" y="1409656"/>
            <a:chExt cx="3846062" cy="1479594"/>
          </a:xfrm>
        </p:grpSpPr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xmlns="" id="{DD15A086-8AB4-4D0D-A3A2-870F203A29AC}"/>
                </a:ext>
              </a:extLst>
            </p:cNvPr>
            <p:cNvSpPr txBox="1"/>
            <p:nvPr/>
          </p:nvSpPr>
          <p:spPr>
            <a:xfrm>
              <a:off x="7406957" y="1409656"/>
              <a:ext cx="1801602" cy="70804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000" b="0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rPr>
                <a:t>Series 1</a:t>
              </a:r>
              <a:endParaRPr kumimoji="0" lang="zh-CN" alt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6" name="矩形 25">
              <a:extLst>
                <a:ext uri="{FF2B5EF4-FFF2-40B4-BE49-F238E27FC236}">
                  <a16:creationId xmlns:a16="http://schemas.microsoft.com/office/drawing/2014/main" xmlns="" id="{C7F0EAAB-9040-4285-AB7C-B0A2E6B6B9FF}"/>
                </a:ext>
              </a:extLst>
            </p:cNvPr>
            <p:cNvSpPr/>
            <p:nvPr/>
          </p:nvSpPr>
          <p:spPr>
            <a:xfrm>
              <a:off x="7406957" y="1965298"/>
              <a:ext cx="3846062" cy="92395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rPr>
                <a:t>Faith is a dynamic power that breaks the chain of routine and gives a new, fine turn to old commonplaces.</a:t>
              </a:r>
            </a:p>
          </p:txBody>
        </p:sp>
      </p:grpSp>
      <p:grpSp>
        <p:nvGrpSpPr>
          <p:cNvPr id="19" name="组合 26">
            <a:extLst>
              <a:ext uri="{FF2B5EF4-FFF2-40B4-BE49-F238E27FC236}">
                <a16:creationId xmlns:a16="http://schemas.microsoft.com/office/drawing/2014/main" xmlns="" id="{C5AD6EBE-1A68-4CDD-85E4-D37003FE3D31}"/>
              </a:ext>
            </a:extLst>
          </p:cNvPr>
          <p:cNvGrpSpPr>
            <a:grpSpLocks/>
          </p:cNvGrpSpPr>
          <p:nvPr/>
        </p:nvGrpSpPr>
        <p:grpSpPr bwMode="auto">
          <a:xfrm>
            <a:off x="7407275" y="3278188"/>
            <a:ext cx="3846513" cy="1411287"/>
            <a:chOff x="7406957" y="3278682"/>
            <a:chExt cx="3846062" cy="1410496"/>
          </a:xfrm>
        </p:grpSpPr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xmlns="" id="{15F7A258-4EE3-4FF5-9621-639112050F2C}"/>
                </a:ext>
              </a:extLst>
            </p:cNvPr>
            <p:cNvSpPr txBox="1"/>
            <p:nvPr/>
          </p:nvSpPr>
          <p:spPr>
            <a:xfrm>
              <a:off x="7406957" y="3278682"/>
              <a:ext cx="1801602" cy="70762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000" b="0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rPr>
                <a:t>Series 2</a:t>
              </a:r>
              <a:endParaRPr kumimoji="0" lang="zh-CN" alt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9" name="矩形 28">
              <a:extLst>
                <a:ext uri="{FF2B5EF4-FFF2-40B4-BE49-F238E27FC236}">
                  <a16:creationId xmlns:a16="http://schemas.microsoft.com/office/drawing/2014/main" xmlns="" id="{329447A8-25D4-44DB-A385-2E4BD9A54EC1}"/>
                </a:ext>
              </a:extLst>
            </p:cNvPr>
            <p:cNvSpPr/>
            <p:nvPr/>
          </p:nvSpPr>
          <p:spPr>
            <a:xfrm>
              <a:off x="7406957" y="3765771"/>
              <a:ext cx="3846062" cy="92340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rPr>
                <a:t>Faith is a dynamic power that breaks the chain of routine and gives a new, fine turn to old commonplaces.</a:t>
              </a:r>
            </a:p>
          </p:txBody>
        </p:sp>
      </p:grpSp>
      <p:grpSp>
        <p:nvGrpSpPr>
          <p:cNvPr id="21" name="组合 29">
            <a:extLst>
              <a:ext uri="{FF2B5EF4-FFF2-40B4-BE49-F238E27FC236}">
                <a16:creationId xmlns:a16="http://schemas.microsoft.com/office/drawing/2014/main" xmlns="" id="{7E118A1B-7A95-40C1-BACC-A3B97570DFB2}"/>
              </a:ext>
            </a:extLst>
          </p:cNvPr>
          <p:cNvGrpSpPr>
            <a:grpSpLocks/>
          </p:cNvGrpSpPr>
          <p:nvPr/>
        </p:nvGrpSpPr>
        <p:grpSpPr bwMode="auto">
          <a:xfrm>
            <a:off x="7407275" y="5057775"/>
            <a:ext cx="3846513" cy="1431925"/>
            <a:chOff x="7406957" y="5057887"/>
            <a:chExt cx="3846062" cy="1431219"/>
          </a:xfrm>
        </p:grpSpPr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xmlns="" id="{F08CF5B8-7AE0-4BE5-B600-D8EB5464F211}"/>
                </a:ext>
              </a:extLst>
            </p:cNvPr>
            <p:cNvSpPr txBox="1"/>
            <p:nvPr/>
          </p:nvSpPr>
          <p:spPr>
            <a:xfrm>
              <a:off x="7406957" y="5057887"/>
              <a:ext cx="1801602" cy="70767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000" b="0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rPr>
                <a:t>Series 3</a:t>
              </a:r>
              <a:endParaRPr kumimoji="0" lang="zh-CN" alt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2" name="矩形 31">
              <a:extLst>
                <a:ext uri="{FF2B5EF4-FFF2-40B4-BE49-F238E27FC236}">
                  <a16:creationId xmlns:a16="http://schemas.microsoft.com/office/drawing/2014/main" xmlns="" id="{A2531EB0-52BE-4762-9547-3D4E4FD916F5}"/>
                </a:ext>
              </a:extLst>
            </p:cNvPr>
            <p:cNvSpPr/>
            <p:nvPr/>
          </p:nvSpPr>
          <p:spPr>
            <a:xfrm>
              <a:off x="7406957" y="5565637"/>
              <a:ext cx="3846062" cy="92346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rPr>
                <a:t>Faith is a dynamic power that breaks the chain of routine and gives a new, fine turn to old commonplaces.</a:t>
              </a:r>
            </a:p>
          </p:txBody>
        </p:sp>
      </p:grpSp>
      <p:sp>
        <p:nvSpPr>
          <p:cNvPr id="33" name="文本框 32">
            <a:extLst>
              <a:ext uri="{FF2B5EF4-FFF2-40B4-BE49-F238E27FC236}">
                <a16:creationId xmlns:a16="http://schemas.microsoft.com/office/drawing/2014/main" xmlns="" id="{A2AA0A9A-D2EF-4A4C-9827-6BF4A90E4F12}"/>
              </a:ext>
            </a:extLst>
          </p:cNvPr>
          <p:cNvSpPr txBox="1"/>
          <p:nvPr/>
        </p:nvSpPr>
        <p:spPr>
          <a:xfrm>
            <a:off x="220663" y="271463"/>
            <a:ext cx="9228137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DATA PROCESSING &amp; ANALYSIS</a:t>
            </a:r>
            <a:endParaRPr kumimoji="0" lang="zh-CN" altLang="en-US" sz="40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Arial Black" panose="020B0A040201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xmlns="" id="{3A144DE2-B756-4A79-BB2E-2DA8356AEF6F}"/>
              </a:ext>
            </a:extLst>
          </p:cNvPr>
          <p:cNvSpPr txBox="1"/>
          <p:nvPr/>
        </p:nvSpPr>
        <p:spPr>
          <a:xfrm>
            <a:off x="255588" y="823913"/>
            <a:ext cx="5199062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This page is perfect for 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show data</a:t>
            </a: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.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85231068"/>
      </p:ext>
    </p:extLst>
  </p:cSld>
  <p:clrMapOvr>
    <a:masterClrMapping/>
  </p:clrMapOvr>
  <p:transition spd="slow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50"/>
                            </p:stCondLst>
                            <p:childTnLst>
                              <p:par>
                                <p:cTn id="1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3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650"/>
                            </p:stCondLst>
                            <p:childTnLst>
                              <p:par>
                                <p:cTn id="28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5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215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2650"/>
                            </p:stCondLst>
                            <p:childTnLst>
                              <p:par>
                                <p:cTn id="3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45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315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3650"/>
                            </p:stCondLst>
                            <p:childTnLst>
                              <p:par>
                                <p:cTn id="50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45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415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6" grpId="0"/>
      <p:bldP spid="33" grpId="0"/>
      <p:bldP spid="3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:a16="http://schemas.microsoft.com/office/drawing/2014/main" xmlns="" id="{96430C8E-A9F4-4E55-B526-0CD6BFC66A46}"/>
              </a:ext>
            </a:extLst>
          </p:cNvPr>
          <p:cNvSpPr/>
          <p:nvPr/>
        </p:nvSpPr>
        <p:spPr>
          <a:xfrm>
            <a:off x="0" y="0"/>
            <a:ext cx="215900" cy="122396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9A4E0FD3-8C9F-49F4-9147-208EC88EEA5B}"/>
              </a:ext>
            </a:extLst>
          </p:cNvPr>
          <p:cNvSpPr/>
          <p:nvPr/>
        </p:nvSpPr>
        <p:spPr>
          <a:xfrm>
            <a:off x="10433050" y="6546850"/>
            <a:ext cx="1758950" cy="31115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PAGE: 01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F3E860BC-80C6-41AB-BB70-987F3FCA8040}"/>
              </a:ext>
            </a:extLst>
          </p:cNvPr>
          <p:cNvCxnSpPr/>
          <p:nvPr/>
        </p:nvCxnSpPr>
        <p:spPr>
          <a:xfrm>
            <a:off x="6096000" y="1558925"/>
            <a:ext cx="0" cy="4697413"/>
          </a:xfrm>
          <a:prstGeom prst="line">
            <a:avLst/>
          </a:prstGeom>
          <a:ln w="15875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4">
            <a:extLst>
              <a:ext uri="{FF2B5EF4-FFF2-40B4-BE49-F238E27FC236}">
                <a16:creationId xmlns:a16="http://schemas.microsoft.com/office/drawing/2014/main" xmlns="" id="{80E2B8B4-9EA7-430A-9A17-DE144F2D2EB1}"/>
              </a:ext>
            </a:extLst>
          </p:cNvPr>
          <p:cNvGrpSpPr>
            <a:grpSpLocks/>
          </p:cNvGrpSpPr>
          <p:nvPr/>
        </p:nvGrpSpPr>
        <p:grpSpPr bwMode="auto">
          <a:xfrm>
            <a:off x="487363" y="1611313"/>
            <a:ext cx="4864100" cy="4070350"/>
            <a:chOff x="487563" y="1611090"/>
            <a:chExt cx="4863149" cy="4071365"/>
          </a:xfrm>
        </p:grpSpPr>
        <p:pic>
          <p:nvPicPr>
            <p:cNvPr id="52239" name="图片 5">
              <a:extLst>
                <a:ext uri="{FF2B5EF4-FFF2-40B4-BE49-F238E27FC236}">
                  <a16:creationId xmlns:a16="http://schemas.microsoft.com/office/drawing/2014/main" xmlns="" id="{FBD27CDB-5AAB-4B79-AEF3-49782378366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808"/>
            <a:stretch>
              <a:fillRect/>
            </a:stretch>
          </p:blipFill>
          <p:spPr bwMode="auto">
            <a:xfrm>
              <a:off x="584676" y="1611090"/>
              <a:ext cx="4766036" cy="37929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="" id="{8DD48318-3EA2-4E27-BFAF-F1370B131873}"/>
                </a:ext>
              </a:extLst>
            </p:cNvPr>
            <p:cNvSpPr txBox="1"/>
            <p:nvPr/>
          </p:nvSpPr>
          <p:spPr>
            <a:xfrm>
              <a:off x="487563" y="5312475"/>
              <a:ext cx="841210" cy="36998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rPr>
                <a:t>Client: 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FC269AA3-4E23-4377-933E-D63DC8711999}"/>
                </a:ext>
              </a:extLst>
            </p:cNvPr>
            <p:cNvSpPr txBox="1"/>
            <p:nvPr/>
          </p:nvSpPr>
          <p:spPr>
            <a:xfrm>
              <a:off x="1871592" y="5312475"/>
              <a:ext cx="698363" cy="36998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rPr>
                <a:t>Task: 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="" id="{90AB71A7-9F9D-4AC6-8345-B724214BED51}"/>
                </a:ext>
              </a:extLst>
            </p:cNvPr>
            <p:cNvSpPr txBox="1"/>
            <p:nvPr/>
          </p:nvSpPr>
          <p:spPr>
            <a:xfrm>
              <a:off x="3300063" y="5312475"/>
              <a:ext cx="758677" cy="36998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rPr>
                <a:t>Skills: 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3" name="组合 11">
            <a:extLst>
              <a:ext uri="{FF2B5EF4-FFF2-40B4-BE49-F238E27FC236}">
                <a16:creationId xmlns:a16="http://schemas.microsoft.com/office/drawing/2014/main" xmlns="" id="{CD3843DA-1C93-4A7B-9534-171F4538642F}"/>
              </a:ext>
            </a:extLst>
          </p:cNvPr>
          <p:cNvGrpSpPr>
            <a:grpSpLocks/>
          </p:cNvGrpSpPr>
          <p:nvPr/>
        </p:nvGrpSpPr>
        <p:grpSpPr bwMode="auto">
          <a:xfrm>
            <a:off x="6750050" y="1611313"/>
            <a:ext cx="4833938" cy="4065587"/>
            <a:chOff x="6750191" y="1611089"/>
            <a:chExt cx="4833919" cy="4065128"/>
          </a:xfrm>
        </p:grpSpPr>
        <p:pic>
          <p:nvPicPr>
            <p:cNvPr id="52235" name="图片 12">
              <a:extLst>
                <a:ext uri="{FF2B5EF4-FFF2-40B4-BE49-F238E27FC236}">
                  <a16:creationId xmlns:a16="http://schemas.microsoft.com/office/drawing/2014/main" xmlns="" id="{543C7BC8-DCB6-40A9-B998-E37DA3D0EC0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716"/>
            <a:stretch>
              <a:fillRect/>
            </a:stretch>
          </p:blipFill>
          <p:spPr bwMode="auto">
            <a:xfrm>
              <a:off x="6834786" y="1611089"/>
              <a:ext cx="4749324" cy="37929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xmlns="" id="{CFD6F86D-AB6E-47E7-817E-6553A570CEE4}"/>
                </a:ext>
              </a:extLst>
            </p:cNvPr>
            <p:cNvSpPr txBox="1"/>
            <p:nvPr/>
          </p:nvSpPr>
          <p:spPr>
            <a:xfrm>
              <a:off x="6750191" y="5306372"/>
              <a:ext cx="841372" cy="36984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rPr>
                <a:t>Client: 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42AF0B69-18A0-4B34-9F55-3D4D0D575FD1}"/>
                </a:ext>
              </a:extLst>
            </p:cNvPr>
            <p:cNvSpPr txBox="1"/>
            <p:nvPr/>
          </p:nvSpPr>
          <p:spPr>
            <a:xfrm>
              <a:off x="8132899" y="5306372"/>
              <a:ext cx="700084" cy="36984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rPr>
                <a:t>Task: 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="" id="{133235BE-5F57-451D-8AD8-639DEDDA686A}"/>
                </a:ext>
              </a:extLst>
            </p:cNvPr>
            <p:cNvSpPr txBox="1"/>
            <p:nvPr/>
          </p:nvSpPr>
          <p:spPr>
            <a:xfrm>
              <a:off x="9561643" y="5306372"/>
              <a:ext cx="758822" cy="36984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rPr>
                <a:t>Skills: 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79292894-525B-4801-9325-BF479DE91BE6}"/>
              </a:ext>
            </a:extLst>
          </p:cNvPr>
          <p:cNvSpPr/>
          <p:nvPr/>
        </p:nvSpPr>
        <p:spPr>
          <a:xfrm>
            <a:off x="487363" y="5548313"/>
            <a:ext cx="5067300" cy="64611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I choose for my subject faith wrought into life, apart from creed or dogma.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52DBD5A7-52EB-4AEC-BF41-085E76F35A9F}"/>
              </a:ext>
            </a:extLst>
          </p:cNvPr>
          <p:cNvSpPr/>
          <p:nvPr/>
        </p:nvSpPr>
        <p:spPr>
          <a:xfrm>
            <a:off x="6750050" y="5548313"/>
            <a:ext cx="5065713" cy="64611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I choose for my subject faith wrought into life, apart from creed or dogma.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1051A792-0C7B-49D0-BC66-D9022D184E6A}"/>
              </a:ext>
            </a:extLst>
          </p:cNvPr>
          <p:cNvSpPr txBox="1"/>
          <p:nvPr/>
        </p:nvSpPr>
        <p:spPr>
          <a:xfrm>
            <a:off x="220663" y="228600"/>
            <a:ext cx="6648450" cy="8302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OUR PERFECT JOB</a:t>
            </a:r>
            <a:endParaRPr kumimoji="0" lang="zh-CN" altLang="en-US" sz="48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Arial Black" panose="020B0A040201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DF7FA127-94BB-4EF8-A9E0-8145D7DFE6C9}"/>
              </a:ext>
            </a:extLst>
          </p:cNvPr>
          <p:cNvSpPr txBox="1"/>
          <p:nvPr/>
        </p:nvSpPr>
        <p:spPr>
          <a:xfrm>
            <a:off x="255588" y="823913"/>
            <a:ext cx="5183187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This page is perfect for 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show case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42227459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800"/>
                            </p:stCondLst>
                            <p:childTnLst>
                              <p:par>
                                <p:cTn id="18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300"/>
                            </p:stCondLst>
                            <p:childTnLst>
                              <p:par>
                                <p:cTn id="2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75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75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205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7" grpId="0"/>
      <p:bldP spid="18" grpId="0"/>
      <p:bldP spid="19" grpId="0"/>
      <p:bldP spid="2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xmlns="" id="{48D38C73-92EA-4766-A638-A3C718F4AD94}"/>
              </a:ext>
            </a:extLst>
          </p:cNvPr>
          <p:cNvCxnSpPr/>
          <p:nvPr/>
        </p:nvCxnSpPr>
        <p:spPr>
          <a:xfrm>
            <a:off x="-266700" y="3894138"/>
            <a:ext cx="12560300" cy="0"/>
          </a:xfrm>
          <a:prstGeom prst="line">
            <a:avLst/>
          </a:prstGeom>
          <a:ln w="5080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31">
            <a:extLst>
              <a:ext uri="{FF2B5EF4-FFF2-40B4-BE49-F238E27FC236}">
                <a16:creationId xmlns:a16="http://schemas.microsoft.com/office/drawing/2014/main" xmlns="" id="{ED930FED-C65A-41C6-95A7-A3087CCEE71D}"/>
              </a:ext>
            </a:extLst>
          </p:cNvPr>
          <p:cNvGrpSpPr>
            <a:grpSpLocks/>
          </p:cNvGrpSpPr>
          <p:nvPr/>
        </p:nvGrpSpPr>
        <p:grpSpPr bwMode="auto">
          <a:xfrm flipV="1">
            <a:off x="4840288" y="4346575"/>
            <a:ext cx="73025" cy="550863"/>
            <a:chOff x="4752825" y="2343080"/>
            <a:chExt cx="72000" cy="551129"/>
          </a:xfrm>
        </p:grpSpPr>
        <p:sp>
          <p:nvSpPr>
            <p:cNvPr id="10" name="椭圆 9">
              <a:extLst>
                <a:ext uri="{FF2B5EF4-FFF2-40B4-BE49-F238E27FC236}">
                  <a16:creationId xmlns:a16="http://schemas.microsoft.com/office/drawing/2014/main" xmlns="" id="{F76218F7-AF43-453D-8569-800CBCA2560C}"/>
                </a:ext>
              </a:extLst>
            </p:cNvPr>
            <p:cNvSpPr>
              <a:spLocks noChangeAspect="1"/>
            </p:cNvSpPr>
            <p:nvPr/>
          </p:nvSpPr>
          <p:spPr>
            <a:xfrm rot="16200000" flipV="1">
              <a:off x="4752295" y="2702558"/>
              <a:ext cx="73060" cy="720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7" name="椭圆 26">
              <a:extLst>
                <a:ext uri="{FF2B5EF4-FFF2-40B4-BE49-F238E27FC236}">
                  <a16:creationId xmlns:a16="http://schemas.microsoft.com/office/drawing/2014/main" xmlns="" id="{121CF75E-5C2B-4E11-B8C4-2ED66F509D51}"/>
                </a:ext>
              </a:extLst>
            </p:cNvPr>
            <p:cNvSpPr>
              <a:spLocks noChangeAspect="1"/>
            </p:cNvSpPr>
            <p:nvPr/>
          </p:nvSpPr>
          <p:spPr>
            <a:xfrm rot="16200000" flipV="1">
              <a:off x="4753089" y="2582645"/>
              <a:ext cx="71471" cy="720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8" name="椭圆 27">
              <a:extLst>
                <a:ext uri="{FF2B5EF4-FFF2-40B4-BE49-F238E27FC236}">
                  <a16:creationId xmlns:a16="http://schemas.microsoft.com/office/drawing/2014/main" xmlns="" id="{1F978A9F-A766-45EE-99C9-89D3061AB5DB}"/>
                </a:ext>
              </a:extLst>
            </p:cNvPr>
            <p:cNvSpPr>
              <a:spLocks noChangeAspect="1"/>
            </p:cNvSpPr>
            <p:nvPr/>
          </p:nvSpPr>
          <p:spPr>
            <a:xfrm rot="16200000" flipV="1">
              <a:off x="4752295" y="2462731"/>
              <a:ext cx="73060" cy="720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9" name="椭圆 28">
              <a:extLst>
                <a:ext uri="{FF2B5EF4-FFF2-40B4-BE49-F238E27FC236}">
                  <a16:creationId xmlns:a16="http://schemas.microsoft.com/office/drawing/2014/main" xmlns="" id="{9A2BA585-E2D8-4DCE-B132-6458EBC9C6D0}"/>
                </a:ext>
              </a:extLst>
            </p:cNvPr>
            <p:cNvSpPr>
              <a:spLocks noChangeAspect="1"/>
            </p:cNvSpPr>
            <p:nvPr/>
          </p:nvSpPr>
          <p:spPr>
            <a:xfrm rot="16200000" flipV="1">
              <a:off x="4753089" y="2342817"/>
              <a:ext cx="71472" cy="72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" name="椭圆 30">
              <a:extLst>
                <a:ext uri="{FF2B5EF4-FFF2-40B4-BE49-F238E27FC236}">
                  <a16:creationId xmlns:a16="http://schemas.microsoft.com/office/drawing/2014/main" xmlns="" id="{EA480027-8C00-40A0-A97B-F28564A31F75}"/>
                </a:ext>
              </a:extLst>
            </p:cNvPr>
            <p:cNvSpPr>
              <a:spLocks noChangeAspect="1"/>
            </p:cNvSpPr>
            <p:nvPr/>
          </p:nvSpPr>
          <p:spPr>
            <a:xfrm rot="16200000" flipV="1">
              <a:off x="4753089" y="2822473"/>
              <a:ext cx="71472" cy="720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3" name="组合 33">
            <a:extLst>
              <a:ext uri="{FF2B5EF4-FFF2-40B4-BE49-F238E27FC236}">
                <a16:creationId xmlns:a16="http://schemas.microsoft.com/office/drawing/2014/main" xmlns="" id="{599C5F6C-4842-480E-973E-59BDEB8928F0}"/>
              </a:ext>
            </a:extLst>
          </p:cNvPr>
          <p:cNvGrpSpPr>
            <a:grpSpLocks/>
          </p:cNvGrpSpPr>
          <p:nvPr/>
        </p:nvGrpSpPr>
        <p:grpSpPr bwMode="auto">
          <a:xfrm flipV="1">
            <a:off x="2279650" y="4351338"/>
            <a:ext cx="73025" cy="552450"/>
            <a:chOff x="4752825" y="2343080"/>
            <a:chExt cx="72000" cy="551129"/>
          </a:xfrm>
        </p:grpSpPr>
        <p:sp>
          <p:nvSpPr>
            <p:cNvPr id="35" name="椭圆 34">
              <a:extLst>
                <a:ext uri="{FF2B5EF4-FFF2-40B4-BE49-F238E27FC236}">
                  <a16:creationId xmlns:a16="http://schemas.microsoft.com/office/drawing/2014/main" xmlns="" id="{61FA7F4F-6A12-4A7C-88ED-37E4995E38D9}"/>
                </a:ext>
              </a:extLst>
            </p:cNvPr>
            <p:cNvSpPr>
              <a:spLocks noChangeAspect="1"/>
            </p:cNvSpPr>
            <p:nvPr/>
          </p:nvSpPr>
          <p:spPr>
            <a:xfrm rot="16200000" flipV="1">
              <a:off x="4753192" y="2702214"/>
              <a:ext cx="71266" cy="720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6" name="椭圆 35">
              <a:extLst>
                <a:ext uri="{FF2B5EF4-FFF2-40B4-BE49-F238E27FC236}">
                  <a16:creationId xmlns:a16="http://schemas.microsoft.com/office/drawing/2014/main" xmlns="" id="{1AEA2B2E-17B4-4D06-B6F1-7DEF087271F8}"/>
                </a:ext>
              </a:extLst>
            </p:cNvPr>
            <p:cNvSpPr>
              <a:spLocks noChangeAspect="1"/>
            </p:cNvSpPr>
            <p:nvPr/>
          </p:nvSpPr>
          <p:spPr>
            <a:xfrm rot="16200000" flipV="1">
              <a:off x="4752400" y="2582645"/>
              <a:ext cx="72850" cy="720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7" name="椭圆 36">
              <a:extLst>
                <a:ext uri="{FF2B5EF4-FFF2-40B4-BE49-F238E27FC236}">
                  <a16:creationId xmlns:a16="http://schemas.microsoft.com/office/drawing/2014/main" xmlns="" id="{18C9E33F-1BD2-4F8A-8859-A943A57BA462}"/>
                </a:ext>
              </a:extLst>
            </p:cNvPr>
            <p:cNvSpPr>
              <a:spLocks noChangeAspect="1"/>
            </p:cNvSpPr>
            <p:nvPr/>
          </p:nvSpPr>
          <p:spPr>
            <a:xfrm rot="16200000" flipV="1">
              <a:off x="4753192" y="2463076"/>
              <a:ext cx="71267" cy="720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8" name="椭圆 37">
              <a:extLst>
                <a:ext uri="{FF2B5EF4-FFF2-40B4-BE49-F238E27FC236}">
                  <a16:creationId xmlns:a16="http://schemas.microsoft.com/office/drawing/2014/main" xmlns="" id="{4649A856-9499-4D2E-B825-C395B291B43A}"/>
                </a:ext>
              </a:extLst>
            </p:cNvPr>
            <p:cNvSpPr>
              <a:spLocks noChangeAspect="1"/>
            </p:cNvSpPr>
            <p:nvPr/>
          </p:nvSpPr>
          <p:spPr>
            <a:xfrm rot="16200000" flipV="1">
              <a:off x="4753192" y="2342714"/>
              <a:ext cx="71267" cy="72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9" name="椭圆 38">
              <a:extLst>
                <a:ext uri="{FF2B5EF4-FFF2-40B4-BE49-F238E27FC236}">
                  <a16:creationId xmlns:a16="http://schemas.microsoft.com/office/drawing/2014/main" xmlns="" id="{AF5B2D96-65B1-4988-94A7-1A60162DA472}"/>
                </a:ext>
              </a:extLst>
            </p:cNvPr>
            <p:cNvSpPr>
              <a:spLocks noChangeAspect="1"/>
            </p:cNvSpPr>
            <p:nvPr/>
          </p:nvSpPr>
          <p:spPr>
            <a:xfrm rot="16200000" flipV="1">
              <a:off x="4753192" y="2822576"/>
              <a:ext cx="71266" cy="720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4" name="组合 41">
            <a:extLst>
              <a:ext uri="{FF2B5EF4-FFF2-40B4-BE49-F238E27FC236}">
                <a16:creationId xmlns:a16="http://schemas.microsoft.com/office/drawing/2014/main" xmlns="" id="{7179DF1D-5550-44F7-9B7F-23F41D3CBEF8}"/>
              </a:ext>
            </a:extLst>
          </p:cNvPr>
          <p:cNvGrpSpPr>
            <a:grpSpLocks/>
          </p:cNvGrpSpPr>
          <p:nvPr/>
        </p:nvGrpSpPr>
        <p:grpSpPr bwMode="auto">
          <a:xfrm flipV="1">
            <a:off x="7332663" y="4351338"/>
            <a:ext cx="73025" cy="552450"/>
            <a:chOff x="4752825" y="2343080"/>
            <a:chExt cx="72000" cy="551129"/>
          </a:xfrm>
        </p:grpSpPr>
        <p:sp>
          <p:nvSpPr>
            <p:cNvPr id="43" name="椭圆 42">
              <a:extLst>
                <a:ext uri="{FF2B5EF4-FFF2-40B4-BE49-F238E27FC236}">
                  <a16:creationId xmlns:a16="http://schemas.microsoft.com/office/drawing/2014/main" xmlns="" id="{C6AEC16B-4675-42A9-82B7-1BA6B71DB409}"/>
                </a:ext>
              </a:extLst>
            </p:cNvPr>
            <p:cNvSpPr>
              <a:spLocks noChangeAspect="1"/>
            </p:cNvSpPr>
            <p:nvPr/>
          </p:nvSpPr>
          <p:spPr>
            <a:xfrm rot="16200000" flipV="1">
              <a:off x="4753192" y="2702214"/>
              <a:ext cx="71266" cy="720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4" name="椭圆 43">
              <a:extLst>
                <a:ext uri="{FF2B5EF4-FFF2-40B4-BE49-F238E27FC236}">
                  <a16:creationId xmlns:a16="http://schemas.microsoft.com/office/drawing/2014/main" xmlns="" id="{3D235512-CF04-4397-AE3F-155377234B98}"/>
                </a:ext>
              </a:extLst>
            </p:cNvPr>
            <p:cNvSpPr>
              <a:spLocks noChangeAspect="1"/>
            </p:cNvSpPr>
            <p:nvPr/>
          </p:nvSpPr>
          <p:spPr>
            <a:xfrm rot="16200000" flipV="1">
              <a:off x="4752400" y="2582645"/>
              <a:ext cx="72850" cy="720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5" name="椭圆 44">
              <a:extLst>
                <a:ext uri="{FF2B5EF4-FFF2-40B4-BE49-F238E27FC236}">
                  <a16:creationId xmlns:a16="http://schemas.microsoft.com/office/drawing/2014/main" xmlns="" id="{426D5C1E-B4DF-4388-BB37-7CCFA6286EA3}"/>
                </a:ext>
              </a:extLst>
            </p:cNvPr>
            <p:cNvSpPr>
              <a:spLocks noChangeAspect="1"/>
            </p:cNvSpPr>
            <p:nvPr/>
          </p:nvSpPr>
          <p:spPr>
            <a:xfrm rot="16200000" flipV="1">
              <a:off x="4753192" y="2463076"/>
              <a:ext cx="71267" cy="720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6" name="椭圆 45">
              <a:extLst>
                <a:ext uri="{FF2B5EF4-FFF2-40B4-BE49-F238E27FC236}">
                  <a16:creationId xmlns:a16="http://schemas.microsoft.com/office/drawing/2014/main" xmlns="" id="{82B15B9C-CFDB-4025-8333-DE5D04B4D980}"/>
                </a:ext>
              </a:extLst>
            </p:cNvPr>
            <p:cNvSpPr>
              <a:spLocks noChangeAspect="1"/>
            </p:cNvSpPr>
            <p:nvPr/>
          </p:nvSpPr>
          <p:spPr>
            <a:xfrm rot="16200000" flipV="1">
              <a:off x="4753192" y="2342714"/>
              <a:ext cx="71267" cy="72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7" name="椭圆 46">
              <a:extLst>
                <a:ext uri="{FF2B5EF4-FFF2-40B4-BE49-F238E27FC236}">
                  <a16:creationId xmlns:a16="http://schemas.microsoft.com/office/drawing/2014/main" xmlns="" id="{A403BBA1-152C-4FD6-8E18-DCA55DFCDB4B}"/>
                </a:ext>
              </a:extLst>
            </p:cNvPr>
            <p:cNvSpPr>
              <a:spLocks noChangeAspect="1"/>
            </p:cNvSpPr>
            <p:nvPr/>
          </p:nvSpPr>
          <p:spPr>
            <a:xfrm rot="16200000" flipV="1">
              <a:off x="4753192" y="2822576"/>
              <a:ext cx="71266" cy="720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5" name="组合 47">
            <a:extLst>
              <a:ext uri="{FF2B5EF4-FFF2-40B4-BE49-F238E27FC236}">
                <a16:creationId xmlns:a16="http://schemas.microsoft.com/office/drawing/2014/main" xmlns="" id="{0032BCC3-16D2-4AC2-8BB6-8495E78BF1C0}"/>
              </a:ext>
            </a:extLst>
          </p:cNvPr>
          <p:cNvGrpSpPr>
            <a:grpSpLocks/>
          </p:cNvGrpSpPr>
          <p:nvPr/>
        </p:nvGrpSpPr>
        <p:grpSpPr bwMode="auto">
          <a:xfrm flipV="1">
            <a:off x="9853613" y="4349750"/>
            <a:ext cx="73025" cy="550863"/>
            <a:chOff x="4752825" y="2343080"/>
            <a:chExt cx="72000" cy="551129"/>
          </a:xfrm>
        </p:grpSpPr>
        <p:sp>
          <p:nvSpPr>
            <p:cNvPr id="49" name="椭圆 48">
              <a:extLst>
                <a:ext uri="{FF2B5EF4-FFF2-40B4-BE49-F238E27FC236}">
                  <a16:creationId xmlns:a16="http://schemas.microsoft.com/office/drawing/2014/main" xmlns="" id="{6D7E967B-5C6E-443E-8BCE-BC3E3ECBCCEA}"/>
                </a:ext>
              </a:extLst>
            </p:cNvPr>
            <p:cNvSpPr>
              <a:spLocks noChangeAspect="1"/>
            </p:cNvSpPr>
            <p:nvPr/>
          </p:nvSpPr>
          <p:spPr>
            <a:xfrm rot="16200000" flipV="1">
              <a:off x="4752295" y="2702558"/>
              <a:ext cx="73060" cy="720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0" name="椭圆 49">
              <a:extLst>
                <a:ext uri="{FF2B5EF4-FFF2-40B4-BE49-F238E27FC236}">
                  <a16:creationId xmlns:a16="http://schemas.microsoft.com/office/drawing/2014/main" xmlns="" id="{A1BC90BF-4D05-484E-B4AA-5670B8B68382}"/>
                </a:ext>
              </a:extLst>
            </p:cNvPr>
            <p:cNvSpPr>
              <a:spLocks noChangeAspect="1"/>
            </p:cNvSpPr>
            <p:nvPr/>
          </p:nvSpPr>
          <p:spPr>
            <a:xfrm rot="16200000" flipV="1">
              <a:off x="4753089" y="2582645"/>
              <a:ext cx="71471" cy="720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1" name="椭圆 50">
              <a:extLst>
                <a:ext uri="{FF2B5EF4-FFF2-40B4-BE49-F238E27FC236}">
                  <a16:creationId xmlns:a16="http://schemas.microsoft.com/office/drawing/2014/main" xmlns="" id="{B1B642A3-0F2A-415E-926F-B15F2C38B3E2}"/>
                </a:ext>
              </a:extLst>
            </p:cNvPr>
            <p:cNvSpPr>
              <a:spLocks noChangeAspect="1"/>
            </p:cNvSpPr>
            <p:nvPr/>
          </p:nvSpPr>
          <p:spPr>
            <a:xfrm rot="16200000" flipV="1">
              <a:off x="4752295" y="2462731"/>
              <a:ext cx="73060" cy="720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2" name="椭圆 51">
              <a:extLst>
                <a:ext uri="{FF2B5EF4-FFF2-40B4-BE49-F238E27FC236}">
                  <a16:creationId xmlns:a16="http://schemas.microsoft.com/office/drawing/2014/main" xmlns="" id="{E493877A-09C1-4DBE-B5F9-89539F14C72F}"/>
                </a:ext>
              </a:extLst>
            </p:cNvPr>
            <p:cNvSpPr>
              <a:spLocks noChangeAspect="1"/>
            </p:cNvSpPr>
            <p:nvPr/>
          </p:nvSpPr>
          <p:spPr>
            <a:xfrm rot="16200000" flipV="1">
              <a:off x="4753089" y="2342817"/>
              <a:ext cx="71472" cy="72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3" name="椭圆 52">
              <a:extLst>
                <a:ext uri="{FF2B5EF4-FFF2-40B4-BE49-F238E27FC236}">
                  <a16:creationId xmlns:a16="http://schemas.microsoft.com/office/drawing/2014/main" xmlns="" id="{11B2F82F-55B8-4778-9840-1869AC0C6BFF}"/>
                </a:ext>
              </a:extLst>
            </p:cNvPr>
            <p:cNvSpPr>
              <a:spLocks noChangeAspect="1"/>
            </p:cNvSpPr>
            <p:nvPr/>
          </p:nvSpPr>
          <p:spPr>
            <a:xfrm rot="16200000" flipV="1">
              <a:off x="4753089" y="2822473"/>
              <a:ext cx="71472" cy="720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9" name="组合 53">
            <a:extLst>
              <a:ext uri="{FF2B5EF4-FFF2-40B4-BE49-F238E27FC236}">
                <a16:creationId xmlns:a16="http://schemas.microsoft.com/office/drawing/2014/main" xmlns="" id="{F4E53F19-C1CB-4144-8400-9E8AE80245DB}"/>
              </a:ext>
            </a:extLst>
          </p:cNvPr>
          <p:cNvGrpSpPr>
            <a:grpSpLocks/>
          </p:cNvGrpSpPr>
          <p:nvPr/>
        </p:nvGrpSpPr>
        <p:grpSpPr bwMode="auto">
          <a:xfrm>
            <a:off x="8596313" y="2895600"/>
            <a:ext cx="71437" cy="550863"/>
            <a:chOff x="4752825" y="2343080"/>
            <a:chExt cx="72000" cy="551129"/>
          </a:xfrm>
        </p:grpSpPr>
        <p:sp>
          <p:nvSpPr>
            <p:cNvPr id="55" name="椭圆 54">
              <a:extLst>
                <a:ext uri="{FF2B5EF4-FFF2-40B4-BE49-F238E27FC236}">
                  <a16:creationId xmlns:a16="http://schemas.microsoft.com/office/drawing/2014/main" xmlns="" id="{C6756C15-0D90-4C91-96DF-3756D4D5F00C}"/>
                </a:ext>
              </a:extLst>
            </p:cNvPr>
            <p:cNvSpPr>
              <a:spLocks noChangeAspect="1"/>
            </p:cNvSpPr>
            <p:nvPr/>
          </p:nvSpPr>
          <p:spPr>
            <a:xfrm rot="16200000" flipV="1">
              <a:off x="4752295" y="2702558"/>
              <a:ext cx="73060" cy="720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6" name="椭圆 55">
              <a:extLst>
                <a:ext uri="{FF2B5EF4-FFF2-40B4-BE49-F238E27FC236}">
                  <a16:creationId xmlns:a16="http://schemas.microsoft.com/office/drawing/2014/main" xmlns="" id="{804BC5BF-7ADF-4FE9-8CAB-A7339B13545C}"/>
                </a:ext>
              </a:extLst>
            </p:cNvPr>
            <p:cNvSpPr>
              <a:spLocks noChangeAspect="1"/>
            </p:cNvSpPr>
            <p:nvPr/>
          </p:nvSpPr>
          <p:spPr>
            <a:xfrm rot="16200000" flipV="1">
              <a:off x="4753089" y="2582645"/>
              <a:ext cx="71471" cy="720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7" name="椭圆 56">
              <a:extLst>
                <a:ext uri="{FF2B5EF4-FFF2-40B4-BE49-F238E27FC236}">
                  <a16:creationId xmlns:a16="http://schemas.microsoft.com/office/drawing/2014/main" xmlns="" id="{478FC807-AA9F-46BD-A03B-23758C608AFA}"/>
                </a:ext>
              </a:extLst>
            </p:cNvPr>
            <p:cNvSpPr>
              <a:spLocks noChangeAspect="1"/>
            </p:cNvSpPr>
            <p:nvPr/>
          </p:nvSpPr>
          <p:spPr>
            <a:xfrm rot="16200000" flipV="1">
              <a:off x="4752295" y="2462731"/>
              <a:ext cx="73060" cy="720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8" name="椭圆 57">
              <a:extLst>
                <a:ext uri="{FF2B5EF4-FFF2-40B4-BE49-F238E27FC236}">
                  <a16:creationId xmlns:a16="http://schemas.microsoft.com/office/drawing/2014/main" xmlns="" id="{C9542539-A384-44C9-90B8-65893F97614B}"/>
                </a:ext>
              </a:extLst>
            </p:cNvPr>
            <p:cNvSpPr>
              <a:spLocks noChangeAspect="1"/>
            </p:cNvSpPr>
            <p:nvPr/>
          </p:nvSpPr>
          <p:spPr>
            <a:xfrm rot="16200000" flipV="1">
              <a:off x="4753089" y="2342816"/>
              <a:ext cx="71472" cy="72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9" name="椭圆 58">
              <a:extLst>
                <a:ext uri="{FF2B5EF4-FFF2-40B4-BE49-F238E27FC236}">
                  <a16:creationId xmlns:a16="http://schemas.microsoft.com/office/drawing/2014/main" xmlns="" id="{2A761A62-0FDA-4B62-9A3F-BFF96042D99F}"/>
                </a:ext>
              </a:extLst>
            </p:cNvPr>
            <p:cNvSpPr>
              <a:spLocks noChangeAspect="1"/>
            </p:cNvSpPr>
            <p:nvPr/>
          </p:nvSpPr>
          <p:spPr>
            <a:xfrm rot="16200000" flipV="1">
              <a:off x="4753089" y="2822472"/>
              <a:ext cx="71472" cy="720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1" name="组合 59">
            <a:extLst>
              <a:ext uri="{FF2B5EF4-FFF2-40B4-BE49-F238E27FC236}">
                <a16:creationId xmlns:a16="http://schemas.microsoft.com/office/drawing/2014/main" xmlns="" id="{61F61089-37B5-4A0E-A180-FE97139AC8C9}"/>
              </a:ext>
            </a:extLst>
          </p:cNvPr>
          <p:cNvGrpSpPr>
            <a:grpSpLocks/>
          </p:cNvGrpSpPr>
          <p:nvPr/>
        </p:nvGrpSpPr>
        <p:grpSpPr bwMode="auto">
          <a:xfrm>
            <a:off x="3529013" y="2895600"/>
            <a:ext cx="73025" cy="550863"/>
            <a:chOff x="4752825" y="2343080"/>
            <a:chExt cx="72000" cy="551129"/>
          </a:xfrm>
        </p:grpSpPr>
        <p:sp>
          <p:nvSpPr>
            <p:cNvPr id="61" name="椭圆 60">
              <a:extLst>
                <a:ext uri="{FF2B5EF4-FFF2-40B4-BE49-F238E27FC236}">
                  <a16:creationId xmlns:a16="http://schemas.microsoft.com/office/drawing/2014/main" xmlns="" id="{01E29864-7098-4A52-B6E4-685231A7ED02}"/>
                </a:ext>
              </a:extLst>
            </p:cNvPr>
            <p:cNvSpPr>
              <a:spLocks noChangeAspect="1"/>
            </p:cNvSpPr>
            <p:nvPr/>
          </p:nvSpPr>
          <p:spPr>
            <a:xfrm rot="16200000" flipV="1">
              <a:off x="4752295" y="2702558"/>
              <a:ext cx="73060" cy="720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2" name="椭圆 61">
              <a:extLst>
                <a:ext uri="{FF2B5EF4-FFF2-40B4-BE49-F238E27FC236}">
                  <a16:creationId xmlns:a16="http://schemas.microsoft.com/office/drawing/2014/main" xmlns="" id="{280D6CDA-A798-4688-A6CA-A98F2DB9CC37}"/>
                </a:ext>
              </a:extLst>
            </p:cNvPr>
            <p:cNvSpPr>
              <a:spLocks noChangeAspect="1"/>
            </p:cNvSpPr>
            <p:nvPr/>
          </p:nvSpPr>
          <p:spPr>
            <a:xfrm rot="16200000" flipV="1">
              <a:off x="4753089" y="2582644"/>
              <a:ext cx="71471" cy="720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3" name="椭圆 62">
              <a:extLst>
                <a:ext uri="{FF2B5EF4-FFF2-40B4-BE49-F238E27FC236}">
                  <a16:creationId xmlns:a16="http://schemas.microsoft.com/office/drawing/2014/main" xmlns="" id="{30FDD313-AA5E-46FA-B003-EDDCDB7DD11F}"/>
                </a:ext>
              </a:extLst>
            </p:cNvPr>
            <p:cNvSpPr>
              <a:spLocks noChangeAspect="1"/>
            </p:cNvSpPr>
            <p:nvPr/>
          </p:nvSpPr>
          <p:spPr>
            <a:xfrm rot="16200000" flipV="1">
              <a:off x="4752295" y="2462731"/>
              <a:ext cx="73060" cy="720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4" name="椭圆 63">
              <a:extLst>
                <a:ext uri="{FF2B5EF4-FFF2-40B4-BE49-F238E27FC236}">
                  <a16:creationId xmlns:a16="http://schemas.microsoft.com/office/drawing/2014/main" xmlns="" id="{8242739F-E20A-4094-86D0-0BBE0B87B0CE}"/>
                </a:ext>
              </a:extLst>
            </p:cNvPr>
            <p:cNvSpPr>
              <a:spLocks noChangeAspect="1"/>
            </p:cNvSpPr>
            <p:nvPr/>
          </p:nvSpPr>
          <p:spPr>
            <a:xfrm rot="16200000" flipV="1">
              <a:off x="4753089" y="2342816"/>
              <a:ext cx="71472" cy="72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5" name="椭圆 64">
              <a:extLst>
                <a:ext uri="{FF2B5EF4-FFF2-40B4-BE49-F238E27FC236}">
                  <a16:creationId xmlns:a16="http://schemas.microsoft.com/office/drawing/2014/main" xmlns="" id="{33828BD3-0D4B-4804-B50A-36227FBA3C11}"/>
                </a:ext>
              </a:extLst>
            </p:cNvPr>
            <p:cNvSpPr>
              <a:spLocks noChangeAspect="1"/>
            </p:cNvSpPr>
            <p:nvPr/>
          </p:nvSpPr>
          <p:spPr>
            <a:xfrm rot="16200000" flipV="1">
              <a:off x="4753089" y="2822472"/>
              <a:ext cx="71472" cy="720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41" name="椭圆 40">
            <a:extLst>
              <a:ext uri="{FF2B5EF4-FFF2-40B4-BE49-F238E27FC236}">
                <a16:creationId xmlns:a16="http://schemas.microsoft.com/office/drawing/2014/main" xmlns="" id="{AE6B6612-FCC2-461C-A243-61A6E1624B73}"/>
              </a:ext>
            </a:extLst>
          </p:cNvPr>
          <p:cNvSpPr/>
          <p:nvPr/>
        </p:nvSpPr>
        <p:spPr>
          <a:xfrm flipV="1">
            <a:off x="5973763" y="3781425"/>
            <a:ext cx="246062" cy="246063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6" name="文本框 65">
            <a:extLst>
              <a:ext uri="{FF2B5EF4-FFF2-40B4-BE49-F238E27FC236}">
                <a16:creationId xmlns:a16="http://schemas.microsoft.com/office/drawing/2014/main" xmlns="" id="{4AE4262F-932B-42F3-B08E-2803EC2DA432}"/>
              </a:ext>
            </a:extLst>
          </p:cNvPr>
          <p:cNvSpPr txBox="1"/>
          <p:nvPr/>
        </p:nvSpPr>
        <p:spPr>
          <a:xfrm>
            <a:off x="3132138" y="392113"/>
            <a:ext cx="5880100" cy="12001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2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CONTENTS</a:t>
            </a:r>
            <a:endParaRPr kumimoji="0" lang="zh-CN" altLang="en-US" sz="72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Arial Black" panose="020B0A040201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14" name="组合 94">
            <a:extLst>
              <a:ext uri="{FF2B5EF4-FFF2-40B4-BE49-F238E27FC236}">
                <a16:creationId xmlns:a16="http://schemas.microsoft.com/office/drawing/2014/main" xmlns="" id="{FC209F66-2AC4-45C5-9739-66BBCA46339D}"/>
              </a:ext>
            </a:extLst>
          </p:cNvPr>
          <p:cNvGrpSpPr>
            <a:grpSpLocks/>
          </p:cNvGrpSpPr>
          <p:nvPr/>
        </p:nvGrpSpPr>
        <p:grpSpPr bwMode="auto">
          <a:xfrm>
            <a:off x="2016125" y="3565525"/>
            <a:ext cx="631825" cy="647700"/>
            <a:chOff x="2016443" y="3100418"/>
            <a:chExt cx="631507" cy="648854"/>
          </a:xfrm>
        </p:grpSpPr>
        <p:grpSp>
          <p:nvGrpSpPr>
            <p:cNvPr id="17479" name="组合 8">
              <a:extLst>
                <a:ext uri="{FF2B5EF4-FFF2-40B4-BE49-F238E27FC236}">
                  <a16:creationId xmlns:a16="http://schemas.microsoft.com/office/drawing/2014/main" xmlns="" id="{4894AB71-EB73-4334-8A28-A4A1E2915714}"/>
                </a:ext>
              </a:extLst>
            </p:cNvPr>
            <p:cNvGrpSpPr>
              <a:grpSpLocks/>
            </p:cNvGrpSpPr>
            <p:nvPr/>
          </p:nvGrpSpPr>
          <p:grpSpPr bwMode="auto">
            <a:xfrm flipV="1">
              <a:off x="2016443" y="3117765"/>
              <a:ext cx="631507" cy="631507"/>
              <a:chOff x="2583180" y="3489960"/>
              <a:chExt cx="754380" cy="754380"/>
            </a:xfrm>
          </p:grpSpPr>
          <p:sp>
            <p:nvSpPr>
              <p:cNvPr id="8" name="椭圆形标注 7">
                <a:extLst>
                  <a:ext uri="{FF2B5EF4-FFF2-40B4-BE49-F238E27FC236}">
                    <a16:creationId xmlns:a16="http://schemas.microsoft.com/office/drawing/2014/main" xmlns="" id="{D2596F95-AC15-41EF-B6EA-88B9D3BE1523}"/>
                  </a:ext>
                </a:extLst>
              </p:cNvPr>
              <p:cNvSpPr/>
              <p:nvPr/>
            </p:nvSpPr>
            <p:spPr>
              <a:xfrm rot="9703973">
                <a:off x="2583180" y="3489960"/>
                <a:ext cx="754380" cy="754204"/>
              </a:xfrm>
              <a:prstGeom prst="wedgeEllipseCallout">
                <a:avLst>
                  <a:gd name="adj1" fmla="val -18831"/>
                  <a:gd name="adj2" fmla="val 64491"/>
                </a:avLst>
              </a:pr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7" name="椭圆 6">
                <a:extLst>
                  <a:ext uri="{FF2B5EF4-FFF2-40B4-BE49-F238E27FC236}">
                    <a16:creationId xmlns:a16="http://schemas.microsoft.com/office/drawing/2014/main" xmlns="" id="{910B3059-DDC7-4343-9A2B-41322B6AB145}"/>
                  </a:ext>
                </a:extLst>
              </p:cNvPr>
              <p:cNvSpPr/>
              <p:nvPr/>
            </p:nvSpPr>
            <p:spPr>
              <a:xfrm>
                <a:off x="2658997" y="3565950"/>
                <a:ext cx="600851" cy="60032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17480" name="文本框 86">
              <a:extLst>
                <a:ext uri="{FF2B5EF4-FFF2-40B4-BE49-F238E27FC236}">
                  <a16:creationId xmlns:a16="http://schemas.microsoft.com/office/drawing/2014/main" xmlns="" id="{AC42FE9F-7FA0-4454-9D15-0C500CCA168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08452" y="3100418"/>
              <a:ext cx="418704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600" b="1" i="0" u="none" strike="noStrike" kern="1200" cap="none" spc="0" normalizeH="0" baseline="0" noProof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rPr>
                <a:t>1</a:t>
              </a:r>
              <a:endPara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20" name="组合 100">
            <a:extLst>
              <a:ext uri="{FF2B5EF4-FFF2-40B4-BE49-F238E27FC236}">
                <a16:creationId xmlns:a16="http://schemas.microsoft.com/office/drawing/2014/main" xmlns="" id="{657C5E78-41EC-4A50-B98E-C8B08778E601}"/>
              </a:ext>
            </a:extLst>
          </p:cNvPr>
          <p:cNvGrpSpPr>
            <a:grpSpLocks/>
          </p:cNvGrpSpPr>
          <p:nvPr/>
        </p:nvGrpSpPr>
        <p:grpSpPr bwMode="auto">
          <a:xfrm>
            <a:off x="3262313" y="3565525"/>
            <a:ext cx="631825" cy="647700"/>
            <a:chOff x="3262885" y="3100418"/>
            <a:chExt cx="631507" cy="648854"/>
          </a:xfrm>
        </p:grpSpPr>
        <p:grpSp>
          <p:nvGrpSpPr>
            <p:cNvPr id="17475" name="组合 19">
              <a:extLst>
                <a:ext uri="{FF2B5EF4-FFF2-40B4-BE49-F238E27FC236}">
                  <a16:creationId xmlns:a16="http://schemas.microsoft.com/office/drawing/2014/main" xmlns="" id="{881112D7-6CC2-403B-B66D-D335F69F1D4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62885" y="3117765"/>
              <a:ext cx="631507" cy="631507"/>
              <a:chOff x="2583180" y="3489960"/>
              <a:chExt cx="754380" cy="754380"/>
            </a:xfrm>
          </p:grpSpPr>
          <p:sp>
            <p:nvSpPr>
              <p:cNvPr id="21" name="椭圆形标注 20">
                <a:extLst>
                  <a:ext uri="{FF2B5EF4-FFF2-40B4-BE49-F238E27FC236}">
                    <a16:creationId xmlns:a16="http://schemas.microsoft.com/office/drawing/2014/main" xmlns="" id="{4D96594B-7794-4D46-A5EC-880E3667E4A6}"/>
                  </a:ext>
                </a:extLst>
              </p:cNvPr>
              <p:cNvSpPr/>
              <p:nvPr/>
            </p:nvSpPr>
            <p:spPr>
              <a:xfrm rot="9703973">
                <a:off x="2583180" y="3490136"/>
                <a:ext cx="754380" cy="754204"/>
              </a:xfrm>
              <a:prstGeom prst="wedgeEllipseCallout">
                <a:avLst>
                  <a:gd name="adj1" fmla="val -18831"/>
                  <a:gd name="adj2" fmla="val 64491"/>
                </a:avLst>
              </a:pr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2" name="椭圆 21">
                <a:extLst>
                  <a:ext uri="{FF2B5EF4-FFF2-40B4-BE49-F238E27FC236}">
                    <a16:creationId xmlns:a16="http://schemas.microsoft.com/office/drawing/2014/main" xmlns="" id="{DF1638F7-46A8-4A4C-8F3E-BDDE96C7B914}"/>
                  </a:ext>
                </a:extLst>
              </p:cNvPr>
              <p:cNvSpPr/>
              <p:nvPr/>
            </p:nvSpPr>
            <p:spPr>
              <a:xfrm>
                <a:off x="2658997" y="3566126"/>
                <a:ext cx="600850" cy="60032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17476" name="文本框 95">
              <a:extLst>
                <a:ext uri="{FF2B5EF4-FFF2-40B4-BE49-F238E27FC236}">
                  <a16:creationId xmlns:a16="http://schemas.microsoft.com/office/drawing/2014/main" xmlns="" id="{446C2AB7-1F08-404E-9B1E-81832419CC7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61360" y="3100418"/>
              <a:ext cx="418704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600" b="1" i="0" u="none" strike="noStrike" kern="1200" cap="none" spc="0" normalizeH="0" baseline="0" noProof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rPr>
                <a:t>2</a:t>
              </a:r>
              <a:endPara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26" name="组合 101">
            <a:extLst>
              <a:ext uri="{FF2B5EF4-FFF2-40B4-BE49-F238E27FC236}">
                <a16:creationId xmlns:a16="http://schemas.microsoft.com/office/drawing/2014/main" xmlns="" id="{64B24F39-CE3E-42D8-B589-65B49198EB65}"/>
              </a:ext>
            </a:extLst>
          </p:cNvPr>
          <p:cNvGrpSpPr>
            <a:grpSpLocks/>
          </p:cNvGrpSpPr>
          <p:nvPr/>
        </p:nvGrpSpPr>
        <p:grpSpPr bwMode="auto">
          <a:xfrm>
            <a:off x="4568825" y="3563938"/>
            <a:ext cx="631825" cy="649287"/>
            <a:chOff x="4569143" y="3100178"/>
            <a:chExt cx="631507" cy="649094"/>
          </a:xfrm>
        </p:grpSpPr>
        <p:grpSp>
          <p:nvGrpSpPr>
            <p:cNvPr id="17471" name="组合 10">
              <a:extLst>
                <a:ext uri="{FF2B5EF4-FFF2-40B4-BE49-F238E27FC236}">
                  <a16:creationId xmlns:a16="http://schemas.microsoft.com/office/drawing/2014/main" xmlns="" id="{616E10CF-E5E1-4140-814D-A9B7173C0A33}"/>
                </a:ext>
              </a:extLst>
            </p:cNvPr>
            <p:cNvGrpSpPr>
              <a:grpSpLocks/>
            </p:cNvGrpSpPr>
            <p:nvPr/>
          </p:nvGrpSpPr>
          <p:grpSpPr bwMode="auto">
            <a:xfrm flipV="1">
              <a:off x="4569143" y="3117765"/>
              <a:ext cx="631507" cy="631507"/>
              <a:chOff x="2583180" y="3489960"/>
              <a:chExt cx="754380" cy="754380"/>
            </a:xfrm>
          </p:grpSpPr>
          <p:sp>
            <p:nvSpPr>
              <p:cNvPr id="12" name="椭圆形标注 11">
                <a:extLst>
                  <a:ext uri="{FF2B5EF4-FFF2-40B4-BE49-F238E27FC236}">
                    <a16:creationId xmlns:a16="http://schemas.microsoft.com/office/drawing/2014/main" xmlns="" id="{AEBD4F51-632F-4641-A0F1-BB12EF76616E}"/>
                  </a:ext>
                </a:extLst>
              </p:cNvPr>
              <p:cNvSpPr/>
              <p:nvPr/>
            </p:nvSpPr>
            <p:spPr>
              <a:xfrm rot="9703973">
                <a:off x="2583180" y="3489960"/>
                <a:ext cx="754380" cy="754535"/>
              </a:xfrm>
              <a:prstGeom prst="wedgeEllipseCallout">
                <a:avLst>
                  <a:gd name="adj1" fmla="val -18831"/>
                  <a:gd name="adj2" fmla="val 64491"/>
                </a:avLst>
              </a:pr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3" name="椭圆 12">
                <a:extLst>
                  <a:ext uri="{FF2B5EF4-FFF2-40B4-BE49-F238E27FC236}">
                    <a16:creationId xmlns:a16="http://schemas.microsoft.com/office/drawing/2014/main" xmlns="" id="{52627061-68D0-48A1-96D7-CDDE2C20E192}"/>
                  </a:ext>
                </a:extLst>
              </p:cNvPr>
              <p:cNvSpPr/>
              <p:nvPr/>
            </p:nvSpPr>
            <p:spPr>
              <a:xfrm>
                <a:off x="2658997" y="3565793"/>
                <a:ext cx="600851" cy="60097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17472" name="文本框 96">
              <a:extLst>
                <a:ext uri="{FF2B5EF4-FFF2-40B4-BE49-F238E27FC236}">
                  <a16:creationId xmlns:a16="http://schemas.microsoft.com/office/drawing/2014/main" xmlns="" id="{0FB8CB00-2822-4D4B-BAE3-76A85BC11FD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70011" y="3100178"/>
              <a:ext cx="418704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600" b="1" i="0" u="none" strike="noStrike" kern="1200" cap="none" spc="0" normalizeH="0" baseline="0" noProof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rPr>
                <a:t>3</a:t>
              </a:r>
              <a:endPara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5152" name="组合 102">
            <a:extLst>
              <a:ext uri="{FF2B5EF4-FFF2-40B4-BE49-F238E27FC236}">
                <a16:creationId xmlns:a16="http://schemas.microsoft.com/office/drawing/2014/main" xmlns="" id="{EB77B91A-3238-4278-A940-6499549CB646}"/>
              </a:ext>
            </a:extLst>
          </p:cNvPr>
          <p:cNvGrpSpPr>
            <a:grpSpLocks/>
          </p:cNvGrpSpPr>
          <p:nvPr/>
        </p:nvGrpSpPr>
        <p:grpSpPr bwMode="auto">
          <a:xfrm>
            <a:off x="7069138" y="3568700"/>
            <a:ext cx="631825" cy="646113"/>
            <a:chOff x="7069889" y="3103517"/>
            <a:chExt cx="631507" cy="646331"/>
          </a:xfrm>
        </p:grpSpPr>
        <p:grpSp>
          <p:nvGrpSpPr>
            <p:cNvPr id="17467" name="组合 13">
              <a:extLst>
                <a:ext uri="{FF2B5EF4-FFF2-40B4-BE49-F238E27FC236}">
                  <a16:creationId xmlns:a16="http://schemas.microsoft.com/office/drawing/2014/main" xmlns="" id="{3E645B24-2527-4E9A-8C0B-EA89783FC546}"/>
                </a:ext>
              </a:extLst>
            </p:cNvPr>
            <p:cNvGrpSpPr>
              <a:grpSpLocks/>
            </p:cNvGrpSpPr>
            <p:nvPr/>
          </p:nvGrpSpPr>
          <p:grpSpPr bwMode="auto">
            <a:xfrm flipV="1">
              <a:off x="7069889" y="3117765"/>
              <a:ext cx="631507" cy="631507"/>
              <a:chOff x="2583180" y="3489960"/>
              <a:chExt cx="754380" cy="754380"/>
            </a:xfrm>
          </p:grpSpPr>
          <p:sp>
            <p:nvSpPr>
              <p:cNvPr id="15" name="椭圆形标注 14">
                <a:extLst>
                  <a:ext uri="{FF2B5EF4-FFF2-40B4-BE49-F238E27FC236}">
                    <a16:creationId xmlns:a16="http://schemas.microsoft.com/office/drawing/2014/main" xmlns="" id="{6B4CBB30-6F39-44DD-AFBB-74BA6EF9A49F}"/>
                  </a:ext>
                </a:extLst>
              </p:cNvPr>
              <p:cNvSpPr/>
              <p:nvPr/>
            </p:nvSpPr>
            <p:spPr>
              <a:xfrm rot="9703973">
                <a:off x="2583180" y="3489272"/>
                <a:ext cx="754380" cy="755015"/>
              </a:xfrm>
              <a:prstGeom prst="wedgeEllipseCallout">
                <a:avLst>
                  <a:gd name="adj1" fmla="val -18831"/>
                  <a:gd name="adj2" fmla="val 64491"/>
                </a:avLst>
              </a:pr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6" name="椭圆 15">
                <a:extLst>
                  <a:ext uri="{FF2B5EF4-FFF2-40B4-BE49-F238E27FC236}">
                    <a16:creationId xmlns:a16="http://schemas.microsoft.com/office/drawing/2014/main" xmlns="" id="{C8F5E607-1457-4A24-872A-C904AD5792A5}"/>
                  </a:ext>
                </a:extLst>
              </p:cNvPr>
              <p:cNvSpPr/>
              <p:nvPr/>
            </p:nvSpPr>
            <p:spPr>
              <a:xfrm>
                <a:off x="2658997" y="3565153"/>
                <a:ext cx="600850" cy="60135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17468" name="文本框 97">
              <a:extLst>
                <a:ext uri="{FF2B5EF4-FFF2-40B4-BE49-F238E27FC236}">
                  <a16:creationId xmlns:a16="http://schemas.microsoft.com/office/drawing/2014/main" xmlns="" id="{5EC7470D-DCCE-4E32-B28F-D9662661B87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58280" y="3103517"/>
              <a:ext cx="418704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600" b="1" i="0" u="none" strike="noStrike" kern="1200" cap="none" spc="0" normalizeH="0" baseline="0" noProof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rPr>
                <a:t>4</a:t>
              </a:r>
              <a:endPara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5154" name="组合 103">
            <a:extLst>
              <a:ext uri="{FF2B5EF4-FFF2-40B4-BE49-F238E27FC236}">
                <a16:creationId xmlns:a16="http://schemas.microsoft.com/office/drawing/2014/main" xmlns="" id="{962A481E-DBEE-45D5-95E5-510C820B6EA3}"/>
              </a:ext>
            </a:extLst>
          </p:cNvPr>
          <p:cNvGrpSpPr>
            <a:grpSpLocks/>
          </p:cNvGrpSpPr>
          <p:nvPr/>
        </p:nvGrpSpPr>
        <p:grpSpPr bwMode="auto">
          <a:xfrm>
            <a:off x="8329613" y="3567113"/>
            <a:ext cx="630237" cy="646112"/>
            <a:chOff x="8328955" y="3102512"/>
            <a:chExt cx="631507" cy="646760"/>
          </a:xfrm>
        </p:grpSpPr>
        <p:grpSp>
          <p:nvGrpSpPr>
            <p:cNvPr id="17463" name="组合 22">
              <a:extLst>
                <a:ext uri="{FF2B5EF4-FFF2-40B4-BE49-F238E27FC236}">
                  <a16:creationId xmlns:a16="http://schemas.microsoft.com/office/drawing/2014/main" xmlns="" id="{6CDFD2BF-633F-4EEC-BE77-2787CB883A3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328955" y="3117765"/>
              <a:ext cx="631507" cy="631507"/>
              <a:chOff x="2583180" y="3489960"/>
              <a:chExt cx="754380" cy="754380"/>
            </a:xfrm>
          </p:grpSpPr>
          <p:sp>
            <p:nvSpPr>
              <p:cNvPr id="24" name="椭圆形标注 23">
                <a:extLst>
                  <a:ext uri="{FF2B5EF4-FFF2-40B4-BE49-F238E27FC236}">
                    <a16:creationId xmlns:a16="http://schemas.microsoft.com/office/drawing/2014/main" xmlns="" id="{57E613F4-F53E-4409-99FD-C808572F851C}"/>
                  </a:ext>
                </a:extLst>
              </p:cNvPr>
              <p:cNvSpPr/>
              <p:nvPr/>
            </p:nvSpPr>
            <p:spPr>
              <a:xfrm rot="9703973">
                <a:off x="2583180" y="3490722"/>
                <a:ext cx="754380" cy="753618"/>
              </a:xfrm>
              <a:prstGeom prst="wedgeEllipseCallout">
                <a:avLst>
                  <a:gd name="adj1" fmla="val -18831"/>
                  <a:gd name="adj2" fmla="val 64491"/>
                </a:avLst>
              </a:pr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5" name="椭圆 24">
                <a:extLst>
                  <a:ext uri="{FF2B5EF4-FFF2-40B4-BE49-F238E27FC236}">
                    <a16:creationId xmlns:a16="http://schemas.microsoft.com/office/drawing/2014/main" xmlns="" id="{A9B8774E-0541-41F6-BEDA-55E35CCD3B49}"/>
                  </a:ext>
                </a:extLst>
              </p:cNvPr>
              <p:cNvSpPr/>
              <p:nvPr/>
            </p:nvSpPr>
            <p:spPr>
              <a:xfrm>
                <a:off x="2659188" y="3566653"/>
                <a:ext cx="600464" cy="59985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17464" name="文本框 98">
              <a:extLst>
                <a:ext uri="{FF2B5EF4-FFF2-40B4-BE49-F238E27FC236}">
                  <a16:creationId xmlns:a16="http://schemas.microsoft.com/office/drawing/2014/main" xmlns="" id="{27FED224-A9E1-4394-B5C7-9DACE319229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34525" y="3102512"/>
              <a:ext cx="418704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600" b="1" i="0" u="none" strike="noStrike" kern="1200" cap="none" spc="0" normalizeH="0" baseline="0" noProof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rPr>
                <a:t>5</a:t>
              </a:r>
              <a:endPara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5156" name="组合 104">
            <a:extLst>
              <a:ext uri="{FF2B5EF4-FFF2-40B4-BE49-F238E27FC236}">
                <a16:creationId xmlns:a16="http://schemas.microsoft.com/office/drawing/2014/main" xmlns="" id="{5905AC6B-DE28-4E17-A472-F580D3463800}"/>
              </a:ext>
            </a:extLst>
          </p:cNvPr>
          <p:cNvGrpSpPr>
            <a:grpSpLocks/>
          </p:cNvGrpSpPr>
          <p:nvPr/>
        </p:nvGrpSpPr>
        <p:grpSpPr bwMode="auto">
          <a:xfrm>
            <a:off x="9588500" y="3568700"/>
            <a:ext cx="630238" cy="647700"/>
            <a:chOff x="9588021" y="3104991"/>
            <a:chExt cx="631507" cy="646331"/>
          </a:xfrm>
        </p:grpSpPr>
        <p:grpSp>
          <p:nvGrpSpPr>
            <p:cNvPr id="17459" name="组合 16">
              <a:extLst>
                <a:ext uri="{FF2B5EF4-FFF2-40B4-BE49-F238E27FC236}">
                  <a16:creationId xmlns:a16="http://schemas.microsoft.com/office/drawing/2014/main" xmlns="" id="{8C921FF8-0D1E-4AAC-B234-0BC881F7F7D7}"/>
                </a:ext>
              </a:extLst>
            </p:cNvPr>
            <p:cNvGrpSpPr>
              <a:grpSpLocks/>
            </p:cNvGrpSpPr>
            <p:nvPr/>
          </p:nvGrpSpPr>
          <p:grpSpPr bwMode="auto">
            <a:xfrm flipV="1">
              <a:off x="9588021" y="3117765"/>
              <a:ext cx="631507" cy="631507"/>
              <a:chOff x="2583180" y="3489960"/>
              <a:chExt cx="754380" cy="754380"/>
            </a:xfrm>
          </p:grpSpPr>
          <p:sp>
            <p:nvSpPr>
              <p:cNvPr id="18" name="椭圆形标注 17">
                <a:extLst>
                  <a:ext uri="{FF2B5EF4-FFF2-40B4-BE49-F238E27FC236}">
                    <a16:creationId xmlns:a16="http://schemas.microsoft.com/office/drawing/2014/main" xmlns="" id="{B781AD60-28D7-45E6-9D21-FAF6190F451E}"/>
                  </a:ext>
                </a:extLst>
              </p:cNvPr>
              <p:cNvSpPr/>
              <p:nvPr/>
            </p:nvSpPr>
            <p:spPr>
              <a:xfrm rot="9703973">
                <a:off x="2583180" y="3489403"/>
                <a:ext cx="754380" cy="755057"/>
              </a:xfrm>
              <a:prstGeom prst="wedgeEllipseCallout">
                <a:avLst>
                  <a:gd name="adj1" fmla="val -18831"/>
                  <a:gd name="adj2" fmla="val 64491"/>
                </a:avLst>
              </a:pr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9" name="椭圆 18">
                <a:extLst>
                  <a:ext uri="{FF2B5EF4-FFF2-40B4-BE49-F238E27FC236}">
                    <a16:creationId xmlns:a16="http://schemas.microsoft.com/office/drawing/2014/main" xmlns="" id="{80DE4707-EB80-4C7D-B06E-E4D3E33CC43B}"/>
                  </a:ext>
                </a:extLst>
              </p:cNvPr>
              <p:cNvSpPr/>
              <p:nvPr/>
            </p:nvSpPr>
            <p:spPr>
              <a:xfrm>
                <a:off x="2659188" y="3565098"/>
                <a:ext cx="600463" cy="6017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17460" name="文本框 99">
              <a:extLst>
                <a:ext uri="{FF2B5EF4-FFF2-40B4-BE49-F238E27FC236}">
                  <a16:creationId xmlns:a16="http://schemas.microsoft.com/office/drawing/2014/main" xmlns="" id="{DDAC0B45-A2E0-4DE6-B2CA-8EEAF392328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694422" y="3104991"/>
              <a:ext cx="418704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600" b="1" i="0" u="none" strike="noStrike" kern="1200" cap="none" spc="0" normalizeH="0" baseline="0" noProof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Calibri" panose="020F0502020204030204" pitchFamily="34" charset="0"/>
                  <a:ea typeface="宋体" panose="02010600030101010101" pitchFamily="2" charset="-122"/>
                  <a:cs typeface="+mn-cs"/>
                </a:rPr>
                <a:t>6</a:t>
              </a:r>
              <a:endPara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5158" name="组合 107">
            <a:extLst>
              <a:ext uri="{FF2B5EF4-FFF2-40B4-BE49-F238E27FC236}">
                <a16:creationId xmlns:a16="http://schemas.microsoft.com/office/drawing/2014/main" xmlns="" id="{B310048B-A1F5-44E3-9FBB-4E0095D207B7}"/>
              </a:ext>
            </a:extLst>
          </p:cNvPr>
          <p:cNvGrpSpPr>
            <a:grpSpLocks/>
          </p:cNvGrpSpPr>
          <p:nvPr/>
        </p:nvGrpSpPr>
        <p:grpSpPr bwMode="auto">
          <a:xfrm>
            <a:off x="1516063" y="4975225"/>
            <a:ext cx="1584325" cy="752475"/>
            <a:chOff x="1516115" y="4511233"/>
            <a:chExt cx="1584000" cy="751694"/>
          </a:xfrm>
        </p:grpSpPr>
        <p:sp>
          <p:nvSpPr>
            <p:cNvPr id="91" name="任意多边形 90">
              <a:extLst>
                <a:ext uri="{FF2B5EF4-FFF2-40B4-BE49-F238E27FC236}">
                  <a16:creationId xmlns:a16="http://schemas.microsoft.com/office/drawing/2014/main" xmlns="" id="{5251C246-51B3-46E0-BF70-006EAFDF76ED}"/>
                </a:ext>
              </a:extLst>
            </p:cNvPr>
            <p:cNvSpPr/>
            <p:nvPr/>
          </p:nvSpPr>
          <p:spPr>
            <a:xfrm rot="10800000" flipV="1">
              <a:off x="1516115" y="4511233"/>
              <a:ext cx="1584000" cy="751694"/>
            </a:xfrm>
            <a:custGeom>
              <a:avLst/>
              <a:gdLst>
                <a:gd name="connsiteX0" fmla="*/ 1480896 w 1480896"/>
                <a:gd name="connsiteY0" fmla="*/ 826770 h 826770"/>
                <a:gd name="connsiteX1" fmla="*/ 0 w 1480896"/>
                <a:gd name="connsiteY1" fmla="*/ 826770 h 826770"/>
                <a:gd name="connsiteX2" fmla="*/ 0 w 1480896"/>
                <a:gd name="connsiteY2" fmla="*/ 93345 h 826770"/>
                <a:gd name="connsiteX3" fmla="*/ 686309 w 1480896"/>
                <a:gd name="connsiteY3" fmla="*/ 93345 h 826770"/>
                <a:gd name="connsiteX4" fmla="*/ 740449 w 1480896"/>
                <a:gd name="connsiteY4" fmla="*/ 0 h 826770"/>
                <a:gd name="connsiteX5" fmla="*/ 794589 w 1480896"/>
                <a:gd name="connsiteY5" fmla="*/ 93345 h 826770"/>
                <a:gd name="connsiteX6" fmla="*/ 1480896 w 1480896"/>
                <a:gd name="connsiteY6" fmla="*/ 93345 h 826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80896" h="826770">
                  <a:moveTo>
                    <a:pt x="1480896" y="826770"/>
                  </a:moveTo>
                  <a:lnTo>
                    <a:pt x="0" y="826770"/>
                  </a:lnTo>
                  <a:lnTo>
                    <a:pt x="0" y="93345"/>
                  </a:lnTo>
                  <a:lnTo>
                    <a:pt x="686309" y="93345"/>
                  </a:lnTo>
                  <a:lnTo>
                    <a:pt x="740449" y="0"/>
                  </a:lnTo>
                  <a:lnTo>
                    <a:pt x="794589" y="93345"/>
                  </a:lnTo>
                  <a:lnTo>
                    <a:pt x="1480896" y="93345"/>
                  </a:lnTo>
                  <a:close/>
                </a:path>
              </a:pathLst>
            </a:custGeom>
            <a:noFill/>
            <a:ln w="317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7457" name="文本框 105">
              <a:extLst>
                <a:ext uri="{FF2B5EF4-FFF2-40B4-BE49-F238E27FC236}">
                  <a16:creationId xmlns:a16="http://schemas.microsoft.com/office/drawing/2014/main" xmlns="" id="{2EF18B59-1DEA-4733-B410-2E0FD6FCF46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76254" y="4620687"/>
              <a:ext cx="806567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1200" cap="none" spc="0" normalizeH="0" baseline="0" noProof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Arial Rounded MT Bold" panose="020F0704030504030204" pitchFamily="34" charset="0"/>
                  <a:ea typeface="宋体" panose="02010600030101010101" pitchFamily="2" charset="-122"/>
                  <a:cs typeface="+mn-cs"/>
                </a:rPr>
                <a:t>Start</a:t>
              </a: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 Rounded MT Bold" panose="020F07040305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7" name="文本框 106">
              <a:extLst>
                <a:ext uri="{FF2B5EF4-FFF2-40B4-BE49-F238E27FC236}">
                  <a16:creationId xmlns:a16="http://schemas.microsoft.com/office/drawing/2014/main" xmlns="" id="{63CDC8A4-1E5D-4E72-A856-7919FD11AB1A}"/>
                </a:ext>
              </a:extLst>
            </p:cNvPr>
            <p:cNvSpPr txBox="1"/>
            <p:nvPr/>
          </p:nvSpPr>
          <p:spPr>
            <a:xfrm>
              <a:off x="1768475" y="4858535"/>
              <a:ext cx="1211015" cy="33937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  <a:latin typeface="Arial Rounded MT Bold" panose="020F0704030504030204" pitchFamily="34" charset="0"/>
                  <a:ea typeface="宋体" panose="02010600030101010101" pitchFamily="2" charset="-122"/>
                  <a:cs typeface="+mn-cs"/>
                </a:rPr>
                <a:t>welcome</a:t>
              </a: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Arial Rounded MT Bold" panose="020F070403050403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5159" name="组合 108">
            <a:extLst>
              <a:ext uri="{FF2B5EF4-FFF2-40B4-BE49-F238E27FC236}">
                <a16:creationId xmlns:a16="http://schemas.microsoft.com/office/drawing/2014/main" xmlns="" id="{5328889D-283C-433A-804C-E61AAD69BBFC}"/>
              </a:ext>
            </a:extLst>
          </p:cNvPr>
          <p:cNvGrpSpPr>
            <a:grpSpLocks/>
          </p:cNvGrpSpPr>
          <p:nvPr/>
        </p:nvGrpSpPr>
        <p:grpSpPr bwMode="auto">
          <a:xfrm>
            <a:off x="2759075" y="2057400"/>
            <a:ext cx="1619250" cy="750888"/>
            <a:chOff x="2758636" y="1592263"/>
            <a:chExt cx="1620000" cy="751694"/>
          </a:xfrm>
        </p:grpSpPr>
        <p:sp>
          <p:nvSpPr>
            <p:cNvPr id="89" name="任意多边形 88">
              <a:extLst>
                <a:ext uri="{FF2B5EF4-FFF2-40B4-BE49-F238E27FC236}">
                  <a16:creationId xmlns:a16="http://schemas.microsoft.com/office/drawing/2014/main" xmlns="" id="{57CD9D87-DDE7-4FBE-A55F-3AD2BC1415A2}"/>
                </a:ext>
              </a:extLst>
            </p:cNvPr>
            <p:cNvSpPr/>
            <p:nvPr/>
          </p:nvSpPr>
          <p:spPr>
            <a:xfrm rot="10800000">
              <a:off x="2758636" y="1592263"/>
              <a:ext cx="1620000" cy="751694"/>
            </a:xfrm>
            <a:custGeom>
              <a:avLst/>
              <a:gdLst>
                <a:gd name="connsiteX0" fmla="*/ 1480896 w 1480896"/>
                <a:gd name="connsiteY0" fmla="*/ 826770 h 826770"/>
                <a:gd name="connsiteX1" fmla="*/ 0 w 1480896"/>
                <a:gd name="connsiteY1" fmla="*/ 826770 h 826770"/>
                <a:gd name="connsiteX2" fmla="*/ 0 w 1480896"/>
                <a:gd name="connsiteY2" fmla="*/ 93345 h 826770"/>
                <a:gd name="connsiteX3" fmla="*/ 686309 w 1480896"/>
                <a:gd name="connsiteY3" fmla="*/ 93345 h 826770"/>
                <a:gd name="connsiteX4" fmla="*/ 740449 w 1480896"/>
                <a:gd name="connsiteY4" fmla="*/ 0 h 826770"/>
                <a:gd name="connsiteX5" fmla="*/ 794589 w 1480896"/>
                <a:gd name="connsiteY5" fmla="*/ 93345 h 826770"/>
                <a:gd name="connsiteX6" fmla="*/ 1480896 w 1480896"/>
                <a:gd name="connsiteY6" fmla="*/ 93345 h 826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80896" h="826770">
                  <a:moveTo>
                    <a:pt x="1480896" y="826770"/>
                  </a:moveTo>
                  <a:lnTo>
                    <a:pt x="0" y="826770"/>
                  </a:lnTo>
                  <a:lnTo>
                    <a:pt x="0" y="93345"/>
                  </a:lnTo>
                  <a:lnTo>
                    <a:pt x="686309" y="93345"/>
                  </a:lnTo>
                  <a:lnTo>
                    <a:pt x="740449" y="0"/>
                  </a:lnTo>
                  <a:lnTo>
                    <a:pt x="794589" y="93345"/>
                  </a:lnTo>
                  <a:lnTo>
                    <a:pt x="1480896" y="93345"/>
                  </a:lnTo>
                  <a:close/>
                </a:path>
              </a:pathLst>
            </a:custGeom>
            <a:noFill/>
            <a:ln w="317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7454" name="文本框 109">
              <a:extLst>
                <a:ext uri="{FF2B5EF4-FFF2-40B4-BE49-F238E27FC236}">
                  <a16:creationId xmlns:a16="http://schemas.microsoft.com/office/drawing/2014/main" xmlns="" id="{B0D41E0C-D081-4507-84DD-59BA8821FDC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58636" y="1623289"/>
              <a:ext cx="1619161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1200" cap="none" spc="0" normalizeH="0" baseline="0" noProof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Arial Rounded MT Bold" panose="020F0704030504030204" pitchFamily="34" charset="0"/>
                  <a:ea typeface="宋体" panose="02010600030101010101" pitchFamily="2" charset="-122"/>
                  <a:cs typeface="+mn-cs"/>
                </a:rPr>
                <a:t>What we do</a:t>
              </a: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 Rounded MT Bold" panose="020F07040305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1" name="文本框 110">
              <a:extLst>
                <a:ext uri="{FF2B5EF4-FFF2-40B4-BE49-F238E27FC236}">
                  <a16:creationId xmlns:a16="http://schemas.microsoft.com/office/drawing/2014/main" xmlns="" id="{4627C725-E7D6-4295-A087-6862EB4CADB3}"/>
                </a:ext>
              </a:extLst>
            </p:cNvPr>
            <p:cNvSpPr txBox="1"/>
            <p:nvPr/>
          </p:nvSpPr>
          <p:spPr>
            <a:xfrm>
              <a:off x="3019107" y="1856071"/>
              <a:ext cx="1211824" cy="33850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  <a:latin typeface="Arial Rounded MT Bold" panose="020F0704030504030204" pitchFamily="34" charset="0"/>
                  <a:ea typeface="宋体" panose="02010600030101010101" pitchFamily="2" charset="-122"/>
                  <a:cs typeface="+mn-cs"/>
                </a:rPr>
                <a:t>our work</a:t>
              </a: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Arial Rounded MT Bold" panose="020F070403050403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5160" name="组合 122">
            <a:extLst>
              <a:ext uri="{FF2B5EF4-FFF2-40B4-BE49-F238E27FC236}">
                <a16:creationId xmlns:a16="http://schemas.microsoft.com/office/drawing/2014/main" xmlns="" id="{333361DE-9D2B-4A59-896E-4D884F352C9C}"/>
              </a:ext>
            </a:extLst>
          </p:cNvPr>
          <p:cNvGrpSpPr>
            <a:grpSpLocks/>
          </p:cNvGrpSpPr>
          <p:nvPr/>
        </p:nvGrpSpPr>
        <p:grpSpPr bwMode="auto">
          <a:xfrm>
            <a:off x="4087813" y="4975225"/>
            <a:ext cx="1676400" cy="752475"/>
            <a:chOff x="4087125" y="4511233"/>
            <a:chExt cx="1676825" cy="751694"/>
          </a:xfrm>
        </p:grpSpPr>
        <p:sp>
          <p:nvSpPr>
            <p:cNvPr id="92" name="任意多边形 91">
              <a:extLst>
                <a:ext uri="{FF2B5EF4-FFF2-40B4-BE49-F238E27FC236}">
                  <a16:creationId xmlns:a16="http://schemas.microsoft.com/office/drawing/2014/main" xmlns="" id="{FF7E7088-035C-477B-A4C2-67D4075CCA66}"/>
                </a:ext>
              </a:extLst>
            </p:cNvPr>
            <p:cNvSpPr/>
            <p:nvPr/>
          </p:nvSpPr>
          <p:spPr>
            <a:xfrm rot="10800000" flipV="1">
              <a:off x="4087125" y="4511233"/>
              <a:ext cx="1584727" cy="751694"/>
            </a:xfrm>
            <a:custGeom>
              <a:avLst/>
              <a:gdLst>
                <a:gd name="connsiteX0" fmla="*/ 1480896 w 1480896"/>
                <a:gd name="connsiteY0" fmla="*/ 826770 h 826770"/>
                <a:gd name="connsiteX1" fmla="*/ 0 w 1480896"/>
                <a:gd name="connsiteY1" fmla="*/ 826770 h 826770"/>
                <a:gd name="connsiteX2" fmla="*/ 0 w 1480896"/>
                <a:gd name="connsiteY2" fmla="*/ 93345 h 826770"/>
                <a:gd name="connsiteX3" fmla="*/ 686309 w 1480896"/>
                <a:gd name="connsiteY3" fmla="*/ 93345 h 826770"/>
                <a:gd name="connsiteX4" fmla="*/ 740449 w 1480896"/>
                <a:gd name="connsiteY4" fmla="*/ 0 h 826770"/>
                <a:gd name="connsiteX5" fmla="*/ 794589 w 1480896"/>
                <a:gd name="connsiteY5" fmla="*/ 93345 h 826770"/>
                <a:gd name="connsiteX6" fmla="*/ 1480896 w 1480896"/>
                <a:gd name="connsiteY6" fmla="*/ 93345 h 826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80896" h="826770">
                  <a:moveTo>
                    <a:pt x="1480896" y="826770"/>
                  </a:moveTo>
                  <a:lnTo>
                    <a:pt x="0" y="826770"/>
                  </a:lnTo>
                  <a:lnTo>
                    <a:pt x="0" y="93345"/>
                  </a:lnTo>
                  <a:lnTo>
                    <a:pt x="686309" y="93345"/>
                  </a:lnTo>
                  <a:lnTo>
                    <a:pt x="740449" y="0"/>
                  </a:lnTo>
                  <a:lnTo>
                    <a:pt x="794589" y="93345"/>
                  </a:lnTo>
                  <a:lnTo>
                    <a:pt x="1480896" y="93345"/>
                  </a:lnTo>
                  <a:close/>
                </a:path>
              </a:pathLst>
            </a:custGeom>
            <a:noFill/>
            <a:ln w="317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7451" name="文本框 112">
              <a:extLst>
                <a:ext uri="{FF2B5EF4-FFF2-40B4-BE49-F238E27FC236}">
                  <a16:creationId xmlns:a16="http://schemas.microsoft.com/office/drawing/2014/main" xmlns="" id="{BF62504D-01D8-4A43-B645-2CBE441D2D0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08522" y="4621204"/>
              <a:ext cx="808235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1200" cap="none" spc="0" normalizeH="0" baseline="0" noProof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Arial Rounded MT Bold" panose="020F0704030504030204" pitchFamily="34" charset="0"/>
                  <a:ea typeface="宋体" panose="02010600030101010101" pitchFamily="2" charset="-122"/>
                  <a:cs typeface="+mn-cs"/>
                </a:rPr>
                <a:t>How </a:t>
              </a: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 Rounded MT Bold" panose="020F07040305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4" name="文本框 113">
              <a:extLst>
                <a:ext uri="{FF2B5EF4-FFF2-40B4-BE49-F238E27FC236}">
                  <a16:creationId xmlns:a16="http://schemas.microsoft.com/office/drawing/2014/main" xmlns="" id="{7AD8D437-1B61-4BD8-9EAA-EAE974B2966A}"/>
                </a:ext>
              </a:extLst>
            </p:cNvPr>
            <p:cNvSpPr txBox="1"/>
            <p:nvPr/>
          </p:nvSpPr>
          <p:spPr>
            <a:xfrm>
              <a:off x="4203041" y="4852192"/>
              <a:ext cx="1560909" cy="33778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  <a:latin typeface="Arial Rounded MT Bold" panose="020F0704030504030204" pitchFamily="34" charset="0"/>
                  <a:ea typeface="宋体" panose="02010600030101010101" pitchFamily="2" charset="-122"/>
                  <a:cs typeface="+mn-cs"/>
                </a:rPr>
                <a:t>magic ideas</a:t>
              </a: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Arial Rounded MT Bold" panose="020F070403050403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5161" name="组合 111">
            <a:extLst>
              <a:ext uri="{FF2B5EF4-FFF2-40B4-BE49-F238E27FC236}">
                <a16:creationId xmlns:a16="http://schemas.microsoft.com/office/drawing/2014/main" xmlns="" id="{5912306A-81EE-4AC7-ABED-729404FDA34F}"/>
              </a:ext>
            </a:extLst>
          </p:cNvPr>
          <p:cNvGrpSpPr>
            <a:grpSpLocks/>
          </p:cNvGrpSpPr>
          <p:nvPr/>
        </p:nvGrpSpPr>
        <p:grpSpPr bwMode="auto">
          <a:xfrm>
            <a:off x="6042025" y="1487488"/>
            <a:ext cx="107950" cy="1906587"/>
            <a:chOff x="6041999" y="1241185"/>
            <a:chExt cx="108000" cy="1905400"/>
          </a:xfrm>
        </p:grpSpPr>
        <p:sp>
          <p:nvSpPr>
            <p:cNvPr id="68" name="椭圆 67">
              <a:extLst>
                <a:ext uri="{FF2B5EF4-FFF2-40B4-BE49-F238E27FC236}">
                  <a16:creationId xmlns:a16="http://schemas.microsoft.com/office/drawing/2014/main" xmlns="" id="{C0534F9F-7F79-4756-9992-D352994A1657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6042058" y="2364377"/>
              <a:ext cx="107883" cy="10800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9" name="椭圆 68">
              <a:extLst>
                <a:ext uri="{FF2B5EF4-FFF2-40B4-BE49-F238E27FC236}">
                  <a16:creationId xmlns:a16="http://schemas.microsoft.com/office/drawing/2014/main" xmlns="" id="{D4422985-1E10-4ED7-9097-8FB17219914C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6042058" y="2589661"/>
              <a:ext cx="107883" cy="108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0" name="椭圆 69">
              <a:extLst>
                <a:ext uri="{FF2B5EF4-FFF2-40B4-BE49-F238E27FC236}">
                  <a16:creationId xmlns:a16="http://schemas.microsoft.com/office/drawing/2014/main" xmlns="" id="{C2CD66CE-E74C-4F5F-8323-D860CA2B08D5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6042058" y="2813359"/>
              <a:ext cx="107883" cy="1080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1" name="椭圆 70">
              <a:extLst>
                <a:ext uri="{FF2B5EF4-FFF2-40B4-BE49-F238E27FC236}">
                  <a16:creationId xmlns:a16="http://schemas.microsoft.com/office/drawing/2014/main" xmlns="" id="{67D8F62A-5442-4611-9398-9DEB68C36460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6042058" y="3038644"/>
              <a:ext cx="107883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2" name="椭圆 71">
              <a:extLst>
                <a:ext uri="{FF2B5EF4-FFF2-40B4-BE49-F238E27FC236}">
                  <a16:creationId xmlns:a16="http://schemas.microsoft.com/office/drawing/2014/main" xmlns="" id="{D856BF06-A7C1-4163-B917-1C82909E7B74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6041264" y="2139885"/>
              <a:ext cx="109469" cy="1080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7" name="椭圆 76">
              <a:extLst>
                <a:ext uri="{FF2B5EF4-FFF2-40B4-BE49-F238E27FC236}">
                  <a16:creationId xmlns:a16="http://schemas.microsoft.com/office/drawing/2014/main" xmlns="" id="{6FB862A9-7D06-4581-A127-A22FB5E178BA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6042058" y="1466411"/>
              <a:ext cx="107883" cy="1080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8" name="椭圆 77">
              <a:extLst>
                <a:ext uri="{FF2B5EF4-FFF2-40B4-BE49-F238E27FC236}">
                  <a16:creationId xmlns:a16="http://schemas.microsoft.com/office/drawing/2014/main" xmlns="" id="{A42048D8-6151-448F-9A4E-B061233D5EB1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6042058" y="1690109"/>
              <a:ext cx="107883" cy="1080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9" name="椭圆 78">
              <a:extLst>
                <a:ext uri="{FF2B5EF4-FFF2-40B4-BE49-F238E27FC236}">
                  <a16:creationId xmlns:a16="http://schemas.microsoft.com/office/drawing/2014/main" xmlns="" id="{460F5671-E62F-420A-BE03-B92B1DB58B73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6042058" y="1915393"/>
              <a:ext cx="107883" cy="1080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5" name="椭圆 114">
              <a:extLst>
                <a:ext uri="{FF2B5EF4-FFF2-40B4-BE49-F238E27FC236}">
                  <a16:creationId xmlns:a16="http://schemas.microsoft.com/office/drawing/2014/main" xmlns="" id="{EBAE1872-98DF-4CD1-A805-54F236C14739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6042058" y="1241126"/>
              <a:ext cx="107883" cy="108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5162" name="组合 115">
            <a:extLst>
              <a:ext uri="{FF2B5EF4-FFF2-40B4-BE49-F238E27FC236}">
                <a16:creationId xmlns:a16="http://schemas.microsoft.com/office/drawing/2014/main" xmlns="" id="{7CAB6615-A3B7-4FC5-9FD8-D0ECE7242BCE}"/>
              </a:ext>
            </a:extLst>
          </p:cNvPr>
          <p:cNvGrpSpPr>
            <a:grpSpLocks/>
          </p:cNvGrpSpPr>
          <p:nvPr/>
        </p:nvGrpSpPr>
        <p:grpSpPr bwMode="auto">
          <a:xfrm>
            <a:off x="6580188" y="4975225"/>
            <a:ext cx="1697037" cy="752475"/>
            <a:chOff x="6580121" y="4511233"/>
            <a:chExt cx="1697237" cy="751694"/>
          </a:xfrm>
        </p:grpSpPr>
        <p:sp>
          <p:nvSpPr>
            <p:cNvPr id="93" name="任意多边形 92">
              <a:extLst>
                <a:ext uri="{FF2B5EF4-FFF2-40B4-BE49-F238E27FC236}">
                  <a16:creationId xmlns:a16="http://schemas.microsoft.com/office/drawing/2014/main" xmlns="" id="{6D81BBBF-E167-485C-B174-92D37ACBB254}"/>
                </a:ext>
              </a:extLst>
            </p:cNvPr>
            <p:cNvSpPr/>
            <p:nvPr/>
          </p:nvSpPr>
          <p:spPr>
            <a:xfrm rot="10800000" flipV="1">
              <a:off x="6580121" y="4511233"/>
              <a:ext cx="1584512" cy="751694"/>
            </a:xfrm>
            <a:custGeom>
              <a:avLst/>
              <a:gdLst>
                <a:gd name="connsiteX0" fmla="*/ 1480896 w 1480896"/>
                <a:gd name="connsiteY0" fmla="*/ 826770 h 826770"/>
                <a:gd name="connsiteX1" fmla="*/ 0 w 1480896"/>
                <a:gd name="connsiteY1" fmla="*/ 826770 h 826770"/>
                <a:gd name="connsiteX2" fmla="*/ 0 w 1480896"/>
                <a:gd name="connsiteY2" fmla="*/ 93345 h 826770"/>
                <a:gd name="connsiteX3" fmla="*/ 686309 w 1480896"/>
                <a:gd name="connsiteY3" fmla="*/ 93345 h 826770"/>
                <a:gd name="connsiteX4" fmla="*/ 740449 w 1480896"/>
                <a:gd name="connsiteY4" fmla="*/ 0 h 826770"/>
                <a:gd name="connsiteX5" fmla="*/ 794589 w 1480896"/>
                <a:gd name="connsiteY5" fmla="*/ 93345 h 826770"/>
                <a:gd name="connsiteX6" fmla="*/ 1480896 w 1480896"/>
                <a:gd name="connsiteY6" fmla="*/ 93345 h 826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80896" h="826770">
                  <a:moveTo>
                    <a:pt x="1480896" y="826770"/>
                  </a:moveTo>
                  <a:lnTo>
                    <a:pt x="0" y="826770"/>
                  </a:lnTo>
                  <a:lnTo>
                    <a:pt x="0" y="93345"/>
                  </a:lnTo>
                  <a:lnTo>
                    <a:pt x="686309" y="93345"/>
                  </a:lnTo>
                  <a:lnTo>
                    <a:pt x="740449" y="0"/>
                  </a:lnTo>
                  <a:lnTo>
                    <a:pt x="794589" y="93345"/>
                  </a:lnTo>
                  <a:lnTo>
                    <a:pt x="1480896" y="93345"/>
                  </a:lnTo>
                  <a:close/>
                </a:path>
              </a:pathLst>
            </a:custGeom>
            <a:noFill/>
            <a:ln w="317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7439" name="文本框 116">
              <a:extLst>
                <a:ext uri="{FF2B5EF4-FFF2-40B4-BE49-F238E27FC236}">
                  <a16:creationId xmlns:a16="http://schemas.microsoft.com/office/drawing/2014/main" xmlns="" id="{B2DF1F16-7C8D-46F3-8433-98685282016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73956" y="4602463"/>
              <a:ext cx="1293752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1200" cap="none" spc="0" normalizeH="0" baseline="0" noProof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Arial Rounded MT Bold" panose="020F0704030504030204" pitchFamily="34" charset="0"/>
                  <a:ea typeface="宋体" panose="02010600030101010101" pitchFamily="2" charset="-122"/>
                  <a:cs typeface="+mn-cs"/>
                </a:rPr>
                <a:t>Analysis </a:t>
              </a: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 Rounded MT Bold" panose="020F07040305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8" name="文本框 117">
              <a:extLst>
                <a:ext uri="{FF2B5EF4-FFF2-40B4-BE49-F238E27FC236}">
                  <a16:creationId xmlns:a16="http://schemas.microsoft.com/office/drawing/2014/main" xmlns="" id="{B129F10D-13ED-4FD9-B638-5B3C55A0ACD1}"/>
                </a:ext>
              </a:extLst>
            </p:cNvPr>
            <p:cNvSpPr txBox="1"/>
            <p:nvPr/>
          </p:nvSpPr>
          <p:spPr>
            <a:xfrm>
              <a:off x="6581708" y="4856949"/>
              <a:ext cx="1695650" cy="3377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  <a:latin typeface="Arial Rounded MT Bold" panose="020F0704030504030204" pitchFamily="34" charset="0"/>
                  <a:ea typeface="宋体" panose="02010600030101010101" pitchFamily="2" charset="-122"/>
                  <a:cs typeface="+mn-cs"/>
                </a:rPr>
                <a:t>Charts &amp; polls</a:t>
              </a: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Arial Rounded MT Bold" panose="020F070403050403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5164" name="组合 123">
            <a:extLst>
              <a:ext uri="{FF2B5EF4-FFF2-40B4-BE49-F238E27FC236}">
                <a16:creationId xmlns:a16="http://schemas.microsoft.com/office/drawing/2014/main" xmlns="" id="{3869CC3C-C398-4CC6-AF4A-9B2E8CD3EB26}"/>
              </a:ext>
            </a:extLst>
          </p:cNvPr>
          <p:cNvGrpSpPr>
            <a:grpSpLocks/>
          </p:cNvGrpSpPr>
          <p:nvPr/>
        </p:nvGrpSpPr>
        <p:grpSpPr bwMode="auto">
          <a:xfrm>
            <a:off x="7820025" y="2070100"/>
            <a:ext cx="1620838" cy="752475"/>
            <a:chOff x="7819398" y="1605672"/>
            <a:chExt cx="1620726" cy="751694"/>
          </a:xfrm>
        </p:grpSpPr>
        <p:sp>
          <p:nvSpPr>
            <p:cNvPr id="90" name="任意多边形 89">
              <a:extLst>
                <a:ext uri="{FF2B5EF4-FFF2-40B4-BE49-F238E27FC236}">
                  <a16:creationId xmlns:a16="http://schemas.microsoft.com/office/drawing/2014/main" xmlns="" id="{B5BD97A6-5B40-4586-AFD1-59B9EECC99C7}"/>
                </a:ext>
              </a:extLst>
            </p:cNvPr>
            <p:cNvSpPr/>
            <p:nvPr/>
          </p:nvSpPr>
          <p:spPr>
            <a:xfrm rot="10800000">
              <a:off x="7819398" y="1605672"/>
              <a:ext cx="1620726" cy="751694"/>
            </a:xfrm>
            <a:custGeom>
              <a:avLst/>
              <a:gdLst>
                <a:gd name="connsiteX0" fmla="*/ 1480896 w 1480896"/>
                <a:gd name="connsiteY0" fmla="*/ 826770 h 826770"/>
                <a:gd name="connsiteX1" fmla="*/ 0 w 1480896"/>
                <a:gd name="connsiteY1" fmla="*/ 826770 h 826770"/>
                <a:gd name="connsiteX2" fmla="*/ 0 w 1480896"/>
                <a:gd name="connsiteY2" fmla="*/ 93345 h 826770"/>
                <a:gd name="connsiteX3" fmla="*/ 686309 w 1480896"/>
                <a:gd name="connsiteY3" fmla="*/ 93345 h 826770"/>
                <a:gd name="connsiteX4" fmla="*/ 740449 w 1480896"/>
                <a:gd name="connsiteY4" fmla="*/ 0 h 826770"/>
                <a:gd name="connsiteX5" fmla="*/ 794589 w 1480896"/>
                <a:gd name="connsiteY5" fmla="*/ 93345 h 826770"/>
                <a:gd name="connsiteX6" fmla="*/ 1480896 w 1480896"/>
                <a:gd name="connsiteY6" fmla="*/ 93345 h 826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80896" h="826770">
                  <a:moveTo>
                    <a:pt x="1480896" y="826770"/>
                  </a:moveTo>
                  <a:lnTo>
                    <a:pt x="0" y="826770"/>
                  </a:lnTo>
                  <a:lnTo>
                    <a:pt x="0" y="93345"/>
                  </a:lnTo>
                  <a:lnTo>
                    <a:pt x="686309" y="93345"/>
                  </a:lnTo>
                  <a:lnTo>
                    <a:pt x="740449" y="0"/>
                  </a:lnTo>
                  <a:lnTo>
                    <a:pt x="794589" y="93345"/>
                  </a:lnTo>
                  <a:lnTo>
                    <a:pt x="1480896" y="93345"/>
                  </a:lnTo>
                  <a:close/>
                </a:path>
              </a:pathLst>
            </a:custGeom>
            <a:noFill/>
            <a:ln w="317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7436" name="文本框 118">
              <a:extLst>
                <a:ext uri="{FF2B5EF4-FFF2-40B4-BE49-F238E27FC236}">
                  <a16:creationId xmlns:a16="http://schemas.microsoft.com/office/drawing/2014/main" xmlns="" id="{C2B53B67-D110-45A8-8EC5-7A652A317DC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853229" y="1621094"/>
              <a:ext cx="1535998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1200" cap="none" spc="0" normalizeH="0" baseline="0" noProof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Arial Rounded MT Bold" panose="020F0704030504030204" pitchFamily="34" charset="0"/>
                  <a:ea typeface="宋体" panose="02010600030101010101" pitchFamily="2" charset="-122"/>
                  <a:cs typeface="+mn-cs"/>
                </a:rPr>
                <a:t>Show case</a:t>
              </a: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 Rounded MT Bold" panose="020F07040305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0" name="文本框 119">
              <a:extLst>
                <a:ext uri="{FF2B5EF4-FFF2-40B4-BE49-F238E27FC236}">
                  <a16:creationId xmlns:a16="http://schemas.microsoft.com/office/drawing/2014/main" xmlns="" id="{4F1F1F85-4BD0-427C-AD90-81EE30505A08}"/>
                </a:ext>
              </a:extLst>
            </p:cNvPr>
            <p:cNvSpPr txBox="1"/>
            <p:nvPr/>
          </p:nvSpPr>
          <p:spPr>
            <a:xfrm>
              <a:off x="8228945" y="1854651"/>
              <a:ext cx="1211179" cy="33778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  <a:latin typeface="Arial Rounded MT Bold" panose="020F0704030504030204" pitchFamily="34" charset="0"/>
                  <a:ea typeface="宋体" panose="02010600030101010101" pitchFamily="2" charset="-122"/>
                  <a:cs typeface="+mn-cs"/>
                </a:rPr>
                <a:t>clients</a:t>
              </a: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Arial Rounded MT Bold" panose="020F070403050403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5165" name="组合 124">
            <a:extLst>
              <a:ext uri="{FF2B5EF4-FFF2-40B4-BE49-F238E27FC236}">
                <a16:creationId xmlns:a16="http://schemas.microsoft.com/office/drawing/2014/main" xmlns="" id="{A78D05C5-34E0-4C64-AE79-D508062411CE}"/>
              </a:ext>
            </a:extLst>
          </p:cNvPr>
          <p:cNvGrpSpPr>
            <a:grpSpLocks/>
          </p:cNvGrpSpPr>
          <p:nvPr/>
        </p:nvGrpSpPr>
        <p:grpSpPr bwMode="auto">
          <a:xfrm>
            <a:off x="9104313" y="4975225"/>
            <a:ext cx="1863725" cy="752475"/>
            <a:chOff x="9104868" y="4511233"/>
            <a:chExt cx="1863308" cy="751694"/>
          </a:xfrm>
        </p:grpSpPr>
        <p:sp>
          <p:nvSpPr>
            <p:cNvPr id="94" name="任意多边形 93">
              <a:extLst>
                <a:ext uri="{FF2B5EF4-FFF2-40B4-BE49-F238E27FC236}">
                  <a16:creationId xmlns:a16="http://schemas.microsoft.com/office/drawing/2014/main" xmlns="" id="{3A28345A-420D-4A73-A0A6-AE5DAC5F18D9}"/>
                </a:ext>
              </a:extLst>
            </p:cNvPr>
            <p:cNvSpPr/>
            <p:nvPr/>
          </p:nvSpPr>
          <p:spPr>
            <a:xfrm rot="10800000" flipV="1">
              <a:off x="9104868" y="4511233"/>
              <a:ext cx="1583971" cy="751694"/>
            </a:xfrm>
            <a:custGeom>
              <a:avLst/>
              <a:gdLst>
                <a:gd name="connsiteX0" fmla="*/ 1480896 w 1480896"/>
                <a:gd name="connsiteY0" fmla="*/ 826770 h 826770"/>
                <a:gd name="connsiteX1" fmla="*/ 0 w 1480896"/>
                <a:gd name="connsiteY1" fmla="*/ 826770 h 826770"/>
                <a:gd name="connsiteX2" fmla="*/ 0 w 1480896"/>
                <a:gd name="connsiteY2" fmla="*/ 93345 h 826770"/>
                <a:gd name="connsiteX3" fmla="*/ 686309 w 1480896"/>
                <a:gd name="connsiteY3" fmla="*/ 93345 h 826770"/>
                <a:gd name="connsiteX4" fmla="*/ 740449 w 1480896"/>
                <a:gd name="connsiteY4" fmla="*/ 0 h 826770"/>
                <a:gd name="connsiteX5" fmla="*/ 794589 w 1480896"/>
                <a:gd name="connsiteY5" fmla="*/ 93345 h 826770"/>
                <a:gd name="connsiteX6" fmla="*/ 1480896 w 1480896"/>
                <a:gd name="connsiteY6" fmla="*/ 93345 h 826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80896" h="826770">
                  <a:moveTo>
                    <a:pt x="1480896" y="826770"/>
                  </a:moveTo>
                  <a:lnTo>
                    <a:pt x="0" y="826770"/>
                  </a:lnTo>
                  <a:lnTo>
                    <a:pt x="0" y="93345"/>
                  </a:lnTo>
                  <a:lnTo>
                    <a:pt x="686309" y="93345"/>
                  </a:lnTo>
                  <a:lnTo>
                    <a:pt x="740449" y="0"/>
                  </a:lnTo>
                  <a:lnTo>
                    <a:pt x="794589" y="93345"/>
                  </a:lnTo>
                  <a:lnTo>
                    <a:pt x="1480896" y="93345"/>
                  </a:lnTo>
                  <a:close/>
                </a:path>
              </a:pathLst>
            </a:custGeom>
            <a:noFill/>
            <a:ln w="317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7433" name="文本框 120">
              <a:extLst>
                <a:ext uri="{FF2B5EF4-FFF2-40B4-BE49-F238E27FC236}">
                  <a16:creationId xmlns:a16="http://schemas.microsoft.com/office/drawing/2014/main" xmlns="" id="{F06A7C6F-0177-4714-8A78-377699B71B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565113" y="4616021"/>
              <a:ext cx="73609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1200" cap="none" spc="0" normalizeH="0" baseline="0" noProof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Arial Rounded MT Bold" panose="020F0704030504030204" pitchFamily="34" charset="0"/>
                  <a:ea typeface="宋体" panose="02010600030101010101" pitchFamily="2" charset="-122"/>
                  <a:cs typeface="+mn-cs"/>
                </a:rPr>
                <a:t>End </a:t>
              </a: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 Rounded MT Bold" panose="020F07040305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2" name="文本框 121">
              <a:extLst>
                <a:ext uri="{FF2B5EF4-FFF2-40B4-BE49-F238E27FC236}">
                  <a16:creationId xmlns:a16="http://schemas.microsoft.com/office/drawing/2014/main" xmlns="" id="{056DB5A6-390C-4A7E-AAE7-EF00B292F5A4}"/>
                </a:ext>
              </a:extLst>
            </p:cNvPr>
            <p:cNvSpPr txBox="1"/>
            <p:nvPr/>
          </p:nvSpPr>
          <p:spPr>
            <a:xfrm>
              <a:off x="9406426" y="4847434"/>
              <a:ext cx="1561750" cy="3377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  <a:latin typeface="Arial Rounded MT Bold" panose="020F0704030504030204" pitchFamily="34" charset="0"/>
                  <a:ea typeface="宋体" panose="02010600030101010101" pitchFamily="2" charset="-122"/>
                  <a:cs typeface="+mn-cs"/>
                </a:rPr>
                <a:t>question</a:t>
              </a: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Arial Rounded MT Bold" panose="020F070403050403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40599260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5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1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3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100"/>
                            </p:stCondLst>
                            <p:childTnLst>
                              <p:par>
                                <p:cTn id="20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3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450"/>
                            </p:stCondLst>
                            <p:childTnLst>
                              <p:par>
                                <p:cTn id="2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4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4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185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210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360"/>
                                        <p:tgtEl>
                                          <p:spTgt spid="5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2460"/>
                            </p:stCondLst>
                            <p:childTnLst>
                              <p:par>
                                <p:cTn id="3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4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2860"/>
                            </p:stCondLst>
                            <p:childTnLst>
                              <p:par>
                                <p:cTn id="4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3110"/>
                            </p:stCondLst>
                            <p:childTnLst>
                              <p:par>
                                <p:cTn id="5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360"/>
                                        <p:tgtEl>
                                          <p:spTgt spid="5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3470"/>
                            </p:stCondLst>
                            <p:childTnLst>
                              <p:par>
                                <p:cTn id="5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4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4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4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4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3870"/>
                            </p:stCondLst>
                            <p:childTnLst>
                              <p:par>
                                <p:cTn id="6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4120"/>
                            </p:stCondLst>
                            <p:childTnLst>
                              <p:par>
                                <p:cTn id="6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360"/>
                                        <p:tgtEl>
                                          <p:spTgt spid="5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4480"/>
                            </p:stCondLst>
                            <p:childTnLst>
                              <p:par>
                                <p:cTn id="6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400" fill="hold"/>
                                        <p:tgtEl>
                                          <p:spTgt spid="5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400" fill="hold"/>
                                        <p:tgtEl>
                                          <p:spTgt spid="5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400" fill="hold"/>
                                        <p:tgtEl>
                                          <p:spTgt spid="51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400"/>
                                        <p:tgtEl>
                                          <p:spTgt spid="5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 nodeType="afterGroup">
                            <p:stCondLst>
                              <p:cond delay="4880"/>
                            </p:stCondLst>
                            <p:childTnLst>
                              <p:par>
                                <p:cTn id="7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5130"/>
                            </p:stCondLst>
                            <p:childTnLst>
                              <p:par>
                                <p:cTn id="8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360"/>
                                        <p:tgtEl>
                                          <p:spTgt spid="5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 nodeType="afterGroup">
                            <p:stCondLst>
                              <p:cond delay="5490"/>
                            </p:stCondLst>
                            <p:childTnLst>
                              <p:par>
                                <p:cTn id="8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400" fill="hold"/>
                                        <p:tgtEl>
                                          <p:spTgt spid="5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400" fill="hold"/>
                                        <p:tgtEl>
                                          <p:spTgt spid="5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400" fill="hold"/>
                                        <p:tgtEl>
                                          <p:spTgt spid="51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400"/>
                                        <p:tgtEl>
                                          <p:spTgt spid="5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5890"/>
                            </p:stCondLst>
                            <p:childTnLst>
                              <p:par>
                                <p:cTn id="9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6140"/>
                            </p:stCondLst>
                            <p:childTnLst>
                              <p:par>
                                <p:cTn id="9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360"/>
                                        <p:tgtEl>
                                          <p:spTgt spid="5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9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400" fill="hold"/>
                                        <p:tgtEl>
                                          <p:spTgt spid="5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400" fill="hold"/>
                                        <p:tgtEl>
                                          <p:spTgt spid="5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400" fill="hold"/>
                                        <p:tgtEl>
                                          <p:spTgt spid="51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400"/>
                                        <p:tgtEl>
                                          <p:spTgt spid="5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 nodeType="afterGroup">
                            <p:stCondLst>
                              <p:cond delay="6900"/>
                            </p:stCondLst>
                            <p:childTnLst>
                              <p:par>
                                <p:cTn id="10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8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 nodeType="afterGroup">
                            <p:stCondLst>
                              <p:cond delay="7150"/>
                            </p:stCondLst>
                            <p:childTnLst>
                              <p:par>
                                <p:cTn id="11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2" dur="360"/>
                                        <p:tgtEl>
                                          <p:spTgt spid="5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6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直角三角形 18">
            <a:extLst>
              <a:ext uri="{FF2B5EF4-FFF2-40B4-BE49-F238E27FC236}">
                <a16:creationId xmlns:a16="http://schemas.microsoft.com/office/drawing/2014/main" xmlns="" id="{98DBE52E-CAB9-4E18-86C5-728A1832947B}"/>
              </a:ext>
            </a:extLst>
          </p:cNvPr>
          <p:cNvSpPr/>
          <p:nvPr/>
        </p:nvSpPr>
        <p:spPr>
          <a:xfrm rot="5400000" flipV="1">
            <a:off x="7246937" y="-126999"/>
            <a:ext cx="4818063" cy="5072062"/>
          </a:xfrm>
          <a:prstGeom prst="rtTriangle">
            <a:avLst/>
          </a:prstGeom>
          <a:solidFill>
            <a:srgbClr val="F8F8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" name="直角三角形 19">
            <a:extLst>
              <a:ext uri="{FF2B5EF4-FFF2-40B4-BE49-F238E27FC236}">
                <a16:creationId xmlns:a16="http://schemas.microsoft.com/office/drawing/2014/main" xmlns="" id="{E4FDEC3A-49A4-4346-A6E1-4AD860EBA55C}"/>
              </a:ext>
            </a:extLst>
          </p:cNvPr>
          <p:cNvSpPr/>
          <p:nvPr/>
        </p:nvSpPr>
        <p:spPr>
          <a:xfrm rot="5400000" flipV="1">
            <a:off x="7981950" y="-174625"/>
            <a:ext cx="4035425" cy="4384675"/>
          </a:xfrm>
          <a:prstGeom prst="rtTriangle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直角三角形 16">
            <a:extLst>
              <a:ext uri="{FF2B5EF4-FFF2-40B4-BE49-F238E27FC236}">
                <a16:creationId xmlns:a16="http://schemas.microsoft.com/office/drawing/2014/main" xmlns="" id="{E69C5CC9-0A73-4866-B808-12615D79E57B}"/>
              </a:ext>
            </a:extLst>
          </p:cNvPr>
          <p:cNvSpPr/>
          <p:nvPr/>
        </p:nvSpPr>
        <p:spPr>
          <a:xfrm>
            <a:off x="0" y="1770063"/>
            <a:ext cx="4427538" cy="5087937"/>
          </a:xfrm>
          <a:prstGeom prst="rtTriangle">
            <a:avLst/>
          </a:prstGeom>
          <a:solidFill>
            <a:srgbClr val="F8F8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直角三角形 7">
            <a:extLst>
              <a:ext uri="{FF2B5EF4-FFF2-40B4-BE49-F238E27FC236}">
                <a16:creationId xmlns:a16="http://schemas.microsoft.com/office/drawing/2014/main" xmlns="" id="{56E9F894-0E5C-44DF-9946-E8B931C87297}"/>
              </a:ext>
            </a:extLst>
          </p:cNvPr>
          <p:cNvSpPr/>
          <p:nvPr/>
        </p:nvSpPr>
        <p:spPr>
          <a:xfrm>
            <a:off x="0" y="2459038"/>
            <a:ext cx="3825875" cy="4398962"/>
          </a:xfrm>
          <a:prstGeom prst="rtTriangle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直角三角形 5">
            <a:extLst>
              <a:ext uri="{FF2B5EF4-FFF2-40B4-BE49-F238E27FC236}">
                <a16:creationId xmlns:a16="http://schemas.microsoft.com/office/drawing/2014/main" xmlns="" id="{612C6831-E7FE-4054-969B-EC9B275CBC9D}"/>
              </a:ext>
            </a:extLst>
          </p:cNvPr>
          <p:cNvSpPr/>
          <p:nvPr/>
        </p:nvSpPr>
        <p:spPr>
          <a:xfrm flipV="1">
            <a:off x="0" y="0"/>
            <a:ext cx="9694863" cy="2700338"/>
          </a:xfrm>
          <a:prstGeom prst="rt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直角三角形 3">
            <a:extLst>
              <a:ext uri="{FF2B5EF4-FFF2-40B4-BE49-F238E27FC236}">
                <a16:creationId xmlns:a16="http://schemas.microsoft.com/office/drawing/2014/main" xmlns="" id="{16E191EC-6F9B-45B1-9F69-153E8C2AB6A4}"/>
              </a:ext>
            </a:extLst>
          </p:cNvPr>
          <p:cNvSpPr/>
          <p:nvPr/>
        </p:nvSpPr>
        <p:spPr>
          <a:xfrm flipV="1">
            <a:off x="0" y="0"/>
            <a:ext cx="7590971" cy="2699658"/>
          </a:xfrm>
          <a:prstGeom prst="rtTriangle">
            <a:avLst/>
          </a:prstGeom>
          <a:blipFill dpi="0" rotWithShape="0">
            <a:blip r:embed="rId3" cstate="print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rcRect/>
            <a:stretch>
              <a:fillRect l="-36000" t="-53000" r="-1000" b="-8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直角三角形 12">
            <a:extLst>
              <a:ext uri="{FF2B5EF4-FFF2-40B4-BE49-F238E27FC236}">
                <a16:creationId xmlns:a16="http://schemas.microsoft.com/office/drawing/2014/main" xmlns="" id="{27E78EC1-0233-4CC8-8C9D-68E32C3454F2}"/>
              </a:ext>
            </a:extLst>
          </p:cNvPr>
          <p:cNvSpPr/>
          <p:nvPr/>
        </p:nvSpPr>
        <p:spPr>
          <a:xfrm flipH="1">
            <a:off x="2497138" y="4157663"/>
            <a:ext cx="9694862" cy="2700337"/>
          </a:xfrm>
          <a:prstGeom prst="rt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" name="直角三角形 13">
            <a:extLst>
              <a:ext uri="{FF2B5EF4-FFF2-40B4-BE49-F238E27FC236}">
                <a16:creationId xmlns:a16="http://schemas.microsoft.com/office/drawing/2014/main" xmlns="" id="{D94EA23E-DF5D-46A8-9DAA-8E6E95056A5D}"/>
              </a:ext>
            </a:extLst>
          </p:cNvPr>
          <p:cNvSpPr/>
          <p:nvPr/>
        </p:nvSpPr>
        <p:spPr>
          <a:xfrm flipH="1">
            <a:off x="4601029" y="4158342"/>
            <a:ext cx="7590971" cy="2699658"/>
          </a:xfrm>
          <a:prstGeom prst="rtTriangle">
            <a:avLst/>
          </a:prstGeom>
          <a:blipFill dpi="0" rotWithShape="0">
            <a:blip r:embed="rId3" cstate="print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rcRect/>
            <a:stretch>
              <a:fillRect l="-36000" t="-53000" r="-1000" b="-8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692302B6-F97E-442F-90C0-25E82880D9F1}"/>
              </a:ext>
            </a:extLst>
          </p:cNvPr>
          <p:cNvSpPr/>
          <p:nvPr/>
        </p:nvSpPr>
        <p:spPr>
          <a:xfrm>
            <a:off x="1506538" y="2767013"/>
            <a:ext cx="215900" cy="122396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EF98191C-4C8B-4FD0-9711-D95867C0DADC}"/>
              </a:ext>
            </a:extLst>
          </p:cNvPr>
          <p:cNvSpPr txBox="1"/>
          <p:nvPr/>
        </p:nvSpPr>
        <p:spPr>
          <a:xfrm>
            <a:off x="1738313" y="2619375"/>
            <a:ext cx="7912100" cy="11080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600" b="1" i="0" u="none" strike="noStrike" kern="1200" cap="none" spc="-30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THANKS WATCHING</a:t>
            </a:r>
            <a:endParaRPr kumimoji="0" lang="zh-CN" altLang="en-US" sz="6600" b="1" i="0" u="none" strike="noStrike" kern="1200" cap="none" spc="-30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090960C6-76FC-4E4D-A2E9-0AA0FC3797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0700" y="3576638"/>
            <a:ext cx="142218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微软雅黑" panose="020B0503020204020204" pitchFamily="34" charset="-122"/>
                <a:ea typeface="宋体" panose="02010600030101010101" pitchFamily="2" charset="-122"/>
                <a:cs typeface="+mn-cs"/>
              </a:rPr>
              <a:t>创妹设计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微软雅黑" panose="020B0503020204020204" pitchFamily="34" charset="-122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3370" y="414528"/>
            <a:ext cx="551784" cy="554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7843850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3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9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9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750"/>
                            </p:stCondLst>
                            <p:childTnLst>
                              <p:par>
                                <p:cTn id="4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2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368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17" grpId="0" animBg="1"/>
      <p:bldP spid="8" grpId="0" animBg="1"/>
      <p:bldP spid="6" grpId="0" animBg="1"/>
      <p:bldP spid="13" grpId="0" animBg="1"/>
      <p:bldP spid="22" grpId="0" animBg="1"/>
      <p:bldP spid="23" grpId="0"/>
      <p:bldP spid="2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6A0BD9CF-7FE0-42A1-9E42-CBAE2E5DBB3A}"/>
              </a:ext>
            </a:extLst>
          </p:cNvPr>
          <p:cNvPicPr>
            <a:picLocks noChangeAspect="1"/>
          </p:cNvPicPr>
          <p:nvPr/>
        </p:nvPicPr>
        <p:blipFill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17" b="45679"/>
          <a:stretch>
            <a:fillRect/>
          </a:stretch>
        </p:blipFill>
        <p:spPr bwMode="auto">
          <a:xfrm>
            <a:off x="0" y="1617663"/>
            <a:ext cx="12192000" cy="3281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97923C91-41BE-47A0-A7CF-93E665BB20B3}"/>
              </a:ext>
            </a:extLst>
          </p:cNvPr>
          <p:cNvSpPr txBox="1"/>
          <p:nvPr/>
        </p:nvSpPr>
        <p:spPr>
          <a:xfrm>
            <a:off x="201613" y="228600"/>
            <a:ext cx="5543550" cy="8302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INTRODUCTION</a:t>
            </a:r>
            <a:endParaRPr kumimoji="0" lang="zh-CN" altLang="en-US" sz="48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Arial Black" panose="020B0A040201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F76C911D-B376-43BF-A6D9-EAC3A8E96CA1}"/>
              </a:ext>
            </a:extLst>
          </p:cNvPr>
          <p:cNvSpPr txBox="1"/>
          <p:nvPr/>
        </p:nvSpPr>
        <p:spPr>
          <a:xfrm>
            <a:off x="255588" y="823913"/>
            <a:ext cx="6369050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This page is perfect for 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welcome message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859C700A-3EE9-402D-975A-1F6554A3B863}"/>
              </a:ext>
            </a:extLst>
          </p:cNvPr>
          <p:cNvSpPr txBox="1"/>
          <p:nvPr/>
        </p:nvSpPr>
        <p:spPr>
          <a:xfrm>
            <a:off x="1003300" y="2119313"/>
            <a:ext cx="5359400" cy="20621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Don't aim for success if you want it; just do what you love and believe in, and it will come naturally.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B3B0B3DB-4512-4F7B-BD64-7A6EF5A08667}"/>
              </a:ext>
            </a:extLst>
          </p:cNvPr>
          <p:cNvSpPr txBox="1"/>
          <p:nvPr/>
        </p:nvSpPr>
        <p:spPr>
          <a:xfrm>
            <a:off x="284163" y="5089525"/>
            <a:ext cx="11725275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I choose for my subject faith wrought into life, apart from creed or dogma. By faith I mean a vision of good one cherishes and the enthusiasm that pushes one to seek its fulfillment regardless of obstacles. Faith is a dynamic power that breaks the chain of routine and gives a new, fine turn to old commonplaces. Faith reinvigorates the will, enriches the affections and awakens a sense of creativeness.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　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4C307F71-4036-4C83-BCB6-46703CC62407}"/>
              </a:ext>
            </a:extLst>
          </p:cNvPr>
          <p:cNvSpPr/>
          <p:nvPr/>
        </p:nvSpPr>
        <p:spPr>
          <a:xfrm>
            <a:off x="0" y="0"/>
            <a:ext cx="215900" cy="122396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997A84A9-914A-40F2-AFDB-0302AAB5B4C3}"/>
              </a:ext>
            </a:extLst>
          </p:cNvPr>
          <p:cNvSpPr/>
          <p:nvPr/>
        </p:nvSpPr>
        <p:spPr>
          <a:xfrm>
            <a:off x="10433050" y="6546850"/>
            <a:ext cx="1758950" cy="31115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PAGE: 01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5938923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330"/>
                            </p:stCondLst>
                            <p:childTnLst>
                              <p:par>
                                <p:cTn id="1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830"/>
                            </p:stCondLst>
                            <p:childTnLst>
                              <p:par>
                                <p:cTn id="2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33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:a16="http://schemas.microsoft.com/office/drawing/2014/main" xmlns="" id="{F9DF021A-37BC-4E4D-9D63-5EB49C760346}"/>
              </a:ext>
            </a:extLst>
          </p:cNvPr>
          <p:cNvSpPr/>
          <p:nvPr/>
        </p:nvSpPr>
        <p:spPr>
          <a:xfrm>
            <a:off x="0" y="0"/>
            <a:ext cx="215900" cy="122396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91655316-99EC-4673-A69F-D13FDF60855A}"/>
              </a:ext>
            </a:extLst>
          </p:cNvPr>
          <p:cNvSpPr/>
          <p:nvPr/>
        </p:nvSpPr>
        <p:spPr>
          <a:xfrm>
            <a:off x="10433050" y="6546850"/>
            <a:ext cx="1758950" cy="31115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PAGE: 01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2" name="组合 10">
            <a:extLst>
              <a:ext uri="{FF2B5EF4-FFF2-40B4-BE49-F238E27FC236}">
                <a16:creationId xmlns:a16="http://schemas.microsoft.com/office/drawing/2014/main" xmlns="" id="{400B4291-69A3-4AB5-B622-084089E7B13D}"/>
              </a:ext>
            </a:extLst>
          </p:cNvPr>
          <p:cNvGrpSpPr>
            <a:grpSpLocks/>
          </p:cNvGrpSpPr>
          <p:nvPr/>
        </p:nvGrpSpPr>
        <p:grpSpPr bwMode="auto">
          <a:xfrm>
            <a:off x="327025" y="1574800"/>
            <a:ext cx="6142038" cy="3351213"/>
            <a:chOff x="1878013" y="1344613"/>
            <a:chExt cx="8432800" cy="4168775"/>
          </a:xfrm>
        </p:grpSpPr>
        <p:sp>
          <p:nvSpPr>
            <p:cNvPr id="12" name="Freeform 5">
              <a:extLst>
                <a:ext uri="{FF2B5EF4-FFF2-40B4-BE49-F238E27FC236}">
                  <a16:creationId xmlns:a16="http://schemas.microsoft.com/office/drawing/2014/main" xmlns="" id="{90651EA8-172D-4C37-9A22-16762A4C8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8581" y="4441078"/>
              <a:ext cx="300782" cy="298193"/>
            </a:xfrm>
            <a:custGeom>
              <a:avLst/>
              <a:gdLst>
                <a:gd name="T0" fmla="*/ 30 w 80"/>
                <a:gd name="T1" fmla="*/ 75 h 79"/>
                <a:gd name="T2" fmla="*/ 33 w 80"/>
                <a:gd name="T3" fmla="*/ 74 h 79"/>
                <a:gd name="T4" fmla="*/ 37 w 80"/>
                <a:gd name="T5" fmla="*/ 78 h 79"/>
                <a:gd name="T6" fmla="*/ 45 w 80"/>
                <a:gd name="T7" fmla="*/ 78 h 79"/>
                <a:gd name="T8" fmla="*/ 49 w 80"/>
                <a:gd name="T9" fmla="*/ 74 h 79"/>
                <a:gd name="T10" fmla="*/ 49 w 80"/>
                <a:gd name="T11" fmla="*/ 33 h 79"/>
                <a:gd name="T12" fmla="*/ 55 w 80"/>
                <a:gd name="T13" fmla="*/ 30 h 79"/>
                <a:gd name="T14" fmla="*/ 55 w 80"/>
                <a:gd name="T15" fmla="*/ 9 h 79"/>
                <a:gd name="T16" fmla="*/ 61 w 80"/>
                <a:gd name="T17" fmla="*/ 8 h 79"/>
                <a:gd name="T18" fmla="*/ 68 w 80"/>
                <a:gd name="T19" fmla="*/ 6 h 79"/>
                <a:gd name="T20" fmla="*/ 71 w 80"/>
                <a:gd name="T21" fmla="*/ 9 h 79"/>
                <a:gd name="T22" fmla="*/ 75 w 80"/>
                <a:gd name="T23" fmla="*/ 6 h 79"/>
                <a:gd name="T24" fmla="*/ 80 w 80"/>
                <a:gd name="T25" fmla="*/ 5 h 79"/>
                <a:gd name="T26" fmla="*/ 79 w 80"/>
                <a:gd name="T27" fmla="*/ 4 h 79"/>
                <a:gd name="T28" fmla="*/ 66 w 80"/>
                <a:gd name="T29" fmla="*/ 4 h 79"/>
                <a:gd name="T30" fmla="*/ 56 w 80"/>
                <a:gd name="T31" fmla="*/ 5 h 79"/>
                <a:gd name="T32" fmla="*/ 43 w 80"/>
                <a:gd name="T33" fmla="*/ 5 h 79"/>
                <a:gd name="T34" fmla="*/ 41 w 80"/>
                <a:gd name="T35" fmla="*/ 3 h 79"/>
                <a:gd name="T36" fmla="*/ 19 w 80"/>
                <a:gd name="T37" fmla="*/ 3 h 79"/>
                <a:gd name="T38" fmla="*/ 13 w 80"/>
                <a:gd name="T39" fmla="*/ 1 h 79"/>
                <a:gd name="T40" fmla="*/ 7 w 80"/>
                <a:gd name="T41" fmla="*/ 1 h 79"/>
                <a:gd name="T42" fmla="*/ 5 w 80"/>
                <a:gd name="T43" fmla="*/ 0 h 79"/>
                <a:gd name="T44" fmla="*/ 3 w 80"/>
                <a:gd name="T45" fmla="*/ 1 h 79"/>
                <a:gd name="T46" fmla="*/ 1 w 80"/>
                <a:gd name="T47" fmla="*/ 2 h 79"/>
                <a:gd name="T48" fmla="*/ 4 w 80"/>
                <a:gd name="T49" fmla="*/ 10 h 79"/>
                <a:gd name="T50" fmla="*/ 10 w 80"/>
                <a:gd name="T51" fmla="*/ 23 h 79"/>
                <a:gd name="T52" fmla="*/ 17 w 80"/>
                <a:gd name="T53" fmla="*/ 36 h 79"/>
                <a:gd name="T54" fmla="*/ 17 w 80"/>
                <a:gd name="T55" fmla="*/ 46 h 79"/>
                <a:gd name="T56" fmla="*/ 19 w 80"/>
                <a:gd name="T57" fmla="*/ 56 h 79"/>
                <a:gd name="T58" fmla="*/ 23 w 80"/>
                <a:gd name="T59" fmla="*/ 71 h 79"/>
                <a:gd name="T60" fmla="*/ 27 w 80"/>
                <a:gd name="T61" fmla="*/ 76 h 79"/>
                <a:gd name="T62" fmla="*/ 30 w 80"/>
                <a:gd name="T63" fmla="*/ 7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" h="79">
                  <a:moveTo>
                    <a:pt x="30" y="75"/>
                  </a:moveTo>
                  <a:cubicBezTo>
                    <a:pt x="30" y="74"/>
                    <a:pt x="32" y="72"/>
                    <a:pt x="33" y="74"/>
                  </a:cubicBezTo>
                  <a:cubicBezTo>
                    <a:pt x="35" y="75"/>
                    <a:pt x="34" y="78"/>
                    <a:pt x="37" y="78"/>
                  </a:cubicBezTo>
                  <a:cubicBezTo>
                    <a:pt x="39" y="78"/>
                    <a:pt x="44" y="79"/>
                    <a:pt x="45" y="78"/>
                  </a:cubicBezTo>
                  <a:cubicBezTo>
                    <a:pt x="45" y="77"/>
                    <a:pt x="49" y="76"/>
                    <a:pt x="49" y="74"/>
                  </a:cubicBezTo>
                  <a:cubicBezTo>
                    <a:pt x="49" y="72"/>
                    <a:pt x="49" y="34"/>
                    <a:pt x="49" y="33"/>
                  </a:cubicBezTo>
                  <a:cubicBezTo>
                    <a:pt x="49" y="31"/>
                    <a:pt x="55" y="33"/>
                    <a:pt x="55" y="30"/>
                  </a:cubicBezTo>
                  <a:cubicBezTo>
                    <a:pt x="55" y="28"/>
                    <a:pt x="55" y="9"/>
                    <a:pt x="55" y="9"/>
                  </a:cubicBezTo>
                  <a:cubicBezTo>
                    <a:pt x="55" y="9"/>
                    <a:pt x="59" y="9"/>
                    <a:pt x="61" y="8"/>
                  </a:cubicBezTo>
                  <a:cubicBezTo>
                    <a:pt x="62" y="8"/>
                    <a:pt x="67" y="5"/>
                    <a:pt x="68" y="6"/>
                  </a:cubicBezTo>
                  <a:cubicBezTo>
                    <a:pt x="69" y="7"/>
                    <a:pt x="70" y="9"/>
                    <a:pt x="71" y="9"/>
                  </a:cubicBezTo>
                  <a:cubicBezTo>
                    <a:pt x="72" y="8"/>
                    <a:pt x="74" y="6"/>
                    <a:pt x="75" y="6"/>
                  </a:cubicBezTo>
                  <a:cubicBezTo>
                    <a:pt x="76" y="6"/>
                    <a:pt x="78" y="5"/>
                    <a:pt x="80" y="5"/>
                  </a:cubicBezTo>
                  <a:cubicBezTo>
                    <a:pt x="79" y="4"/>
                    <a:pt x="79" y="4"/>
                    <a:pt x="79" y="4"/>
                  </a:cubicBezTo>
                  <a:cubicBezTo>
                    <a:pt x="79" y="2"/>
                    <a:pt x="68" y="4"/>
                    <a:pt x="66" y="4"/>
                  </a:cubicBezTo>
                  <a:cubicBezTo>
                    <a:pt x="64" y="5"/>
                    <a:pt x="58" y="6"/>
                    <a:pt x="56" y="5"/>
                  </a:cubicBezTo>
                  <a:cubicBezTo>
                    <a:pt x="55" y="4"/>
                    <a:pt x="43" y="5"/>
                    <a:pt x="43" y="5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1" y="3"/>
                    <a:pt x="21" y="3"/>
                    <a:pt x="19" y="3"/>
                  </a:cubicBezTo>
                  <a:cubicBezTo>
                    <a:pt x="17" y="3"/>
                    <a:pt x="15" y="3"/>
                    <a:pt x="13" y="1"/>
                  </a:cubicBezTo>
                  <a:cubicBezTo>
                    <a:pt x="12" y="0"/>
                    <a:pt x="10" y="0"/>
                    <a:pt x="7" y="1"/>
                  </a:cubicBezTo>
                  <a:cubicBezTo>
                    <a:pt x="5" y="2"/>
                    <a:pt x="6" y="0"/>
                    <a:pt x="5" y="0"/>
                  </a:cubicBezTo>
                  <a:cubicBezTo>
                    <a:pt x="3" y="0"/>
                    <a:pt x="3" y="1"/>
                    <a:pt x="3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4"/>
                    <a:pt x="2" y="7"/>
                    <a:pt x="4" y="10"/>
                  </a:cubicBezTo>
                  <a:cubicBezTo>
                    <a:pt x="6" y="13"/>
                    <a:pt x="9" y="18"/>
                    <a:pt x="10" y="23"/>
                  </a:cubicBezTo>
                  <a:cubicBezTo>
                    <a:pt x="12" y="27"/>
                    <a:pt x="15" y="32"/>
                    <a:pt x="17" y="36"/>
                  </a:cubicBezTo>
                  <a:cubicBezTo>
                    <a:pt x="18" y="39"/>
                    <a:pt x="16" y="44"/>
                    <a:pt x="17" y="46"/>
                  </a:cubicBezTo>
                  <a:cubicBezTo>
                    <a:pt x="18" y="48"/>
                    <a:pt x="18" y="52"/>
                    <a:pt x="19" y="56"/>
                  </a:cubicBezTo>
                  <a:cubicBezTo>
                    <a:pt x="20" y="60"/>
                    <a:pt x="20" y="68"/>
                    <a:pt x="23" y="71"/>
                  </a:cubicBezTo>
                  <a:cubicBezTo>
                    <a:pt x="25" y="72"/>
                    <a:pt x="26" y="74"/>
                    <a:pt x="27" y="76"/>
                  </a:cubicBezTo>
                  <a:cubicBezTo>
                    <a:pt x="29" y="76"/>
                    <a:pt x="30" y="76"/>
                    <a:pt x="30" y="75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xmlns="" id="{0B55AD3A-F21A-4E88-A7F4-4E792D7F6796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9363" y="4407508"/>
              <a:ext cx="187444" cy="161932"/>
            </a:xfrm>
            <a:custGeom>
              <a:avLst/>
              <a:gdLst>
                <a:gd name="T0" fmla="*/ 33 w 50"/>
                <a:gd name="T1" fmla="*/ 2 h 43"/>
                <a:gd name="T2" fmla="*/ 32 w 50"/>
                <a:gd name="T3" fmla="*/ 0 h 43"/>
                <a:gd name="T4" fmla="*/ 26 w 50"/>
                <a:gd name="T5" fmla="*/ 0 h 43"/>
                <a:gd name="T6" fmla="*/ 23 w 50"/>
                <a:gd name="T7" fmla="*/ 3 h 43"/>
                <a:gd name="T8" fmla="*/ 17 w 50"/>
                <a:gd name="T9" fmla="*/ 8 h 43"/>
                <a:gd name="T10" fmla="*/ 11 w 50"/>
                <a:gd name="T11" fmla="*/ 15 h 43"/>
                <a:gd name="T12" fmla="*/ 3 w 50"/>
                <a:gd name="T13" fmla="*/ 13 h 43"/>
                <a:gd name="T14" fmla="*/ 0 w 50"/>
                <a:gd name="T15" fmla="*/ 14 h 43"/>
                <a:gd name="T16" fmla="*/ 3 w 50"/>
                <a:gd name="T17" fmla="*/ 18 h 43"/>
                <a:gd name="T18" fmla="*/ 7 w 50"/>
                <a:gd name="T19" fmla="*/ 25 h 43"/>
                <a:gd name="T20" fmla="*/ 13 w 50"/>
                <a:gd name="T21" fmla="*/ 29 h 43"/>
                <a:gd name="T22" fmla="*/ 15 w 50"/>
                <a:gd name="T23" fmla="*/ 34 h 43"/>
                <a:gd name="T24" fmla="*/ 20 w 50"/>
                <a:gd name="T25" fmla="*/ 38 h 43"/>
                <a:gd name="T26" fmla="*/ 24 w 50"/>
                <a:gd name="T27" fmla="*/ 41 h 43"/>
                <a:gd name="T28" fmla="*/ 30 w 50"/>
                <a:gd name="T29" fmla="*/ 42 h 43"/>
                <a:gd name="T30" fmla="*/ 37 w 50"/>
                <a:gd name="T31" fmla="*/ 43 h 43"/>
                <a:gd name="T32" fmla="*/ 43 w 50"/>
                <a:gd name="T33" fmla="*/ 37 h 43"/>
                <a:gd name="T34" fmla="*/ 45 w 50"/>
                <a:gd name="T35" fmla="*/ 31 h 43"/>
                <a:gd name="T36" fmla="*/ 48 w 50"/>
                <a:gd name="T37" fmla="*/ 26 h 43"/>
                <a:gd name="T38" fmla="*/ 47 w 50"/>
                <a:gd name="T39" fmla="*/ 22 h 43"/>
                <a:gd name="T40" fmla="*/ 48 w 50"/>
                <a:gd name="T41" fmla="*/ 16 h 43"/>
                <a:gd name="T42" fmla="*/ 48 w 50"/>
                <a:gd name="T43" fmla="*/ 6 h 43"/>
                <a:gd name="T44" fmla="*/ 41 w 50"/>
                <a:gd name="T45" fmla="*/ 4 h 43"/>
                <a:gd name="T46" fmla="*/ 33 w 50"/>
                <a:gd name="T47" fmla="*/ 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0" h="43">
                  <a:moveTo>
                    <a:pt x="33" y="2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3" y="1"/>
                    <a:pt x="23" y="2"/>
                    <a:pt x="23" y="3"/>
                  </a:cubicBezTo>
                  <a:cubicBezTo>
                    <a:pt x="23" y="4"/>
                    <a:pt x="20" y="7"/>
                    <a:pt x="17" y="8"/>
                  </a:cubicBezTo>
                  <a:cubicBezTo>
                    <a:pt x="15" y="8"/>
                    <a:pt x="12" y="14"/>
                    <a:pt x="11" y="15"/>
                  </a:cubicBezTo>
                  <a:cubicBezTo>
                    <a:pt x="9" y="15"/>
                    <a:pt x="4" y="14"/>
                    <a:pt x="3" y="13"/>
                  </a:cubicBezTo>
                  <a:cubicBezTo>
                    <a:pt x="2" y="13"/>
                    <a:pt x="1" y="14"/>
                    <a:pt x="0" y="14"/>
                  </a:cubicBezTo>
                  <a:cubicBezTo>
                    <a:pt x="1" y="16"/>
                    <a:pt x="3" y="18"/>
                    <a:pt x="3" y="18"/>
                  </a:cubicBezTo>
                  <a:cubicBezTo>
                    <a:pt x="4" y="18"/>
                    <a:pt x="4" y="24"/>
                    <a:pt x="7" y="25"/>
                  </a:cubicBezTo>
                  <a:cubicBezTo>
                    <a:pt x="9" y="26"/>
                    <a:pt x="13" y="28"/>
                    <a:pt x="13" y="29"/>
                  </a:cubicBezTo>
                  <a:cubicBezTo>
                    <a:pt x="13" y="31"/>
                    <a:pt x="15" y="32"/>
                    <a:pt x="15" y="34"/>
                  </a:cubicBezTo>
                  <a:cubicBezTo>
                    <a:pt x="15" y="36"/>
                    <a:pt x="18" y="38"/>
                    <a:pt x="20" y="38"/>
                  </a:cubicBezTo>
                  <a:cubicBezTo>
                    <a:pt x="24" y="38"/>
                    <a:pt x="24" y="40"/>
                    <a:pt x="24" y="41"/>
                  </a:cubicBezTo>
                  <a:cubicBezTo>
                    <a:pt x="24" y="42"/>
                    <a:pt x="29" y="41"/>
                    <a:pt x="30" y="42"/>
                  </a:cubicBezTo>
                  <a:cubicBezTo>
                    <a:pt x="31" y="43"/>
                    <a:pt x="36" y="43"/>
                    <a:pt x="37" y="43"/>
                  </a:cubicBezTo>
                  <a:cubicBezTo>
                    <a:pt x="39" y="41"/>
                    <a:pt x="42" y="39"/>
                    <a:pt x="43" y="37"/>
                  </a:cubicBezTo>
                  <a:cubicBezTo>
                    <a:pt x="45" y="35"/>
                    <a:pt x="44" y="32"/>
                    <a:pt x="45" y="31"/>
                  </a:cubicBezTo>
                  <a:cubicBezTo>
                    <a:pt x="47" y="30"/>
                    <a:pt x="50" y="27"/>
                    <a:pt x="48" y="26"/>
                  </a:cubicBezTo>
                  <a:cubicBezTo>
                    <a:pt x="47" y="26"/>
                    <a:pt x="48" y="23"/>
                    <a:pt x="47" y="22"/>
                  </a:cubicBezTo>
                  <a:cubicBezTo>
                    <a:pt x="45" y="20"/>
                    <a:pt x="48" y="19"/>
                    <a:pt x="48" y="16"/>
                  </a:cubicBezTo>
                  <a:cubicBezTo>
                    <a:pt x="48" y="13"/>
                    <a:pt x="49" y="7"/>
                    <a:pt x="48" y="6"/>
                  </a:cubicBezTo>
                  <a:cubicBezTo>
                    <a:pt x="47" y="6"/>
                    <a:pt x="43" y="6"/>
                    <a:pt x="41" y="4"/>
                  </a:cubicBezTo>
                  <a:cubicBezTo>
                    <a:pt x="38" y="2"/>
                    <a:pt x="33" y="2"/>
                    <a:pt x="33" y="2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4" name="Freeform 7">
              <a:extLst>
                <a:ext uri="{FF2B5EF4-FFF2-40B4-BE49-F238E27FC236}">
                  <a16:creationId xmlns:a16="http://schemas.microsoft.com/office/drawing/2014/main" xmlns="" id="{94E9B251-F6BF-4FBD-BDE7-90DBAE9B419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3844" y="4460826"/>
              <a:ext cx="204881" cy="225126"/>
            </a:xfrm>
            <a:custGeom>
              <a:avLst/>
              <a:gdLst>
                <a:gd name="T0" fmla="*/ 51 w 55"/>
                <a:gd name="T1" fmla="*/ 24 h 60"/>
                <a:gd name="T2" fmla="*/ 46 w 55"/>
                <a:gd name="T3" fmla="*/ 20 h 60"/>
                <a:gd name="T4" fmla="*/ 44 w 55"/>
                <a:gd name="T5" fmla="*/ 15 h 60"/>
                <a:gd name="T6" fmla="*/ 38 w 55"/>
                <a:gd name="T7" fmla="*/ 11 h 60"/>
                <a:gd name="T8" fmla="*/ 34 w 55"/>
                <a:gd name="T9" fmla="*/ 4 h 60"/>
                <a:gd name="T10" fmla="*/ 31 w 55"/>
                <a:gd name="T11" fmla="*/ 0 h 60"/>
                <a:gd name="T12" fmla="*/ 26 w 55"/>
                <a:gd name="T13" fmla="*/ 1 h 60"/>
                <a:gd name="T14" fmla="*/ 22 w 55"/>
                <a:gd name="T15" fmla="*/ 4 h 60"/>
                <a:gd name="T16" fmla="*/ 19 w 55"/>
                <a:gd name="T17" fmla="*/ 1 h 60"/>
                <a:gd name="T18" fmla="*/ 12 w 55"/>
                <a:gd name="T19" fmla="*/ 3 h 60"/>
                <a:gd name="T20" fmla="*/ 6 w 55"/>
                <a:gd name="T21" fmla="*/ 4 h 60"/>
                <a:gd name="T22" fmla="*/ 6 w 55"/>
                <a:gd name="T23" fmla="*/ 25 h 60"/>
                <a:gd name="T24" fmla="*/ 0 w 55"/>
                <a:gd name="T25" fmla="*/ 28 h 60"/>
                <a:gd name="T26" fmla="*/ 0 w 55"/>
                <a:gd name="T27" fmla="*/ 46 h 60"/>
                <a:gd name="T28" fmla="*/ 3 w 55"/>
                <a:gd name="T29" fmla="*/ 48 h 60"/>
                <a:gd name="T30" fmla="*/ 5 w 55"/>
                <a:gd name="T31" fmla="*/ 55 h 60"/>
                <a:gd name="T32" fmla="*/ 3 w 55"/>
                <a:gd name="T33" fmla="*/ 56 h 60"/>
                <a:gd name="T34" fmla="*/ 4 w 55"/>
                <a:gd name="T35" fmla="*/ 59 h 60"/>
                <a:gd name="T36" fmla="*/ 11 w 55"/>
                <a:gd name="T37" fmla="*/ 59 h 60"/>
                <a:gd name="T38" fmla="*/ 16 w 55"/>
                <a:gd name="T39" fmla="*/ 52 h 60"/>
                <a:gd name="T40" fmla="*/ 21 w 55"/>
                <a:gd name="T41" fmla="*/ 49 h 60"/>
                <a:gd name="T42" fmla="*/ 28 w 55"/>
                <a:gd name="T43" fmla="*/ 51 h 60"/>
                <a:gd name="T44" fmla="*/ 34 w 55"/>
                <a:gd name="T45" fmla="*/ 49 h 60"/>
                <a:gd name="T46" fmla="*/ 36 w 55"/>
                <a:gd name="T47" fmla="*/ 44 h 60"/>
                <a:gd name="T48" fmla="*/ 42 w 55"/>
                <a:gd name="T49" fmla="*/ 40 h 60"/>
                <a:gd name="T50" fmla="*/ 44 w 55"/>
                <a:gd name="T51" fmla="*/ 36 h 60"/>
                <a:gd name="T52" fmla="*/ 49 w 55"/>
                <a:gd name="T53" fmla="*/ 32 h 60"/>
                <a:gd name="T54" fmla="*/ 53 w 55"/>
                <a:gd name="T55" fmla="*/ 30 h 60"/>
                <a:gd name="T56" fmla="*/ 55 w 55"/>
                <a:gd name="T57" fmla="*/ 27 h 60"/>
                <a:gd name="T58" fmla="*/ 55 w 55"/>
                <a:gd name="T59" fmla="*/ 27 h 60"/>
                <a:gd name="T60" fmla="*/ 51 w 55"/>
                <a:gd name="T61" fmla="*/ 2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" h="60">
                  <a:moveTo>
                    <a:pt x="51" y="24"/>
                  </a:moveTo>
                  <a:cubicBezTo>
                    <a:pt x="49" y="24"/>
                    <a:pt x="46" y="22"/>
                    <a:pt x="46" y="20"/>
                  </a:cubicBezTo>
                  <a:cubicBezTo>
                    <a:pt x="46" y="18"/>
                    <a:pt x="44" y="17"/>
                    <a:pt x="44" y="15"/>
                  </a:cubicBezTo>
                  <a:cubicBezTo>
                    <a:pt x="44" y="14"/>
                    <a:pt x="40" y="12"/>
                    <a:pt x="38" y="11"/>
                  </a:cubicBezTo>
                  <a:cubicBezTo>
                    <a:pt x="35" y="10"/>
                    <a:pt x="35" y="4"/>
                    <a:pt x="34" y="4"/>
                  </a:cubicBezTo>
                  <a:cubicBezTo>
                    <a:pt x="34" y="4"/>
                    <a:pt x="32" y="2"/>
                    <a:pt x="31" y="0"/>
                  </a:cubicBezTo>
                  <a:cubicBezTo>
                    <a:pt x="29" y="0"/>
                    <a:pt x="27" y="1"/>
                    <a:pt x="26" y="1"/>
                  </a:cubicBezTo>
                  <a:cubicBezTo>
                    <a:pt x="25" y="1"/>
                    <a:pt x="23" y="3"/>
                    <a:pt x="22" y="4"/>
                  </a:cubicBezTo>
                  <a:cubicBezTo>
                    <a:pt x="21" y="4"/>
                    <a:pt x="20" y="2"/>
                    <a:pt x="19" y="1"/>
                  </a:cubicBezTo>
                  <a:cubicBezTo>
                    <a:pt x="18" y="0"/>
                    <a:pt x="13" y="3"/>
                    <a:pt x="12" y="3"/>
                  </a:cubicBezTo>
                  <a:cubicBezTo>
                    <a:pt x="10" y="4"/>
                    <a:pt x="6" y="4"/>
                    <a:pt x="6" y="4"/>
                  </a:cubicBezTo>
                  <a:cubicBezTo>
                    <a:pt x="6" y="4"/>
                    <a:pt x="6" y="23"/>
                    <a:pt x="6" y="25"/>
                  </a:cubicBezTo>
                  <a:cubicBezTo>
                    <a:pt x="6" y="28"/>
                    <a:pt x="0" y="26"/>
                    <a:pt x="0" y="28"/>
                  </a:cubicBezTo>
                  <a:cubicBezTo>
                    <a:pt x="0" y="28"/>
                    <a:pt x="0" y="37"/>
                    <a:pt x="0" y="46"/>
                  </a:cubicBezTo>
                  <a:cubicBezTo>
                    <a:pt x="1" y="46"/>
                    <a:pt x="2" y="47"/>
                    <a:pt x="3" y="48"/>
                  </a:cubicBezTo>
                  <a:cubicBezTo>
                    <a:pt x="3" y="50"/>
                    <a:pt x="5" y="54"/>
                    <a:pt x="5" y="55"/>
                  </a:cubicBezTo>
                  <a:cubicBezTo>
                    <a:pt x="4" y="56"/>
                    <a:pt x="3" y="55"/>
                    <a:pt x="3" y="56"/>
                  </a:cubicBezTo>
                  <a:cubicBezTo>
                    <a:pt x="3" y="58"/>
                    <a:pt x="3" y="59"/>
                    <a:pt x="4" y="59"/>
                  </a:cubicBezTo>
                  <a:cubicBezTo>
                    <a:pt x="6" y="59"/>
                    <a:pt x="9" y="60"/>
                    <a:pt x="11" y="59"/>
                  </a:cubicBezTo>
                  <a:cubicBezTo>
                    <a:pt x="12" y="57"/>
                    <a:pt x="16" y="54"/>
                    <a:pt x="16" y="52"/>
                  </a:cubicBezTo>
                  <a:cubicBezTo>
                    <a:pt x="17" y="51"/>
                    <a:pt x="17" y="47"/>
                    <a:pt x="21" y="49"/>
                  </a:cubicBezTo>
                  <a:cubicBezTo>
                    <a:pt x="24" y="51"/>
                    <a:pt x="24" y="51"/>
                    <a:pt x="28" y="51"/>
                  </a:cubicBezTo>
                  <a:cubicBezTo>
                    <a:pt x="32" y="51"/>
                    <a:pt x="33" y="51"/>
                    <a:pt x="34" y="49"/>
                  </a:cubicBezTo>
                  <a:cubicBezTo>
                    <a:pt x="35" y="46"/>
                    <a:pt x="34" y="44"/>
                    <a:pt x="36" y="44"/>
                  </a:cubicBezTo>
                  <a:cubicBezTo>
                    <a:pt x="39" y="44"/>
                    <a:pt x="42" y="42"/>
                    <a:pt x="42" y="40"/>
                  </a:cubicBezTo>
                  <a:cubicBezTo>
                    <a:pt x="42" y="39"/>
                    <a:pt x="43" y="36"/>
                    <a:pt x="44" y="36"/>
                  </a:cubicBezTo>
                  <a:cubicBezTo>
                    <a:pt x="46" y="36"/>
                    <a:pt x="49" y="34"/>
                    <a:pt x="49" y="32"/>
                  </a:cubicBezTo>
                  <a:cubicBezTo>
                    <a:pt x="50" y="30"/>
                    <a:pt x="52" y="31"/>
                    <a:pt x="53" y="30"/>
                  </a:cubicBezTo>
                  <a:cubicBezTo>
                    <a:pt x="53" y="30"/>
                    <a:pt x="54" y="28"/>
                    <a:pt x="55" y="27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55" y="26"/>
                    <a:pt x="55" y="24"/>
                    <a:pt x="51" y="24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xmlns="" id="{0026DE3B-E98F-48CF-AE0D-018ABB001EB3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7957" y="4656331"/>
              <a:ext cx="30514" cy="37520"/>
            </a:xfrm>
            <a:custGeom>
              <a:avLst/>
              <a:gdLst>
                <a:gd name="T0" fmla="*/ 4 w 8"/>
                <a:gd name="T1" fmla="*/ 0 h 10"/>
                <a:gd name="T2" fmla="*/ 0 w 8"/>
                <a:gd name="T3" fmla="*/ 4 h 10"/>
                <a:gd name="T4" fmla="*/ 4 w 8"/>
                <a:gd name="T5" fmla="*/ 10 h 10"/>
                <a:gd name="T6" fmla="*/ 7 w 8"/>
                <a:gd name="T7" fmla="*/ 9 h 10"/>
                <a:gd name="T8" fmla="*/ 8 w 8"/>
                <a:gd name="T9" fmla="*/ 7 h 10"/>
                <a:gd name="T10" fmla="*/ 8 w 8"/>
                <a:gd name="T11" fmla="*/ 2 h 10"/>
                <a:gd name="T12" fmla="*/ 4 w 8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0">
                  <a:moveTo>
                    <a:pt x="4" y="0"/>
                  </a:moveTo>
                  <a:cubicBezTo>
                    <a:pt x="3" y="0"/>
                    <a:pt x="0" y="4"/>
                    <a:pt x="0" y="4"/>
                  </a:cubicBezTo>
                  <a:cubicBezTo>
                    <a:pt x="0" y="5"/>
                    <a:pt x="2" y="10"/>
                    <a:pt x="4" y="10"/>
                  </a:cubicBezTo>
                  <a:cubicBezTo>
                    <a:pt x="6" y="10"/>
                    <a:pt x="7" y="10"/>
                    <a:pt x="7" y="9"/>
                  </a:cubicBezTo>
                  <a:cubicBezTo>
                    <a:pt x="7" y="8"/>
                    <a:pt x="8" y="8"/>
                    <a:pt x="8" y="7"/>
                  </a:cubicBezTo>
                  <a:cubicBezTo>
                    <a:pt x="8" y="6"/>
                    <a:pt x="8" y="3"/>
                    <a:pt x="8" y="2"/>
                  </a:cubicBezTo>
                  <a:cubicBezTo>
                    <a:pt x="7" y="1"/>
                    <a:pt x="5" y="0"/>
                    <a:pt x="4" y="0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xmlns="" id="{F6CA31D4-895D-40BF-BDD6-FF2A8BFC9F50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5133" y="4723473"/>
              <a:ext cx="52310" cy="57268"/>
            </a:xfrm>
            <a:custGeom>
              <a:avLst/>
              <a:gdLst>
                <a:gd name="T0" fmla="*/ 9 w 14"/>
                <a:gd name="T1" fmla="*/ 1 h 15"/>
                <a:gd name="T2" fmla="*/ 3 w 14"/>
                <a:gd name="T3" fmla="*/ 4 h 15"/>
                <a:gd name="T4" fmla="*/ 0 w 14"/>
                <a:gd name="T5" fmla="*/ 9 h 15"/>
                <a:gd name="T6" fmla="*/ 3 w 14"/>
                <a:gd name="T7" fmla="*/ 14 h 15"/>
                <a:gd name="T8" fmla="*/ 6 w 14"/>
                <a:gd name="T9" fmla="*/ 15 h 15"/>
                <a:gd name="T10" fmla="*/ 7 w 14"/>
                <a:gd name="T11" fmla="*/ 11 h 15"/>
                <a:gd name="T12" fmla="*/ 11 w 14"/>
                <a:gd name="T13" fmla="*/ 10 h 15"/>
                <a:gd name="T14" fmla="*/ 14 w 14"/>
                <a:gd name="T15" fmla="*/ 6 h 15"/>
                <a:gd name="T16" fmla="*/ 9 w 14"/>
                <a:gd name="T17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5">
                  <a:moveTo>
                    <a:pt x="9" y="1"/>
                  </a:moveTo>
                  <a:cubicBezTo>
                    <a:pt x="9" y="0"/>
                    <a:pt x="4" y="2"/>
                    <a:pt x="3" y="4"/>
                  </a:cubicBezTo>
                  <a:cubicBezTo>
                    <a:pt x="2" y="5"/>
                    <a:pt x="0" y="9"/>
                    <a:pt x="0" y="9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7" y="13"/>
                    <a:pt x="7" y="11"/>
                  </a:cubicBezTo>
                  <a:cubicBezTo>
                    <a:pt x="8" y="10"/>
                    <a:pt x="11" y="12"/>
                    <a:pt x="11" y="10"/>
                  </a:cubicBezTo>
                  <a:cubicBezTo>
                    <a:pt x="11" y="9"/>
                    <a:pt x="14" y="7"/>
                    <a:pt x="14" y="6"/>
                  </a:cubicBezTo>
                  <a:cubicBezTo>
                    <a:pt x="14" y="4"/>
                    <a:pt x="10" y="3"/>
                    <a:pt x="9" y="1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xmlns="" id="{89FEE7CC-65B3-4154-AC4E-325466CBD98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11020" y="4561541"/>
              <a:ext cx="374888" cy="331764"/>
            </a:xfrm>
            <a:custGeom>
              <a:avLst/>
              <a:gdLst>
                <a:gd name="T0" fmla="*/ 96 w 100"/>
                <a:gd name="T1" fmla="*/ 33 h 88"/>
                <a:gd name="T2" fmla="*/ 95 w 100"/>
                <a:gd name="T3" fmla="*/ 32 h 88"/>
                <a:gd name="T4" fmla="*/ 94 w 100"/>
                <a:gd name="T5" fmla="*/ 34 h 88"/>
                <a:gd name="T6" fmla="*/ 91 w 100"/>
                <a:gd name="T7" fmla="*/ 35 h 88"/>
                <a:gd name="T8" fmla="*/ 87 w 100"/>
                <a:gd name="T9" fmla="*/ 29 h 88"/>
                <a:gd name="T10" fmla="*/ 91 w 100"/>
                <a:gd name="T11" fmla="*/ 25 h 88"/>
                <a:gd name="T12" fmla="*/ 95 w 100"/>
                <a:gd name="T13" fmla="*/ 27 h 88"/>
                <a:gd name="T14" fmla="*/ 95 w 100"/>
                <a:gd name="T15" fmla="*/ 26 h 88"/>
                <a:gd name="T16" fmla="*/ 94 w 100"/>
                <a:gd name="T17" fmla="*/ 14 h 88"/>
                <a:gd name="T18" fmla="*/ 90 w 100"/>
                <a:gd name="T19" fmla="*/ 3 h 88"/>
                <a:gd name="T20" fmla="*/ 83 w 100"/>
                <a:gd name="T21" fmla="*/ 1 h 88"/>
                <a:gd name="T22" fmla="*/ 77 w 100"/>
                <a:gd name="T23" fmla="*/ 0 h 88"/>
                <a:gd name="T24" fmla="*/ 75 w 100"/>
                <a:gd name="T25" fmla="*/ 3 h 88"/>
                <a:gd name="T26" fmla="*/ 71 w 100"/>
                <a:gd name="T27" fmla="*/ 5 h 88"/>
                <a:gd name="T28" fmla="*/ 66 w 100"/>
                <a:gd name="T29" fmla="*/ 9 h 88"/>
                <a:gd name="T30" fmla="*/ 64 w 100"/>
                <a:gd name="T31" fmla="*/ 13 h 88"/>
                <a:gd name="T32" fmla="*/ 58 w 100"/>
                <a:gd name="T33" fmla="*/ 17 h 88"/>
                <a:gd name="T34" fmla="*/ 56 w 100"/>
                <a:gd name="T35" fmla="*/ 22 h 88"/>
                <a:gd name="T36" fmla="*/ 50 w 100"/>
                <a:gd name="T37" fmla="*/ 24 h 88"/>
                <a:gd name="T38" fmla="*/ 43 w 100"/>
                <a:gd name="T39" fmla="*/ 22 h 88"/>
                <a:gd name="T40" fmla="*/ 38 w 100"/>
                <a:gd name="T41" fmla="*/ 25 h 88"/>
                <a:gd name="T42" fmla="*/ 33 w 100"/>
                <a:gd name="T43" fmla="*/ 32 h 88"/>
                <a:gd name="T44" fmla="*/ 26 w 100"/>
                <a:gd name="T45" fmla="*/ 32 h 88"/>
                <a:gd name="T46" fmla="*/ 25 w 100"/>
                <a:gd name="T47" fmla="*/ 29 h 88"/>
                <a:gd name="T48" fmla="*/ 27 w 100"/>
                <a:gd name="T49" fmla="*/ 28 h 88"/>
                <a:gd name="T50" fmla="*/ 25 w 100"/>
                <a:gd name="T51" fmla="*/ 21 h 88"/>
                <a:gd name="T52" fmla="*/ 22 w 100"/>
                <a:gd name="T53" fmla="*/ 19 h 88"/>
                <a:gd name="T54" fmla="*/ 22 w 100"/>
                <a:gd name="T55" fmla="*/ 42 h 88"/>
                <a:gd name="T56" fmla="*/ 18 w 100"/>
                <a:gd name="T57" fmla="*/ 46 h 88"/>
                <a:gd name="T58" fmla="*/ 10 w 100"/>
                <a:gd name="T59" fmla="*/ 46 h 88"/>
                <a:gd name="T60" fmla="*/ 6 w 100"/>
                <a:gd name="T61" fmla="*/ 42 h 88"/>
                <a:gd name="T62" fmla="*/ 3 w 100"/>
                <a:gd name="T63" fmla="*/ 43 h 88"/>
                <a:gd name="T64" fmla="*/ 0 w 100"/>
                <a:gd name="T65" fmla="*/ 44 h 88"/>
                <a:gd name="T66" fmla="*/ 5 w 100"/>
                <a:gd name="T67" fmla="*/ 54 h 88"/>
                <a:gd name="T68" fmla="*/ 11 w 100"/>
                <a:gd name="T69" fmla="*/ 66 h 88"/>
                <a:gd name="T70" fmla="*/ 11 w 100"/>
                <a:gd name="T71" fmla="*/ 72 h 88"/>
                <a:gd name="T72" fmla="*/ 11 w 100"/>
                <a:gd name="T73" fmla="*/ 77 h 88"/>
                <a:gd name="T74" fmla="*/ 13 w 100"/>
                <a:gd name="T75" fmla="*/ 83 h 88"/>
                <a:gd name="T76" fmla="*/ 15 w 100"/>
                <a:gd name="T77" fmla="*/ 84 h 88"/>
                <a:gd name="T78" fmla="*/ 19 w 100"/>
                <a:gd name="T79" fmla="*/ 87 h 88"/>
                <a:gd name="T80" fmla="*/ 23 w 100"/>
                <a:gd name="T81" fmla="*/ 87 h 88"/>
                <a:gd name="T82" fmla="*/ 30 w 100"/>
                <a:gd name="T83" fmla="*/ 85 h 88"/>
                <a:gd name="T84" fmla="*/ 36 w 100"/>
                <a:gd name="T85" fmla="*/ 82 h 88"/>
                <a:gd name="T86" fmla="*/ 46 w 100"/>
                <a:gd name="T87" fmla="*/ 82 h 88"/>
                <a:gd name="T88" fmla="*/ 52 w 100"/>
                <a:gd name="T89" fmla="*/ 81 h 88"/>
                <a:gd name="T90" fmla="*/ 55 w 100"/>
                <a:gd name="T91" fmla="*/ 81 h 88"/>
                <a:gd name="T92" fmla="*/ 61 w 100"/>
                <a:gd name="T93" fmla="*/ 79 h 88"/>
                <a:gd name="T94" fmla="*/ 73 w 100"/>
                <a:gd name="T95" fmla="*/ 71 h 88"/>
                <a:gd name="T96" fmla="*/ 88 w 100"/>
                <a:gd name="T97" fmla="*/ 53 h 88"/>
                <a:gd name="T98" fmla="*/ 97 w 100"/>
                <a:gd name="T99" fmla="*/ 43 h 88"/>
                <a:gd name="T100" fmla="*/ 100 w 100"/>
                <a:gd name="T101" fmla="*/ 32 h 88"/>
                <a:gd name="T102" fmla="*/ 96 w 100"/>
                <a:gd name="T103" fmla="*/ 33 h 88"/>
                <a:gd name="T104" fmla="*/ 76 w 100"/>
                <a:gd name="T105" fmla="*/ 53 h 88"/>
                <a:gd name="T106" fmla="*/ 72 w 100"/>
                <a:gd name="T107" fmla="*/ 54 h 88"/>
                <a:gd name="T108" fmla="*/ 71 w 100"/>
                <a:gd name="T109" fmla="*/ 58 h 88"/>
                <a:gd name="T110" fmla="*/ 68 w 100"/>
                <a:gd name="T111" fmla="*/ 57 h 88"/>
                <a:gd name="T112" fmla="*/ 65 w 100"/>
                <a:gd name="T113" fmla="*/ 52 h 88"/>
                <a:gd name="T114" fmla="*/ 68 w 100"/>
                <a:gd name="T115" fmla="*/ 47 h 88"/>
                <a:gd name="T116" fmla="*/ 74 w 100"/>
                <a:gd name="T117" fmla="*/ 44 h 88"/>
                <a:gd name="T118" fmla="*/ 79 w 100"/>
                <a:gd name="T119" fmla="*/ 49 h 88"/>
                <a:gd name="T120" fmla="*/ 76 w 100"/>
                <a:gd name="T121" fmla="*/ 5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0" h="88">
                  <a:moveTo>
                    <a:pt x="96" y="33"/>
                  </a:moveTo>
                  <a:cubicBezTo>
                    <a:pt x="96" y="33"/>
                    <a:pt x="95" y="33"/>
                    <a:pt x="95" y="32"/>
                  </a:cubicBezTo>
                  <a:cubicBezTo>
                    <a:pt x="95" y="33"/>
                    <a:pt x="94" y="33"/>
                    <a:pt x="94" y="34"/>
                  </a:cubicBezTo>
                  <a:cubicBezTo>
                    <a:pt x="94" y="35"/>
                    <a:pt x="93" y="35"/>
                    <a:pt x="91" y="35"/>
                  </a:cubicBezTo>
                  <a:cubicBezTo>
                    <a:pt x="89" y="35"/>
                    <a:pt x="87" y="30"/>
                    <a:pt x="87" y="29"/>
                  </a:cubicBezTo>
                  <a:cubicBezTo>
                    <a:pt x="87" y="29"/>
                    <a:pt x="90" y="25"/>
                    <a:pt x="91" y="25"/>
                  </a:cubicBezTo>
                  <a:cubicBezTo>
                    <a:pt x="92" y="25"/>
                    <a:pt x="94" y="26"/>
                    <a:pt x="95" y="27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5" y="25"/>
                    <a:pt x="96" y="15"/>
                    <a:pt x="94" y="14"/>
                  </a:cubicBezTo>
                  <a:cubicBezTo>
                    <a:pt x="93" y="13"/>
                    <a:pt x="91" y="4"/>
                    <a:pt x="90" y="3"/>
                  </a:cubicBezTo>
                  <a:cubicBezTo>
                    <a:pt x="90" y="2"/>
                    <a:pt x="84" y="2"/>
                    <a:pt x="83" y="1"/>
                  </a:cubicBezTo>
                  <a:cubicBezTo>
                    <a:pt x="82" y="0"/>
                    <a:pt x="77" y="1"/>
                    <a:pt x="77" y="0"/>
                  </a:cubicBezTo>
                  <a:cubicBezTo>
                    <a:pt x="76" y="1"/>
                    <a:pt x="75" y="3"/>
                    <a:pt x="75" y="3"/>
                  </a:cubicBezTo>
                  <a:cubicBezTo>
                    <a:pt x="74" y="4"/>
                    <a:pt x="72" y="3"/>
                    <a:pt x="71" y="5"/>
                  </a:cubicBezTo>
                  <a:cubicBezTo>
                    <a:pt x="71" y="7"/>
                    <a:pt x="68" y="9"/>
                    <a:pt x="66" y="9"/>
                  </a:cubicBezTo>
                  <a:cubicBezTo>
                    <a:pt x="65" y="9"/>
                    <a:pt x="64" y="12"/>
                    <a:pt x="64" y="13"/>
                  </a:cubicBezTo>
                  <a:cubicBezTo>
                    <a:pt x="64" y="15"/>
                    <a:pt x="61" y="17"/>
                    <a:pt x="58" y="17"/>
                  </a:cubicBezTo>
                  <a:cubicBezTo>
                    <a:pt x="56" y="17"/>
                    <a:pt x="57" y="19"/>
                    <a:pt x="56" y="22"/>
                  </a:cubicBezTo>
                  <a:cubicBezTo>
                    <a:pt x="55" y="24"/>
                    <a:pt x="54" y="24"/>
                    <a:pt x="50" y="24"/>
                  </a:cubicBezTo>
                  <a:cubicBezTo>
                    <a:pt x="46" y="24"/>
                    <a:pt x="46" y="24"/>
                    <a:pt x="43" y="22"/>
                  </a:cubicBezTo>
                  <a:cubicBezTo>
                    <a:pt x="39" y="20"/>
                    <a:pt x="39" y="24"/>
                    <a:pt x="38" y="25"/>
                  </a:cubicBezTo>
                  <a:cubicBezTo>
                    <a:pt x="38" y="27"/>
                    <a:pt x="34" y="30"/>
                    <a:pt x="33" y="32"/>
                  </a:cubicBezTo>
                  <a:cubicBezTo>
                    <a:pt x="31" y="33"/>
                    <a:pt x="28" y="32"/>
                    <a:pt x="26" y="32"/>
                  </a:cubicBezTo>
                  <a:cubicBezTo>
                    <a:pt x="25" y="32"/>
                    <a:pt x="25" y="31"/>
                    <a:pt x="25" y="29"/>
                  </a:cubicBezTo>
                  <a:cubicBezTo>
                    <a:pt x="25" y="28"/>
                    <a:pt x="26" y="29"/>
                    <a:pt x="27" y="28"/>
                  </a:cubicBezTo>
                  <a:cubicBezTo>
                    <a:pt x="27" y="27"/>
                    <a:pt x="25" y="23"/>
                    <a:pt x="25" y="21"/>
                  </a:cubicBezTo>
                  <a:cubicBezTo>
                    <a:pt x="24" y="20"/>
                    <a:pt x="23" y="19"/>
                    <a:pt x="22" y="19"/>
                  </a:cubicBezTo>
                  <a:cubicBezTo>
                    <a:pt x="22" y="29"/>
                    <a:pt x="22" y="41"/>
                    <a:pt x="22" y="42"/>
                  </a:cubicBezTo>
                  <a:cubicBezTo>
                    <a:pt x="22" y="44"/>
                    <a:pt x="18" y="45"/>
                    <a:pt x="18" y="46"/>
                  </a:cubicBezTo>
                  <a:cubicBezTo>
                    <a:pt x="17" y="47"/>
                    <a:pt x="12" y="46"/>
                    <a:pt x="10" y="46"/>
                  </a:cubicBezTo>
                  <a:cubicBezTo>
                    <a:pt x="7" y="46"/>
                    <a:pt x="8" y="43"/>
                    <a:pt x="6" y="42"/>
                  </a:cubicBezTo>
                  <a:cubicBezTo>
                    <a:pt x="5" y="40"/>
                    <a:pt x="3" y="42"/>
                    <a:pt x="3" y="43"/>
                  </a:cubicBezTo>
                  <a:cubicBezTo>
                    <a:pt x="3" y="44"/>
                    <a:pt x="2" y="44"/>
                    <a:pt x="0" y="44"/>
                  </a:cubicBezTo>
                  <a:cubicBezTo>
                    <a:pt x="2" y="47"/>
                    <a:pt x="4" y="51"/>
                    <a:pt x="5" y="54"/>
                  </a:cubicBezTo>
                  <a:cubicBezTo>
                    <a:pt x="6" y="59"/>
                    <a:pt x="10" y="64"/>
                    <a:pt x="11" y="66"/>
                  </a:cubicBezTo>
                  <a:cubicBezTo>
                    <a:pt x="12" y="69"/>
                    <a:pt x="13" y="72"/>
                    <a:pt x="11" y="72"/>
                  </a:cubicBezTo>
                  <a:cubicBezTo>
                    <a:pt x="9" y="72"/>
                    <a:pt x="9" y="74"/>
                    <a:pt x="11" y="77"/>
                  </a:cubicBezTo>
                  <a:cubicBezTo>
                    <a:pt x="13" y="80"/>
                    <a:pt x="11" y="82"/>
                    <a:pt x="13" y="83"/>
                  </a:cubicBezTo>
                  <a:cubicBezTo>
                    <a:pt x="15" y="83"/>
                    <a:pt x="14" y="84"/>
                    <a:pt x="15" y="84"/>
                  </a:cubicBezTo>
                  <a:cubicBezTo>
                    <a:pt x="17" y="84"/>
                    <a:pt x="18" y="86"/>
                    <a:pt x="19" y="87"/>
                  </a:cubicBezTo>
                  <a:cubicBezTo>
                    <a:pt x="20" y="88"/>
                    <a:pt x="22" y="88"/>
                    <a:pt x="23" y="87"/>
                  </a:cubicBezTo>
                  <a:cubicBezTo>
                    <a:pt x="24" y="85"/>
                    <a:pt x="27" y="85"/>
                    <a:pt x="30" y="85"/>
                  </a:cubicBezTo>
                  <a:cubicBezTo>
                    <a:pt x="33" y="85"/>
                    <a:pt x="33" y="83"/>
                    <a:pt x="36" y="82"/>
                  </a:cubicBezTo>
                  <a:cubicBezTo>
                    <a:pt x="39" y="81"/>
                    <a:pt x="43" y="81"/>
                    <a:pt x="46" y="82"/>
                  </a:cubicBezTo>
                  <a:cubicBezTo>
                    <a:pt x="48" y="83"/>
                    <a:pt x="50" y="82"/>
                    <a:pt x="52" y="81"/>
                  </a:cubicBezTo>
                  <a:cubicBezTo>
                    <a:pt x="53" y="81"/>
                    <a:pt x="55" y="83"/>
                    <a:pt x="55" y="81"/>
                  </a:cubicBezTo>
                  <a:cubicBezTo>
                    <a:pt x="56" y="79"/>
                    <a:pt x="58" y="79"/>
                    <a:pt x="61" y="79"/>
                  </a:cubicBezTo>
                  <a:cubicBezTo>
                    <a:pt x="63" y="79"/>
                    <a:pt x="69" y="75"/>
                    <a:pt x="73" y="71"/>
                  </a:cubicBezTo>
                  <a:cubicBezTo>
                    <a:pt x="78" y="66"/>
                    <a:pt x="86" y="57"/>
                    <a:pt x="88" y="53"/>
                  </a:cubicBezTo>
                  <a:cubicBezTo>
                    <a:pt x="91" y="48"/>
                    <a:pt x="95" y="45"/>
                    <a:pt x="97" y="43"/>
                  </a:cubicBezTo>
                  <a:cubicBezTo>
                    <a:pt x="99" y="41"/>
                    <a:pt x="100" y="36"/>
                    <a:pt x="100" y="32"/>
                  </a:cubicBezTo>
                  <a:cubicBezTo>
                    <a:pt x="98" y="32"/>
                    <a:pt x="96" y="33"/>
                    <a:pt x="96" y="33"/>
                  </a:cubicBezTo>
                  <a:close/>
                  <a:moveTo>
                    <a:pt x="76" y="53"/>
                  </a:moveTo>
                  <a:cubicBezTo>
                    <a:pt x="76" y="55"/>
                    <a:pt x="73" y="53"/>
                    <a:pt x="72" y="54"/>
                  </a:cubicBezTo>
                  <a:cubicBezTo>
                    <a:pt x="72" y="56"/>
                    <a:pt x="71" y="58"/>
                    <a:pt x="71" y="58"/>
                  </a:cubicBezTo>
                  <a:cubicBezTo>
                    <a:pt x="68" y="57"/>
                    <a:pt x="68" y="57"/>
                    <a:pt x="68" y="57"/>
                  </a:cubicBezTo>
                  <a:cubicBezTo>
                    <a:pt x="65" y="52"/>
                    <a:pt x="65" y="52"/>
                    <a:pt x="65" y="52"/>
                  </a:cubicBezTo>
                  <a:cubicBezTo>
                    <a:pt x="65" y="52"/>
                    <a:pt x="67" y="48"/>
                    <a:pt x="68" y="47"/>
                  </a:cubicBezTo>
                  <a:cubicBezTo>
                    <a:pt x="69" y="45"/>
                    <a:pt x="74" y="43"/>
                    <a:pt x="74" y="44"/>
                  </a:cubicBezTo>
                  <a:cubicBezTo>
                    <a:pt x="75" y="46"/>
                    <a:pt x="79" y="47"/>
                    <a:pt x="79" y="49"/>
                  </a:cubicBezTo>
                  <a:cubicBezTo>
                    <a:pt x="79" y="50"/>
                    <a:pt x="76" y="52"/>
                    <a:pt x="76" y="53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xmlns="" id="{5C7037E5-9A57-4DFF-96C7-3BCF3AD015D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2940" y="4174483"/>
              <a:ext cx="270268" cy="290293"/>
            </a:xfrm>
            <a:custGeom>
              <a:avLst/>
              <a:gdLst>
                <a:gd name="T0" fmla="*/ 4 w 72"/>
                <a:gd name="T1" fmla="*/ 71 h 77"/>
                <a:gd name="T2" fmla="*/ 6 w 72"/>
                <a:gd name="T3" fmla="*/ 72 h 77"/>
                <a:gd name="T4" fmla="*/ 12 w 72"/>
                <a:gd name="T5" fmla="*/ 72 h 77"/>
                <a:gd name="T6" fmla="*/ 18 w 72"/>
                <a:gd name="T7" fmla="*/ 74 h 77"/>
                <a:gd name="T8" fmla="*/ 40 w 72"/>
                <a:gd name="T9" fmla="*/ 74 h 77"/>
                <a:gd name="T10" fmla="*/ 42 w 72"/>
                <a:gd name="T11" fmla="*/ 76 h 77"/>
                <a:gd name="T12" fmla="*/ 55 w 72"/>
                <a:gd name="T13" fmla="*/ 76 h 77"/>
                <a:gd name="T14" fmla="*/ 65 w 72"/>
                <a:gd name="T15" fmla="*/ 75 h 77"/>
                <a:gd name="T16" fmla="*/ 67 w 72"/>
                <a:gd name="T17" fmla="*/ 75 h 77"/>
                <a:gd name="T18" fmla="*/ 60 w 72"/>
                <a:gd name="T19" fmla="*/ 65 h 77"/>
                <a:gd name="T20" fmla="*/ 60 w 72"/>
                <a:gd name="T21" fmla="*/ 45 h 77"/>
                <a:gd name="T22" fmla="*/ 70 w 72"/>
                <a:gd name="T23" fmla="*/ 45 h 77"/>
                <a:gd name="T24" fmla="*/ 71 w 72"/>
                <a:gd name="T25" fmla="*/ 43 h 77"/>
                <a:gd name="T26" fmla="*/ 72 w 72"/>
                <a:gd name="T27" fmla="*/ 31 h 77"/>
                <a:gd name="T28" fmla="*/ 71 w 72"/>
                <a:gd name="T29" fmla="*/ 31 h 77"/>
                <a:gd name="T30" fmla="*/ 65 w 72"/>
                <a:gd name="T31" fmla="*/ 31 h 77"/>
                <a:gd name="T32" fmla="*/ 62 w 72"/>
                <a:gd name="T33" fmla="*/ 33 h 77"/>
                <a:gd name="T34" fmla="*/ 62 w 72"/>
                <a:gd name="T35" fmla="*/ 28 h 77"/>
                <a:gd name="T36" fmla="*/ 59 w 72"/>
                <a:gd name="T37" fmla="*/ 23 h 77"/>
                <a:gd name="T38" fmla="*/ 60 w 72"/>
                <a:gd name="T39" fmla="*/ 14 h 77"/>
                <a:gd name="T40" fmla="*/ 59 w 72"/>
                <a:gd name="T41" fmla="*/ 9 h 77"/>
                <a:gd name="T42" fmla="*/ 54 w 72"/>
                <a:gd name="T43" fmla="*/ 8 h 77"/>
                <a:gd name="T44" fmla="*/ 51 w 72"/>
                <a:gd name="T45" fmla="*/ 7 h 77"/>
                <a:gd name="T46" fmla="*/ 46 w 72"/>
                <a:gd name="T47" fmla="*/ 7 h 77"/>
                <a:gd name="T48" fmla="*/ 44 w 72"/>
                <a:gd name="T49" fmla="*/ 13 h 77"/>
                <a:gd name="T50" fmla="*/ 37 w 72"/>
                <a:gd name="T51" fmla="*/ 14 h 77"/>
                <a:gd name="T52" fmla="*/ 32 w 72"/>
                <a:gd name="T53" fmla="*/ 10 h 77"/>
                <a:gd name="T54" fmla="*/ 29 w 72"/>
                <a:gd name="T55" fmla="*/ 5 h 77"/>
                <a:gd name="T56" fmla="*/ 28 w 72"/>
                <a:gd name="T57" fmla="*/ 0 h 77"/>
                <a:gd name="T58" fmla="*/ 8 w 72"/>
                <a:gd name="T59" fmla="*/ 0 h 77"/>
                <a:gd name="T60" fmla="*/ 4 w 72"/>
                <a:gd name="T61" fmla="*/ 2 h 77"/>
                <a:gd name="T62" fmla="*/ 10 w 72"/>
                <a:gd name="T63" fmla="*/ 15 h 77"/>
                <a:gd name="T64" fmla="*/ 9 w 72"/>
                <a:gd name="T65" fmla="*/ 21 h 77"/>
                <a:gd name="T66" fmla="*/ 13 w 72"/>
                <a:gd name="T67" fmla="*/ 34 h 77"/>
                <a:gd name="T68" fmla="*/ 8 w 72"/>
                <a:gd name="T69" fmla="*/ 43 h 77"/>
                <a:gd name="T70" fmla="*/ 4 w 72"/>
                <a:gd name="T71" fmla="*/ 55 h 77"/>
                <a:gd name="T72" fmla="*/ 0 w 72"/>
                <a:gd name="T73" fmla="*/ 64 h 77"/>
                <a:gd name="T74" fmla="*/ 0 w 72"/>
                <a:gd name="T75" fmla="*/ 73 h 77"/>
                <a:gd name="T76" fmla="*/ 0 w 72"/>
                <a:gd name="T77" fmla="*/ 73 h 77"/>
                <a:gd name="T78" fmla="*/ 2 w 72"/>
                <a:gd name="T79" fmla="*/ 72 h 77"/>
                <a:gd name="T80" fmla="*/ 4 w 72"/>
                <a:gd name="T81" fmla="*/ 71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2" h="77">
                  <a:moveTo>
                    <a:pt x="4" y="71"/>
                  </a:moveTo>
                  <a:cubicBezTo>
                    <a:pt x="5" y="71"/>
                    <a:pt x="4" y="73"/>
                    <a:pt x="6" y="72"/>
                  </a:cubicBezTo>
                  <a:cubicBezTo>
                    <a:pt x="9" y="71"/>
                    <a:pt x="11" y="71"/>
                    <a:pt x="12" y="72"/>
                  </a:cubicBezTo>
                  <a:cubicBezTo>
                    <a:pt x="14" y="74"/>
                    <a:pt x="16" y="74"/>
                    <a:pt x="18" y="74"/>
                  </a:cubicBezTo>
                  <a:cubicBezTo>
                    <a:pt x="20" y="74"/>
                    <a:pt x="40" y="74"/>
                    <a:pt x="40" y="74"/>
                  </a:cubicBezTo>
                  <a:cubicBezTo>
                    <a:pt x="42" y="76"/>
                    <a:pt x="42" y="76"/>
                    <a:pt x="42" y="76"/>
                  </a:cubicBezTo>
                  <a:cubicBezTo>
                    <a:pt x="42" y="76"/>
                    <a:pt x="54" y="75"/>
                    <a:pt x="55" y="76"/>
                  </a:cubicBezTo>
                  <a:cubicBezTo>
                    <a:pt x="57" y="77"/>
                    <a:pt x="63" y="76"/>
                    <a:pt x="65" y="75"/>
                  </a:cubicBezTo>
                  <a:cubicBezTo>
                    <a:pt x="65" y="75"/>
                    <a:pt x="66" y="75"/>
                    <a:pt x="67" y="75"/>
                  </a:cubicBezTo>
                  <a:cubicBezTo>
                    <a:pt x="60" y="65"/>
                    <a:pt x="60" y="65"/>
                    <a:pt x="60" y="65"/>
                  </a:cubicBezTo>
                  <a:cubicBezTo>
                    <a:pt x="60" y="45"/>
                    <a:pt x="60" y="45"/>
                    <a:pt x="60" y="45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71" y="43"/>
                    <a:pt x="71" y="43"/>
                    <a:pt x="71" y="43"/>
                  </a:cubicBezTo>
                  <a:cubicBezTo>
                    <a:pt x="72" y="31"/>
                    <a:pt x="72" y="31"/>
                    <a:pt x="72" y="31"/>
                  </a:cubicBezTo>
                  <a:cubicBezTo>
                    <a:pt x="72" y="31"/>
                    <a:pt x="71" y="31"/>
                    <a:pt x="71" y="31"/>
                  </a:cubicBezTo>
                  <a:cubicBezTo>
                    <a:pt x="69" y="32"/>
                    <a:pt x="67" y="31"/>
                    <a:pt x="65" y="31"/>
                  </a:cubicBezTo>
                  <a:cubicBezTo>
                    <a:pt x="63" y="31"/>
                    <a:pt x="63" y="33"/>
                    <a:pt x="62" y="33"/>
                  </a:cubicBezTo>
                  <a:cubicBezTo>
                    <a:pt x="61" y="33"/>
                    <a:pt x="62" y="29"/>
                    <a:pt x="62" y="28"/>
                  </a:cubicBezTo>
                  <a:cubicBezTo>
                    <a:pt x="62" y="27"/>
                    <a:pt x="60" y="24"/>
                    <a:pt x="59" y="23"/>
                  </a:cubicBezTo>
                  <a:cubicBezTo>
                    <a:pt x="58" y="22"/>
                    <a:pt x="61" y="15"/>
                    <a:pt x="60" y="14"/>
                  </a:cubicBezTo>
                  <a:cubicBezTo>
                    <a:pt x="59" y="13"/>
                    <a:pt x="59" y="11"/>
                    <a:pt x="59" y="9"/>
                  </a:cubicBezTo>
                  <a:cubicBezTo>
                    <a:pt x="59" y="7"/>
                    <a:pt x="57" y="8"/>
                    <a:pt x="54" y="8"/>
                  </a:cubicBezTo>
                  <a:cubicBezTo>
                    <a:pt x="52" y="8"/>
                    <a:pt x="51" y="7"/>
                    <a:pt x="51" y="7"/>
                  </a:cubicBezTo>
                  <a:cubicBezTo>
                    <a:pt x="51" y="7"/>
                    <a:pt x="48" y="6"/>
                    <a:pt x="46" y="7"/>
                  </a:cubicBezTo>
                  <a:cubicBezTo>
                    <a:pt x="45" y="8"/>
                    <a:pt x="45" y="13"/>
                    <a:pt x="44" y="13"/>
                  </a:cubicBezTo>
                  <a:cubicBezTo>
                    <a:pt x="43" y="12"/>
                    <a:pt x="40" y="13"/>
                    <a:pt x="37" y="14"/>
                  </a:cubicBezTo>
                  <a:cubicBezTo>
                    <a:pt x="34" y="15"/>
                    <a:pt x="33" y="13"/>
                    <a:pt x="32" y="10"/>
                  </a:cubicBezTo>
                  <a:cubicBezTo>
                    <a:pt x="30" y="7"/>
                    <a:pt x="29" y="8"/>
                    <a:pt x="29" y="5"/>
                  </a:cubicBezTo>
                  <a:cubicBezTo>
                    <a:pt x="30" y="3"/>
                    <a:pt x="28" y="0"/>
                    <a:pt x="28" y="0"/>
                  </a:cubicBezTo>
                  <a:cubicBezTo>
                    <a:pt x="28" y="0"/>
                    <a:pt x="10" y="0"/>
                    <a:pt x="8" y="0"/>
                  </a:cubicBezTo>
                  <a:cubicBezTo>
                    <a:pt x="7" y="0"/>
                    <a:pt x="6" y="1"/>
                    <a:pt x="4" y="2"/>
                  </a:cubicBezTo>
                  <a:cubicBezTo>
                    <a:pt x="5" y="6"/>
                    <a:pt x="9" y="13"/>
                    <a:pt x="10" y="15"/>
                  </a:cubicBezTo>
                  <a:cubicBezTo>
                    <a:pt x="11" y="17"/>
                    <a:pt x="9" y="18"/>
                    <a:pt x="9" y="21"/>
                  </a:cubicBezTo>
                  <a:cubicBezTo>
                    <a:pt x="9" y="25"/>
                    <a:pt x="12" y="30"/>
                    <a:pt x="13" y="34"/>
                  </a:cubicBezTo>
                  <a:cubicBezTo>
                    <a:pt x="13" y="38"/>
                    <a:pt x="10" y="41"/>
                    <a:pt x="8" y="43"/>
                  </a:cubicBezTo>
                  <a:cubicBezTo>
                    <a:pt x="6" y="46"/>
                    <a:pt x="4" y="52"/>
                    <a:pt x="4" y="55"/>
                  </a:cubicBezTo>
                  <a:cubicBezTo>
                    <a:pt x="4" y="59"/>
                    <a:pt x="0" y="63"/>
                    <a:pt x="0" y="64"/>
                  </a:cubicBezTo>
                  <a:cubicBezTo>
                    <a:pt x="0" y="66"/>
                    <a:pt x="0" y="71"/>
                    <a:pt x="0" y="73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2" y="72"/>
                    <a:pt x="2" y="71"/>
                    <a:pt x="4" y="71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xmlns="" id="{2D144589-6AC7-456F-B7EE-7CA334C3D4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9616" y="4227801"/>
              <a:ext cx="263729" cy="236974"/>
            </a:xfrm>
            <a:custGeom>
              <a:avLst/>
              <a:gdLst>
                <a:gd name="T0" fmla="*/ 55 w 71"/>
                <a:gd name="T1" fmla="*/ 3 h 63"/>
                <a:gd name="T2" fmla="*/ 50 w 71"/>
                <a:gd name="T3" fmla="*/ 0 h 63"/>
                <a:gd name="T4" fmla="*/ 43 w 71"/>
                <a:gd name="T5" fmla="*/ 1 h 63"/>
                <a:gd name="T6" fmla="*/ 41 w 71"/>
                <a:gd name="T7" fmla="*/ 6 h 63"/>
                <a:gd name="T8" fmla="*/ 40 w 71"/>
                <a:gd name="T9" fmla="*/ 9 h 63"/>
                <a:gd name="T10" fmla="*/ 40 w 71"/>
                <a:gd name="T11" fmla="*/ 16 h 63"/>
                <a:gd name="T12" fmla="*/ 39 w 71"/>
                <a:gd name="T13" fmla="*/ 22 h 63"/>
                <a:gd name="T14" fmla="*/ 43 w 71"/>
                <a:gd name="T15" fmla="*/ 27 h 63"/>
                <a:gd name="T16" fmla="*/ 47 w 71"/>
                <a:gd name="T17" fmla="*/ 25 h 63"/>
                <a:gd name="T18" fmla="*/ 48 w 71"/>
                <a:gd name="T19" fmla="*/ 30 h 63"/>
                <a:gd name="T20" fmla="*/ 47 w 71"/>
                <a:gd name="T21" fmla="*/ 32 h 63"/>
                <a:gd name="T22" fmla="*/ 42 w 71"/>
                <a:gd name="T23" fmla="*/ 32 h 63"/>
                <a:gd name="T24" fmla="*/ 40 w 71"/>
                <a:gd name="T25" fmla="*/ 27 h 63"/>
                <a:gd name="T26" fmla="*/ 35 w 71"/>
                <a:gd name="T27" fmla="*/ 26 h 63"/>
                <a:gd name="T28" fmla="*/ 32 w 71"/>
                <a:gd name="T29" fmla="*/ 22 h 63"/>
                <a:gd name="T30" fmla="*/ 30 w 71"/>
                <a:gd name="T31" fmla="*/ 23 h 63"/>
                <a:gd name="T32" fmla="*/ 27 w 71"/>
                <a:gd name="T33" fmla="*/ 24 h 63"/>
                <a:gd name="T34" fmla="*/ 22 w 71"/>
                <a:gd name="T35" fmla="*/ 23 h 63"/>
                <a:gd name="T36" fmla="*/ 20 w 71"/>
                <a:gd name="T37" fmla="*/ 20 h 63"/>
                <a:gd name="T38" fmla="*/ 16 w 71"/>
                <a:gd name="T39" fmla="*/ 20 h 63"/>
                <a:gd name="T40" fmla="*/ 14 w 71"/>
                <a:gd name="T41" fmla="*/ 19 h 63"/>
                <a:gd name="T42" fmla="*/ 12 w 71"/>
                <a:gd name="T43" fmla="*/ 17 h 63"/>
                <a:gd name="T44" fmla="*/ 11 w 71"/>
                <a:gd name="T45" fmla="*/ 29 h 63"/>
                <a:gd name="T46" fmla="*/ 10 w 71"/>
                <a:gd name="T47" fmla="*/ 31 h 63"/>
                <a:gd name="T48" fmla="*/ 0 w 71"/>
                <a:gd name="T49" fmla="*/ 31 h 63"/>
                <a:gd name="T50" fmla="*/ 0 w 71"/>
                <a:gd name="T51" fmla="*/ 51 h 63"/>
                <a:gd name="T52" fmla="*/ 7 w 71"/>
                <a:gd name="T53" fmla="*/ 61 h 63"/>
                <a:gd name="T54" fmla="*/ 18 w 71"/>
                <a:gd name="T55" fmla="*/ 61 h 63"/>
                <a:gd name="T56" fmla="*/ 19 w 71"/>
                <a:gd name="T57" fmla="*/ 62 h 63"/>
                <a:gd name="T58" fmla="*/ 22 w 71"/>
                <a:gd name="T59" fmla="*/ 61 h 63"/>
                <a:gd name="T60" fmla="*/ 30 w 71"/>
                <a:gd name="T61" fmla="*/ 63 h 63"/>
                <a:gd name="T62" fmla="*/ 36 w 71"/>
                <a:gd name="T63" fmla="*/ 56 h 63"/>
                <a:gd name="T64" fmla="*/ 42 w 71"/>
                <a:gd name="T65" fmla="*/ 51 h 63"/>
                <a:gd name="T66" fmla="*/ 45 w 71"/>
                <a:gd name="T67" fmla="*/ 48 h 63"/>
                <a:gd name="T68" fmla="*/ 51 w 71"/>
                <a:gd name="T69" fmla="*/ 48 h 63"/>
                <a:gd name="T70" fmla="*/ 51 w 71"/>
                <a:gd name="T71" fmla="*/ 48 h 63"/>
                <a:gd name="T72" fmla="*/ 50 w 71"/>
                <a:gd name="T73" fmla="*/ 43 h 63"/>
                <a:gd name="T74" fmla="*/ 67 w 71"/>
                <a:gd name="T75" fmla="*/ 37 h 63"/>
                <a:gd name="T76" fmla="*/ 66 w 71"/>
                <a:gd name="T77" fmla="*/ 34 h 63"/>
                <a:gd name="T78" fmla="*/ 67 w 71"/>
                <a:gd name="T79" fmla="*/ 28 h 63"/>
                <a:gd name="T80" fmla="*/ 70 w 71"/>
                <a:gd name="T81" fmla="*/ 27 h 63"/>
                <a:gd name="T82" fmla="*/ 69 w 71"/>
                <a:gd name="T83" fmla="*/ 17 h 63"/>
                <a:gd name="T84" fmla="*/ 71 w 71"/>
                <a:gd name="T85" fmla="*/ 15 h 63"/>
                <a:gd name="T86" fmla="*/ 69 w 71"/>
                <a:gd name="T87" fmla="*/ 9 h 63"/>
                <a:gd name="T88" fmla="*/ 61 w 71"/>
                <a:gd name="T89" fmla="*/ 5 h 63"/>
                <a:gd name="T90" fmla="*/ 55 w 71"/>
                <a:gd name="T91" fmla="*/ 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1" h="63">
                  <a:moveTo>
                    <a:pt x="55" y="3"/>
                  </a:moveTo>
                  <a:cubicBezTo>
                    <a:pt x="54" y="3"/>
                    <a:pt x="52" y="2"/>
                    <a:pt x="50" y="0"/>
                  </a:cubicBezTo>
                  <a:cubicBezTo>
                    <a:pt x="49" y="2"/>
                    <a:pt x="45" y="1"/>
                    <a:pt x="43" y="1"/>
                  </a:cubicBezTo>
                  <a:cubicBezTo>
                    <a:pt x="41" y="1"/>
                    <a:pt x="43" y="4"/>
                    <a:pt x="41" y="6"/>
                  </a:cubicBezTo>
                  <a:cubicBezTo>
                    <a:pt x="40" y="7"/>
                    <a:pt x="39" y="8"/>
                    <a:pt x="40" y="9"/>
                  </a:cubicBezTo>
                  <a:cubicBezTo>
                    <a:pt x="41" y="9"/>
                    <a:pt x="40" y="14"/>
                    <a:pt x="40" y="16"/>
                  </a:cubicBezTo>
                  <a:cubicBezTo>
                    <a:pt x="40" y="17"/>
                    <a:pt x="38" y="21"/>
                    <a:pt x="39" y="22"/>
                  </a:cubicBezTo>
                  <a:cubicBezTo>
                    <a:pt x="40" y="22"/>
                    <a:pt x="41" y="26"/>
                    <a:pt x="43" y="27"/>
                  </a:cubicBezTo>
                  <a:cubicBezTo>
                    <a:pt x="45" y="27"/>
                    <a:pt x="46" y="25"/>
                    <a:pt x="47" y="25"/>
                  </a:cubicBezTo>
                  <a:cubicBezTo>
                    <a:pt x="48" y="25"/>
                    <a:pt x="48" y="28"/>
                    <a:pt x="48" y="30"/>
                  </a:cubicBezTo>
                  <a:cubicBezTo>
                    <a:pt x="48" y="32"/>
                    <a:pt x="47" y="32"/>
                    <a:pt x="47" y="32"/>
                  </a:cubicBezTo>
                  <a:cubicBezTo>
                    <a:pt x="47" y="32"/>
                    <a:pt x="44" y="33"/>
                    <a:pt x="42" y="32"/>
                  </a:cubicBezTo>
                  <a:cubicBezTo>
                    <a:pt x="41" y="31"/>
                    <a:pt x="40" y="28"/>
                    <a:pt x="40" y="27"/>
                  </a:cubicBezTo>
                  <a:cubicBezTo>
                    <a:pt x="40" y="26"/>
                    <a:pt x="37" y="26"/>
                    <a:pt x="35" y="26"/>
                  </a:cubicBezTo>
                  <a:cubicBezTo>
                    <a:pt x="34" y="26"/>
                    <a:pt x="32" y="23"/>
                    <a:pt x="32" y="22"/>
                  </a:cubicBezTo>
                  <a:cubicBezTo>
                    <a:pt x="31" y="21"/>
                    <a:pt x="30" y="23"/>
                    <a:pt x="30" y="23"/>
                  </a:cubicBezTo>
                  <a:cubicBezTo>
                    <a:pt x="30" y="24"/>
                    <a:pt x="28" y="24"/>
                    <a:pt x="27" y="24"/>
                  </a:cubicBezTo>
                  <a:cubicBezTo>
                    <a:pt x="25" y="24"/>
                    <a:pt x="23" y="22"/>
                    <a:pt x="22" y="23"/>
                  </a:cubicBezTo>
                  <a:cubicBezTo>
                    <a:pt x="20" y="23"/>
                    <a:pt x="19" y="21"/>
                    <a:pt x="20" y="20"/>
                  </a:cubicBezTo>
                  <a:cubicBezTo>
                    <a:pt x="20" y="19"/>
                    <a:pt x="17" y="19"/>
                    <a:pt x="16" y="20"/>
                  </a:cubicBezTo>
                  <a:cubicBezTo>
                    <a:pt x="15" y="20"/>
                    <a:pt x="14" y="19"/>
                    <a:pt x="14" y="19"/>
                  </a:cubicBezTo>
                  <a:cubicBezTo>
                    <a:pt x="14" y="19"/>
                    <a:pt x="13" y="17"/>
                    <a:pt x="12" y="17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7" y="61"/>
                    <a:pt x="7" y="61"/>
                    <a:pt x="7" y="61"/>
                  </a:cubicBezTo>
                  <a:cubicBezTo>
                    <a:pt x="10" y="60"/>
                    <a:pt x="18" y="59"/>
                    <a:pt x="18" y="61"/>
                  </a:cubicBezTo>
                  <a:cubicBezTo>
                    <a:pt x="18" y="61"/>
                    <a:pt x="18" y="61"/>
                    <a:pt x="19" y="62"/>
                  </a:cubicBezTo>
                  <a:cubicBezTo>
                    <a:pt x="20" y="62"/>
                    <a:pt x="21" y="61"/>
                    <a:pt x="22" y="61"/>
                  </a:cubicBezTo>
                  <a:cubicBezTo>
                    <a:pt x="23" y="62"/>
                    <a:pt x="28" y="63"/>
                    <a:pt x="30" y="63"/>
                  </a:cubicBezTo>
                  <a:cubicBezTo>
                    <a:pt x="31" y="62"/>
                    <a:pt x="34" y="56"/>
                    <a:pt x="36" y="56"/>
                  </a:cubicBezTo>
                  <a:cubicBezTo>
                    <a:pt x="39" y="55"/>
                    <a:pt x="42" y="52"/>
                    <a:pt x="42" y="51"/>
                  </a:cubicBezTo>
                  <a:cubicBezTo>
                    <a:pt x="42" y="50"/>
                    <a:pt x="42" y="49"/>
                    <a:pt x="45" y="48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0" y="43"/>
                    <a:pt x="50" y="43"/>
                    <a:pt x="50" y="43"/>
                  </a:cubicBezTo>
                  <a:cubicBezTo>
                    <a:pt x="50" y="43"/>
                    <a:pt x="66" y="37"/>
                    <a:pt x="67" y="37"/>
                  </a:cubicBezTo>
                  <a:cubicBezTo>
                    <a:pt x="66" y="36"/>
                    <a:pt x="66" y="35"/>
                    <a:pt x="66" y="34"/>
                  </a:cubicBezTo>
                  <a:cubicBezTo>
                    <a:pt x="67" y="34"/>
                    <a:pt x="67" y="30"/>
                    <a:pt x="67" y="28"/>
                  </a:cubicBezTo>
                  <a:cubicBezTo>
                    <a:pt x="67" y="27"/>
                    <a:pt x="71" y="28"/>
                    <a:pt x="70" y="27"/>
                  </a:cubicBezTo>
                  <a:cubicBezTo>
                    <a:pt x="68" y="25"/>
                    <a:pt x="69" y="18"/>
                    <a:pt x="69" y="17"/>
                  </a:cubicBezTo>
                  <a:cubicBezTo>
                    <a:pt x="70" y="15"/>
                    <a:pt x="71" y="17"/>
                    <a:pt x="71" y="15"/>
                  </a:cubicBezTo>
                  <a:cubicBezTo>
                    <a:pt x="71" y="14"/>
                    <a:pt x="70" y="10"/>
                    <a:pt x="69" y="9"/>
                  </a:cubicBezTo>
                  <a:cubicBezTo>
                    <a:pt x="68" y="8"/>
                    <a:pt x="62" y="5"/>
                    <a:pt x="61" y="5"/>
                  </a:cubicBezTo>
                  <a:cubicBezTo>
                    <a:pt x="59" y="5"/>
                    <a:pt x="56" y="3"/>
                    <a:pt x="55" y="3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" name="Freeform 13">
              <a:extLst>
                <a:ext uri="{FF2B5EF4-FFF2-40B4-BE49-F238E27FC236}">
                  <a16:creationId xmlns:a16="http://schemas.microsoft.com/office/drawing/2014/main" xmlns="" id="{68CC2A97-279D-4EBD-9B21-40E9F3AA659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96546" y="4059945"/>
              <a:ext cx="47951" cy="41470"/>
            </a:xfrm>
            <a:custGeom>
              <a:avLst/>
              <a:gdLst>
                <a:gd name="T0" fmla="*/ 10 w 13"/>
                <a:gd name="T1" fmla="*/ 0 h 11"/>
                <a:gd name="T2" fmla="*/ 7 w 13"/>
                <a:gd name="T3" fmla="*/ 2 h 11"/>
                <a:gd name="T4" fmla="*/ 4 w 13"/>
                <a:gd name="T5" fmla="*/ 2 h 11"/>
                <a:gd name="T6" fmla="*/ 3 w 13"/>
                <a:gd name="T7" fmla="*/ 3 h 11"/>
                <a:gd name="T8" fmla="*/ 2 w 13"/>
                <a:gd name="T9" fmla="*/ 7 h 11"/>
                <a:gd name="T10" fmla="*/ 0 w 13"/>
                <a:gd name="T11" fmla="*/ 9 h 11"/>
                <a:gd name="T12" fmla="*/ 2 w 13"/>
                <a:gd name="T13" fmla="*/ 10 h 11"/>
                <a:gd name="T14" fmla="*/ 4 w 13"/>
                <a:gd name="T15" fmla="*/ 11 h 11"/>
                <a:gd name="T16" fmla="*/ 7 w 13"/>
                <a:gd name="T17" fmla="*/ 9 h 11"/>
                <a:gd name="T18" fmla="*/ 12 w 13"/>
                <a:gd name="T19" fmla="*/ 7 h 11"/>
                <a:gd name="T20" fmla="*/ 11 w 13"/>
                <a:gd name="T21" fmla="*/ 3 h 11"/>
                <a:gd name="T22" fmla="*/ 10 w 13"/>
                <a:gd name="T2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11">
                  <a:moveTo>
                    <a:pt x="10" y="0"/>
                  </a:moveTo>
                  <a:cubicBezTo>
                    <a:pt x="9" y="1"/>
                    <a:pt x="7" y="1"/>
                    <a:pt x="7" y="2"/>
                  </a:cubicBezTo>
                  <a:cubicBezTo>
                    <a:pt x="6" y="2"/>
                    <a:pt x="5" y="2"/>
                    <a:pt x="4" y="2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1" y="3"/>
                    <a:pt x="2" y="7"/>
                    <a:pt x="2" y="7"/>
                  </a:cubicBezTo>
                  <a:cubicBezTo>
                    <a:pt x="2" y="7"/>
                    <a:pt x="0" y="7"/>
                    <a:pt x="0" y="9"/>
                  </a:cubicBezTo>
                  <a:cubicBezTo>
                    <a:pt x="0" y="10"/>
                    <a:pt x="1" y="10"/>
                    <a:pt x="2" y="10"/>
                  </a:cubicBezTo>
                  <a:cubicBezTo>
                    <a:pt x="2" y="10"/>
                    <a:pt x="3" y="10"/>
                    <a:pt x="4" y="11"/>
                  </a:cubicBezTo>
                  <a:cubicBezTo>
                    <a:pt x="7" y="11"/>
                    <a:pt x="7" y="9"/>
                    <a:pt x="7" y="9"/>
                  </a:cubicBezTo>
                  <a:cubicBezTo>
                    <a:pt x="7" y="9"/>
                    <a:pt x="12" y="9"/>
                    <a:pt x="12" y="7"/>
                  </a:cubicBezTo>
                  <a:cubicBezTo>
                    <a:pt x="13" y="6"/>
                    <a:pt x="11" y="3"/>
                    <a:pt x="11" y="3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1" name="Freeform 14">
              <a:extLst>
                <a:ext uri="{FF2B5EF4-FFF2-40B4-BE49-F238E27FC236}">
                  <a16:creationId xmlns:a16="http://schemas.microsoft.com/office/drawing/2014/main" xmlns="" id="{9ED8B09E-38E9-4A51-9497-99F50B1D10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7711" y="3745953"/>
              <a:ext cx="244113" cy="327815"/>
            </a:xfrm>
            <a:custGeom>
              <a:avLst/>
              <a:gdLst>
                <a:gd name="T0" fmla="*/ 15 w 65"/>
                <a:gd name="T1" fmla="*/ 16 h 87"/>
                <a:gd name="T2" fmla="*/ 20 w 65"/>
                <a:gd name="T3" fmla="*/ 20 h 87"/>
                <a:gd name="T4" fmla="*/ 32 w 65"/>
                <a:gd name="T5" fmla="*/ 24 h 87"/>
                <a:gd name="T6" fmla="*/ 41 w 65"/>
                <a:gd name="T7" fmla="*/ 26 h 87"/>
                <a:gd name="T8" fmla="*/ 43 w 65"/>
                <a:gd name="T9" fmla="*/ 28 h 87"/>
                <a:gd name="T10" fmla="*/ 26 w 65"/>
                <a:gd name="T11" fmla="*/ 44 h 87"/>
                <a:gd name="T12" fmla="*/ 19 w 65"/>
                <a:gd name="T13" fmla="*/ 45 h 87"/>
                <a:gd name="T14" fmla="*/ 11 w 65"/>
                <a:gd name="T15" fmla="*/ 50 h 87"/>
                <a:gd name="T16" fmla="*/ 6 w 65"/>
                <a:gd name="T17" fmla="*/ 51 h 87"/>
                <a:gd name="T18" fmla="*/ 3 w 65"/>
                <a:gd name="T19" fmla="*/ 55 h 87"/>
                <a:gd name="T20" fmla="*/ 0 w 65"/>
                <a:gd name="T21" fmla="*/ 59 h 87"/>
                <a:gd name="T22" fmla="*/ 1 w 65"/>
                <a:gd name="T23" fmla="*/ 82 h 87"/>
                <a:gd name="T24" fmla="*/ 4 w 65"/>
                <a:gd name="T25" fmla="*/ 87 h 87"/>
                <a:gd name="T26" fmla="*/ 18 w 65"/>
                <a:gd name="T27" fmla="*/ 72 h 87"/>
                <a:gd name="T28" fmla="*/ 29 w 65"/>
                <a:gd name="T29" fmla="*/ 64 h 87"/>
                <a:gd name="T30" fmla="*/ 44 w 65"/>
                <a:gd name="T31" fmla="*/ 48 h 87"/>
                <a:gd name="T32" fmla="*/ 51 w 65"/>
                <a:gd name="T33" fmla="*/ 37 h 87"/>
                <a:gd name="T34" fmla="*/ 57 w 65"/>
                <a:gd name="T35" fmla="*/ 27 h 87"/>
                <a:gd name="T36" fmla="*/ 63 w 65"/>
                <a:gd name="T37" fmla="*/ 15 h 87"/>
                <a:gd name="T38" fmla="*/ 65 w 65"/>
                <a:gd name="T39" fmla="*/ 4 h 87"/>
                <a:gd name="T40" fmla="*/ 61 w 65"/>
                <a:gd name="T41" fmla="*/ 2 h 87"/>
                <a:gd name="T42" fmla="*/ 47 w 65"/>
                <a:gd name="T43" fmla="*/ 6 h 87"/>
                <a:gd name="T44" fmla="*/ 37 w 65"/>
                <a:gd name="T45" fmla="*/ 8 h 87"/>
                <a:gd name="T46" fmla="*/ 29 w 65"/>
                <a:gd name="T47" fmla="*/ 10 h 87"/>
                <a:gd name="T48" fmla="*/ 18 w 65"/>
                <a:gd name="T49" fmla="*/ 9 h 87"/>
                <a:gd name="T50" fmla="*/ 15 w 65"/>
                <a:gd name="T51" fmla="*/ 5 h 87"/>
                <a:gd name="T52" fmla="*/ 12 w 65"/>
                <a:gd name="T53" fmla="*/ 11 h 87"/>
                <a:gd name="T54" fmla="*/ 15 w 65"/>
                <a:gd name="T55" fmla="*/ 16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5" h="87">
                  <a:moveTo>
                    <a:pt x="15" y="16"/>
                  </a:moveTo>
                  <a:cubicBezTo>
                    <a:pt x="17" y="17"/>
                    <a:pt x="18" y="20"/>
                    <a:pt x="20" y="20"/>
                  </a:cubicBezTo>
                  <a:cubicBezTo>
                    <a:pt x="21" y="20"/>
                    <a:pt x="28" y="23"/>
                    <a:pt x="32" y="24"/>
                  </a:cubicBezTo>
                  <a:cubicBezTo>
                    <a:pt x="37" y="26"/>
                    <a:pt x="39" y="26"/>
                    <a:pt x="41" y="26"/>
                  </a:cubicBezTo>
                  <a:cubicBezTo>
                    <a:pt x="42" y="26"/>
                    <a:pt x="44" y="27"/>
                    <a:pt x="43" y="28"/>
                  </a:cubicBezTo>
                  <a:cubicBezTo>
                    <a:pt x="42" y="29"/>
                    <a:pt x="28" y="42"/>
                    <a:pt x="26" y="44"/>
                  </a:cubicBezTo>
                  <a:cubicBezTo>
                    <a:pt x="25" y="46"/>
                    <a:pt x="23" y="45"/>
                    <a:pt x="19" y="45"/>
                  </a:cubicBezTo>
                  <a:cubicBezTo>
                    <a:pt x="15" y="45"/>
                    <a:pt x="12" y="50"/>
                    <a:pt x="11" y="50"/>
                  </a:cubicBezTo>
                  <a:cubicBezTo>
                    <a:pt x="11" y="50"/>
                    <a:pt x="8" y="50"/>
                    <a:pt x="6" y="51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1" y="82"/>
                    <a:pt x="1" y="82"/>
                    <a:pt x="1" y="82"/>
                  </a:cubicBezTo>
                  <a:cubicBezTo>
                    <a:pt x="4" y="87"/>
                    <a:pt x="4" y="87"/>
                    <a:pt x="4" y="87"/>
                  </a:cubicBezTo>
                  <a:cubicBezTo>
                    <a:pt x="6" y="83"/>
                    <a:pt x="13" y="77"/>
                    <a:pt x="18" y="72"/>
                  </a:cubicBezTo>
                  <a:cubicBezTo>
                    <a:pt x="23" y="66"/>
                    <a:pt x="26" y="65"/>
                    <a:pt x="29" y="64"/>
                  </a:cubicBezTo>
                  <a:cubicBezTo>
                    <a:pt x="31" y="62"/>
                    <a:pt x="39" y="55"/>
                    <a:pt x="44" y="48"/>
                  </a:cubicBezTo>
                  <a:cubicBezTo>
                    <a:pt x="47" y="44"/>
                    <a:pt x="51" y="40"/>
                    <a:pt x="51" y="37"/>
                  </a:cubicBezTo>
                  <a:cubicBezTo>
                    <a:pt x="52" y="34"/>
                    <a:pt x="55" y="30"/>
                    <a:pt x="57" y="27"/>
                  </a:cubicBezTo>
                  <a:cubicBezTo>
                    <a:pt x="59" y="24"/>
                    <a:pt x="63" y="17"/>
                    <a:pt x="63" y="15"/>
                  </a:cubicBezTo>
                  <a:cubicBezTo>
                    <a:pt x="63" y="13"/>
                    <a:pt x="64" y="8"/>
                    <a:pt x="65" y="4"/>
                  </a:cubicBezTo>
                  <a:cubicBezTo>
                    <a:pt x="65" y="0"/>
                    <a:pt x="62" y="0"/>
                    <a:pt x="61" y="2"/>
                  </a:cubicBezTo>
                  <a:cubicBezTo>
                    <a:pt x="60" y="4"/>
                    <a:pt x="52" y="6"/>
                    <a:pt x="47" y="6"/>
                  </a:cubicBezTo>
                  <a:cubicBezTo>
                    <a:pt x="42" y="6"/>
                    <a:pt x="39" y="6"/>
                    <a:pt x="37" y="8"/>
                  </a:cubicBezTo>
                  <a:cubicBezTo>
                    <a:pt x="35" y="10"/>
                    <a:pt x="30" y="8"/>
                    <a:pt x="29" y="10"/>
                  </a:cubicBezTo>
                  <a:cubicBezTo>
                    <a:pt x="27" y="11"/>
                    <a:pt x="20" y="13"/>
                    <a:pt x="18" y="9"/>
                  </a:cubicBezTo>
                  <a:cubicBezTo>
                    <a:pt x="17" y="7"/>
                    <a:pt x="16" y="6"/>
                    <a:pt x="15" y="5"/>
                  </a:cubicBezTo>
                  <a:cubicBezTo>
                    <a:pt x="13" y="7"/>
                    <a:pt x="11" y="10"/>
                    <a:pt x="12" y="11"/>
                  </a:cubicBezTo>
                  <a:cubicBezTo>
                    <a:pt x="12" y="12"/>
                    <a:pt x="14" y="16"/>
                    <a:pt x="15" y="16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2" name="Freeform 15">
              <a:extLst>
                <a:ext uri="{FF2B5EF4-FFF2-40B4-BE49-F238E27FC236}">
                  <a16:creationId xmlns:a16="http://schemas.microsoft.com/office/drawing/2014/main" xmlns="" id="{5E07B997-6192-4AAD-ABED-AA95AFFBFD9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6632" y="3149568"/>
              <a:ext cx="281167" cy="225126"/>
            </a:xfrm>
            <a:custGeom>
              <a:avLst/>
              <a:gdLst>
                <a:gd name="T0" fmla="*/ 28 w 75"/>
                <a:gd name="T1" fmla="*/ 60 h 60"/>
                <a:gd name="T2" fmla="*/ 28 w 75"/>
                <a:gd name="T3" fmla="*/ 51 h 60"/>
                <a:gd name="T4" fmla="*/ 38 w 75"/>
                <a:gd name="T5" fmla="*/ 45 h 60"/>
                <a:gd name="T6" fmla="*/ 42 w 75"/>
                <a:gd name="T7" fmla="*/ 44 h 60"/>
                <a:gd name="T8" fmla="*/ 47 w 75"/>
                <a:gd name="T9" fmla="*/ 42 h 60"/>
                <a:gd name="T10" fmla="*/ 51 w 75"/>
                <a:gd name="T11" fmla="*/ 39 h 60"/>
                <a:gd name="T12" fmla="*/ 55 w 75"/>
                <a:gd name="T13" fmla="*/ 37 h 60"/>
                <a:gd name="T14" fmla="*/ 58 w 75"/>
                <a:gd name="T15" fmla="*/ 35 h 60"/>
                <a:gd name="T16" fmla="*/ 59 w 75"/>
                <a:gd name="T17" fmla="*/ 31 h 60"/>
                <a:gd name="T18" fmla="*/ 61 w 75"/>
                <a:gd name="T19" fmla="*/ 30 h 60"/>
                <a:gd name="T20" fmla="*/ 65 w 75"/>
                <a:gd name="T21" fmla="*/ 28 h 60"/>
                <a:gd name="T22" fmla="*/ 74 w 75"/>
                <a:gd name="T23" fmla="*/ 27 h 60"/>
                <a:gd name="T24" fmla="*/ 75 w 75"/>
                <a:gd name="T25" fmla="*/ 25 h 60"/>
                <a:gd name="T26" fmla="*/ 73 w 75"/>
                <a:gd name="T27" fmla="*/ 20 h 60"/>
                <a:gd name="T28" fmla="*/ 72 w 75"/>
                <a:gd name="T29" fmla="*/ 15 h 60"/>
                <a:gd name="T30" fmla="*/ 71 w 75"/>
                <a:gd name="T31" fmla="*/ 8 h 60"/>
                <a:gd name="T32" fmla="*/ 70 w 75"/>
                <a:gd name="T33" fmla="*/ 6 h 60"/>
                <a:gd name="T34" fmla="*/ 62 w 75"/>
                <a:gd name="T35" fmla="*/ 5 h 60"/>
                <a:gd name="T36" fmla="*/ 52 w 75"/>
                <a:gd name="T37" fmla="*/ 4 h 60"/>
                <a:gd name="T38" fmla="*/ 46 w 75"/>
                <a:gd name="T39" fmla="*/ 1 h 60"/>
                <a:gd name="T40" fmla="*/ 39 w 75"/>
                <a:gd name="T41" fmla="*/ 14 h 60"/>
                <a:gd name="T42" fmla="*/ 30 w 75"/>
                <a:gd name="T43" fmla="*/ 18 h 60"/>
                <a:gd name="T44" fmla="*/ 25 w 75"/>
                <a:gd name="T45" fmla="*/ 23 h 60"/>
                <a:gd name="T46" fmla="*/ 21 w 75"/>
                <a:gd name="T47" fmla="*/ 29 h 60"/>
                <a:gd name="T48" fmla="*/ 21 w 75"/>
                <a:gd name="T49" fmla="*/ 39 h 60"/>
                <a:gd name="T50" fmla="*/ 14 w 75"/>
                <a:gd name="T51" fmla="*/ 49 h 60"/>
                <a:gd name="T52" fmla="*/ 5 w 75"/>
                <a:gd name="T53" fmla="*/ 55 h 60"/>
                <a:gd name="T54" fmla="*/ 0 w 75"/>
                <a:gd name="T55" fmla="*/ 57 h 60"/>
                <a:gd name="T56" fmla="*/ 24 w 75"/>
                <a:gd name="T57" fmla="*/ 57 h 60"/>
                <a:gd name="T58" fmla="*/ 28 w 75"/>
                <a:gd name="T59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5" h="60">
                  <a:moveTo>
                    <a:pt x="28" y="60"/>
                  </a:moveTo>
                  <a:cubicBezTo>
                    <a:pt x="28" y="56"/>
                    <a:pt x="28" y="52"/>
                    <a:pt x="28" y="51"/>
                  </a:cubicBezTo>
                  <a:cubicBezTo>
                    <a:pt x="28" y="51"/>
                    <a:pt x="36" y="46"/>
                    <a:pt x="38" y="45"/>
                  </a:cubicBezTo>
                  <a:cubicBezTo>
                    <a:pt x="39" y="44"/>
                    <a:pt x="42" y="45"/>
                    <a:pt x="42" y="44"/>
                  </a:cubicBezTo>
                  <a:cubicBezTo>
                    <a:pt x="42" y="42"/>
                    <a:pt x="45" y="43"/>
                    <a:pt x="47" y="42"/>
                  </a:cubicBezTo>
                  <a:cubicBezTo>
                    <a:pt x="49" y="42"/>
                    <a:pt x="51" y="41"/>
                    <a:pt x="51" y="39"/>
                  </a:cubicBezTo>
                  <a:cubicBezTo>
                    <a:pt x="51" y="37"/>
                    <a:pt x="54" y="37"/>
                    <a:pt x="55" y="37"/>
                  </a:cubicBezTo>
                  <a:cubicBezTo>
                    <a:pt x="57" y="37"/>
                    <a:pt x="57" y="35"/>
                    <a:pt x="58" y="35"/>
                  </a:cubicBezTo>
                  <a:cubicBezTo>
                    <a:pt x="59" y="35"/>
                    <a:pt x="59" y="33"/>
                    <a:pt x="59" y="31"/>
                  </a:cubicBezTo>
                  <a:cubicBezTo>
                    <a:pt x="59" y="29"/>
                    <a:pt x="59" y="30"/>
                    <a:pt x="61" y="30"/>
                  </a:cubicBezTo>
                  <a:cubicBezTo>
                    <a:pt x="63" y="30"/>
                    <a:pt x="65" y="29"/>
                    <a:pt x="65" y="28"/>
                  </a:cubicBezTo>
                  <a:cubicBezTo>
                    <a:pt x="65" y="26"/>
                    <a:pt x="73" y="27"/>
                    <a:pt x="74" y="27"/>
                  </a:cubicBezTo>
                  <a:cubicBezTo>
                    <a:pt x="75" y="27"/>
                    <a:pt x="75" y="26"/>
                    <a:pt x="75" y="25"/>
                  </a:cubicBezTo>
                  <a:cubicBezTo>
                    <a:pt x="75" y="24"/>
                    <a:pt x="74" y="21"/>
                    <a:pt x="73" y="20"/>
                  </a:cubicBezTo>
                  <a:cubicBezTo>
                    <a:pt x="72" y="20"/>
                    <a:pt x="72" y="17"/>
                    <a:pt x="72" y="15"/>
                  </a:cubicBezTo>
                  <a:cubicBezTo>
                    <a:pt x="72" y="12"/>
                    <a:pt x="72" y="10"/>
                    <a:pt x="71" y="8"/>
                  </a:cubicBezTo>
                  <a:cubicBezTo>
                    <a:pt x="70" y="8"/>
                    <a:pt x="70" y="7"/>
                    <a:pt x="70" y="6"/>
                  </a:cubicBezTo>
                  <a:cubicBezTo>
                    <a:pt x="67" y="6"/>
                    <a:pt x="65" y="5"/>
                    <a:pt x="62" y="5"/>
                  </a:cubicBezTo>
                  <a:cubicBezTo>
                    <a:pt x="59" y="5"/>
                    <a:pt x="54" y="6"/>
                    <a:pt x="52" y="4"/>
                  </a:cubicBezTo>
                  <a:cubicBezTo>
                    <a:pt x="49" y="1"/>
                    <a:pt x="48" y="0"/>
                    <a:pt x="46" y="1"/>
                  </a:cubicBezTo>
                  <a:cubicBezTo>
                    <a:pt x="44" y="2"/>
                    <a:pt x="41" y="11"/>
                    <a:pt x="39" y="14"/>
                  </a:cubicBezTo>
                  <a:cubicBezTo>
                    <a:pt x="37" y="16"/>
                    <a:pt x="32" y="18"/>
                    <a:pt x="30" y="18"/>
                  </a:cubicBezTo>
                  <a:cubicBezTo>
                    <a:pt x="27" y="18"/>
                    <a:pt x="27" y="22"/>
                    <a:pt x="25" y="23"/>
                  </a:cubicBezTo>
                  <a:cubicBezTo>
                    <a:pt x="23" y="25"/>
                    <a:pt x="24" y="28"/>
                    <a:pt x="21" y="29"/>
                  </a:cubicBezTo>
                  <a:cubicBezTo>
                    <a:pt x="19" y="31"/>
                    <a:pt x="20" y="37"/>
                    <a:pt x="21" y="39"/>
                  </a:cubicBezTo>
                  <a:cubicBezTo>
                    <a:pt x="23" y="41"/>
                    <a:pt x="17" y="47"/>
                    <a:pt x="14" y="49"/>
                  </a:cubicBezTo>
                  <a:cubicBezTo>
                    <a:pt x="11" y="51"/>
                    <a:pt x="10" y="54"/>
                    <a:pt x="5" y="55"/>
                  </a:cubicBezTo>
                  <a:cubicBezTo>
                    <a:pt x="3" y="56"/>
                    <a:pt x="2" y="56"/>
                    <a:pt x="0" y="57"/>
                  </a:cubicBezTo>
                  <a:cubicBezTo>
                    <a:pt x="8" y="57"/>
                    <a:pt x="20" y="57"/>
                    <a:pt x="24" y="57"/>
                  </a:cubicBezTo>
                  <a:cubicBezTo>
                    <a:pt x="28" y="57"/>
                    <a:pt x="27" y="59"/>
                    <a:pt x="28" y="60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xmlns="" id="{98D5E4F2-3345-4EEC-A1E5-3FC33A31B26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6140" y="3108098"/>
              <a:ext cx="102441" cy="191554"/>
            </a:xfrm>
            <a:custGeom>
              <a:avLst/>
              <a:gdLst>
                <a:gd name="T0" fmla="*/ 8 w 27"/>
                <a:gd name="T1" fmla="*/ 13 h 51"/>
                <a:gd name="T2" fmla="*/ 6 w 27"/>
                <a:gd name="T3" fmla="*/ 20 h 51"/>
                <a:gd name="T4" fmla="*/ 2 w 27"/>
                <a:gd name="T5" fmla="*/ 24 h 51"/>
                <a:gd name="T6" fmla="*/ 4 w 27"/>
                <a:gd name="T7" fmla="*/ 31 h 51"/>
                <a:gd name="T8" fmla="*/ 7 w 27"/>
                <a:gd name="T9" fmla="*/ 35 h 51"/>
                <a:gd name="T10" fmla="*/ 12 w 27"/>
                <a:gd name="T11" fmla="*/ 38 h 51"/>
                <a:gd name="T12" fmla="*/ 15 w 27"/>
                <a:gd name="T13" fmla="*/ 49 h 51"/>
                <a:gd name="T14" fmla="*/ 15 w 27"/>
                <a:gd name="T15" fmla="*/ 51 h 51"/>
                <a:gd name="T16" fmla="*/ 18 w 27"/>
                <a:gd name="T17" fmla="*/ 49 h 51"/>
                <a:gd name="T18" fmla="*/ 19 w 27"/>
                <a:gd name="T19" fmla="*/ 44 h 51"/>
                <a:gd name="T20" fmla="*/ 19 w 27"/>
                <a:gd name="T21" fmla="*/ 41 h 51"/>
                <a:gd name="T22" fmla="*/ 24 w 27"/>
                <a:gd name="T23" fmla="*/ 36 h 51"/>
                <a:gd name="T24" fmla="*/ 27 w 27"/>
                <a:gd name="T25" fmla="*/ 34 h 51"/>
                <a:gd name="T26" fmla="*/ 27 w 27"/>
                <a:gd name="T27" fmla="*/ 31 h 51"/>
                <a:gd name="T28" fmla="*/ 25 w 27"/>
                <a:gd name="T29" fmla="*/ 29 h 51"/>
                <a:gd name="T30" fmla="*/ 22 w 27"/>
                <a:gd name="T31" fmla="*/ 26 h 51"/>
                <a:gd name="T32" fmla="*/ 17 w 27"/>
                <a:gd name="T33" fmla="*/ 24 h 51"/>
                <a:gd name="T34" fmla="*/ 22 w 27"/>
                <a:gd name="T35" fmla="*/ 20 h 51"/>
                <a:gd name="T36" fmla="*/ 22 w 27"/>
                <a:gd name="T37" fmla="*/ 12 h 51"/>
                <a:gd name="T38" fmla="*/ 23 w 27"/>
                <a:gd name="T39" fmla="*/ 6 h 51"/>
                <a:gd name="T40" fmla="*/ 23 w 27"/>
                <a:gd name="T41" fmla="*/ 4 h 51"/>
                <a:gd name="T42" fmla="*/ 20 w 27"/>
                <a:gd name="T43" fmla="*/ 3 h 51"/>
                <a:gd name="T44" fmla="*/ 11 w 27"/>
                <a:gd name="T45" fmla="*/ 2 h 51"/>
                <a:gd name="T46" fmla="*/ 8 w 27"/>
                <a:gd name="T47" fmla="*/ 3 h 51"/>
                <a:gd name="T48" fmla="*/ 8 w 27"/>
                <a:gd name="T49" fmla="*/ 13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7" h="51">
                  <a:moveTo>
                    <a:pt x="8" y="13"/>
                  </a:moveTo>
                  <a:cubicBezTo>
                    <a:pt x="9" y="15"/>
                    <a:pt x="7" y="19"/>
                    <a:pt x="6" y="20"/>
                  </a:cubicBezTo>
                  <a:cubicBezTo>
                    <a:pt x="4" y="21"/>
                    <a:pt x="3" y="24"/>
                    <a:pt x="2" y="24"/>
                  </a:cubicBezTo>
                  <a:cubicBezTo>
                    <a:pt x="0" y="24"/>
                    <a:pt x="2" y="29"/>
                    <a:pt x="4" y="31"/>
                  </a:cubicBezTo>
                  <a:cubicBezTo>
                    <a:pt x="7" y="32"/>
                    <a:pt x="7" y="33"/>
                    <a:pt x="7" y="35"/>
                  </a:cubicBezTo>
                  <a:cubicBezTo>
                    <a:pt x="7" y="36"/>
                    <a:pt x="11" y="37"/>
                    <a:pt x="12" y="38"/>
                  </a:cubicBezTo>
                  <a:cubicBezTo>
                    <a:pt x="13" y="40"/>
                    <a:pt x="15" y="47"/>
                    <a:pt x="15" y="49"/>
                  </a:cubicBezTo>
                  <a:cubicBezTo>
                    <a:pt x="15" y="50"/>
                    <a:pt x="15" y="51"/>
                    <a:pt x="15" y="51"/>
                  </a:cubicBezTo>
                  <a:cubicBezTo>
                    <a:pt x="16" y="50"/>
                    <a:pt x="17" y="50"/>
                    <a:pt x="18" y="49"/>
                  </a:cubicBezTo>
                  <a:cubicBezTo>
                    <a:pt x="19" y="47"/>
                    <a:pt x="19" y="44"/>
                    <a:pt x="19" y="44"/>
                  </a:cubicBezTo>
                  <a:cubicBezTo>
                    <a:pt x="18" y="43"/>
                    <a:pt x="19" y="42"/>
                    <a:pt x="19" y="41"/>
                  </a:cubicBezTo>
                  <a:cubicBezTo>
                    <a:pt x="20" y="40"/>
                    <a:pt x="24" y="37"/>
                    <a:pt x="24" y="36"/>
                  </a:cubicBezTo>
                  <a:cubicBezTo>
                    <a:pt x="25" y="36"/>
                    <a:pt x="27" y="36"/>
                    <a:pt x="27" y="34"/>
                  </a:cubicBezTo>
                  <a:cubicBezTo>
                    <a:pt x="27" y="34"/>
                    <a:pt x="27" y="32"/>
                    <a:pt x="27" y="31"/>
                  </a:cubicBezTo>
                  <a:cubicBezTo>
                    <a:pt x="26" y="30"/>
                    <a:pt x="25" y="29"/>
                    <a:pt x="25" y="29"/>
                  </a:cubicBezTo>
                  <a:cubicBezTo>
                    <a:pt x="25" y="27"/>
                    <a:pt x="23" y="25"/>
                    <a:pt x="22" y="26"/>
                  </a:cubicBezTo>
                  <a:cubicBezTo>
                    <a:pt x="21" y="28"/>
                    <a:pt x="18" y="27"/>
                    <a:pt x="17" y="24"/>
                  </a:cubicBezTo>
                  <a:cubicBezTo>
                    <a:pt x="17" y="22"/>
                    <a:pt x="19" y="22"/>
                    <a:pt x="22" y="20"/>
                  </a:cubicBezTo>
                  <a:cubicBezTo>
                    <a:pt x="25" y="18"/>
                    <a:pt x="25" y="14"/>
                    <a:pt x="22" y="12"/>
                  </a:cubicBezTo>
                  <a:cubicBezTo>
                    <a:pt x="19" y="9"/>
                    <a:pt x="21" y="8"/>
                    <a:pt x="23" y="6"/>
                  </a:cubicBezTo>
                  <a:cubicBezTo>
                    <a:pt x="25" y="4"/>
                    <a:pt x="24" y="3"/>
                    <a:pt x="23" y="4"/>
                  </a:cubicBezTo>
                  <a:cubicBezTo>
                    <a:pt x="21" y="5"/>
                    <a:pt x="20" y="5"/>
                    <a:pt x="20" y="3"/>
                  </a:cubicBezTo>
                  <a:cubicBezTo>
                    <a:pt x="19" y="1"/>
                    <a:pt x="13" y="0"/>
                    <a:pt x="11" y="2"/>
                  </a:cubicBezTo>
                  <a:cubicBezTo>
                    <a:pt x="10" y="3"/>
                    <a:pt x="9" y="3"/>
                    <a:pt x="8" y="3"/>
                  </a:cubicBezTo>
                  <a:cubicBezTo>
                    <a:pt x="7" y="7"/>
                    <a:pt x="7" y="12"/>
                    <a:pt x="8" y="13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xmlns="" id="{F986ABA0-BADE-4C3C-901D-CE439B63AB2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3432" y="3114022"/>
              <a:ext cx="486046" cy="469999"/>
            </a:xfrm>
            <a:custGeom>
              <a:avLst/>
              <a:gdLst>
                <a:gd name="T0" fmla="*/ 44 w 130"/>
                <a:gd name="T1" fmla="*/ 24 h 125"/>
                <a:gd name="T2" fmla="*/ 45 w 130"/>
                <a:gd name="T3" fmla="*/ 29 h 125"/>
                <a:gd name="T4" fmla="*/ 47 w 130"/>
                <a:gd name="T5" fmla="*/ 34 h 125"/>
                <a:gd name="T6" fmla="*/ 46 w 130"/>
                <a:gd name="T7" fmla="*/ 36 h 125"/>
                <a:gd name="T8" fmla="*/ 37 w 130"/>
                <a:gd name="T9" fmla="*/ 37 h 125"/>
                <a:gd name="T10" fmla="*/ 33 w 130"/>
                <a:gd name="T11" fmla="*/ 39 h 125"/>
                <a:gd name="T12" fmla="*/ 31 w 130"/>
                <a:gd name="T13" fmla="*/ 40 h 125"/>
                <a:gd name="T14" fmla="*/ 30 w 130"/>
                <a:gd name="T15" fmla="*/ 44 h 125"/>
                <a:gd name="T16" fmla="*/ 27 w 130"/>
                <a:gd name="T17" fmla="*/ 46 h 125"/>
                <a:gd name="T18" fmla="*/ 23 w 130"/>
                <a:gd name="T19" fmla="*/ 48 h 125"/>
                <a:gd name="T20" fmla="*/ 19 w 130"/>
                <a:gd name="T21" fmla="*/ 51 h 125"/>
                <a:gd name="T22" fmla="*/ 14 w 130"/>
                <a:gd name="T23" fmla="*/ 53 h 125"/>
                <a:gd name="T24" fmla="*/ 10 w 130"/>
                <a:gd name="T25" fmla="*/ 54 h 125"/>
                <a:gd name="T26" fmla="*/ 0 w 130"/>
                <a:gd name="T27" fmla="*/ 60 h 125"/>
                <a:gd name="T28" fmla="*/ 0 w 130"/>
                <a:gd name="T29" fmla="*/ 69 h 125"/>
                <a:gd name="T30" fmla="*/ 1 w 130"/>
                <a:gd name="T31" fmla="*/ 70 h 125"/>
                <a:gd name="T32" fmla="*/ 62 w 130"/>
                <a:gd name="T33" fmla="*/ 110 h 125"/>
                <a:gd name="T34" fmla="*/ 66 w 130"/>
                <a:gd name="T35" fmla="*/ 116 h 125"/>
                <a:gd name="T36" fmla="*/ 73 w 130"/>
                <a:gd name="T37" fmla="*/ 118 h 125"/>
                <a:gd name="T38" fmla="*/ 76 w 130"/>
                <a:gd name="T39" fmla="*/ 125 h 125"/>
                <a:gd name="T40" fmla="*/ 82 w 130"/>
                <a:gd name="T41" fmla="*/ 123 h 125"/>
                <a:gd name="T42" fmla="*/ 92 w 130"/>
                <a:gd name="T43" fmla="*/ 120 h 125"/>
                <a:gd name="T44" fmla="*/ 103 w 130"/>
                <a:gd name="T45" fmla="*/ 111 h 125"/>
                <a:gd name="T46" fmla="*/ 130 w 130"/>
                <a:gd name="T47" fmla="*/ 95 h 125"/>
                <a:gd name="T48" fmla="*/ 130 w 130"/>
                <a:gd name="T49" fmla="*/ 95 h 125"/>
                <a:gd name="T50" fmla="*/ 127 w 130"/>
                <a:gd name="T51" fmla="*/ 89 h 125"/>
                <a:gd name="T52" fmla="*/ 122 w 130"/>
                <a:gd name="T53" fmla="*/ 88 h 125"/>
                <a:gd name="T54" fmla="*/ 118 w 130"/>
                <a:gd name="T55" fmla="*/ 85 h 125"/>
                <a:gd name="T56" fmla="*/ 117 w 130"/>
                <a:gd name="T57" fmla="*/ 80 h 125"/>
                <a:gd name="T58" fmla="*/ 114 w 130"/>
                <a:gd name="T59" fmla="*/ 77 h 125"/>
                <a:gd name="T60" fmla="*/ 117 w 130"/>
                <a:gd name="T61" fmla="*/ 73 h 125"/>
                <a:gd name="T62" fmla="*/ 116 w 130"/>
                <a:gd name="T63" fmla="*/ 71 h 125"/>
                <a:gd name="T64" fmla="*/ 116 w 130"/>
                <a:gd name="T65" fmla="*/ 67 h 125"/>
                <a:gd name="T66" fmla="*/ 116 w 130"/>
                <a:gd name="T67" fmla="*/ 63 h 125"/>
                <a:gd name="T68" fmla="*/ 117 w 130"/>
                <a:gd name="T69" fmla="*/ 56 h 125"/>
                <a:gd name="T70" fmla="*/ 114 w 130"/>
                <a:gd name="T71" fmla="*/ 50 h 125"/>
                <a:gd name="T72" fmla="*/ 115 w 130"/>
                <a:gd name="T73" fmla="*/ 49 h 125"/>
                <a:gd name="T74" fmla="*/ 115 w 130"/>
                <a:gd name="T75" fmla="*/ 47 h 125"/>
                <a:gd name="T76" fmla="*/ 112 w 130"/>
                <a:gd name="T77" fmla="*/ 36 h 125"/>
                <a:gd name="T78" fmla="*/ 107 w 130"/>
                <a:gd name="T79" fmla="*/ 33 h 125"/>
                <a:gd name="T80" fmla="*/ 104 w 130"/>
                <a:gd name="T81" fmla="*/ 29 h 125"/>
                <a:gd name="T82" fmla="*/ 102 w 130"/>
                <a:gd name="T83" fmla="*/ 22 h 125"/>
                <a:gd name="T84" fmla="*/ 106 w 130"/>
                <a:gd name="T85" fmla="*/ 18 h 125"/>
                <a:gd name="T86" fmla="*/ 108 w 130"/>
                <a:gd name="T87" fmla="*/ 11 h 125"/>
                <a:gd name="T88" fmla="*/ 108 w 130"/>
                <a:gd name="T89" fmla="*/ 1 h 125"/>
                <a:gd name="T90" fmla="*/ 102 w 130"/>
                <a:gd name="T91" fmla="*/ 0 h 125"/>
                <a:gd name="T92" fmla="*/ 95 w 130"/>
                <a:gd name="T93" fmla="*/ 1 h 125"/>
                <a:gd name="T94" fmla="*/ 87 w 130"/>
                <a:gd name="T95" fmla="*/ 3 h 125"/>
                <a:gd name="T96" fmla="*/ 63 w 130"/>
                <a:gd name="T97" fmla="*/ 4 h 125"/>
                <a:gd name="T98" fmla="*/ 54 w 130"/>
                <a:gd name="T99" fmla="*/ 9 h 125"/>
                <a:gd name="T100" fmla="*/ 44 w 130"/>
                <a:gd name="T101" fmla="*/ 14 h 125"/>
                <a:gd name="T102" fmla="*/ 42 w 130"/>
                <a:gd name="T103" fmla="*/ 15 h 125"/>
                <a:gd name="T104" fmla="*/ 43 w 130"/>
                <a:gd name="T105" fmla="*/ 17 h 125"/>
                <a:gd name="T106" fmla="*/ 44 w 130"/>
                <a:gd name="T107" fmla="*/ 24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0" h="125">
                  <a:moveTo>
                    <a:pt x="44" y="24"/>
                  </a:moveTo>
                  <a:cubicBezTo>
                    <a:pt x="44" y="26"/>
                    <a:pt x="44" y="29"/>
                    <a:pt x="45" y="29"/>
                  </a:cubicBezTo>
                  <a:cubicBezTo>
                    <a:pt x="46" y="30"/>
                    <a:pt x="47" y="33"/>
                    <a:pt x="47" y="34"/>
                  </a:cubicBezTo>
                  <a:cubicBezTo>
                    <a:pt x="47" y="35"/>
                    <a:pt x="47" y="36"/>
                    <a:pt x="46" y="36"/>
                  </a:cubicBezTo>
                  <a:cubicBezTo>
                    <a:pt x="45" y="36"/>
                    <a:pt x="37" y="35"/>
                    <a:pt x="37" y="37"/>
                  </a:cubicBezTo>
                  <a:cubicBezTo>
                    <a:pt x="37" y="38"/>
                    <a:pt x="35" y="39"/>
                    <a:pt x="33" y="39"/>
                  </a:cubicBezTo>
                  <a:cubicBezTo>
                    <a:pt x="31" y="39"/>
                    <a:pt x="31" y="38"/>
                    <a:pt x="31" y="40"/>
                  </a:cubicBezTo>
                  <a:cubicBezTo>
                    <a:pt x="31" y="42"/>
                    <a:pt x="31" y="44"/>
                    <a:pt x="30" y="44"/>
                  </a:cubicBezTo>
                  <a:cubicBezTo>
                    <a:pt x="29" y="44"/>
                    <a:pt x="29" y="46"/>
                    <a:pt x="27" y="46"/>
                  </a:cubicBezTo>
                  <a:cubicBezTo>
                    <a:pt x="26" y="46"/>
                    <a:pt x="23" y="46"/>
                    <a:pt x="23" y="48"/>
                  </a:cubicBezTo>
                  <a:cubicBezTo>
                    <a:pt x="23" y="50"/>
                    <a:pt x="21" y="51"/>
                    <a:pt x="19" y="51"/>
                  </a:cubicBezTo>
                  <a:cubicBezTo>
                    <a:pt x="17" y="52"/>
                    <a:pt x="14" y="51"/>
                    <a:pt x="14" y="53"/>
                  </a:cubicBezTo>
                  <a:cubicBezTo>
                    <a:pt x="14" y="54"/>
                    <a:pt x="11" y="53"/>
                    <a:pt x="10" y="54"/>
                  </a:cubicBezTo>
                  <a:cubicBezTo>
                    <a:pt x="8" y="55"/>
                    <a:pt x="0" y="60"/>
                    <a:pt x="0" y="60"/>
                  </a:cubicBezTo>
                  <a:cubicBezTo>
                    <a:pt x="0" y="61"/>
                    <a:pt x="0" y="65"/>
                    <a:pt x="0" y="69"/>
                  </a:cubicBezTo>
                  <a:cubicBezTo>
                    <a:pt x="0" y="69"/>
                    <a:pt x="1" y="70"/>
                    <a:pt x="1" y="70"/>
                  </a:cubicBezTo>
                  <a:cubicBezTo>
                    <a:pt x="4" y="72"/>
                    <a:pt x="60" y="109"/>
                    <a:pt x="62" y="110"/>
                  </a:cubicBezTo>
                  <a:cubicBezTo>
                    <a:pt x="63" y="112"/>
                    <a:pt x="66" y="116"/>
                    <a:pt x="66" y="116"/>
                  </a:cubicBezTo>
                  <a:cubicBezTo>
                    <a:pt x="66" y="116"/>
                    <a:pt x="70" y="116"/>
                    <a:pt x="73" y="118"/>
                  </a:cubicBezTo>
                  <a:cubicBezTo>
                    <a:pt x="76" y="120"/>
                    <a:pt x="76" y="125"/>
                    <a:pt x="76" y="125"/>
                  </a:cubicBezTo>
                  <a:cubicBezTo>
                    <a:pt x="76" y="125"/>
                    <a:pt x="80" y="124"/>
                    <a:pt x="82" y="123"/>
                  </a:cubicBezTo>
                  <a:cubicBezTo>
                    <a:pt x="84" y="123"/>
                    <a:pt x="92" y="120"/>
                    <a:pt x="92" y="120"/>
                  </a:cubicBezTo>
                  <a:cubicBezTo>
                    <a:pt x="103" y="111"/>
                    <a:pt x="103" y="111"/>
                    <a:pt x="103" y="111"/>
                  </a:cubicBezTo>
                  <a:cubicBezTo>
                    <a:pt x="130" y="95"/>
                    <a:pt x="130" y="95"/>
                    <a:pt x="130" y="95"/>
                  </a:cubicBezTo>
                  <a:cubicBezTo>
                    <a:pt x="130" y="95"/>
                    <a:pt x="130" y="95"/>
                    <a:pt x="130" y="95"/>
                  </a:cubicBezTo>
                  <a:cubicBezTo>
                    <a:pt x="129" y="92"/>
                    <a:pt x="128" y="89"/>
                    <a:pt x="127" y="89"/>
                  </a:cubicBezTo>
                  <a:cubicBezTo>
                    <a:pt x="125" y="89"/>
                    <a:pt x="124" y="88"/>
                    <a:pt x="122" y="88"/>
                  </a:cubicBezTo>
                  <a:cubicBezTo>
                    <a:pt x="120" y="88"/>
                    <a:pt x="118" y="87"/>
                    <a:pt x="118" y="85"/>
                  </a:cubicBezTo>
                  <a:cubicBezTo>
                    <a:pt x="117" y="84"/>
                    <a:pt x="118" y="83"/>
                    <a:pt x="117" y="80"/>
                  </a:cubicBezTo>
                  <a:cubicBezTo>
                    <a:pt x="116" y="78"/>
                    <a:pt x="114" y="77"/>
                    <a:pt x="114" y="77"/>
                  </a:cubicBezTo>
                  <a:cubicBezTo>
                    <a:pt x="114" y="76"/>
                    <a:pt x="117" y="74"/>
                    <a:pt x="117" y="73"/>
                  </a:cubicBezTo>
                  <a:cubicBezTo>
                    <a:pt x="117" y="73"/>
                    <a:pt x="116" y="72"/>
                    <a:pt x="116" y="71"/>
                  </a:cubicBezTo>
                  <a:cubicBezTo>
                    <a:pt x="116" y="70"/>
                    <a:pt x="115" y="68"/>
                    <a:pt x="116" y="67"/>
                  </a:cubicBezTo>
                  <a:cubicBezTo>
                    <a:pt x="117" y="66"/>
                    <a:pt x="117" y="65"/>
                    <a:pt x="116" y="63"/>
                  </a:cubicBezTo>
                  <a:cubicBezTo>
                    <a:pt x="115" y="60"/>
                    <a:pt x="118" y="59"/>
                    <a:pt x="117" y="56"/>
                  </a:cubicBezTo>
                  <a:cubicBezTo>
                    <a:pt x="115" y="53"/>
                    <a:pt x="114" y="51"/>
                    <a:pt x="114" y="50"/>
                  </a:cubicBezTo>
                  <a:cubicBezTo>
                    <a:pt x="114" y="50"/>
                    <a:pt x="114" y="49"/>
                    <a:pt x="115" y="49"/>
                  </a:cubicBezTo>
                  <a:cubicBezTo>
                    <a:pt x="115" y="49"/>
                    <a:pt x="115" y="48"/>
                    <a:pt x="115" y="47"/>
                  </a:cubicBezTo>
                  <a:cubicBezTo>
                    <a:pt x="115" y="45"/>
                    <a:pt x="113" y="38"/>
                    <a:pt x="112" y="36"/>
                  </a:cubicBezTo>
                  <a:cubicBezTo>
                    <a:pt x="111" y="35"/>
                    <a:pt x="107" y="34"/>
                    <a:pt x="107" y="33"/>
                  </a:cubicBezTo>
                  <a:cubicBezTo>
                    <a:pt x="107" y="31"/>
                    <a:pt x="107" y="30"/>
                    <a:pt x="104" y="29"/>
                  </a:cubicBezTo>
                  <a:cubicBezTo>
                    <a:pt x="102" y="27"/>
                    <a:pt x="100" y="22"/>
                    <a:pt x="102" y="22"/>
                  </a:cubicBezTo>
                  <a:cubicBezTo>
                    <a:pt x="103" y="22"/>
                    <a:pt x="104" y="19"/>
                    <a:pt x="106" y="18"/>
                  </a:cubicBezTo>
                  <a:cubicBezTo>
                    <a:pt x="107" y="17"/>
                    <a:pt x="109" y="13"/>
                    <a:pt x="108" y="11"/>
                  </a:cubicBezTo>
                  <a:cubicBezTo>
                    <a:pt x="107" y="10"/>
                    <a:pt x="107" y="5"/>
                    <a:pt x="108" y="1"/>
                  </a:cubicBezTo>
                  <a:cubicBezTo>
                    <a:pt x="105" y="1"/>
                    <a:pt x="102" y="1"/>
                    <a:pt x="102" y="0"/>
                  </a:cubicBezTo>
                  <a:cubicBezTo>
                    <a:pt x="101" y="0"/>
                    <a:pt x="97" y="1"/>
                    <a:pt x="95" y="1"/>
                  </a:cubicBezTo>
                  <a:cubicBezTo>
                    <a:pt x="93" y="1"/>
                    <a:pt x="88" y="4"/>
                    <a:pt x="87" y="3"/>
                  </a:cubicBezTo>
                  <a:cubicBezTo>
                    <a:pt x="85" y="1"/>
                    <a:pt x="68" y="4"/>
                    <a:pt x="63" y="4"/>
                  </a:cubicBezTo>
                  <a:cubicBezTo>
                    <a:pt x="59" y="4"/>
                    <a:pt x="57" y="9"/>
                    <a:pt x="54" y="9"/>
                  </a:cubicBezTo>
                  <a:cubicBezTo>
                    <a:pt x="51" y="9"/>
                    <a:pt x="46" y="12"/>
                    <a:pt x="44" y="14"/>
                  </a:cubicBezTo>
                  <a:cubicBezTo>
                    <a:pt x="43" y="15"/>
                    <a:pt x="42" y="15"/>
                    <a:pt x="42" y="15"/>
                  </a:cubicBezTo>
                  <a:cubicBezTo>
                    <a:pt x="42" y="16"/>
                    <a:pt x="42" y="17"/>
                    <a:pt x="43" y="17"/>
                  </a:cubicBezTo>
                  <a:cubicBezTo>
                    <a:pt x="44" y="19"/>
                    <a:pt x="44" y="21"/>
                    <a:pt x="44" y="24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xmlns="" id="{03912072-BE51-4074-ACBB-8CCBDC6EA67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0630" y="3224610"/>
              <a:ext cx="355271" cy="341639"/>
            </a:xfrm>
            <a:custGeom>
              <a:avLst/>
              <a:gdLst>
                <a:gd name="T0" fmla="*/ 10 w 95"/>
                <a:gd name="T1" fmla="*/ 5 h 91"/>
                <a:gd name="T2" fmla="*/ 5 w 95"/>
                <a:gd name="T3" fmla="*/ 10 h 91"/>
                <a:gd name="T4" fmla="*/ 5 w 95"/>
                <a:gd name="T5" fmla="*/ 13 h 91"/>
                <a:gd name="T6" fmla="*/ 4 w 95"/>
                <a:gd name="T7" fmla="*/ 18 h 91"/>
                <a:gd name="T8" fmla="*/ 0 w 95"/>
                <a:gd name="T9" fmla="*/ 21 h 91"/>
                <a:gd name="T10" fmla="*/ 3 w 95"/>
                <a:gd name="T11" fmla="*/ 27 h 91"/>
                <a:gd name="T12" fmla="*/ 2 w 95"/>
                <a:gd name="T13" fmla="*/ 34 h 91"/>
                <a:gd name="T14" fmla="*/ 2 w 95"/>
                <a:gd name="T15" fmla="*/ 38 h 91"/>
                <a:gd name="T16" fmla="*/ 2 w 95"/>
                <a:gd name="T17" fmla="*/ 42 h 91"/>
                <a:gd name="T18" fmla="*/ 3 w 95"/>
                <a:gd name="T19" fmla="*/ 44 h 91"/>
                <a:gd name="T20" fmla="*/ 0 w 95"/>
                <a:gd name="T21" fmla="*/ 48 h 91"/>
                <a:gd name="T22" fmla="*/ 3 w 95"/>
                <a:gd name="T23" fmla="*/ 51 h 91"/>
                <a:gd name="T24" fmla="*/ 4 w 95"/>
                <a:gd name="T25" fmla="*/ 56 h 91"/>
                <a:gd name="T26" fmla="*/ 8 w 95"/>
                <a:gd name="T27" fmla="*/ 59 h 91"/>
                <a:gd name="T28" fmla="*/ 13 w 95"/>
                <a:gd name="T29" fmla="*/ 60 h 91"/>
                <a:gd name="T30" fmla="*/ 16 w 95"/>
                <a:gd name="T31" fmla="*/ 66 h 91"/>
                <a:gd name="T32" fmla="*/ 25 w 95"/>
                <a:gd name="T33" fmla="*/ 67 h 91"/>
                <a:gd name="T34" fmla="*/ 29 w 95"/>
                <a:gd name="T35" fmla="*/ 71 h 91"/>
                <a:gd name="T36" fmla="*/ 39 w 95"/>
                <a:gd name="T37" fmla="*/ 66 h 91"/>
                <a:gd name="T38" fmla="*/ 87 w 95"/>
                <a:gd name="T39" fmla="*/ 91 h 91"/>
                <a:gd name="T40" fmla="*/ 87 w 95"/>
                <a:gd name="T41" fmla="*/ 88 h 91"/>
                <a:gd name="T42" fmla="*/ 93 w 95"/>
                <a:gd name="T43" fmla="*/ 88 h 91"/>
                <a:gd name="T44" fmla="*/ 93 w 95"/>
                <a:gd name="T45" fmla="*/ 27 h 91"/>
                <a:gd name="T46" fmla="*/ 93 w 95"/>
                <a:gd name="T47" fmla="*/ 17 h 91"/>
                <a:gd name="T48" fmla="*/ 93 w 95"/>
                <a:gd name="T49" fmla="*/ 10 h 91"/>
                <a:gd name="T50" fmla="*/ 94 w 95"/>
                <a:gd name="T51" fmla="*/ 8 h 91"/>
                <a:gd name="T52" fmla="*/ 94 w 95"/>
                <a:gd name="T53" fmla="*/ 8 h 91"/>
                <a:gd name="T54" fmla="*/ 85 w 95"/>
                <a:gd name="T55" fmla="*/ 6 h 91"/>
                <a:gd name="T56" fmla="*/ 76 w 95"/>
                <a:gd name="T57" fmla="*/ 1 h 91"/>
                <a:gd name="T58" fmla="*/ 62 w 95"/>
                <a:gd name="T59" fmla="*/ 8 h 91"/>
                <a:gd name="T60" fmla="*/ 63 w 95"/>
                <a:gd name="T61" fmla="*/ 16 h 91"/>
                <a:gd name="T62" fmla="*/ 53 w 95"/>
                <a:gd name="T63" fmla="*/ 16 h 91"/>
                <a:gd name="T64" fmla="*/ 42 w 95"/>
                <a:gd name="T65" fmla="*/ 12 h 91"/>
                <a:gd name="T66" fmla="*/ 36 w 95"/>
                <a:gd name="T67" fmla="*/ 8 h 91"/>
                <a:gd name="T68" fmla="*/ 32 w 95"/>
                <a:gd name="T69" fmla="*/ 4 h 91"/>
                <a:gd name="T70" fmla="*/ 20 w 95"/>
                <a:gd name="T71" fmla="*/ 2 h 91"/>
                <a:gd name="T72" fmla="*/ 13 w 95"/>
                <a:gd name="T73" fmla="*/ 0 h 91"/>
                <a:gd name="T74" fmla="*/ 13 w 95"/>
                <a:gd name="T75" fmla="*/ 3 h 91"/>
                <a:gd name="T76" fmla="*/ 10 w 95"/>
                <a:gd name="T77" fmla="*/ 5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5" h="91">
                  <a:moveTo>
                    <a:pt x="10" y="5"/>
                  </a:moveTo>
                  <a:cubicBezTo>
                    <a:pt x="10" y="6"/>
                    <a:pt x="6" y="9"/>
                    <a:pt x="5" y="10"/>
                  </a:cubicBezTo>
                  <a:cubicBezTo>
                    <a:pt x="5" y="11"/>
                    <a:pt x="4" y="12"/>
                    <a:pt x="5" y="13"/>
                  </a:cubicBezTo>
                  <a:cubicBezTo>
                    <a:pt x="5" y="13"/>
                    <a:pt x="5" y="16"/>
                    <a:pt x="4" y="18"/>
                  </a:cubicBezTo>
                  <a:cubicBezTo>
                    <a:pt x="3" y="19"/>
                    <a:pt x="0" y="20"/>
                    <a:pt x="0" y="21"/>
                  </a:cubicBezTo>
                  <a:cubicBezTo>
                    <a:pt x="0" y="22"/>
                    <a:pt x="1" y="24"/>
                    <a:pt x="3" y="27"/>
                  </a:cubicBezTo>
                  <a:cubicBezTo>
                    <a:pt x="4" y="30"/>
                    <a:pt x="1" y="31"/>
                    <a:pt x="2" y="34"/>
                  </a:cubicBezTo>
                  <a:cubicBezTo>
                    <a:pt x="3" y="36"/>
                    <a:pt x="3" y="37"/>
                    <a:pt x="2" y="38"/>
                  </a:cubicBezTo>
                  <a:cubicBezTo>
                    <a:pt x="1" y="39"/>
                    <a:pt x="2" y="41"/>
                    <a:pt x="2" y="42"/>
                  </a:cubicBezTo>
                  <a:cubicBezTo>
                    <a:pt x="2" y="43"/>
                    <a:pt x="3" y="44"/>
                    <a:pt x="3" y="44"/>
                  </a:cubicBezTo>
                  <a:cubicBezTo>
                    <a:pt x="3" y="45"/>
                    <a:pt x="0" y="47"/>
                    <a:pt x="0" y="48"/>
                  </a:cubicBezTo>
                  <a:cubicBezTo>
                    <a:pt x="0" y="48"/>
                    <a:pt x="2" y="49"/>
                    <a:pt x="3" y="51"/>
                  </a:cubicBezTo>
                  <a:cubicBezTo>
                    <a:pt x="4" y="54"/>
                    <a:pt x="3" y="55"/>
                    <a:pt x="4" y="56"/>
                  </a:cubicBezTo>
                  <a:cubicBezTo>
                    <a:pt x="4" y="58"/>
                    <a:pt x="6" y="59"/>
                    <a:pt x="8" y="59"/>
                  </a:cubicBezTo>
                  <a:cubicBezTo>
                    <a:pt x="10" y="59"/>
                    <a:pt x="11" y="60"/>
                    <a:pt x="13" y="60"/>
                  </a:cubicBezTo>
                  <a:cubicBezTo>
                    <a:pt x="14" y="60"/>
                    <a:pt x="15" y="63"/>
                    <a:pt x="16" y="66"/>
                  </a:cubicBezTo>
                  <a:cubicBezTo>
                    <a:pt x="16" y="66"/>
                    <a:pt x="22" y="66"/>
                    <a:pt x="25" y="67"/>
                  </a:cubicBezTo>
                  <a:cubicBezTo>
                    <a:pt x="27" y="69"/>
                    <a:pt x="29" y="71"/>
                    <a:pt x="29" y="71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87" y="91"/>
                    <a:pt x="87" y="91"/>
                    <a:pt x="87" y="91"/>
                  </a:cubicBezTo>
                  <a:cubicBezTo>
                    <a:pt x="87" y="88"/>
                    <a:pt x="87" y="88"/>
                    <a:pt x="87" y="88"/>
                  </a:cubicBezTo>
                  <a:cubicBezTo>
                    <a:pt x="93" y="88"/>
                    <a:pt x="93" y="88"/>
                    <a:pt x="93" y="88"/>
                  </a:cubicBezTo>
                  <a:cubicBezTo>
                    <a:pt x="93" y="88"/>
                    <a:pt x="93" y="31"/>
                    <a:pt x="93" y="27"/>
                  </a:cubicBezTo>
                  <a:cubicBezTo>
                    <a:pt x="93" y="22"/>
                    <a:pt x="91" y="20"/>
                    <a:pt x="93" y="17"/>
                  </a:cubicBezTo>
                  <a:cubicBezTo>
                    <a:pt x="95" y="15"/>
                    <a:pt x="92" y="14"/>
                    <a:pt x="93" y="10"/>
                  </a:cubicBezTo>
                  <a:cubicBezTo>
                    <a:pt x="94" y="9"/>
                    <a:pt x="94" y="9"/>
                    <a:pt x="94" y="8"/>
                  </a:cubicBezTo>
                  <a:cubicBezTo>
                    <a:pt x="94" y="8"/>
                    <a:pt x="94" y="8"/>
                    <a:pt x="94" y="8"/>
                  </a:cubicBezTo>
                  <a:cubicBezTo>
                    <a:pt x="93" y="7"/>
                    <a:pt x="91" y="7"/>
                    <a:pt x="85" y="6"/>
                  </a:cubicBezTo>
                  <a:cubicBezTo>
                    <a:pt x="80" y="5"/>
                    <a:pt x="82" y="1"/>
                    <a:pt x="76" y="1"/>
                  </a:cubicBezTo>
                  <a:cubicBezTo>
                    <a:pt x="70" y="1"/>
                    <a:pt x="62" y="5"/>
                    <a:pt x="62" y="8"/>
                  </a:cubicBezTo>
                  <a:cubicBezTo>
                    <a:pt x="62" y="11"/>
                    <a:pt x="65" y="13"/>
                    <a:pt x="63" y="16"/>
                  </a:cubicBezTo>
                  <a:cubicBezTo>
                    <a:pt x="61" y="19"/>
                    <a:pt x="56" y="19"/>
                    <a:pt x="53" y="16"/>
                  </a:cubicBezTo>
                  <a:cubicBezTo>
                    <a:pt x="50" y="13"/>
                    <a:pt x="46" y="12"/>
                    <a:pt x="42" y="12"/>
                  </a:cubicBezTo>
                  <a:cubicBezTo>
                    <a:pt x="38" y="12"/>
                    <a:pt x="35" y="10"/>
                    <a:pt x="36" y="8"/>
                  </a:cubicBezTo>
                  <a:cubicBezTo>
                    <a:pt x="36" y="6"/>
                    <a:pt x="35" y="5"/>
                    <a:pt x="32" y="4"/>
                  </a:cubicBezTo>
                  <a:cubicBezTo>
                    <a:pt x="28" y="3"/>
                    <a:pt x="26" y="1"/>
                    <a:pt x="20" y="2"/>
                  </a:cubicBezTo>
                  <a:cubicBezTo>
                    <a:pt x="17" y="2"/>
                    <a:pt x="15" y="1"/>
                    <a:pt x="13" y="0"/>
                  </a:cubicBezTo>
                  <a:cubicBezTo>
                    <a:pt x="13" y="1"/>
                    <a:pt x="13" y="3"/>
                    <a:pt x="13" y="3"/>
                  </a:cubicBezTo>
                  <a:cubicBezTo>
                    <a:pt x="13" y="5"/>
                    <a:pt x="11" y="5"/>
                    <a:pt x="10" y="5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xmlns="" id="{AEA4FCB3-7624-4FF1-91AD-CB4225D66D0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5988" y="3702508"/>
              <a:ext cx="65387" cy="21723"/>
            </a:xfrm>
            <a:custGeom>
              <a:avLst/>
              <a:gdLst>
                <a:gd name="T0" fmla="*/ 9 w 18"/>
                <a:gd name="T1" fmla="*/ 4 h 6"/>
                <a:gd name="T2" fmla="*/ 14 w 18"/>
                <a:gd name="T3" fmla="*/ 5 h 6"/>
                <a:gd name="T4" fmla="*/ 18 w 18"/>
                <a:gd name="T5" fmla="*/ 4 h 6"/>
                <a:gd name="T6" fmla="*/ 15 w 18"/>
                <a:gd name="T7" fmla="*/ 4 h 6"/>
                <a:gd name="T8" fmla="*/ 9 w 18"/>
                <a:gd name="T9" fmla="*/ 1 h 6"/>
                <a:gd name="T10" fmla="*/ 1 w 18"/>
                <a:gd name="T11" fmla="*/ 3 h 6"/>
                <a:gd name="T12" fmla="*/ 0 w 18"/>
                <a:gd name="T13" fmla="*/ 6 h 6"/>
                <a:gd name="T14" fmla="*/ 2 w 18"/>
                <a:gd name="T15" fmla="*/ 6 h 6"/>
                <a:gd name="T16" fmla="*/ 9 w 18"/>
                <a:gd name="T1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6">
                  <a:moveTo>
                    <a:pt x="9" y="4"/>
                  </a:moveTo>
                  <a:cubicBezTo>
                    <a:pt x="10" y="3"/>
                    <a:pt x="12" y="5"/>
                    <a:pt x="14" y="5"/>
                  </a:cubicBezTo>
                  <a:cubicBezTo>
                    <a:pt x="16" y="6"/>
                    <a:pt x="18" y="4"/>
                    <a:pt x="18" y="4"/>
                  </a:cubicBezTo>
                  <a:cubicBezTo>
                    <a:pt x="18" y="4"/>
                    <a:pt x="18" y="4"/>
                    <a:pt x="15" y="4"/>
                  </a:cubicBezTo>
                  <a:cubicBezTo>
                    <a:pt x="12" y="4"/>
                    <a:pt x="12" y="0"/>
                    <a:pt x="9" y="1"/>
                  </a:cubicBezTo>
                  <a:cubicBezTo>
                    <a:pt x="6" y="3"/>
                    <a:pt x="4" y="3"/>
                    <a:pt x="1" y="3"/>
                  </a:cubicBezTo>
                  <a:cubicBezTo>
                    <a:pt x="1" y="4"/>
                    <a:pt x="0" y="5"/>
                    <a:pt x="0" y="6"/>
                  </a:cubicBezTo>
                  <a:cubicBezTo>
                    <a:pt x="1" y="6"/>
                    <a:pt x="2" y="6"/>
                    <a:pt x="2" y="6"/>
                  </a:cubicBezTo>
                  <a:cubicBezTo>
                    <a:pt x="4" y="6"/>
                    <a:pt x="8" y="5"/>
                    <a:pt x="9" y="4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xmlns="" id="{6A650CCB-4D9F-40B4-BF46-B7BF9F26436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8551" y="3639315"/>
              <a:ext cx="139493" cy="106638"/>
            </a:xfrm>
            <a:custGeom>
              <a:avLst/>
              <a:gdLst>
                <a:gd name="T0" fmla="*/ 9 w 37"/>
                <a:gd name="T1" fmla="*/ 28 h 29"/>
                <a:gd name="T2" fmla="*/ 12 w 37"/>
                <a:gd name="T3" fmla="*/ 27 h 29"/>
                <a:gd name="T4" fmla="*/ 21 w 37"/>
                <a:gd name="T5" fmla="*/ 26 h 29"/>
                <a:gd name="T6" fmla="*/ 23 w 37"/>
                <a:gd name="T7" fmla="*/ 26 h 29"/>
                <a:gd name="T8" fmla="*/ 23 w 37"/>
                <a:gd name="T9" fmla="*/ 26 h 29"/>
                <a:gd name="T10" fmla="*/ 27 w 37"/>
                <a:gd name="T11" fmla="*/ 27 h 29"/>
                <a:gd name="T12" fmla="*/ 36 w 37"/>
                <a:gd name="T13" fmla="*/ 28 h 29"/>
                <a:gd name="T14" fmla="*/ 37 w 37"/>
                <a:gd name="T15" fmla="*/ 28 h 29"/>
                <a:gd name="T16" fmla="*/ 37 w 37"/>
                <a:gd name="T17" fmla="*/ 24 h 29"/>
                <a:gd name="T18" fmla="*/ 34 w 37"/>
                <a:gd name="T19" fmla="*/ 20 h 29"/>
                <a:gd name="T20" fmla="*/ 33 w 37"/>
                <a:gd name="T21" fmla="*/ 16 h 29"/>
                <a:gd name="T22" fmla="*/ 32 w 37"/>
                <a:gd name="T23" fmla="*/ 14 h 29"/>
                <a:gd name="T24" fmla="*/ 28 w 37"/>
                <a:gd name="T25" fmla="*/ 10 h 29"/>
                <a:gd name="T26" fmla="*/ 24 w 37"/>
                <a:gd name="T27" fmla="*/ 4 h 29"/>
                <a:gd name="T28" fmla="*/ 22 w 37"/>
                <a:gd name="T29" fmla="*/ 4 h 29"/>
                <a:gd name="T30" fmla="*/ 18 w 37"/>
                <a:gd name="T31" fmla="*/ 1 h 29"/>
                <a:gd name="T32" fmla="*/ 13 w 37"/>
                <a:gd name="T33" fmla="*/ 2 h 29"/>
                <a:gd name="T34" fmla="*/ 8 w 37"/>
                <a:gd name="T35" fmla="*/ 2 h 29"/>
                <a:gd name="T36" fmla="*/ 4 w 37"/>
                <a:gd name="T37" fmla="*/ 5 h 29"/>
                <a:gd name="T38" fmla="*/ 4 w 37"/>
                <a:gd name="T39" fmla="*/ 5 h 29"/>
                <a:gd name="T40" fmla="*/ 2 w 37"/>
                <a:gd name="T41" fmla="*/ 10 h 29"/>
                <a:gd name="T42" fmla="*/ 5 w 37"/>
                <a:gd name="T43" fmla="*/ 19 h 29"/>
                <a:gd name="T44" fmla="*/ 5 w 37"/>
                <a:gd name="T45" fmla="*/ 20 h 29"/>
                <a:gd name="T46" fmla="*/ 13 w 37"/>
                <a:gd name="T47" fmla="*/ 18 h 29"/>
                <a:gd name="T48" fmla="*/ 19 w 37"/>
                <a:gd name="T49" fmla="*/ 21 h 29"/>
                <a:gd name="T50" fmla="*/ 22 w 37"/>
                <a:gd name="T51" fmla="*/ 21 h 29"/>
                <a:gd name="T52" fmla="*/ 18 w 37"/>
                <a:gd name="T53" fmla="*/ 22 h 29"/>
                <a:gd name="T54" fmla="*/ 13 w 37"/>
                <a:gd name="T55" fmla="*/ 21 h 29"/>
                <a:gd name="T56" fmla="*/ 6 w 37"/>
                <a:gd name="T57" fmla="*/ 23 h 29"/>
                <a:gd name="T58" fmla="*/ 4 w 37"/>
                <a:gd name="T59" fmla="*/ 23 h 29"/>
                <a:gd name="T60" fmla="*/ 5 w 37"/>
                <a:gd name="T61" fmla="*/ 26 h 29"/>
                <a:gd name="T62" fmla="*/ 5 w 37"/>
                <a:gd name="T63" fmla="*/ 27 h 29"/>
                <a:gd name="T64" fmla="*/ 9 w 37"/>
                <a:gd name="T65" fmla="*/ 2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7" h="29">
                  <a:moveTo>
                    <a:pt x="9" y="28"/>
                  </a:moveTo>
                  <a:cubicBezTo>
                    <a:pt x="10" y="28"/>
                    <a:pt x="12" y="27"/>
                    <a:pt x="12" y="27"/>
                  </a:cubicBezTo>
                  <a:cubicBezTo>
                    <a:pt x="12" y="27"/>
                    <a:pt x="20" y="26"/>
                    <a:pt x="21" y="26"/>
                  </a:cubicBezTo>
                  <a:cubicBezTo>
                    <a:pt x="22" y="26"/>
                    <a:pt x="22" y="26"/>
                    <a:pt x="23" y="26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3" y="26"/>
                    <a:pt x="27" y="27"/>
                    <a:pt x="27" y="27"/>
                  </a:cubicBezTo>
                  <a:cubicBezTo>
                    <a:pt x="28" y="28"/>
                    <a:pt x="33" y="29"/>
                    <a:pt x="36" y="28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7" y="27"/>
                    <a:pt x="37" y="24"/>
                    <a:pt x="37" y="24"/>
                  </a:cubicBezTo>
                  <a:cubicBezTo>
                    <a:pt x="37" y="23"/>
                    <a:pt x="35" y="21"/>
                    <a:pt x="34" y="20"/>
                  </a:cubicBezTo>
                  <a:cubicBezTo>
                    <a:pt x="33" y="19"/>
                    <a:pt x="33" y="16"/>
                    <a:pt x="33" y="16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2" y="14"/>
                    <a:pt x="31" y="11"/>
                    <a:pt x="28" y="10"/>
                  </a:cubicBezTo>
                  <a:cubicBezTo>
                    <a:pt x="25" y="9"/>
                    <a:pt x="24" y="4"/>
                    <a:pt x="24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0" y="2"/>
                    <a:pt x="18" y="1"/>
                  </a:cubicBezTo>
                  <a:cubicBezTo>
                    <a:pt x="16" y="0"/>
                    <a:pt x="13" y="2"/>
                    <a:pt x="13" y="2"/>
                  </a:cubicBezTo>
                  <a:cubicBezTo>
                    <a:pt x="13" y="2"/>
                    <a:pt x="10" y="2"/>
                    <a:pt x="8" y="2"/>
                  </a:cubicBezTo>
                  <a:cubicBezTo>
                    <a:pt x="5" y="1"/>
                    <a:pt x="6" y="4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3" y="6"/>
                    <a:pt x="3" y="8"/>
                    <a:pt x="2" y="10"/>
                  </a:cubicBezTo>
                  <a:cubicBezTo>
                    <a:pt x="0" y="13"/>
                    <a:pt x="3" y="17"/>
                    <a:pt x="5" y="19"/>
                  </a:cubicBezTo>
                  <a:cubicBezTo>
                    <a:pt x="5" y="19"/>
                    <a:pt x="5" y="19"/>
                    <a:pt x="5" y="20"/>
                  </a:cubicBezTo>
                  <a:cubicBezTo>
                    <a:pt x="8" y="20"/>
                    <a:pt x="10" y="20"/>
                    <a:pt x="13" y="18"/>
                  </a:cubicBezTo>
                  <a:cubicBezTo>
                    <a:pt x="16" y="17"/>
                    <a:pt x="16" y="21"/>
                    <a:pt x="19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1"/>
                    <a:pt x="20" y="23"/>
                    <a:pt x="18" y="22"/>
                  </a:cubicBezTo>
                  <a:cubicBezTo>
                    <a:pt x="16" y="22"/>
                    <a:pt x="14" y="20"/>
                    <a:pt x="13" y="21"/>
                  </a:cubicBezTo>
                  <a:cubicBezTo>
                    <a:pt x="12" y="22"/>
                    <a:pt x="8" y="23"/>
                    <a:pt x="6" y="23"/>
                  </a:cubicBezTo>
                  <a:cubicBezTo>
                    <a:pt x="6" y="23"/>
                    <a:pt x="5" y="23"/>
                    <a:pt x="4" y="23"/>
                  </a:cubicBezTo>
                  <a:cubicBezTo>
                    <a:pt x="4" y="24"/>
                    <a:pt x="4" y="25"/>
                    <a:pt x="5" y="26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9" y="26"/>
                    <a:pt x="8" y="28"/>
                    <a:pt x="9" y="28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xmlns="" id="{CC6E0CA0-C47A-41F1-BDE2-E4A0C801DDD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8167" y="3736080"/>
              <a:ext cx="67568" cy="37520"/>
            </a:xfrm>
            <a:custGeom>
              <a:avLst/>
              <a:gdLst>
                <a:gd name="T0" fmla="*/ 10 w 18"/>
                <a:gd name="T1" fmla="*/ 10 h 10"/>
                <a:gd name="T2" fmla="*/ 15 w 18"/>
                <a:gd name="T3" fmla="*/ 6 h 10"/>
                <a:gd name="T4" fmla="*/ 17 w 18"/>
                <a:gd name="T5" fmla="*/ 6 h 10"/>
                <a:gd name="T6" fmla="*/ 16 w 18"/>
                <a:gd name="T7" fmla="*/ 3 h 10"/>
                <a:gd name="T8" fmla="*/ 18 w 18"/>
                <a:gd name="T9" fmla="*/ 0 h 10"/>
                <a:gd name="T10" fmla="*/ 16 w 18"/>
                <a:gd name="T11" fmla="*/ 0 h 10"/>
                <a:gd name="T12" fmla="*/ 7 w 18"/>
                <a:gd name="T13" fmla="*/ 1 h 10"/>
                <a:gd name="T14" fmla="*/ 4 w 18"/>
                <a:gd name="T15" fmla="*/ 2 h 10"/>
                <a:gd name="T16" fmla="*/ 0 w 18"/>
                <a:gd name="T17" fmla="*/ 1 h 10"/>
                <a:gd name="T18" fmla="*/ 5 w 18"/>
                <a:gd name="T19" fmla="*/ 5 h 10"/>
                <a:gd name="T20" fmla="*/ 8 w 18"/>
                <a:gd name="T21" fmla="*/ 10 h 10"/>
                <a:gd name="T22" fmla="*/ 9 w 18"/>
                <a:gd name="T23" fmla="*/ 10 h 10"/>
                <a:gd name="T24" fmla="*/ 10 w 18"/>
                <a:gd name="T2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" h="10">
                  <a:moveTo>
                    <a:pt x="10" y="10"/>
                  </a:moveTo>
                  <a:cubicBezTo>
                    <a:pt x="11" y="9"/>
                    <a:pt x="14" y="6"/>
                    <a:pt x="15" y="6"/>
                  </a:cubicBezTo>
                  <a:cubicBezTo>
                    <a:pt x="16" y="7"/>
                    <a:pt x="17" y="6"/>
                    <a:pt x="17" y="6"/>
                  </a:cubicBezTo>
                  <a:cubicBezTo>
                    <a:pt x="17" y="5"/>
                    <a:pt x="15" y="3"/>
                    <a:pt x="16" y="3"/>
                  </a:cubicBezTo>
                  <a:cubicBezTo>
                    <a:pt x="17" y="2"/>
                    <a:pt x="18" y="1"/>
                    <a:pt x="18" y="0"/>
                  </a:cubicBezTo>
                  <a:cubicBezTo>
                    <a:pt x="17" y="0"/>
                    <a:pt x="17" y="0"/>
                    <a:pt x="16" y="0"/>
                  </a:cubicBezTo>
                  <a:cubicBezTo>
                    <a:pt x="15" y="0"/>
                    <a:pt x="7" y="1"/>
                    <a:pt x="7" y="1"/>
                  </a:cubicBezTo>
                  <a:cubicBezTo>
                    <a:pt x="7" y="1"/>
                    <a:pt x="5" y="2"/>
                    <a:pt x="4" y="2"/>
                  </a:cubicBezTo>
                  <a:cubicBezTo>
                    <a:pt x="3" y="2"/>
                    <a:pt x="4" y="0"/>
                    <a:pt x="0" y="1"/>
                  </a:cubicBezTo>
                  <a:cubicBezTo>
                    <a:pt x="2" y="3"/>
                    <a:pt x="2" y="4"/>
                    <a:pt x="5" y="5"/>
                  </a:cubicBezTo>
                  <a:cubicBezTo>
                    <a:pt x="9" y="6"/>
                    <a:pt x="5" y="8"/>
                    <a:pt x="8" y="10"/>
                  </a:cubicBezTo>
                  <a:cubicBezTo>
                    <a:pt x="8" y="10"/>
                    <a:pt x="9" y="10"/>
                    <a:pt x="9" y="10"/>
                  </a:cubicBezTo>
                  <a:cubicBezTo>
                    <a:pt x="9" y="10"/>
                    <a:pt x="9" y="10"/>
                    <a:pt x="10" y="10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xmlns="" id="{AF62333F-EB53-4F45-824B-6669E1276B1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1788" y="3769651"/>
              <a:ext cx="289885" cy="201428"/>
            </a:xfrm>
            <a:custGeom>
              <a:avLst/>
              <a:gdLst>
                <a:gd name="T0" fmla="*/ 71 w 77"/>
                <a:gd name="T1" fmla="*/ 31 h 54"/>
                <a:gd name="T2" fmla="*/ 69 w 77"/>
                <a:gd name="T3" fmla="*/ 27 h 54"/>
                <a:gd name="T4" fmla="*/ 65 w 77"/>
                <a:gd name="T5" fmla="*/ 23 h 54"/>
                <a:gd name="T6" fmla="*/ 62 w 77"/>
                <a:gd name="T7" fmla="*/ 19 h 54"/>
                <a:gd name="T8" fmla="*/ 57 w 77"/>
                <a:gd name="T9" fmla="*/ 17 h 54"/>
                <a:gd name="T10" fmla="*/ 57 w 77"/>
                <a:gd name="T11" fmla="*/ 15 h 54"/>
                <a:gd name="T12" fmla="*/ 54 w 77"/>
                <a:gd name="T13" fmla="*/ 15 h 54"/>
                <a:gd name="T14" fmla="*/ 55 w 77"/>
                <a:gd name="T15" fmla="*/ 12 h 54"/>
                <a:gd name="T16" fmla="*/ 54 w 77"/>
                <a:gd name="T17" fmla="*/ 7 h 54"/>
                <a:gd name="T18" fmla="*/ 50 w 77"/>
                <a:gd name="T19" fmla="*/ 1 h 54"/>
                <a:gd name="T20" fmla="*/ 49 w 77"/>
                <a:gd name="T21" fmla="*/ 1 h 54"/>
                <a:gd name="T22" fmla="*/ 44 w 77"/>
                <a:gd name="T23" fmla="*/ 3 h 54"/>
                <a:gd name="T24" fmla="*/ 42 w 77"/>
                <a:gd name="T25" fmla="*/ 6 h 54"/>
                <a:gd name="T26" fmla="*/ 36 w 77"/>
                <a:gd name="T27" fmla="*/ 12 h 54"/>
                <a:gd name="T28" fmla="*/ 27 w 77"/>
                <a:gd name="T29" fmla="*/ 14 h 54"/>
                <a:gd name="T30" fmla="*/ 27 w 77"/>
                <a:gd name="T31" fmla="*/ 17 h 54"/>
                <a:gd name="T32" fmla="*/ 21 w 77"/>
                <a:gd name="T33" fmla="*/ 20 h 54"/>
                <a:gd name="T34" fmla="*/ 15 w 77"/>
                <a:gd name="T35" fmla="*/ 22 h 54"/>
                <a:gd name="T36" fmla="*/ 11 w 77"/>
                <a:gd name="T37" fmla="*/ 22 h 54"/>
                <a:gd name="T38" fmla="*/ 7 w 77"/>
                <a:gd name="T39" fmla="*/ 24 h 54"/>
                <a:gd name="T40" fmla="*/ 7 w 77"/>
                <a:gd name="T41" fmla="*/ 23 h 54"/>
                <a:gd name="T42" fmla="*/ 3 w 77"/>
                <a:gd name="T43" fmla="*/ 27 h 54"/>
                <a:gd name="T44" fmla="*/ 0 w 77"/>
                <a:gd name="T45" fmla="*/ 33 h 54"/>
                <a:gd name="T46" fmla="*/ 1 w 77"/>
                <a:gd name="T47" fmla="*/ 38 h 54"/>
                <a:gd name="T48" fmla="*/ 3 w 77"/>
                <a:gd name="T49" fmla="*/ 43 h 54"/>
                <a:gd name="T50" fmla="*/ 4 w 77"/>
                <a:gd name="T51" fmla="*/ 47 h 54"/>
                <a:gd name="T52" fmla="*/ 5 w 77"/>
                <a:gd name="T53" fmla="*/ 49 h 54"/>
                <a:gd name="T54" fmla="*/ 9 w 77"/>
                <a:gd name="T55" fmla="*/ 53 h 54"/>
                <a:gd name="T56" fmla="*/ 10 w 77"/>
                <a:gd name="T57" fmla="*/ 54 h 54"/>
                <a:gd name="T58" fmla="*/ 11 w 77"/>
                <a:gd name="T59" fmla="*/ 53 h 54"/>
                <a:gd name="T60" fmla="*/ 12 w 77"/>
                <a:gd name="T61" fmla="*/ 49 h 54"/>
                <a:gd name="T62" fmla="*/ 15 w 77"/>
                <a:gd name="T63" fmla="*/ 48 h 54"/>
                <a:gd name="T64" fmla="*/ 18 w 77"/>
                <a:gd name="T65" fmla="*/ 47 h 54"/>
                <a:gd name="T66" fmla="*/ 23 w 77"/>
                <a:gd name="T67" fmla="*/ 48 h 54"/>
                <a:gd name="T68" fmla="*/ 23 w 77"/>
                <a:gd name="T69" fmla="*/ 44 h 54"/>
                <a:gd name="T70" fmla="*/ 30 w 77"/>
                <a:gd name="T71" fmla="*/ 39 h 54"/>
                <a:gd name="T72" fmla="*/ 35 w 77"/>
                <a:gd name="T73" fmla="*/ 42 h 54"/>
                <a:gd name="T74" fmla="*/ 47 w 77"/>
                <a:gd name="T75" fmla="*/ 45 h 54"/>
                <a:gd name="T76" fmla="*/ 49 w 77"/>
                <a:gd name="T77" fmla="*/ 40 h 54"/>
                <a:gd name="T78" fmla="*/ 54 w 77"/>
                <a:gd name="T79" fmla="*/ 40 h 54"/>
                <a:gd name="T80" fmla="*/ 60 w 77"/>
                <a:gd name="T81" fmla="*/ 39 h 54"/>
                <a:gd name="T82" fmla="*/ 65 w 77"/>
                <a:gd name="T83" fmla="*/ 38 h 54"/>
                <a:gd name="T84" fmla="*/ 72 w 77"/>
                <a:gd name="T85" fmla="*/ 39 h 54"/>
                <a:gd name="T86" fmla="*/ 77 w 77"/>
                <a:gd name="T87" fmla="*/ 38 h 54"/>
                <a:gd name="T88" fmla="*/ 75 w 77"/>
                <a:gd name="T89" fmla="*/ 34 h 54"/>
                <a:gd name="T90" fmla="*/ 71 w 77"/>
                <a:gd name="T91" fmla="*/ 3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7" h="54">
                  <a:moveTo>
                    <a:pt x="71" y="31"/>
                  </a:moveTo>
                  <a:cubicBezTo>
                    <a:pt x="71" y="30"/>
                    <a:pt x="71" y="29"/>
                    <a:pt x="69" y="27"/>
                  </a:cubicBezTo>
                  <a:cubicBezTo>
                    <a:pt x="67" y="25"/>
                    <a:pt x="65" y="24"/>
                    <a:pt x="65" y="23"/>
                  </a:cubicBezTo>
                  <a:cubicBezTo>
                    <a:pt x="65" y="22"/>
                    <a:pt x="64" y="22"/>
                    <a:pt x="62" y="19"/>
                  </a:cubicBezTo>
                  <a:cubicBezTo>
                    <a:pt x="60" y="17"/>
                    <a:pt x="57" y="17"/>
                    <a:pt x="57" y="17"/>
                  </a:cubicBezTo>
                  <a:cubicBezTo>
                    <a:pt x="57" y="15"/>
                    <a:pt x="57" y="15"/>
                    <a:pt x="57" y="15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54" y="15"/>
                    <a:pt x="52" y="14"/>
                    <a:pt x="55" y="12"/>
                  </a:cubicBezTo>
                  <a:cubicBezTo>
                    <a:pt x="57" y="11"/>
                    <a:pt x="55" y="8"/>
                    <a:pt x="54" y="7"/>
                  </a:cubicBezTo>
                  <a:cubicBezTo>
                    <a:pt x="54" y="6"/>
                    <a:pt x="51" y="2"/>
                    <a:pt x="50" y="1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47" y="0"/>
                    <a:pt x="45" y="2"/>
                    <a:pt x="44" y="3"/>
                  </a:cubicBezTo>
                  <a:cubicBezTo>
                    <a:pt x="42" y="4"/>
                    <a:pt x="43" y="5"/>
                    <a:pt x="42" y="6"/>
                  </a:cubicBezTo>
                  <a:cubicBezTo>
                    <a:pt x="41" y="7"/>
                    <a:pt x="38" y="9"/>
                    <a:pt x="36" y="12"/>
                  </a:cubicBezTo>
                  <a:cubicBezTo>
                    <a:pt x="34" y="15"/>
                    <a:pt x="29" y="13"/>
                    <a:pt x="27" y="14"/>
                  </a:cubicBezTo>
                  <a:cubicBezTo>
                    <a:pt x="26" y="15"/>
                    <a:pt x="28" y="16"/>
                    <a:pt x="27" y="17"/>
                  </a:cubicBezTo>
                  <a:cubicBezTo>
                    <a:pt x="26" y="18"/>
                    <a:pt x="23" y="20"/>
                    <a:pt x="21" y="20"/>
                  </a:cubicBezTo>
                  <a:cubicBezTo>
                    <a:pt x="20" y="21"/>
                    <a:pt x="16" y="21"/>
                    <a:pt x="15" y="22"/>
                  </a:cubicBezTo>
                  <a:cubicBezTo>
                    <a:pt x="13" y="24"/>
                    <a:pt x="12" y="20"/>
                    <a:pt x="11" y="22"/>
                  </a:cubicBezTo>
                  <a:cubicBezTo>
                    <a:pt x="9" y="24"/>
                    <a:pt x="8" y="24"/>
                    <a:pt x="7" y="24"/>
                  </a:cubicBezTo>
                  <a:cubicBezTo>
                    <a:pt x="7" y="24"/>
                    <a:pt x="7" y="23"/>
                    <a:pt x="7" y="23"/>
                  </a:cubicBezTo>
                  <a:cubicBezTo>
                    <a:pt x="5" y="24"/>
                    <a:pt x="4" y="25"/>
                    <a:pt x="3" y="27"/>
                  </a:cubicBezTo>
                  <a:cubicBezTo>
                    <a:pt x="3" y="30"/>
                    <a:pt x="0" y="32"/>
                    <a:pt x="0" y="33"/>
                  </a:cubicBezTo>
                  <a:cubicBezTo>
                    <a:pt x="0" y="34"/>
                    <a:pt x="1" y="36"/>
                    <a:pt x="1" y="38"/>
                  </a:cubicBezTo>
                  <a:cubicBezTo>
                    <a:pt x="1" y="40"/>
                    <a:pt x="2" y="42"/>
                    <a:pt x="3" y="43"/>
                  </a:cubicBezTo>
                  <a:cubicBezTo>
                    <a:pt x="4" y="45"/>
                    <a:pt x="4" y="47"/>
                    <a:pt x="4" y="47"/>
                  </a:cubicBezTo>
                  <a:cubicBezTo>
                    <a:pt x="4" y="47"/>
                    <a:pt x="4" y="48"/>
                    <a:pt x="5" y="49"/>
                  </a:cubicBezTo>
                  <a:cubicBezTo>
                    <a:pt x="6" y="50"/>
                    <a:pt x="9" y="52"/>
                    <a:pt x="9" y="53"/>
                  </a:cubicBezTo>
                  <a:cubicBezTo>
                    <a:pt x="9" y="53"/>
                    <a:pt x="10" y="54"/>
                    <a:pt x="10" y="54"/>
                  </a:cubicBezTo>
                  <a:cubicBezTo>
                    <a:pt x="11" y="54"/>
                    <a:pt x="11" y="54"/>
                    <a:pt x="11" y="53"/>
                  </a:cubicBezTo>
                  <a:cubicBezTo>
                    <a:pt x="12" y="52"/>
                    <a:pt x="12" y="49"/>
                    <a:pt x="12" y="49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23" y="48"/>
                    <a:pt x="23" y="48"/>
                    <a:pt x="23" y="48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23" y="44"/>
                    <a:pt x="27" y="39"/>
                    <a:pt x="30" y="39"/>
                  </a:cubicBezTo>
                  <a:cubicBezTo>
                    <a:pt x="33" y="39"/>
                    <a:pt x="35" y="42"/>
                    <a:pt x="35" y="42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47" y="45"/>
                    <a:pt x="48" y="41"/>
                    <a:pt x="49" y="40"/>
                  </a:cubicBezTo>
                  <a:cubicBezTo>
                    <a:pt x="50" y="40"/>
                    <a:pt x="52" y="41"/>
                    <a:pt x="54" y="40"/>
                  </a:cubicBezTo>
                  <a:cubicBezTo>
                    <a:pt x="55" y="40"/>
                    <a:pt x="58" y="39"/>
                    <a:pt x="60" y="39"/>
                  </a:cubicBezTo>
                  <a:cubicBezTo>
                    <a:pt x="63" y="39"/>
                    <a:pt x="64" y="40"/>
                    <a:pt x="65" y="38"/>
                  </a:cubicBezTo>
                  <a:cubicBezTo>
                    <a:pt x="67" y="35"/>
                    <a:pt x="72" y="39"/>
                    <a:pt x="72" y="39"/>
                  </a:cubicBezTo>
                  <a:cubicBezTo>
                    <a:pt x="77" y="38"/>
                    <a:pt x="77" y="38"/>
                    <a:pt x="77" y="38"/>
                  </a:cubicBezTo>
                  <a:cubicBezTo>
                    <a:pt x="75" y="34"/>
                    <a:pt x="75" y="34"/>
                    <a:pt x="75" y="34"/>
                  </a:cubicBezTo>
                  <a:cubicBezTo>
                    <a:pt x="75" y="34"/>
                    <a:pt x="71" y="32"/>
                    <a:pt x="71" y="31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xmlns="" id="{1C7E7B6E-9AD7-4504-9E2B-51FF3B027CE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9341" y="3702508"/>
              <a:ext cx="281165" cy="233025"/>
            </a:xfrm>
            <a:custGeom>
              <a:avLst/>
              <a:gdLst>
                <a:gd name="T0" fmla="*/ 46 w 75"/>
                <a:gd name="T1" fmla="*/ 45 h 62"/>
                <a:gd name="T2" fmla="*/ 50 w 75"/>
                <a:gd name="T3" fmla="*/ 45 h 62"/>
                <a:gd name="T4" fmla="*/ 54 w 75"/>
                <a:gd name="T5" fmla="*/ 48 h 62"/>
                <a:gd name="T6" fmla="*/ 57 w 75"/>
                <a:gd name="T7" fmla="*/ 45 h 62"/>
                <a:gd name="T8" fmla="*/ 61 w 75"/>
                <a:gd name="T9" fmla="*/ 36 h 62"/>
                <a:gd name="T10" fmla="*/ 64 w 75"/>
                <a:gd name="T11" fmla="*/ 32 h 62"/>
                <a:gd name="T12" fmla="*/ 65 w 75"/>
                <a:gd name="T13" fmla="*/ 29 h 62"/>
                <a:gd name="T14" fmla="*/ 67 w 75"/>
                <a:gd name="T15" fmla="*/ 25 h 62"/>
                <a:gd name="T16" fmla="*/ 70 w 75"/>
                <a:gd name="T17" fmla="*/ 18 h 62"/>
                <a:gd name="T18" fmla="*/ 74 w 75"/>
                <a:gd name="T19" fmla="*/ 16 h 62"/>
                <a:gd name="T20" fmla="*/ 74 w 75"/>
                <a:gd name="T21" fmla="*/ 12 h 62"/>
                <a:gd name="T22" fmla="*/ 71 w 75"/>
                <a:gd name="T23" fmla="*/ 9 h 62"/>
                <a:gd name="T24" fmla="*/ 71 w 75"/>
                <a:gd name="T25" fmla="*/ 6 h 62"/>
                <a:gd name="T26" fmla="*/ 69 w 75"/>
                <a:gd name="T27" fmla="*/ 3 h 62"/>
                <a:gd name="T28" fmla="*/ 67 w 75"/>
                <a:gd name="T29" fmla="*/ 2 h 62"/>
                <a:gd name="T30" fmla="*/ 62 w 75"/>
                <a:gd name="T31" fmla="*/ 6 h 62"/>
                <a:gd name="T32" fmla="*/ 57 w 75"/>
                <a:gd name="T33" fmla="*/ 5 h 62"/>
                <a:gd name="T34" fmla="*/ 49 w 75"/>
                <a:gd name="T35" fmla="*/ 5 h 62"/>
                <a:gd name="T36" fmla="*/ 45 w 75"/>
                <a:gd name="T37" fmla="*/ 8 h 62"/>
                <a:gd name="T38" fmla="*/ 39 w 75"/>
                <a:gd name="T39" fmla="*/ 8 h 62"/>
                <a:gd name="T40" fmla="*/ 34 w 75"/>
                <a:gd name="T41" fmla="*/ 5 h 62"/>
                <a:gd name="T42" fmla="*/ 29 w 75"/>
                <a:gd name="T43" fmla="*/ 6 h 62"/>
                <a:gd name="T44" fmla="*/ 25 w 75"/>
                <a:gd name="T45" fmla="*/ 3 h 62"/>
                <a:gd name="T46" fmla="*/ 20 w 75"/>
                <a:gd name="T47" fmla="*/ 2 h 62"/>
                <a:gd name="T48" fmla="*/ 16 w 75"/>
                <a:gd name="T49" fmla="*/ 3 h 62"/>
                <a:gd name="T50" fmla="*/ 11 w 75"/>
                <a:gd name="T51" fmla="*/ 3 h 62"/>
                <a:gd name="T52" fmla="*/ 9 w 75"/>
                <a:gd name="T53" fmla="*/ 8 h 62"/>
                <a:gd name="T54" fmla="*/ 7 w 75"/>
                <a:gd name="T55" fmla="*/ 12 h 62"/>
                <a:gd name="T56" fmla="*/ 6 w 75"/>
                <a:gd name="T57" fmla="*/ 14 h 62"/>
                <a:gd name="T58" fmla="*/ 7 w 75"/>
                <a:gd name="T59" fmla="*/ 18 h 62"/>
                <a:gd name="T60" fmla="*/ 6 w 75"/>
                <a:gd name="T61" fmla="*/ 27 h 62"/>
                <a:gd name="T62" fmla="*/ 4 w 75"/>
                <a:gd name="T63" fmla="*/ 30 h 62"/>
                <a:gd name="T64" fmla="*/ 1 w 75"/>
                <a:gd name="T65" fmla="*/ 35 h 62"/>
                <a:gd name="T66" fmla="*/ 1 w 75"/>
                <a:gd name="T67" fmla="*/ 42 h 62"/>
                <a:gd name="T68" fmla="*/ 3 w 75"/>
                <a:gd name="T69" fmla="*/ 47 h 62"/>
                <a:gd name="T70" fmla="*/ 3 w 75"/>
                <a:gd name="T71" fmla="*/ 47 h 62"/>
                <a:gd name="T72" fmla="*/ 12 w 75"/>
                <a:gd name="T73" fmla="*/ 50 h 62"/>
                <a:gd name="T74" fmla="*/ 18 w 75"/>
                <a:gd name="T75" fmla="*/ 56 h 62"/>
                <a:gd name="T76" fmla="*/ 22 w 75"/>
                <a:gd name="T77" fmla="*/ 61 h 62"/>
                <a:gd name="T78" fmla="*/ 28 w 75"/>
                <a:gd name="T79" fmla="*/ 60 h 62"/>
                <a:gd name="T80" fmla="*/ 36 w 75"/>
                <a:gd name="T81" fmla="*/ 59 h 62"/>
                <a:gd name="T82" fmla="*/ 37 w 75"/>
                <a:gd name="T83" fmla="*/ 59 h 62"/>
                <a:gd name="T84" fmla="*/ 39 w 75"/>
                <a:gd name="T85" fmla="*/ 52 h 62"/>
                <a:gd name="T86" fmla="*/ 46 w 75"/>
                <a:gd name="T87" fmla="*/ 45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5" h="62">
                  <a:moveTo>
                    <a:pt x="46" y="45"/>
                  </a:moveTo>
                  <a:cubicBezTo>
                    <a:pt x="47" y="45"/>
                    <a:pt x="49" y="46"/>
                    <a:pt x="50" y="45"/>
                  </a:cubicBezTo>
                  <a:cubicBezTo>
                    <a:pt x="51" y="44"/>
                    <a:pt x="54" y="46"/>
                    <a:pt x="54" y="48"/>
                  </a:cubicBezTo>
                  <a:cubicBezTo>
                    <a:pt x="55" y="50"/>
                    <a:pt x="56" y="47"/>
                    <a:pt x="57" y="45"/>
                  </a:cubicBezTo>
                  <a:cubicBezTo>
                    <a:pt x="58" y="43"/>
                    <a:pt x="61" y="37"/>
                    <a:pt x="61" y="36"/>
                  </a:cubicBezTo>
                  <a:cubicBezTo>
                    <a:pt x="61" y="34"/>
                    <a:pt x="64" y="33"/>
                    <a:pt x="64" y="32"/>
                  </a:cubicBezTo>
                  <a:cubicBezTo>
                    <a:pt x="64" y="31"/>
                    <a:pt x="64" y="29"/>
                    <a:pt x="65" y="29"/>
                  </a:cubicBezTo>
                  <a:cubicBezTo>
                    <a:pt x="66" y="28"/>
                    <a:pt x="67" y="25"/>
                    <a:pt x="67" y="25"/>
                  </a:cubicBezTo>
                  <a:cubicBezTo>
                    <a:pt x="66" y="24"/>
                    <a:pt x="70" y="18"/>
                    <a:pt x="70" y="18"/>
                  </a:cubicBezTo>
                  <a:cubicBezTo>
                    <a:pt x="71" y="17"/>
                    <a:pt x="74" y="17"/>
                    <a:pt x="74" y="16"/>
                  </a:cubicBezTo>
                  <a:cubicBezTo>
                    <a:pt x="74" y="14"/>
                    <a:pt x="75" y="12"/>
                    <a:pt x="74" y="12"/>
                  </a:cubicBezTo>
                  <a:cubicBezTo>
                    <a:pt x="73" y="11"/>
                    <a:pt x="71" y="10"/>
                    <a:pt x="71" y="9"/>
                  </a:cubicBezTo>
                  <a:cubicBezTo>
                    <a:pt x="71" y="9"/>
                    <a:pt x="71" y="7"/>
                    <a:pt x="71" y="6"/>
                  </a:cubicBezTo>
                  <a:cubicBezTo>
                    <a:pt x="70" y="6"/>
                    <a:pt x="70" y="4"/>
                    <a:pt x="69" y="3"/>
                  </a:cubicBezTo>
                  <a:cubicBezTo>
                    <a:pt x="68" y="2"/>
                    <a:pt x="68" y="2"/>
                    <a:pt x="67" y="2"/>
                  </a:cubicBezTo>
                  <a:cubicBezTo>
                    <a:pt x="66" y="2"/>
                    <a:pt x="64" y="6"/>
                    <a:pt x="62" y="6"/>
                  </a:cubicBezTo>
                  <a:cubicBezTo>
                    <a:pt x="61" y="7"/>
                    <a:pt x="58" y="5"/>
                    <a:pt x="57" y="5"/>
                  </a:cubicBezTo>
                  <a:cubicBezTo>
                    <a:pt x="56" y="4"/>
                    <a:pt x="51" y="5"/>
                    <a:pt x="49" y="5"/>
                  </a:cubicBezTo>
                  <a:cubicBezTo>
                    <a:pt x="48" y="4"/>
                    <a:pt x="46" y="7"/>
                    <a:pt x="45" y="8"/>
                  </a:cubicBezTo>
                  <a:cubicBezTo>
                    <a:pt x="43" y="8"/>
                    <a:pt x="40" y="8"/>
                    <a:pt x="39" y="8"/>
                  </a:cubicBezTo>
                  <a:cubicBezTo>
                    <a:pt x="37" y="7"/>
                    <a:pt x="35" y="5"/>
                    <a:pt x="34" y="5"/>
                  </a:cubicBezTo>
                  <a:cubicBezTo>
                    <a:pt x="33" y="5"/>
                    <a:pt x="30" y="5"/>
                    <a:pt x="29" y="6"/>
                  </a:cubicBezTo>
                  <a:cubicBezTo>
                    <a:pt x="27" y="8"/>
                    <a:pt x="26" y="4"/>
                    <a:pt x="25" y="3"/>
                  </a:cubicBezTo>
                  <a:cubicBezTo>
                    <a:pt x="24" y="2"/>
                    <a:pt x="22" y="3"/>
                    <a:pt x="20" y="2"/>
                  </a:cubicBezTo>
                  <a:cubicBezTo>
                    <a:pt x="19" y="0"/>
                    <a:pt x="18" y="3"/>
                    <a:pt x="16" y="3"/>
                  </a:cubicBezTo>
                  <a:cubicBezTo>
                    <a:pt x="15" y="3"/>
                    <a:pt x="12" y="2"/>
                    <a:pt x="11" y="3"/>
                  </a:cubicBezTo>
                  <a:cubicBezTo>
                    <a:pt x="10" y="4"/>
                    <a:pt x="10" y="7"/>
                    <a:pt x="9" y="8"/>
                  </a:cubicBezTo>
                  <a:cubicBezTo>
                    <a:pt x="9" y="9"/>
                    <a:pt x="7" y="11"/>
                    <a:pt x="7" y="12"/>
                  </a:cubicBezTo>
                  <a:cubicBezTo>
                    <a:pt x="7" y="13"/>
                    <a:pt x="6" y="13"/>
                    <a:pt x="6" y="14"/>
                  </a:cubicBezTo>
                  <a:cubicBezTo>
                    <a:pt x="6" y="15"/>
                    <a:pt x="7" y="17"/>
                    <a:pt x="7" y="18"/>
                  </a:cubicBezTo>
                  <a:cubicBezTo>
                    <a:pt x="7" y="19"/>
                    <a:pt x="7" y="25"/>
                    <a:pt x="6" y="27"/>
                  </a:cubicBezTo>
                  <a:cubicBezTo>
                    <a:pt x="5" y="28"/>
                    <a:pt x="4" y="30"/>
                    <a:pt x="4" y="30"/>
                  </a:cubicBezTo>
                  <a:cubicBezTo>
                    <a:pt x="4" y="30"/>
                    <a:pt x="1" y="32"/>
                    <a:pt x="1" y="35"/>
                  </a:cubicBezTo>
                  <a:cubicBezTo>
                    <a:pt x="0" y="38"/>
                    <a:pt x="1" y="40"/>
                    <a:pt x="1" y="42"/>
                  </a:cubicBezTo>
                  <a:cubicBezTo>
                    <a:pt x="1" y="44"/>
                    <a:pt x="2" y="45"/>
                    <a:pt x="3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4" y="49"/>
                    <a:pt x="9" y="49"/>
                    <a:pt x="12" y="50"/>
                  </a:cubicBezTo>
                  <a:cubicBezTo>
                    <a:pt x="15" y="50"/>
                    <a:pt x="18" y="54"/>
                    <a:pt x="18" y="56"/>
                  </a:cubicBezTo>
                  <a:cubicBezTo>
                    <a:pt x="18" y="57"/>
                    <a:pt x="20" y="60"/>
                    <a:pt x="22" y="61"/>
                  </a:cubicBezTo>
                  <a:cubicBezTo>
                    <a:pt x="23" y="62"/>
                    <a:pt x="26" y="60"/>
                    <a:pt x="28" y="60"/>
                  </a:cubicBezTo>
                  <a:cubicBezTo>
                    <a:pt x="29" y="60"/>
                    <a:pt x="35" y="60"/>
                    <a:pt x="36" y="59"/>
                  </a:cubicBezTo>
                  <a:cubicBezTo>
                    <a:pt x="37" y="59"/>
                    <a:pt x="37" y="59"/>
                    <a:pt x="37" y="59"/>
                  </a:cubicBezTo>
                  <a:cubicBezTo>
                    <a:pt x="39" y="55"/>
                    <a:pt x="39" y="52"/>
                    <a:pt x="39" y="52"/>
                  </a:cubicBezTo>
                  <a:cubicBezTo>
                    <a:pt x="39" y="52"/>
                    <a:pt x="45" y="46"/>
                    <a:pt x="46" y="45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xmlns="" id="{9F423AF6-4573-4073-AFFE-C242FAC9D03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3569" y="3738054"/>
              <a:ext cx="71927" cy="148110"/>
            </a:xfrm>
            <a:custGeom>
              <a:avLst/>
              <a:gdLst>
                <a:gd name="T0" fmla="*/ 13 w 19"/>
                <a:gd name="T1" fmla="*/ 25 h 39"/>
                <a:gd name="T2" fmla="*/ 16 w 19"/>
                <a:gd name="T3" fmla="*/ 20 h 39"/>
                <a:gd name="T4" fmla="*/ 18 w 19"/>
                <a:gd name="T5" fmla="*/ 17 h 39"/>
                <a:gd name="T6" fmla="*/ 19 w 19"/>
                <a:gd name="T7" fmla="*/ 8 h 39"/>
                <a:gd name="T8" fmla="*/ 18 w 19"/>
                <a:gd name="T9" fmla="*/ 4 h 39"/>
                <a:gd name="T10" fmla="*/ 16 w 19"/>
                <a:gd name="T11" fmla="*/ 3 h 39"/>
                <a:gd name="T12" fmla="*/ 14 w 19"/>
                <a:gd name="T13" fmla="*/ 1 h 39"/>
                <a:gd name="T14" fmla="*/ 12 w 19"/>
                <a:gd name="T15" fmla="*/ 3 h 39"/>
                <a:gd name="T16" fmla="*/ 10 w 19"/>
                <a:gd name="T17" fmla="*/ 6 h 39"/>
                <a:gd name="T18" fmla="*/ 5 w 19"/>
                <a:gd name="T19" fmla="*/ 7 h 39"/>
                <a:gd name="T20" fmla="*/ 1 w 19"/>
                <a:gd name="T21" fmla="*/ 9 h 39"/>
                <a:gd name="T22" fmla="*/ 0 w 19"/>
                <a:gd name="T23" fmla="*/ 9 h 39"/>
                <a:gd name="T24" fmla="*/ 4 w 19"/>
                <a:gd name="T25" fmla="*/ 15 h 39"/>
                <a:gd name="T26" fmla="*/ 5 w 19"/>
                <a:gd name="T27" fmla="*/ 20 h 39"/>
                <a:gd name="T28" fmla="*/ 6 w 19"/>
                <a:gd name="T29" fmla="*/ 27 h 39"/>
                <a:gd name="T30" fmla="*/ 7 w 19"/>
                <a:gd name="T31" fmla="*/ 39 h 39"/>
                <a:gd name="T32" fmla="*/ 11 w 19"/>
                <a:gd name="T33" fmla="*/ 38 h 39"/>
                <a:gd name="T34" fmla="*/ 15 w 19"/>
                <a:gd name="T35" fmla="*/ 37 h 39"/>
                <a:gd name="T36" fmla="*/ 13 w 19"/>
                <a:gd name="T37" fmla="*/ 32 h 39"/>
                <a:gd name="T38" fmla="*/ 13 w 19"/>
                <a:gd name="T39" fmla="*/ 25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" h="39">
                  <a:moveTo>
                    <a:pt x="13" y="25"/>
                  </a:moveTo>
                  <a:cubicBezTo>
                    <a:pt x="13" y="22"/>
                    <a:pt x="16" y="20"/>
                    <a:pt x="16" y="20"/>
                  </a:cubicBezTo>
                  <a:cubicBezTo>
                    <a:pt x="16" y="20"/>
                    <a:pt x="17" y="18"/>
                    <a:pt x="18" y="17"/>
                  </a:cubicBezTo>
                  <a:cubicBezTo>
                    <a:pt x="19" y="15"/>
                    <a:pt x="19" y="9"/>
                    <a:pt x="19" y="8"/>
                  </a:cubicBezTo>
                  <a:cubicBezTo>
                    <a:pt x="19" y="7"/>
                    <a:pt x="18" y="5"/>
                    <a:pt x="18" y="4"/>
                  </a:cubicBezTo>
                  <a:cubicBezTo>
                    <a:pt x="18" y="4"/>
                    <a:pt x="17" y="4"/>
                    <a:pt x="16" y="3"/>
                  </a:cubicBezTo>
                  <a:cubicBezTo>
                    <a:pt x="14" y="3"/>
                    <a:pt x="16" y="1"/>
                    <a:pt x="14" y="1"/>
                  </a:cubicBezTo>
                  <a:cubicBezTo>
                    <a:pt x="12" y="0"/>
                    <a:pt x="11" y="2"/>
                    <a:pt x="12" y="3"/>
                  </a:cubicBezTo>
                  <a:cubicBezTo>
                    <a:pt x="12" y="5"/>
                    <a:pt x="11" y="5"/>
                    <a:pt x="10" y="6"/>
                  </a:cubicBezTo>
                  <a:cubicBezTo>
                    <a:pt x="9" y="7"/>
                    <a:pt x="6" y="7"/>
                    <a:pt x="5" y="7"/>
                  </a:cubicBezTo>
                  <a:cubicBezTo>
                    <a:pt x="4" y="7"/>
                    <a:pt x="3" y="9"/>
                    <a:pt x="1" y="9"/>
                  </a:cubicBezTo>
                  <a:cubicBezTo>
                    <a:pt x="1" y="9"/>
                    <a:pt x="1" y="9"/>
                    <a:pt x="0" y="9"/>
                  </a:cubicBezTo>
                  <a:cubicBezTo>
                    <a:pt x="1" y="14"/>
                    <a:pt x="1" y="14"/>
                    <a:pt x="4" y="15"/>
                  </a:cubicBezTo>
                  <a:cubicBezTo>
                    <a:pt x="6" y="17"/>
                    <a:pt x="4" y="19"/>
                    <a:pt x="5" y="20"/>
                  </a:cubicBezTo>
                  <a:cubicBezTo>
                    <a:pt x="6" y="21"/>
                    <a:pt x="6" y="24"/>
                    <a:pt x="6" y="27"/>
                  </a:cubicBezTo>
                  <a:cubicBezTo>
                    <a:pt x="6" y="29"/>
                    <a:pt x="6" y="35"/>
                    <a:pt x="7" y="39"/>
                  </a:cubicBezTo>
                  <a:cubicBezTo>
                    <a:pt x="8" y="38"/>
                    <a:pt x="10" y="38"/>
                    <a:pt x="11" y="38"/>
                  </a:cubicBezTo>
                  <a:cubicBezTo>
                    <a:pt x="13" y="38"/>
                    <a:pt x="14" y="36"/>
                    <a:pt x="15" y="37"/>
                  </a:cubicBezTo>
                  <a:cubicBezTo>
                    <a:pt x="14" y="35"/>
                    <a:pt x="13" y="34"/>
                    <a:pt x="13" y="32"/>
                  </a:cubicBezTo>
                  <a:cubicBezTo>
                    <a:pt x="13" y="30"/>
                    <a:pt x="12" y="28"/>
                    <a:pt x="13" y="25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xmlns="" id="{76600059-EED2-4C58-9FD5-CA543E2A464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6132" y="3773600"/>
              <a:ext cx="43592" cy="120463"/>
            </a:xfrm>
            <a:custGeom>
              <a:avLst/>
              <a:gdLst>
                <a:gd name="T0" fmla="*/ 10 w 12"/>
                <a:gd name="T1" fmla="*/ 11 h 32"/>
                <a:gd name="T2" fmla="*/ 9 w 12"/>
                <a:gd name="T3" fmla="*/ 6 h 32"/>
                <a:gd name="T4" fmla="*/ 5 w 12"/>
                <a:gd name="T5" fmla="*/ 0 h 32"/>
                <a:gd name="T6" fmla="*/ 1 w 12"/>
                <a:gd name="T7" fmla="*/ 0 h 32"/>
                <a:gd name="T8" fmla="*/ 0 w 12"/>
                <a:gd name="T9" fmla="*/ 0 h 32"/>
                <a:gd name="T10" fmla="*/ 1 w 12"/>
                <a:gd name="T11" fmla="*/ 4 h 32"/>
                <a:gd name="T12" fmla="*/ 3 w 12"/>
                <a:gd name="T13" fmla="*/ 8 h 32"/>
                <a:gd name="T14" fmla="*/ 3 w 12"/>
                <a:gd name="T15" fmla="*/ 16 h 32"/>
                <a:gd name="T16" fmla="*/ 5 w 12"/>
                <a:gd name="T17" fmla="*/ 25 h 32"/>
                <a:gd name="T18" fmla="*/ 7 w 12"/>
                <a:gd name="T19" fmla="*/ 32 h 32"/>
                <a:gd name="T20" fmla="*/ 8 w 12"/>
                <a:gd name="T21" fmla="*/ 31 h 32"/>
                <a:gd name="T22" fmla="*/ 12 w 12"/>
                <a:gd name="T23" fmla="*/ 30 h 32"/>
                <a:gd name="T24" fmla="*/ 11 w 12"/>
                <a:gd name="T25" fmla="*/ 18 h 32"/>
                <a:gd name="T26" fmla="*/ 10 w 12"/>
                <a:gd name="T27" fmla="*/ 1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32">
                  <a:moveTo>
                    <a:pt x="10" y="11"/>
                  </a:moveTo>
                  <a:cubicBezTo>
                    <a:pt x="9" y="10"/>
                    <a:pt x="11" y="8"/>
                    <a:pt x="9" y="6"/>
                  </a:cubicBezTo>
                  <a:cubicBezTo>
                    <a:pt x="6" y="5"/>
                    <a:pt x="6" y="5"/>
                    <a:pt x="5" y="0"/>
                  </a:cubicBezTo>
                  <a:cubicBezTo>
                    <a:pt x="4" y="0"/>
                    <a:pt x="2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1" y="3"/>
                    <a:pt x="1" y="4"/>
                  </a:cubicBezTo>
                  <a:cubicBezTo>
                    <a:pt x="2" y="4"/>
                    <a:pt x="3" y="5"/>
                    <a:pt x="3" y="8"/>
                  </a:cubicBezTo>
                  <a:cubicBezTo>
                    <a:pt x="3" y="10"/>
                    <a:pt x="2" y="14"/>
                    <a:pt x="3" y="16"/>
                  </a:cubicBezTo>
                  <a:cubicBezTo>
                    <a:pt x="4" y="18"/>
                    <a:pt x="5" y="22"/>
                    <a:pt x="5" y="25"/>
                  </a:cubicBezTo>
                  <a:cubicBezTo>
                    <a:pt x="5" y="27"/>
                    <a:pt x="6" y="30"/>
                    <a:pt x="7" y="32"/>
                  </a:cubicBezTo>
                  <a:cubicBezTo>
                    <a:pt x="7" y="32"/>
                    <a:pt x="8" y="31"/>
                    <a:pt x="8" y="31"/>
                  </a:cubicBezTo>
                  <a:cubicBezTo>
                    <a:pt x="9" y="30"/>
                    <a:pt x="10" y="30"/>
                    <a:pt x="12" y="30"/>
                  </a:cubicBezTo>
                  <a:cubicBezTo>
                    <a:pt x="11" y="26"/>
                    <a:pt x="11" y="20"/>
                    <a:pt x="11" y="18"/>
                  </a:cubicBezTo>
                  <a:cubicBezTo>
                    <a:pt x="11" y="15"/>
                    <a:pt x="11" y="12"/>
                    <a:pt x="10" y="11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xmlns="" id="{206EBB97-3AA9-474A-804E-0B8F34CD5605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6654" y="3724231"/>
              <a:ext cx="174366" cy="270545"/>
            </a:xfrm>
            <a:custGeom>
              <a:avLst/>
              <a:gdLst>
                <a:gd name="T0" fmla="*/ 19 w 46"/>
                <a:gd name="T1" fmla="*/ 68 h 72"/>
                <a:gd name="T2" fmla="*/ 36 w 46"/>
                <a:gd name="T3" fmla="*/ 69 h 72"/>
                <a:gd name="T4" fmla="*/ 45 w 46"/>
                <a:gd name="T5" fmla="*/ 72 h 72"/>
                <a:gd name="T6" fmla="*/ 46 w 46"/>
                <a:gd name="T7" fmla="*/ 66 h 72"/>
                <a:gd name="T8" fmla="*/ 45 w 46"/>
                <a:gd name="T9" fmla="*/ 65 h 72"/>
                <a:gd name="T10" fmla="*/ 41 w 46"/>
                <a:gd name="T11" fmla="*/ 61 h 72"/>
                <a:gd name="T12" fmla="*/ 40 w 46"/>
                <a:gd name="T13" fmla="*/ 59 h 72"/>
                <a:gd name="T14" fmla="*/ 39 w 46"/>
                <a:gd name="T15" fmla="*/ 55 h 72"/>
                <a:gd name="T16" fmla="*/ 37 w 46"/>
                <a:gd name="T17" fmla="*/ 50 h 72"/>
                <a:gd name="T18" fmla="*/ 36 w 46"/>
                <a:gd name="T19" fmla="*/ 45 h 72"/>
                <a:gd name="T20" fmla="*/ 39 w 46"/>
                <a:gd name="T21" fmla="*/ 39 h 72"/>
                <a:gd name="T22" fmla="*/ 43 w 46"/>
                <a:gd name="T23" fmla="*/ 35 h 72"/>
                <a:gd name="T24" fmla="*/ 41 w 46"/>
                <a:gd name="T25" fmla="*/ 31 h 72"/>
                <a:gd name="T26" fmla="*/ 36 w 46"/>
                <a:gd name="T27" fmla="*/ 25 h 72"/>
                <a:gd name="T28" fmla="*/ 34 w 46"/>
                <a:gd name="T29" fmla="*/ 21 h 72"/>
                <a:gd name="T30" fmla="*/ 39 w 46"/>
                <a:gd name="T31" fmla="*/ 20 h 72"/>
                <a:gd name="T32" fmla="*/ 42 w 46"/>
                <a:gd name="T33" fmla="*/ 19 h 72"/>
                <a:gd name="T34" fmla="*/ 39 w 46"/>
                <a:gd name="T35" fmla="*/ 11 h 72"/>
                <a:gd name="T36" fmla="*/ 39 w 46"/>
                <a:gd name="T37" fmla="*/ 6 h 72"/>
                <a:gd name="T38" fmla="*/ 35 w 46"/>
                <a:gd name="T39" fmla="*/ 0 h 72"/>
                <a:gd name="T40" fmla="*/ 34 w 46"/>
                <a:gd name="T41" fmla="*/ 0 h 72"/>
                <a:gd name="T42" fmla="*/ 34 w 46"/>
                <a:gd name="T43" fmla="*/ 3 h 72"/>
                <a:gd name="T44" fmla="*/ 37 w 46"/>
                <a:gd name="T45" fmla="*/ 6 h 72"/>
                <a:gd name="T46" fmla="*/ 37 w 46"/>
                <a:gd name="T47" fmla="*/ 10 h 72"/>
                <a:gd name="T48" fmla="*/ 33 w 46"/>
                <a:gd name="T49" fmla="*/ 12 h 72"/>
                <a:gd name="T50" fmla="*/ 30 w 46"/>
                <a:gd name="T51" fmla="*/ 19 h 72"/>
                <a:gd name="T52" fmla="*/ 28 w 46"/>
                <a:gd name="T53" fmla="*/ 23 h 72"/>
                <a:gd name="T54" fmla="*/ 27 w 46"/>
                <a:gd name="T55" fmla="*/ 26 h 72"/>
                <a:gd name="T56" fmla="*/ 24 w 46"/>
                <a:gd name="T57" fmla="*/ 30 h 72"/>
                <a:gd name="T58" fmla="*/ 20 w 46"/>
                <a:gd name="T59" fmla="*/ 39 h 72"/>
                <a:gd name="T60" fmla="*/ 17 w 46"/>
                <a:gd name="T61" fmla="*/ 42 h 72"/>
                <a:gd name="T62" fmla="*/ 13 w 46"/>
                <a:gd name="T63" fmla="*/ 39 h 72"/>
                <a:gd name="T64" fmla="*/ 9 w 46"/>
                <a:gd name="T65" fmla="*/ 39 h 72"/>
                <a:gd name="T66" fmla="*/ 2 w 46"/>
                <a:gd name="T67" fmla="*/ 46 h 72"/>
                <a:gd name="T68" fmla="*/ 0 w 46"/>
                <a:gd name="T69" fmla="*/ 53 h 72"/>
                <a:gd name="T70" fmla="*/ 3 w 46"/>
                <a:gd name="T71" fmla="*/ 56 h 72"/>
                <a:gd name="T72" fmla="*/ 8 w 46"/>
                <a:gd name="T73" fmla="*/ 57 h 72"/>
                <a:gd name="T74" fmla="*/ 9 w 46"/>
                <a:gd name="T75" fmla="*/ 63 h 72"/>
                <a:gd name="T76" fmla="*/ 8 w 46"/>
                <a:gd name="T77" fmla="*/ 69 h 72"/>
                <a:gd name="T78" fmla="*/ 17 w 46"/>
                <a:gd name="T79" fmla="*/ 69 h 72"/>
                <a:gd name="T80" fmla="*/ 19 w 46"/>
                <a:gd name="T8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6" h="72">
                  <a:moveTo>
                    <a:pt x="19" y="68"/>
                  </a:moveTo>
                  <a:cubicBezTo>
                    <a:pt x="19" y="68"/>
                    <a:pt x="34" y="69"/>
                    <a:pt x="36" y="69"/>
                  </a:cubicBezTo>
                  <a:cubicBezTo>
                    <a:pt x="38" y="68"/>
                    <a:pt x="45" y="72"/>
                    <a:pt x="45" y="72"/>
                  </a:cubicBezTo>
                  <a:cubicBezTo>
                    <a:pt x="45" y="72"/>
                    <a:pt x="45" y="68"/>
                    <a:pt x="46" y="66"/>
                  </a:cubicBezTo>
                  <a:cubicBezTo>
                    <a:pt x="46" y="66"/>
                    <a:pt x="45" y="65"/>
                    <a:pt x="45" y="65"/>
                  </a:cubicBezTo>
                  <a:cubicBezTo>
                    <a:pt x="45" y="64"/>
                    <a:pt x="42" y="62"/>
                    <a:pt x="41" y="61"/>
                  </a:cubicBezTo>
                  <a:cubicBezTo>
                    <a:pt x="40" y="60"/>
                    <a:pt x="40" y="59"/>
                    <a:pt x="40" y="59"/>
                  </a:cubicBezTo>
                  <a:cubicBezTo>
                    <a:pt x="40" y="59"/>
                    <a:pt x="40" y="57"/>
                    <a:pt x="39" y="55"/>
                  </a:cubicBezTo>
                  <a:cubicBezTo>
                    <a:pt x="38" y="54"/>
                    <a:pt x="37" y="52"/>
                    <a:pt x="37" y="50"/>
                  </a:cubicBezTo>
                  <a:cubicBezTo>
                    <a:pt x="37" y="48"/>
                    <a:pt x="36" y="46"/>
                    <a:pt x="36" y="45"/>
                  </a:cubicBezTo>
                  <a:cubicBezTo>
                    <a:pt x="36" y="44"/>
                    <a:pt x="39" y="42"/>
                    <a:pt x="39" y="39"/>
                  </a:cubicBezTo>
                  <a:cubicBezTo>
                    <a:pt x="40" y="37"/>
                    <a:pt x="41" y="36"/>
                    <a:pt x="43" y="35"/>
                  </a:cubicBezTo>
                  <a:cubicBezTo>
                    <a:pt x="42" y="34"/>
                    <a:pt x="41" y="32"/>
                    <a:pt x="41" y="31"/>
                  </a:cubicBezTo>
                  <a:cubicBezTo>
                    <a:pt x="40" y="28"/>
                    <a:pt x="38" y="27"/>
                    <a:pt x="36" y="25"/>
                  </a:cubicBezTo>
                  <a:cubicBezTo>
                    <a:pt x="33" y="23"/>
                    <a:pt x="34" y="22"/>
                    <a:pt x="34" y="21"/>
                  </a:cubicBezTo>
                  <a:cubicBezTo>
                    <a:pt x="34" y="20"/>
                    <a:pt x="37" y="20"/>
                    <a:pt x="39" y="20"/>
                  </a:cubicBezTo>
                  <a:cubicBezTo>
                    <a:pt x="42" y="20"/>
                    <a:pt x="43" y="20"/>
                    <a:pt x="42" y="19"/>
                  </a:cubicBezTo>
                  <a:cubicBezTo>
                    <a:pt x="41" y="19"/>
                    <a:pt x="39" y="14"/>
                    <a:pt x="39" y="11"/>
                  </a:cubicBezTo>
                  <a:cubicBezTo>
                    <a:pt x="40" y="8"/>
                    <a:pt x="38" y="7"/>
                    <a:pt x="39" y="6"/>
                  </a:cubicBezTo>
                  <a:cubicBezTo>
                    <a:pt x="39" y="4"/>
                    <a:pt x="37" y="0"/>
                    <a:pt x="35" y="0"/>
                  </a:cubicBezTo>
                  <a:cubicBezTo>
                    <a:pt x="35" y="0"/>
                    <a:pt x="35" y="0"/>
                    <a:pt x="34" y="0"/>
                  </a:cubicBezTo>
                  <a:cubicBezTo>
                    <a:pt x="34" y="1"/>
                    <a:pt x="34" y="3"/>
                    <a:pt x="34" y="3"/>
                  </a:cubicBezTo>
                  <a:cubicBezTo>
                    <a:pt x="34" y="4"/>
                    <a:pt x="36" y="5"/>
                    <a:pt x="37" y="6"/>
                  </a:cubicBezTo>
                  <a:cubicBezTo>
                    <a:pt x="38" y="6"/>
                    <a:pt x="37" y="8"/>
                    <a:pt x="37" y="10"/>
                  </a:cubicBezTo>
                  <a:cubicBezTo>
                    <a:pt x="37" y="11"/>
                    <a:pt x="34" y="11"/>
                    <a:pt x="33" y="12"/>
                  </a:cubicBezTo>
                  <a:cubicBezTo>
                    <a:pt x="33" y="12"/>
                    <a:pt x="29" y="18"/>
                    <a:pt x="30" y="19"/>
                  </a:cubicBezTo>
                  <a:cubicBezTo>
                    <a:pt x="30" y="19"/>
                    <a:pt x="29" y="22"/>
                    <a:pt x="28" y="23"/>
                  </a:cubicBezTo>
                  <a:cubicBezTo>
                    <a:pt x="27" y="23"/>
                    <a:pt x="27" y="25"/>
                    <a:pt x="27" y="26"/>
                  </a:cubicBezTo>
                  <a:cubicBezTo>
                    <a:pt x="27" y="27"/>
                    <a:pt x="24" y="28"/>
                    <a:pt x="24" y="30"/>
                  </a:cubicBezTo>
                  <a:cubicBezTo>
                    <a:pt x="24" y="31"/>
                    <a:pt x="21" y="37"/>
                    <a:pt x="20" y="39"/>
                  </a:cubicBezTo>
                  <a:cubicBezTo>
                    <a:pt x="19" y="41"/>
                    <a:pt x="18" y="44"/>
                    <a:pt x="17" y="42"/>
                  </a:cubicBezTo>
                  <a:cubicBezTo>
                    <a:pt x="17" y="40"/>
                    <a:pt x="14" y="38"/>
                    <a:pt x="13" y="39"/>
                  </a:cubicBezTo>
                  <a:cubicBezTo>
                    <a:pt x="12" y="40"/>
                    <a:pt x="10" y="39"/>
                    <a:pt x="9" y="39"/>
                  </a:cubicBezTo>
                  <a:cubicBezTo>
                    <a:pt x="8" y="40"/>
                    <a:pt x="2" y="46"/>
                    <a:pt x="2" y="46"/>
                  </a:cubicBezTo>
                  <a:cubicBezTo>
                    <a:pt x="2" y="46"/>
                    <a:pt x="2" y="49"/>
                    <a:pt x="0" y="53"/>
                  </a:cubicBezTo>
                  <a:cubicBezTo>
                    <a:pt x="1" y="53"/>
                    <a:pt x="2" y="55"/>
                    <a:pt x="3" y="56"/>
                  </a:cubicBezTo>
                  <a:cubicBezTo>
                    <a:pt x="4" y="58"/>
                    <a:pt x="7" y="57"/>
                    <a:pt x="8" y="57"/>
                  </a:cubicBezTo>
                  <a:cubicBezTo>
                    <a:pt x="9" y="58"/>
                    <a:pt x="10" y="62"/>
                    <a:pt x="9" y="63"/>
                  </a:cubicBezTo>
                  <a:cubicBezTo>
                    <a:pt x="9" y="65"/>
                    <a:pt x="7" y="68"/>
                    <a:pt x="8" y="69"/>
                  </a:cubicBezTo>
                  <a:cubicBezTo>
                    <a:pt x="17" y="69"/>
                    <a:pt x="17" y="69"/>
                    <a:pt x="17" y="69"/>
                  </a:cubicBezTo>
                  <a:lnTo>
                    <a:pt x="19" y="68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xmlns="" id="{EBA2B9FF-15A2-4823-A288-46994EF563F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3432" y="3781500"/>
              <a:ext cx="146031" cy="150084"/>
            </a:xfrm>
            <a:custGeom>
              <a:avLst/>
              <a:gdLst>
                <a:gd name="T0" fmla="*/ 37 w 39"/>
                <a:gd name="T1" fmla="*/ 33 h 40"/>
                <a:gd name="T2" fmla="*/ 34 w 39"/>
                <a:gd name="T3" fmla="*/ 26 h 40"/>
                <a:gd name="T4" fmla="*/ 37 w 39"/>
                <a:gd name="T5" fmla="*/ 20 h 40"/>
                <a:gd name="T6" fmla="*/ 39 w 39"/>
                <a:gd name="T7" fmla="*/ 16 h 40"/>
                <a:gd name="T8" fmla="*/ 37 w 39"/>
                <a:gd name="T9" fmla="*/ 6 h 40"/>
                <a:gd name="T10" fmla="*/ 36 w 39"/>
                <a:gd name="T11" fmla="*/ 6 h 40"/>
                <a:gd name="T12" fmla="*/ 28 w 39"/>
                <a:gd name="T13" fmla="*/ 7 h 40"/>
                <a:gd name="T14" fmla="*/ 23 w 39"/>
                <a:gd name="T15" fmla="*/ 4 h 40"/>
                <a:gd name="T16" fmla="*/ 18 w 39"/>
                <a:gd name="T17" fmla="*/ 2 h 40"/>
                <a:gd name="T18" fmla="*/ 16 w 39"/>
                <a:gd name="T19" fmla="*/ 2 h 40"/>
                <a:gd name="T20" fmla="*/ 13 w 39"/>
                <a:gd name="T21" fmla="*/ 2 h 40"/>
                <a:gd name="T22" fmla="*/ 9 w 39"/>
                <a:gd name="T23" fmla="*/ 4 h 40"/>
                <a:gd name="T24" fmla="*/ 6 w 39"/>
                <a:gd name="T25" fmla="*/ 3 h 40"/>
                <a:gd name="T26" fmla="*/ 4 w 39"/>
                <a:gd name="T27" fmla="*/ 3 h 40"/>
                <a:gd name="T28" fmla="*/ 4 w 39"/>
                <a:gd name="T29" fmla="*/ 8 h 40"/>
                <a:gd name="T30" fmla="*/ 5 w 39"/>
                <a:gd name="T31" fmla="*/ 11 h 40"/>
                <a:gd name="T32" fmla="*/ 6 w 39"/>
                <a:gd name="T33" fmla="*/ 15 h 40"/>
                <a:gd name="T34" fmla="*/ 3 w 39"/>
                <a:gd name="T35" fmla="*/ 15 h 40"/>
                <a:gd name="T36" fmla="*/ 4 w 39"/>
                <a:gd name="T37" fmla="*/ 19 h 40"/>
                <a:gd name="T38" fmla="*/ 2 w 39"/>
                <a:gd name="T39" fmla="*/ 23 h 40"/>
                <a:gd name="T40" fmla="*/ 1 w 39"/>
                <a:gd name="T41" fmla="*/ 27 h 40"/>
                <a:gd name="T42" fmla="*/ 3 w 39"/>
                <a:gd name="T43" fmla="*/ 29 h 40"/>
                <a:gd name="T44" fmla="*/ 8 w 39"/>
                <a:gd name="T45" fmla="*/ 34 h 40"/>
                <a:gd name="T46" fmla="*/ 6 w 39"/>
                <a:gd name="T47" fmla="*/ 40 h 40"/>
                <a:gd name="T48" fmla="*/ 25 w 39"/>
                <a:gd name="T49" fmla="*/ 36 h 40"/>
                <a:gd name="T50" fmla="*/ 37 w 39"/>
                <a:gd name="T51" fmla="*/ 36 h 40"/>
                <a:gd name="T52" fmla="*/ 37 w 39"/>
                <a:gd name="T53" fmla="*/ 3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9" h="40">
                  <a:moveTo>
                    <a:pt x="37" y="33"/>
                  </a:moveTo>
                  <a:cubicBezTo>
                    <a:pt x="36" y="32"/>
                    <a:pt x="34" y="27"/>
                    <a:pt x="34" y="26"/>
                  </a:cubicBezTo>
                  <a:cubicBezTo>
                    <a:pt x="34" y="25"/>
                    <a:pt x="37" y="22"/>
                    <a:pt x="37" y="20"/>
                  </a:cubicBezTo>
                  <a:cubicBezTo>
                    <a:pt x="37" y="19"/>
                    <a:pt x="39" y="17"/>
                    <a:pt x="39" y="16"/>
                  </a:cubicBezTo>
                  <a:cubicBezTo>
                    <a:pt x="39" y="15"/>
                    <a:pt x="38" y="10"/>
                    <a:pt x="37" y="6"/>
                  </a:cubicBezTo>
                  <a:cubicBezTo>
                    <a:pt x="37" y="6"/>
                    <a:pt x="36" y="6"/>
                    <a:pt x="36" y="6"/>
                  </a:cubicBezTo>
                  <a:cubicBezTo>
                    <a:pt x="35" y="5"/>
                    <a:pt x="30" y="5"/>
                    <a:pt x="28" y="7"/>
                  </a:cubicBezTo>
                  <a:cubicBezTo>
                    <a:pt x="27" y="9"/>
                    <a:pt x="23" y="5"/>
                    <a:pt x="23" y="4"/>
                  </a:cubicBezTo>
                  <a:cubicBezTo>
                    <a:pt x="22" y="3"/>
                    <a:pt x="20" y="1"/>
                    <a:pt x="18" y="2"/>
                  </a:cubicBezTo>
                  <a:cubicBezTo>
                    <a:pt x="16" y="4"/>
                    <a:pt x="16" y="3"/>
                    <a:pt x="16" y="2"/>
                  </a:cubicBezTo>
                  <a:cubicBezTo>
                    <a:pt x="16" y="0"/>
                    <a:pt x="13" y="1"/>
                    <a:pt x="13" y="2"/>
                  </a:cubicBezTo>
                  <a:cubicBezTo>
                    <a:pt x="12" y="4"/>
                    <a:pt x="10" y="5"/>
                    <a:pt x="9" y="4"/>
                  </a:cubicBezTo>
                  <a:cubicBezTo>
                    <a:pt x="8" y="3"/>
                    <a:pt x="7" y="1"/>
                    <a:pt x="6" y="3"/>
                  </a:cubicBezTo>
                  <a:cubicBezTo>
                    <a:pt x="6" y="4"/>
                    <a:pt x="5" y="4"/>
                    <a:pt x="4" y="3"/>
                  </a:cubicBezTo>
                  <a:cubicBezTo>
                    <a:pt x="3" y="5"/>
                    <a:pt x="3" y="8"/>
                    <a:pt x="4" y="8"/>
                  </a:cubicBezTo>
                  <a:cubicBezTo>
                    <a:pt x="5" y="9"/>
                    <a:pt x="5" y="10"/>
                    <a:pt x="5" y="11"/>
                  </a:cubicBezTo>
                  <a:cubicBezTo>
                    <a:pt x="5" y="12"/>
                    <a:pt x="7" y="14"/>
                    <a:pt x="6" y="15"/>
                  </a:cubicBezTo>
                  <a:cubicBezTo>
                    <a:pt x="5" y="16"/>
                    <a:pt x="4" y="14"/>
                    <a:pt x="3" y="15"/>
                  </a:cubicBezTo>
                  <a:cubicBezTo>
                    <a:pt x="3" y="17"/>
                    <a:pt x="5" y="18"/>
                    <a:pt x="4" y="19"/>
                  </a:cubicBezTo>
                  <a:cubicBezTo>
                    <a:pt x="3" y="20"/>
                    <a:pt x="2" y="20"/>
                    <a:pt x="2" y="23"/>
                  </a:cubicBezTo>
                  <a:cubicBezTo>
                    <a:pt x="2" y="25"/>
                    <a:pt x="2" y="26"/>
                    <a:pt x="1" y="27"/>
                  </a:cubicBezTo>
                  <a:cubicBezTo>
                    <a:pt x="0" y="28"/>
                    <a:pt x="1" y="28"/>
                    <a:pt x="3" y="29"/>
                  </a:cubicBezTo>
                  <a:cubicBezTo>
                    <a:pt x="5" y="30"/>
                    <a:pt x="8" y="32"/>
                    <a:pt x="8" y="34"/>
                  </a:cubicBezTo>
                  <a:cubicBezTo>
                    <a:pt x="8" y="36"/>
                    <a:pt x="7" y="36"/>
                    <a:pt x="6" y="40"/>
                  </a:cubicBezTo>
                  <a:cubicBezTo>
                    <a:pt x="10" y="40"/>
                    <a:pt x="17" y="37"/>
                    <a:pt x="25" y="36"/>
                  </a:cubicBezTo>
                  <a:cubicBezTo>
                    <a:pt x="30" y="35"/>
                    <a:pt x="34" y="35"/>
                    <a:pt x="37" y="36"/>
                  </a:cubicBezTo>
                  <a:cubicBezTo>
                    <a:pt x="37" y="35"/>
                    <a:pt x="37" y="34"/>
                    <a:pt x="37" y="33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xmlns="" id="{8767B79C-F33B-45D6-A0A7-6B565F4261B4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9848" y="3773600"/>
              <a:ext cx="100261" cy="150084"/>
            </a:xfrm>
            <a:custGeom>
              <a:avLst/>
              <a:gdLst>
                <a:gd name="T0" fmla="*/ 23 w 27"/>
                <a:gd name="T1" fmla="*/ 16 h 40"/>
                <a:gd name="T2" fmla="*/ 23 w 27"/>
                <a:gd name="T3" fmla="*/ 8 h 40"/>
                <a:gd name="T4" fmla="*/ 21 w 27"/>
                <a:gd name="T5" fmla="*/ 4 h 40"/>
                <a:gd name="T6" fmla="*/ 20 w 27"/>
                <a:gd name="T7" fmla="*/ 0 h 40"/>
                <a:gd name="T8" fmla="*/ 18 w 27"/>
                <a:gd name="T9" fmla="*/ 1 h 40"/>
                <a:gd name="T10" fmla="*/ 3 w 27"/>
                <a:gd name="T11" fmla="*/ 1 h 40"/>
                <a:gd name="T12" fmla="*/ 4 w 27"/>
                <a:gd name="T13" fmla="*/ 7 h 40"/>
                <a:gd name="T14" fmla="*/ 3 w 27"/>
                <a:gd name="T15" fmla="*/ 8 h 40"/>
                <a:gd name="T16" fmla="*/ 5 w 27"/>
                <a:gd name="T17" fmla="*/ 18 h 40"/>
                <a:gd name="T18" fmla="*/ 3 w 27"/>
                <a:gd name="T19" fmla="*/ 22 h 40"/>
                <a:gd name="T20" fmla="*/ 0 w 27"/>
                <a:gd name="T21" fmla="*/ 28 h 40"/>
                <a:gd name="T22" fmla="*/ 3 w 27"/>
                <a:gd name="T23" fmla="*/ 35 h 40"/>
                <a:gd name="T24" fmla="*/ 3 w 27"/>
                <a:gd name="T25" fmla="*/ 38 h 40"/>
                <a:gd name="T26" fmla="*/ 8 w 27"/>
                <a:gd name="T27" fmla="*/ 40 h 40"/>
                <a:gd name="T28" fmla="*/ 20 w 27"/>
                <a:gd name="T29" fmla="*/ 35 h 40"/>
                <a:gd name="T30" fmla="*/ 27 w 27"/>
                <a:gd name="T31" fmla="*/ 32 h 40"/>
                <a:gd name="T32" fmla="*/ 25 w 27"/>
                <a:gd name="T33" fmla="*/ 25 h 40"/>
                <a:gd name="T34" fmla="*/ 23 w 27"/>
                <a:gd name="T35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40">
                  <a:moveTo>
                    <a:pt x="23" y="16"/>
                  </a:moveTo>
                  <a:cubicBezTo>
                    <a:pt x="22" y="14"/>
                    <a:pt x="23" y="10"/>
                    <a:pt x="23" y="8"/>
                  </a:cubicBezTo>
                  <a:cubicBezTo>
                    <a:pt x="23" y="5"/>
                    <a:pt x="22" y="4"/>
                    <a:pt x="21" y="4"/>
                  </a:cubicBezTo>
                  <a:cubicBezTo>
                    <a:pt x="21" y="3"/>
                    <a:pt x="20" y="2"/>
                    <a:pt x="20" y="0"/>
                  </a:cubicBezTo>
                  <a:cubicBezTo>
                    <a:pt x="19" y="0"/>
                    <a:pt x="19" y="2"/>
                    <a:pt x="18" y="1"/>
                  </a:cubicBezTo>
                  <a:cubicBezTo>
                    <a:pt x="18" y="0"/>
                    <a:pt x="3" y="0"/>
                    <a:pt x="3" y="1"/>
                  </a:cubicBezTo>
                  <a:cubicBezTo>
                    <a:pt x="2" y="2"/>
                    <a:pt x="4" y="6"/>
                    <a:pt x="4" y="7"/>
                  </a:cubicBezTo>
                  <a:cubicBezTo>
                    <a:pt x="4" y="8"/>
                    <a:pt x="3" y="8"/>
                    <a:pt x="3" y="8"/>
                  </a:cubicBezTo>
                  <a:cubicBezTo>
                    <a:pt x="4" y="12"/>
                    <a:pt x="5" y="17"/>
                    <a:pt x="5" y="18"/>
                  </a:cubicBezTo>
                  <a:cubicBezTo>
                    <a:pt x="5" y="19"/>
                    <a:pt x="3" y="21"/>
                    <a:pt x="3" y="22"/>
                  </a:cubicBezTo>
                  <a:cubicBezTo>
                    <a:pt x="3" y="24"/>
                    <a:pt x="0" y="27"/>
                    <a:pt x="0" y="28"/>
                  </a:cubicBezTo>
                  <a:cubicBezTo>
                    <a:pt x="0" y="29"/>
                    <a:pt x="2" y="34"/>
                    <a:pt x="3" y="35"/>
                  </a:cubicBezTo>
                  <a:cubicBezTo>
                    <a:pt x="3" y="36"/>
                    <a:pt x="3" y="37"/>
                    <a:pt x="3" y="38"/>
                  </a:cubicBezTo>
                  <a:cubicBezTo>
                    <a:pt x="5" y="39"/>
                    <a:pt x="7" y="40"/>
                    <a:pt x="8" y="40"/>
                  </a:cubicBezTo>
                  <a:cubicBezTo>
                    <a:pt x="9" y="40"/>
                    <a:pt x="16" y="37"/>
                    <a:pt x="20" y="35"/>
                  </a:cubicBezTo>
                  <a:cubicBezTo>
                    <a:pt x="22" y="34"/>
                    <a:pt x="25" y="33"/>
                    <a:pt x="27" y="32"/>
                  </a:cubicBezTo>
                  <a:cubicBezTo>
                    <a:pt x="26" y="30"/>
                    <a:pt x="25" y="27"/>
                    <a:pt x="25" y="25"/>
                  </a:cubicBezTo>
                  <a:cubicBezTo>
                    <a:pt x="25" y="22"/>
                    <a:pt x="24" y="18"/>
                    <a:pt x="23" y="16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6" name="Freeform 29">
              <a:extLst>
                <a:ext uri="{FF2B5EF4-FFF2-40B4-BE49-F238E27FC236}">
                  <a16:creationId xmlns:a16="http://schemas.microsoft.com/office/drawing/2014/main" xmlns="" id="{6C309E6F-1E74-452B-A250-5A0E9280993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0861" y="3736080"/>
              <a:ext cx="176545" cy="130336"/>
            </a:xfrm>
            <a:custGeom>
              <a:avLst/>
              <a:gdLst>
                <a:gd name="T0" fmla="*/ 16 w 47"/>
                <a:gd name="T1" fmla="*/ 19 h 35"/>
                <a:gd name="T2" fmla="*/ 18 w 47"/>
                <a:gd name="T3" fmla="*/ 18 h 35"/>
                <a:gd name="T4" fmla="*/ 23 w 47"/>
                <a:gd name="T5" fmla="*/ 17 h 35"/>
                <a:gd name="T6" fmla="*/ 28 w 47"/>
                <a:gd name="T7" fmla="*/ 23 h 35"/>
                <a:gd name="T8" fmla="*/ 29 w 47"/>
                <a:gd name="T9" fmla="*/ 27 h 35"/>
                <a:gd name="T10" fmla="*/ 29 w 47"/>
                <a:gd name="T11" fmla="*/ 27 h 35"/>
                <a:gd name="T12" fmla="*/ 34 w 47"/>
                <a:gd name="T13" fmla="*/ 27 h 35"/>
                <a:gd name="T14" fmla="*/ 35 w 47"/>
                <a:gd name="T15" fmla="*/ 32 h 35"/>
                <a:gd name="T16" fmla="*/ 38 w 47"/>
                <a:gd name="T17" fmla="*/ 34 h 35"/>
                <a:gd name="T18" fmla="*/ 41 w 47"/>
                <a:gd name="T19" fmla="*/ 32 h 35"/>
                <a:gd name="T20" fmla="*/ 42 w 47"/>
                <a:gd name="T21" fmla="*/ 33 h 35"/>
                <a:gd name="T22" fmla="*/ 44 w 47"/>
                <a:gd name="T23" fmla="*/ 31 h 35"/>
                <a:gd name="T24" fmla="*/ 43 w 47"/>
                <a:gd name="T25" fmla="*/ 27 h 35"/>
                <a:gd name="T26" fmla="*/ 46 w 47"/>
                <a:gd name="T27" fmla="*/ 27 h 35"/>
                <a:gd name="T28" fmla="*/ 45 w 47"/>
                <a:gd name="T29" fmla="*/ 23 h 35"/>
                <a:gd name="T30" fmla="*/ 44 w 47"/>
                <a:gd name="T31" fmla="*/ 20 h 35"/>
                <a:gd name="T32" fmla="*/ 44 w 47"/>
                <a:gd name="T33" fmla="*/ 15 h 35"/>
                <a:gd name="T34" fmla="*/ 43 w 47"/>
                <a:gd name="T35" fmla="*/ 14 h 35"/>
                <a:gd name="T36" fmla="*/ 42 w 47"/>
                <a:gd name="T37" fmla="*/ 11 h 35"/>
                <a:gd name="T38" fmla="*/ 42 w 47"/>
                <a:gd name="T39" fmla="*/ 9 h 35"/>
                <a:gd name="T40" fmla="*/ 39 w 47"/>
                <a:gd name="T41" fmla="*/ 6 h 35"/>
                <a:gd name="T42" fmla="*/ 37 w 47"/>
                <a:gd name="T43" fmla="*/ 1 h 35"/>
                <a:gd name="T44" fmla="*/ 33 w 47"/>
                <a:gd name="T45" fmla="*/ 4 h 35"/>
                <a:gd name="T46" fmla="*/ 28 w 47"/>
                <a:gd name="T47" fmla="*/ 4 h 35"/>
                <a:gd name="T48" fmla="*/ 25 w 47"/>
                <a:gd name="T49" fmla="*/ 4 h 35"/>
                <a:gd name="T50" fmla="*/ 23 w 47"/>
                <a:gd name="T51" fmla="*/ 3 h 35"/>
                <a:gd name="T52" fmla="*/ 23 w 47"/>
                <a:gd name="T53" fmla="*/ 2 h 35"/>
                <a:gd name="T54" fmla="*/ 22 w 47"/>
                <a:gd name="T55" fmla="*/ 2 h 35"/>
                <a:gd name="T56" fmla="*/ 13 w 47"/>
                <a:gd name="T57" fmla="*/ 1 h 35"/>
                <a:gd name="T58" fmla="*/ 9 w 47"/>
                <a:gd name="T59" fmla="*/ 0 h 35"/>
                <a:gd name="T60" fmla="*/ 7 w 47"/>
                <a:gd name="T61" fmla="*/ 3 h 35"/>
                <a:gd name="T62" fmla="*/ 8 w 47"/>
                <a:gd name="T63" fmla="*/ 6 h 35"/>
                <a:gd name="T64" fmla="*/ 6 w 47"/>
                <a:gd name="T65" fmla="*/ 6 h 35"/>
                <a:gd name="T66" fmla="*/ 1 w 47"/>
                <a:gd name="T67" fmla="*/ 10 h 35"/>
                <a:gd name="T68" fmla="*/ 0 w 47"/>
                <a:gd name="T69" fmla="*/ 10 h 35"/>
                <a:gd name="T70" fmla="*/ 4 w 47"/>
                <a:gd name="T71" fmla="*/ 16 h 35"/>
                <a:gd name="T72" fmla="*/ 11 w 47"/>
                <a:gd name="T73" fmla="*/ 23 h 35"/>
                <a:gd name="T74" fmla="*/ 16 w 47"/>
                <a:gd name="T75" fmla="*/ 1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7" h="35">
                  <a:moveTo>
                    <a:pt x="16" y="19"/>
                  </a:moveTo>
                  <a:cubicBezTo>
                    <a:pt x="16" y="17"/>
                    <a:pt x="17" y="18"/>
                    <a:pt x="18" y="18"/>
                  </a:cubicBezTo>
                  <a:cubicBezTo>
                    <a:pt x="20" y="18"/>
                    <a:pt x="22" y="17"/>
                    <a:pt x="23" y="17"/>
                  </a:cubicBezTo>
                  <a:cubicBezTo>
                    <a:pt x="25" y="17"/>
                    <a:pt x="28" y="22"/>
                    <a:pt x="28" y="23"/>
                  </a:cubicBezTo>
                  <a:cubicBezTo>
                    <a:pt x="28" y="25"/>
                    <a:pt x="28" y="26"/>
                    <a:pt x="29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31" y="27"/>
                    <a:pt x="33" y="27"/>
                    <a:pt x="34" y="27"/>
                  </a:cubicBezTo>
                  <a:cubicBezTo>
                    <a:pt x="34" y="27"/>
                    <a:pt x="36" y="30"/>
                    <a:pt x="35" y="32"/>
                  </a:cubicBezTo>
                  <a:cubicBezTo>
                    <a:pt x="35" y="34"/>
                    <a:pt x="37" y="35"/>
                    <a:pt x="38" y="34"/>
                  </a:cubicBezTo>
                  <a:cubicBezTo>
                    <a:pt x="39" y="33"/>
                    <a:pt x="41" y="31"/>
                    <a:pt x="41" y="32"/>
                  </a:cubicBezTo>
                  <a:cubicBezTo>
                    <a:pt x="41" y="33"/>
                    <a:pt x="41" y="33"/>
                    <a:pt x="42" y="33"/>
                  </a:cubicBezTo>
                  <a:cubicBezTo>
                    <a:pt x="42" y="32"/>
                    <a:pt x="43" y="32"/>
                    <a:pt x="44" y="31"/>
                  </a:cubicBezTo>
                  <a:cubicBezTo>
                    <a:pt x="45" y="30"/>
                    <a:pt x="43" y="29"/>
                    <a:pt x="43" y="27"/>
                  </a:cubicBezTo>
                  <a:cubicBezTo>
                    <a:pt x="44" y="26"/>
                    <a:pt x="45" y="28"/>
                    <a:pt x="46" y="27"/>
                  </a:cubicBezTo>
                  <a:cubicBezTo>
                    <a:pt x="47" y="26"/>
                    <a:pt x="45" y="24"/>
                    <a:pt x="45" y="23"/>
                  </a:cubicBezTo>
                  <a:cubicBezTo>
                    <a:pt x="45" y="22"/>
                    <a:pt x="45" y="21"/>
                    <a:pt x="44" y="20"/>
                  </a:cubicBezTo>
                  <a:cubicBezTo>
                    <a:pt x="43" y="20"/>
                    <a:pt x="43" y="17"/>
                    <a:pt x="44" y="15"/>
                  </a:cubicBezTo>
                  <a:cubicBezTo>
                    <a:pt x="44" y="15"/>
                    <a:pt x="43" y="15"/>
                    <a:pt x="43" y="14"/>
                  </a:cubicBezTo>
                  <a:cubicBezTo>
                    <a:pt x="42" y="13"/>
                    <a:pt x="43" y="11"/>
                    <a:pt x="42" y="11"/>
                  </a:cubicBezTo>
                  <a:cubicBezTo>
                    <a:pt x="40" y="11"/>
                    <a:pt x="41" y="9"/>
                    <a:pt x="42" y="9"/>
                  </a:cubicBezTo>
                  <a:cubicBezTo>
                    <a:pt x="43" y="8"/>
                    <a:pt x="39" y="7"/>
                    <a:pt x="39" y="6"/>
                  </a:cubicBezTo>
                  <a:cubicBezTo>
                    <a:pt x="39" y="4"/>
                    <a:pt x="38" y="1"/>
                    <a:pt x="37" y="1"/>
                  </a:cubicBezTo>
                  <a:cubicBezTo>
                    <a:pt x="36" y="1"/>
                    <a:pt x="34" y="4"/>
                    <a:pt x="33" y="4"/>
                  </a:cubicBezTo>
                  <a:cubicBezTo>
                    <a:pt x="31" y="4"/>
                    <a:pt x="29" y="2"/>
                    <a:pt x="28" y="4"/>
                  </a:cubicBezTo>
                  <a:cubicBezTo>
                    <a:pt x="28" y="6"/>
                    <a:pt x="26" y="3"/>
                    <a:pt x="25" y="4"/>
                  </a:cubicBezTo>
                  <a:cubicBezTo>
                    <a:pt x="24" y="6"/>
                    <a:pt x="23" y="3"/>
                    <a:pt x="23" y="3"/>
                  </a:cubicBezTo>
                  <a:cubicBezTo>
                    <a:pt x="23" y="3"/>
                    <a:pt x="23" y="2"/>
                    <a:pt x="23" y="2"/>
                  </a:cubicBezTo>
                  <a:cubicBezTo>
                    <a:pt x="23" y="2"/>
                    <a:pt x="23" y="2"/>
                    <a:pt x="22" y="2"/>
                  </a:cubicBezTo>
                  <a:cubicBezTo>
                    <a:pt x="19" y="3"/>
                    <a:pt x="14" y="2"/>
                    <a:pt x="13" y="1"/>
                  </a:cubicBezTo>
                  <a:cubicBezTo>
                    <a:pt x="13" y="1"/>
                    <a:pt x="9" y="0"/>
                    <a:pt x="9" y="0"/>
                  </a:cubicBezTo>
                  <a:cubicBezTo>
                    <a:pt x="9" y="0"/>
                    <a:pt x="9" y="2"/>
                    <a:pt x="7" y="3"/>
                  </a:cubicBezTo>
                  <a:cubicBezTo>
                    <a:pt x="6" y="3"/>
                    <a:pt x="8" y="5"/>
                    <a:pt x="8" y="6"/>
                  </a:cubicBezTo>
                  <a:cubicBezTo>
                    <a:pt x="8" y="6"/>
                    <a:pt x="7" y="7"/>
                    <a:pt x="6" y="6"/>
                  </a:cubicBezTo>
                  <a:cubicBezTo>
                    <a:pt x="5" y="6"/>
                    <a:pt x="2" y="9"/>
                    <a:pt x="1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12"/>
                    <a:pt x="2" y="14"/>
                    <a:pt x="4" y="16"/>
                  </a:cubicBezTo>
                  <a:cubicBezTo>
                    <a:pt x="7" y="17"/>
                    <a:pt x="10" y="20"/>
                    <a:pt x="11" y="23"/>
                  </a:cubicBezTo>
                  <a:cubicBezTo>
                    <a:pt x="13" y="22"/>
                    <a:pt x="15" y="20"/>
                    <a:pt x="16" y="19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7" name="Freeform 30">
              <a:extLst>
                <a:ext uri="{FF2B5EF4-FFF2-40B4-BE49-F238E27FC236}">
                  <a16:creationId xmlns:a16="http://schemas.microsoft.com/office/drawing/2014/main" xmlns="" id="{566EE3C3-156E-4B10-8B77-E9749DB63E6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3685" y="3836794"/>
              <a:ext cx="98080" cy="94790"/>
            </a:xfrm>
            <a:custGeom>
              <a:avLst/>
              <a:gdLst>
                <a:gd name="T0" fmla="*/ 21 w 26"/>
                <a:gd name="T1" fmla="*/ 14 h 25"/>
                <a:gd name="T2" fmla="*/ 19 w 26"/>
                <a:gd name="T3" fmla="*/ 12 h 25"/>
                <a:gd name="T4" fmla="*/ 20 w 26"/>
                <a:gd name="T5" fmla="*/ 8 h 25"/>
                <a:gd name="T6" fmla="*/ 20 w 26"/>
                <a:gd name="T7" fmla="*/ 6 h 25"/>
                <a:gd name="T8" fmla="*/ 19 w 26"/>
                <a:gd name="T9" fmla="*/ 5 h 25"/>
                <a:gd name="T10" fmla="*/ 16 w 26"/>
                <a:gd name="T11" fmla="*/ 7 h 25"/>
                <a:gd name="T12" fmla="*/ 13 w 26"/>
                <a:gd name="T13" fmla="*/ 5 h 25"/>
                <a:gd name="T14" fmla="*/ 12 w 26"/>
                <a:gd name="T15" fmla="*/ 0 h 25"/>
                <a:gd name="T16" fmla="*/ 7 w 26"/>
                <a:gd name="T17" fmla="*/ 0 h 25"/>
                <a:gd name="T18" fmla="*/ 7 w 26"/>
                <a:gd name="T19" fmla="*/ 4 h 25"/>
                <a:gd name="T20" fmla="*/ 2 w 26"/>
                <a:gd name="T21" fmla="*/ 8 h 25"/>
                <a:gd name="T22" fmla="*/ 0 w 26"/>
                <a:gd name="T23" fmla="*/ 10 h 25"/>
                <a:gd name="T24" fmla="*/ 8 w 26"/>
                <a:gd name="T25" fmla="*/ 15 h 25"/>
                <a:gd name="T26" fmla="*/ 23 w 26"/>
                <a:gd name="T27" fmla="*/ 24 h 25"/>
                <a:gd name="T28" fmla="*/ 24 w 26"/>
                <a:gd name="T29" fmla="*/ 25 h 25"/>
                <a:gd name="T30" fmla="*/ 26 w 26"/>
                <a:gd name="T31" fmla="*/ 19 h 25"/>
                <a:gd name="T32" fmla="*/ 21 w 26"/>
                <a:gd name="T33" fmla="*/ 1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" h="25">
                  <a:moveTo>
                    <a:pt x="21" y="14"/>
                  </a:moveTo>
                  <a:cubicBezTo>
                    <a:pt x="19" y="13"/>
                    <a:pt x="18" y="13"/>
                    <a:pt x="19" y="12"/>
                  </a:cubicBezTo>
                  <a:cubicBezTo>
                    <a:pt x="20" y="11"/>
                    <a:pt x="20" y="10"/>
                    <a:pt x="20" y="8"/>
                  </a:cubicBezTo>
                  <a:cubicBezTo>
                    <a:pt x="20" y="7"/>
                    <a:pt x="20" y="6"/>
                    <a:pt x="20" y="6"/>
                  </a:cubicBezTo>
                  <a:cubicBezTo>
                    <a:pt x="19" y="6"/>
                    <a:pt x="19" y="6"/>
                    <a:pt x="19" y="5"/>
                  </a:cubicBezTo>
                  <a:cubicBezTo>
                    <a:pt x="19" y="4"/>
                    <a:pt x="17" y="6"/>
                    <a:pt x="16" y="7"/>
                  </a:cubicBezTo>
                  <a:cubicBezTo>
                    <a:pt x="15" y="8"/>
                    <a:pt x="13" y="7"/>
                    <a:pt x="13" y="5"/>
                  </a:cubicBezTo>
                  <a:cubicBezTo>
                    <a:pt x="14" y="3"/>
                    <a:pt x="12" y="0"/>
                    <a:pt x="12" y="0"/>
                  </a:cubicBezTo>
                  <a:cubicBezTo>
                    <a:pt x="11" y="0"/>
                    <a:pt x="9" y="0"/>
                    <a:pt x="7" y="0"/>
                  </a:cubicBezTo>
                  <a:cubicBezTo>
                    <a:pt x="7" y="1"/>
                    <a:pt x="7" y="2"/>
                    <a:pt x="7" y="4"/>
                  </a:cubicBezTo>
                  <a:cubicBezTo>
                    <a:pt x="6" y="5"/>
                    <a:pt x="3" y="7"/>
                    <a:pt x="2" y="8"/>
                  </a:cubicBezTo>
                  <a:cubicBezTo>
                    <a:pt x="1" y="8"/>
                    <a:pt x="1" y="9"/>
                    <a:pt x="0" y="10"/>
                  </a:cubicBezTo>
                  <a:cubicBezTo>
                    <a:pt x="3" y="11"/>
                    <a:pt x="6" y="13"/>
                    <a:pt x="8" y="15"/>
                  </a:cubicBezTo>
                  <a:cubicBezTo>
                    <a:pt x="13" y="19"/>
                    <a:pt x="20" y="23"/>
                    <a:pt x="23" y="24"/>
                  </a:cubicBezTo>
                  <a:cubicBezTo>
                    <a:pt x="23" y="24"/>
                    <a:pt x="24" y="25"/>
                    <a:pt x="24" y="25"/>
                  </a:cubicBezTo>
                  <a:cubicBezTo>
                    <a:pt x="25" y="21"/>
                    <a:pt x="26" y="21"/>
                    <a:pt x="26" y="19"/>
                  </a:cubicBezTo>
                  <a:cubicBezTo>
                    <a:pt x="26" y="17"/>
                    <a:pt x="23" y="15"/>
                    <a:pt x="21" y="14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8" name="Freeform 31">
              <a:extLst>
                <a:ext uri="{FF2B5EF4-FFF2-40B4-BE49-F238E27FC236}">
                  <a16:creationId xmlns:a16="http://schemas.microsoft.com/office/drawing/2014/main" xmlns="" id="{78A825E6-465C-43C0-9903-3AA731F3CD5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2273" y="3799273"/>
              <a:ext cx="71927" cy="75042"/>
            </a:xfrm>
            <a:custGeom>
              <a:avLst/>
              <a:gdLst>
                <a:gd name="T0" fmla="*/ 18 w 19"/>
                <a:gd name="T1" fmla="*/ 14 h 20"/>
                <a:gd name="T2" fmla="*/ 18 w 19"/>
                <a:gd name="T3" fmla="*/ 10 h 20"/>
                <a:gd name="T4" fmla="*/ 17 w 19"/>
                <a:gd name="T5" fmla="*/ 6 h 20"/>
                <a:gd name="T6" fmla="*/ 12 w 19"/>
                <a:gd name="T7" fmla="*/ 0 h 20"/>
                <a:gd name="T8" fmla="*/ 7 w 19"/>
                <a:gd name="T9" fmla="*/ 1 h 20"/>
                <a:gd name="T10" fmla="*/ 5 w 19"/>
                <a:gd name="T11" fmla="*/ 2 h 20"/>
                <a:gd name="T12" fmla="*/ 0 w 19"/>
                <a:gd name="T13" fmla="*/ 6 h 20"/>
                <a:gd name="T14" fmla="*/ 1 w 19"/>
                <a:gd name="T15" fmla="*/ 9 h 20"/>
                <a:gd name="T16" fmla="*/ 6 w 19"/>
                <a:gd name="T17" fmla="*/ 16 h 20"/>
                <a:gd name="T18" fmla="*/ 11 w 19"/>
                <a:gd name="T19" fmla="*/ 20 h 20"/>
                <a:gd name="T20" fmla="*/ 13 w 19"/>
                <a:gd name="T21" fmla="*/ 18 h 20"/>
                <a:gd name="T22" fmla="*/ 18 w 19"/>
                <a:gd name="T23" fmla="*/ 1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20">
                  <a:moveTo>
                    <a:pt x="18" y="14"/>
                  </a:moveTo>
                  <a:cubicBezTo>
                    <a:pt x="18" y="12"/>
                    <a:pt x="19" y="11"/>
                    <a:pt x="18" y="10"/>
                  </a:cubicBezTo>
                  <a:cubicBezTo>
                    <a:pt x="17" y="9"/>
                    <a:pt x="17" y="8"/>
                    <a:pt x="17" y="6"/>
                  </a:cubicBezTo>
                  <a:cubicBezTo>
                    <a:pt x="17" y="5"/>
                    <a:pt x="14" y="0"/>
                    <a:pt x="12" y="0"/>
                  </a:cubicBezTo>
                  <a:cubicBezTo>
                    <a:pt x="11" y="0"/>
                    <a:pt x="9" y="1"/>
                    <a:pt x="7" y="1"/>
                  </a:cubicBezTo>
                  <a:cubicBezTo>
                    <a:pt x="6" y="1"/>
                    <a:pt x="5" y="0"/>
                    <a:pt x="5" y="2"/>
                  </a:cubicBezTo>
                  <a:cubicBezTo>
                    <a:pt x="4" y="3"/>
                    <a:pt x="2" y="5"/>
                    <a:pt x="0" y="6"/>
                  </a:cubicBezTo>
                  <a:cubicBezTo>
                    <a:pt x="1" y="7"/>
                    <a:pt x="1" y="8"/>
                    <a:pt x="1" y="9"/>
                  </a:cubicBezTo>
                  <a:cubicBezTo>
                    <a:pt x="3" y="14"/>
                    <a:pt x="4" y="15"/>
                    <a:pt x="6" y="16"/>
                  </a:cubicBezTo>
                  <a:cubicBezTo>
                    <a:pt x="7" y="17"/>
                    <a:pt x="9" y="18"/>
                    <a:pt x="11" y="20"/>
                  </a:cubicBezTo>
                  <a:cubicBezTo>
                    <a:pt x="12" y="19"/>
                    <a:pt x="12" y="18"/>
                    <a:pt x="13" y="18"/>
                  </a:cubicBezTo>
                  <a:cubicBezTo>
                    <a:pt x="14" y="17"/>
                    <a:pt x="17" y="15"/>
                    <a:pt x="18" y="14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9" name="Freeform 32">
              <a:extLst>
                <a:ext uri="{FF2B5EF4-FFF2-40B4-BE49-F238E27FC236}">
                  <a16:creationId xmlns:a16="http://schemas.microsoft.com/office/drawing/2014/main" xmlns="" id="{475A6D34-67FD-41A8-B771-49859A76C6B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7270" y="3364820"/>
              <a:ext cx="196162" cy="159957"/>
            </a:xfrm>
            <a:custGeom>
              <a:avLst/>
              <a:gdLst>
                <a:gd name="T0" fmla="*/ 24 w 52"/>
                <a:gd name="T1" fmla="*/ 33 h 43"/>
                <a:gd name="T2" fmla="*/ 31 w 52"/>
                <a:gd name="T3" fmla="*/ 28 h 43"/>
                <a:gd name="T4" fmla="*/ 31 w 52"/>
                <a:gd name="T5" fmla="*/ 12 h 43"/>
                <a:gd name="T6" fmla="*/ 52 w 52"/>
                <a:gd name="T7" fmla="*/ 12 h 43"/>
                <a:gd name="T8" fmla="*/ 52 w 52"/>
                <a:gd name="T9" fmla="*/ 3 h 43"/>
                <a:gd name="T10" fmla="*/ 48 w 52"/>
                <a:gd name="T11" fmla="*/ 0 h 43"/>
                <a:gd name="T12" fmla="*/ 24 w 52"/>
                <a:gd name="T13" fmla="*/ 0 h 43"/>
                <a:gd name="T14" fmla="*/ 21 w 52"/>
                <a:gd name="T15" fmla="*/ 6 h 43"/>
                <a:gd name="T16" fmla="*/ 13 w 52"/>
                <a:gd name="T17" fmla="*/ 18 h 43"/>
                <a:gd name="T18" fmla="*/ 2 w 52"/>
                <a:gd name="T19" fmla="*/ 37 h 43"/>
                <a:gd name="T20" fmla="*/ 0 w 52"/>
                <a:gd name="T21" fmla="*/ 43 h 43"/>
                <a:gd name="T22" fmla="*/ 24 w 52"/>
                <a:gd name="T23" fmla="*/ 43 h 43"/>
                <a:gd name="T24" fmla="*/ 24 w 52"/>
                <a:gd name="T25" fmla="*/ 3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" h="43">
                  <a:moveTo>
                    <a:pt x="24" y="33"/>
                  </a:moveTo>
                  <a:cubicBezTo>
                    <a:pt x="24" y="32"/>
                    <a:pt x="31" y="30"/>
                    <a:pt x="31" y="28"/>
                  </a:cubicBezTo>
                  <a:cubicBezTo>
                    <a:pt x="31" y="27"/>
                    <a:pt x="31" y="12"/>
                    <a:pt x="31" y="12"/>
                  </a:cubicBezTo>
                  <a:cubicBezTo>
                    <a:pt x="31" y="12"/>
                    <a:pt x="51" y="12"/>
                    <a:pt x="52" y="12"/>
                  </a:cubicBezTo>
                  <a:cubicBezTo>
                    <a:pt x="52" y="12"/>
                    <a:pt x="52" y="7"/>
                    <a:pt x="52" y="3"/>
                  </a:cubicBezTo>
                  <a:cubicBezTo>
                    <a:pt x="51" y="2"/>
                    <a:pt x="52" y="0"/>
                    <a:pt x="48" y="0"/>
                  </a:cubicBezTo>
                  <a:cubicBezTo>
                    <a:pt x="44" y="0"/>
                    <a:pt x="32" y="0"/>
                    <a:pt x="24" y="0"/>
                  </a:cubicBezTo>
                  <a:cubicBezTo>
                    <a:pt x="23" y="2"/>
                    <a:pt x="22" y="4"/>
                    <a:pt x="21" y="6"/>
                  </a:cubicBezTo>
                  <a:cubicBezTo>
                    <a:pt x="20" y="9"/>
                    <a:pt x="13" y="13"/>
                    <a:pt x="13" y="18"/>
                  </a:cubicBezTo>
                  <a:cubicBezTo>
                    <a:pt x="12" y="22"/>
                    <a:pt x="6" y="28"/>
                    <a:pt x="2" y="37"/>
                  </a:cubicBezTo>
                  <a:cubicBezTo>
                    <a:pt x="1" y="39"/>
                    <a:pt x="0" y="41"/>
                    <a:pt x="0" y="43"/>
                  </a:cubicBezTo>
                  <a:cubicBezTo>
                    <a:pt x="24" y="43"/>
                    <a:pt x="24" y="43"/>
                    <a:pt x="24" y="43"/>
                  </a:cubicBezTo>
                  <a:cubicBezTo>
                    <a:pt x="24" y="43"/>
                    <a:pt x="24" y="35"/>
                    <a:pt x="24" y="33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0" name="Freeform 33">
              <a:extLst>
                <a:ext uri="{FF2B5EF4-FFF2-40B4-BE49-F238E27FC236}">
                  <a16:creationId xmlns:a16="http://schemas.microsoft.com/office/drawing/2014/main" xmlns="" id="{C530EB40-DD2A-4738-B45C-A333E46C06EC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7270" y="3374694"/>
              <a:ext cx="281165" cy="312016"/>
            </a:xfrm>
            <a:custGeom>
              <a:avLst/>
              <a:gdLst>
                <a:gd name="T0" fmla="*/ 6 w 75"/>
                <a:gd name="T1" fmla="*/ 72 h 83"/>
                <a:gd name="T2" fmla="*/ 11 w 75"/>
                <a:gd name="T3" fmla="*/ 72 h 83"/>
                <a:gd name="T4" fmla="*/ 16 w 75"/>
                <a:gd name="T5" fmla="*/ 71 h 83"/>
                <a:gd name="T6" fmla="*/ 20 w 75"/>
                <a:gd name="T7" fmla="*/ 74 h 83"/>
                <a:gd name="T8" fmla="*/ 22 w 75"/>
                <a:gd name="T9" fmla="*/ 74 h 83"/>
                <a:gd name="T10" fmla="*/ 26 w 75"/>
                <a:gd name="T11" fmla="*/ 80 h 83"/>
                <a:gd name="T12" fmla="*/ 29 w 75"/>
                <a:gd name="T13" fmla="*/ 83 h 83"/>
                <a:gd name="T14" fmla="*/ 32 w 75"/>
                <a:gd name="T15" fmla="*/ 81 h 83"/>
                <a:gd name="T16" fmla="*/ 36 w 75"/>
                <a:gd name="T17" fmla="*/ 79 h 83"/>
                <a:gd name="T18" fmla="*/ 39 w 75"/>
                <a:gd name="T19" fmla="*/ 79 h 83"/>
                <a:gd name="T20" fmla="*/ 44 w 75"/>
                <a:gd name="T21" fmla="*/ 79 h 83"/>
                <a:gd name="T22" fmla="*/ 47 w 75"/>
                <a:gd name="T23" fmla="*/ 78 h 83"/>
                <a:gd name="T24" fmla="*/ 72 w 75"/>
                <a:gd name="T25" fmla="*/ 78 h 83"/>
                <a:gd name="T26" fmla="*/ 73 w 75"/>
                <a:gd name="T27" fmla="*/ 72 h 83"/>
                <a:gd name="T28" fmla="*/ 71 w 75"/>
                <a:gd name="T29" fmla="*/ 70 h 83"/>
                <a:gd name="T30" fmla="*/ 65 w 75"/>
                <a:gd name="T31" fmla="*/ 15 h 83"/>
                <a:gd name="T32" fmla="*/ 75 w 75"/>
                <a:gd name="T33" fmla="*/ 15 h 83"/>
                <a:gd name="T34" fmla="*/ 53 w 75"/>
                <a:gd name="T35" fmla="*/ 1 h 83"/>
                <a:gd name="T36" fmla="*/ 52 w 75"/>
                <a:gd name="T37" fmla="*/ 0 h 83"/>
                <a:gd name="T38" fmla="*/ 52 w 75"/>
                <a:gd name="T39" fmla="*/ 9 h 83"/>
                <a:gd name="T40" fmla="*/ 31 w 75"/>
                <a:gd name="T41" fmla="*/ 9 h 83"/>
                <a:gd name="T42" fmla="*/ 31 w 75"/>
                <a:gd name="T43" fmla="*/ 25 h 83"/>
                <a:gd name="T44" fmla="*/ 24 w 75"/>
                <a:gd name="T45" fmla="*/ 30 h 83"/>
                <a:gd name="T46" fmla="*/ 24 w 75"/>
                <a:gd name="T47" fmla="*/ 40 h 83"/>
                <a:gd name="T48" fmla="*/ 0 w 75"/>
                <a:gd name="T49" fmla="*/ 40 h 83"/>
                <a:gd name="T50" fmla="*/ 3 w 75"/>
                <a:gd name="T51" fmla="*/ 47 h 83"/>
                <a:gd name="T52" fmla="*/ 5 w 75"/>
                <a:gd name="T53" fmla="*/ 57 h 83"/>
                <a:gd name="T54" fmla="*/ 3 w 75"/>
                <a:gd name="T55" fmla="*/ 69 h 83"/>
                <a:gd name="T56" fmla="*/ 2 w 75"/>
                <a:gd name="T57" fmla="*/ 75 h 83"/>
                <a:gd name="T58" fmla="*/ 2 w 75"/>
                <a:gd name="T59" fmla="*/ 75 h 83"/>
                <a:gd name="T60" fmla="*/ 6 w 75"/>
                <a:gd name="T61" fmla="*/ 72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5" h="83">
                  <a:moveTo>
                    <a:pt x="6" y="72"/>
                  </a:moveTo>
                  <a:cubicBezTo>
                    <a:pt x="8" y="72"/>
                    <a:pt x="11" y="72"/>
                    <a:pt x="11" y="72"/>
                  </a:cubicBezTo>
                  <a:cubicBezTo>
                    <a:pt x="11" y="72"/>
                    <a:pt x="14" y="70"/>
                    <a:pt x="16" y="71"/>
                  </a:cubicBezTo>
                  <a:cubicBezTo>
                    <a:pt x="18" y="72"/>
                    <a:pt x="20" y="74"/>
                    <a:pt x="20" y="74"/>
                  </a:cubicBezTo>
                  <a:cubicBezTo>
                    <a:pt x="22" y="74"/>
                    <a:pt x="22" y="74"/>
                    <a:pt x="22" y="74"/>
                  </a:cubicBezTo>
                  <a:cubicBezTo>
                    <a:pt x="22" y="74"/>
                    <a:pt x="23" y="79"/>
                    <a:pt x="26" y="80"/>
                  </a:cubicBezTo>
                  <a:cubicBezTo>
                    <a:pt x="28" y="80"/>
                    <a:pt x="29" y="82"/>
                    <a:pt x="29" y="83"/>
                  </a:cubicBezTo>
                  <a:cubicBezTo>
                    <a:pt x="31" y="83"/>
                    <a:pt x="32" y="82"/>
                    <a:pt x="32" y="81"/>
                  </a:cubicBezTo>
                  <a:cubicBezTo>
                    <a:pt x="32" y="79"/>
                    <a:pt x="33" y="77"/>
                    <a:pt x="36" y="79"/>
                  </a:cubicBezTo>
                  <a:cubicBezTo>
                    <a:pt x="39" y="82"/>
                    <a:pt x="39" y="80"/>
                    <a:pt x="39" y="79"/>
                  </a:cubicBezTo>
                  <a:cubicBezTo>
                    <a:pt x="40" y="78"/>
                    <a:pt x="42" y="79"/>
                    <a:pt x="44" y="79"/>
                  </a:cubicBezTo>
                  <a:cubicBezTo>
                    <a:pt x="45" y="79"/>
                    <a:pt x="47" y="78"/>
                    <a:pt x="47" y="78"/>
                  </a:cubicBezTo>
                  <a:cubicBezTo>
                    <a:pt x="47" y="78"/>
                    <a:pt x="71" y="78"/>
                    <a:pt x="72" y="78"/>
                  </a:cubicBezTo>
                  <a:cubicBezTo>
                    <a:pt x="73" y="77"/>
                    <a:pt x="73" y="72"/>
                    <a:pt x="73" y="72"/>
                  </a:cubicBezTo>
                  <a:cubicBezTo>
                    <a:pt x="71" y="70"/>
                    <a:pt x="71" y="70"/>
                    <a:pt x="71" y="70"/>
                  </a:cubicBezTo>
                  <a:cubicBezTo>
                    <a:pt x="65" y="15"/>
                    <a:pt x="65" y="15"/>
                    <a:pt x="65" y="15"/>
                  </a:cubicBezTo>
                  <a:cubicBezTo>
                    <a:pt x="75" y="15"/>
                    <a:pt x="75" y="15"/>
                    <a:pt x="75" y="15"/>
                  </a:cubicBezTo>
                  <a:cubicBezTo>
                    <a:pt x="64" y="8"/>
                    <a:pt x="54" y="2"/>
                    <a:pt x="53" y="1"/>
                  </a:cubicBezTo>
                  <a:cubicBezTo>
                    <a:pt x="53" y="1"/>
                    <a:pt x="52" y="0"/>
                    <a:pt x="52" y="0"/>
                  </a:cubicBezTo>
                  <a:cubicBezTo>
                    <a:pt x="52" y="4"/>
                    <a:pt x="52" y="9"/>
                    <a:pt x="52" y="9"/>
                  </a:cubicBezTo>
                  <a:cubicBezTo>
                    <a:pt x="51" y="9"/>
                    <a:pt x="31" y="9"/>
                    <a:pt x="31" y="9"/>
                  </a:cubicBezTo>
                  <a:cubicBezTo>
                    <a:pt x="31" y="9"/>
                    <a:pt x="31" y="24"/>
                    <a:pt x="31" y="25"/>
                  </a:cubicBezTo>
                  <a:cubicBezTo>
                    <a:pt x="31" y="27"/>
                    <a:pt x="24" y="29"/>
                    <a:pt x="24" y="30"/>
                  </a:cubicBezTo>
                  <a:cubicBezTo>
                    <a:pt x="24" y="32"/>
                    <a:pt x="24" y="40"/>
                    <a:pt x="24" y="4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4"/>
                    <a:pt x="2" y="45"/>
                    <a:pt x="3" y="47"/>
                  </a:cubicBezTo>
                  <a:cubicBezTo>
                    <a:pt x="5" y="49"/>
                    <a:pt x="2" y="53"/>
                    <a:pt x="5" y="57"/>
                  </a:cubicBezTo>
                  <a:cubicBezTo>
                    <a:pt x="8" y="61"/>
                    <a:pt x="4" y="67"/>
                    <a:pt x="3" y="69"/>
                  </a:cubicBezTo>
                  <a:cubicBezTo>
                    <a:pt x="2" y="70"/>
                    <a:pt x="2" y="73"/>
                    <a:pt x="2" y="75"/>
                  </a:cubicBezTo>
                  <a:cubicBezTo>
                    <a:pt x="2" y="75"/>
                    <a:pt x="2" y="75"/>
                    <a:pt x="2" y="75"/>
                  </a:cubicBezTo>
                  <a:cubicBezTo>
                    <a:pt x="4" y="74"/>
                    <a:pt x="3" y="71"/>
                    <a:pt x="6" y="72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" name="Freeform 34">
              <a:extLst>
                <a:ext uri="{FF2B5EF4-FFF2-40B4-BE49-F238E27FC236}">
                  <a16:creationId xmlns:a16="http://schemas.microsoft.com/office/drawing/2014/main" xmlns="" id="{08B48D09-4518-44BC-82C0-81C186AA324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6249" y="3429988"/>
              <a:ext cx="390144" cy="369286"/>
            </a:xfrm>
            <a:custGeom>
              <a:avLst/>
              <a:gdLst>
                <a:gd name="T0" fmla="*/ 99 w 104"/>
                <a:gd name="T1" fmla="*/ 41 h 98"/>
                <a:gd name="T2" fmla="*/ 96 w 104"/>
                <a:gd name="T3" fmla="*/ 34 h 98"/>
                <a:gd name="T4" fmla="*/ 89 w 104"/>
                <a:gd name="T5" fmla="*/ 32 h 98"/>
                <a:gd name="T6" fmla="*/ 85 w 104"/>
                <a:gd name="T7" fmla="*/ 26 h 98"/>
                <a:gd name="T8" fmla="*/ 46 w 104"/>
                <a:gd name="T9" fmla="*/ 0 h 98"/>
                <a:gd name="T10" fmla="*/ 36 w 104"/>
                <a:gd name="T11" fmla="*/ 0 h 98"/>
                <a:gd name="T12" fmla="*/ 42 w 104"/>
                <a:gd name="T13" fmla="*/ 55 h 98"/>
                <a:gd name="T14" fmla="*/ 44 w 104"/>
                <a:gd name="T15" fmla="*/ 57 h 98"/>
                <a:gd name="T16" fmla="*/ 43 w 104"/>
                <a:gd name="T17" fmla="*/ 63 h 98"/>
                <a:gd name="T18" fmla="*/ 18 w 104"/>
                <a:gd name="T19" fmla="*/ 63 h 98"/>
                <a:gd name="T20" fmla="*/ 15 w 104"/>
                <a:gd name="T21" fmla="*/ 64 h 98"/>
                <a:gd name="T22" fmla="*/ 10 w 104"/>
                <a:gd name="T23" fmla="*/ 64 h 98"/>
                <a:gd name="T24" fmla="*/ 7 w 104"/>
                <a:gd name="T25" fmla="*/ 64 h 98"/>
                <a:gd name="T26" fmla="*/ 3 w 104"/>
                <a:gd name="T27" fmla="*/ 66 h 98"/>
                <a:gd name="T28" fmla="*/ 0 w 104"/>
                <a:gd name="T29" fmla="*/ 68 h 98"/>
                <a:gd name="T30" fmla="*/ 1 w 104"/>
                <a:gd name="T31" fmla="*/ 69 h 98"/>
                <a:gd name="T32" fmla="*/ 2 w 104"/>
                <a:gd name="T33" fmla="*/ 71 h 98"/>
                <a:gd name="T34" fmla="*/ 3 w 104"/>
                <a:gd name="T35" fmla="*/ 75 h 98"/>
                <a:gd name="T36" fmla="*/ 6 w 104"/>
                <a:gd name="T37" fmla="*/ 79 h 98"/>
                <a:gd name="T38" fmla="*/ 6 w 104"/>
                <a:gd name="T39" fmla="*/ 84 h 98"/>
                <a:gd name="T40" fmla="*/ 8 w 104"/>
                <a:gd name="T41" fmla="*/ 85 h 98"/>
                <a:gd name="T42" fmla="*/ 11 w 104"/>
                <a:gd name="T43" fmla="*/ 85 h 98"/>
                <a:gd name="T44" fmla="*/ 16 w 104"/>
                <a:gd name="T45" fmla="*/ 85 h 98"/>
                <a:gd name="T46" fmla="*/ 20 w 104"/>
                <a:gd name="T47" fmla="*/ 82 h 98"/>
                <a:gd name="T48" fmla="*/ 22 w 104"/>
                <a:gd name="T49" fmla="*/ 87 h 98"/>
                <a:gd name="T50" fmla="*/ 25 w 104"/>
                <a:gd name="T51" fmla="*/ 90 h 98"/>
                <a:gd name="T52" fmla="*/ 25 w 104"/>
                <a:gd name="T53" fmla="*/ 92 h 98"/>
                <a:gd name="T54" fmla="*/ 26 w 104"/>
                <a:gd name="T55" fmla="*/ 95 h 98"/>
                <a:gd name="T56" fmla="*/ 29 w 104"/>
                <a:gd name="T57" fmla="*/ 96 h 98"/>
                <a:gd name="T58" fmla="*/ 32 w 104"/>
                <a:gd name="T59" fmla="*/ 97 h 98"/>
                <a:gd name="T60" fmla="*/ 36 w 104"/>
                <a:gd name="T61" fmla="*/ 95 h 98"/>
                <a:gd name="T62" fmla="*/ 39 w 104"/>
                <a:gd name="T63" fmla="*/ 95 h 98"/>
                <a:gd name="T64" fmla="*/ 41 w 104"/>
                <a:gd name="T65" fmla="*/ 95 h 98"/>
                <a:gd name="T66" fmla="*/ 43 w 104"/>
                <a:gd name="T67" fmla="*/ 95 h 98"/>
                <a:gd name="T68" fmla="*/ 45 w 104"/>
                <a:gd name="T69" fmla="*/ 90 h 98"/>
                <a:gd name="T70" fmla="*/ 44 w 104"/>
                <a:gd name="T71" fmla="*/ 86 h 98"/>
                <a:gd name="T72" fmla="*/ 49 w 104"/>
                <a:gd name="T73" fmla="*/ 84 h 98"/>
                <a:gd name="T74" fmla="*/ 51 w 104"/>
                <a:gd name="T75" fmla="*/ 80 h 98"/>
                <a:gd name="T76" fmla="*/ 53 w 104"/>
                <a:gd name="T77" fmla="*/ 76 h 98"/>
                <a:gd name="T78" fmla="*/ 57 w 104"/>
                <a:gd name="T79" fmla="*/ 76 h 98"/>
                <a:gd name="T80" fmla="*/ 60 w 104"/>
                <a:gd name="T81" fmla="*/ 73 h 98"/>
                <a:gd name="T82" fmla="*/ 63 w 104"/>
                <a:gd name="T83" fmla="*/ 71 h 98"/>
                <a:gd name="T84" fmla="*/ 65 w 104"/>
                <a:gd name="T85" fmla="*/ 70 h 98"/>
                <a:gd name="T86" fmla="*/ 70 w 104"/>
                <a:gd name="T87" fmla="*/ 68 h 98"/>
                <a:gd name="T88" fmla="*/ 75 w 104"/>
                <a:gd name="T89" fmla="*/ 66 h 98"/>
                <a:gd name="T90" fmla="*/ 83 w 104"/>
                <a:gd name="T91" fmla="*/ 66 h 98"/>
                <a:gd name="T92" fmla="*/ 88 w 104"/>
                <a:gd name="T93" fmla="*/ 64 h 98"/>
                <a:gd name="T94" fmla="*/ 98 w 104"/>
                <a:gd name="T95" fmla="*/ 64 h 98"/>
                <a:gd name="T96" fmla="*/ 102 w 104"/>
                <a:gd name="T97" fmla="*/ 61 h 98"/>
                <a:gd name="T98" fmla="*/ 104 w 104"/>
                <a:gd name="T99" fmla="*/ 56 h 98"/>
                <a:gd name="T100" fmla="*/ 104 w 104"/>
                <a:gd name="T101" fmla="*/ 40 h 98"/>
                <a:gd name="T102" fmla="*/ 99 w 104"/>
                <a:gd name="T103" fmla="*/ 4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4" h="98">
                  <a:moveTo>
                    <a:pt x="99" y="41"/>
                  </a:moveTo>
                  <a:cubicBezTo>
                    <a:pt x="99" y="41"/>
                    <a:pt x="99" y="36"/>
                    <a:pt x="96" y="34"/>
                  </a:cubicBezTo>
                  <a:cubicBezTo>
                    <a:pt x="93" y="32"/>
                    <a:pt x="89" y="32"/>
                    <a:pt x="89" y="32"/>
                  </a:cubicBezTo>
                  <a:cubicBezTo>
                    <a:pt x="89" y="32"/>
                    <a:pt x="86" y="28"/>
                    <a:pt x="85" y="26"/>
                  </a:cubicBezTo>
                  <a:cubicBezTo>
                    <a:pt x="84" y="25"/>
                    <a:pt x="63" y="12"/>
                    <a:pt x="4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42" y="55"/>
                    <a:pt x="42" y="55"/>
                    <a:pt x="42" y="55"/>
                  </a:cubicBezTo>
                  <a:cubicBezTo>
                    <a:pt x="44" y="57"/>
                    <a:pt x="44" y="57"/>
                    <a:pt x="44" y="57"/>
                  </a:cubicBezTo>
                  <a:cubicBezTo>
                    <a:pt x="44" y="57"/>
                    <a:pt x="44" y="62"/>
                    <a:pt x="43" y="63"/>
                  </a:cubicBezTo>
                  <a:cubicBezTo>
                    <a:pt x="42" y="63"/>
                    <a:pt x="18" y="63"/>
                    <a:pt x="18" y="63"/>
                  </a:cubicBezTo>
                  <a:cubicBezTo>
                    <a:pt x="18" y="63"/>
                    <a:pt x="16" y="64"/>
                    <a:pt x="15" y="64"/>
                  </a:cubicBezTo>
                  <a:cubicBezTo>
                    <a:pt x="13" y="64"/>
                    <a:pt x="11" y="63"/>
                    <a:pt x="10" y="64"/>
                  </a:cubicBezTo>
                  <a:cubicBezTo>
                    <a:pt x="10" y="65"/>
                    <a:pt x="10" y="67"/>
                    <a:pt x="7" y="64"/>
                  </a:cubicBezTo>
                  <a:cubicBezTo>
                    <a:pt x="4" y="62"/>
                    <a:pt x="3" y="64"/>
                    <a:pt x="3" y="66"/>
                  </a:cubicBezTo>
                  <a:cubicBezTo>
                    <a:pt x="3" y="67"/>
                    <a:pt x="2" y="68"/>
                    <a:pt x="0" y="68"/>
                  </a:cubicBezTo>
                  <a:cubicBezTo>
                    <a:pt x="0" y="69"/>
                    <a:pt x="1" y="69"/>
                    <a:pt x="1" y="69"/>
                  </a:cubicBezTo>
                  <a:cubicBezTo>
                    <a:pt x="2" y="71"/>
                    <a:pt x="2" y="71"/>
                    <a:pt x="2" y="71"/>
                  </a:cubicBezTo>
                  <a:cubicBezTo>
                    <a:pt x="2" y="71"/>
                    <a:pt x="2" y="74"/>
                    <a:pt x="3" y="75"/>
                  </a:cubicBezTo>
                  <a:cubicBezTo>
                    <a:pt x="4" y="76"/>
                    <a:pt x="6" y="78"/>
                    <a:pt x="6" y="79"/>
                  </a:cubicBezTo>
                  <a:cubicBezTo>
                    <a:pt x="6" y="80"/>
                    <a:pt x="6" y="84"/>
                    <a:pt x="6" y="84"/>
                  </a:cubicBezTo>
                  <a:cubicBezTo>
                    <a:pt x="6" y="84"/>
                    <a:pt x="7" y="87"/>
                    <a:pt x="8" y="85"/>
                  </a:cubicBezTo>
                  <a:cubicBezTo>
                    <a:pt x="9" y="84"/>
                    <a:pt x="11" y="87"/>
                    <a:pt x="11" y="85"/>
                  </a:cubicBezTo>
                  <a:cubicBezTo>
                    <a:pt x="12" y="83"/>
                    <a:pt x="14" y="85"/>
                    <a:pt x="16" y="85"/>
                  </a:cubicBezTo>
                  <a:cubicBezTo>
                    <a:pt x="17" y="85"/>
                    <a:pt x="19" y="82"/>
                    <a:pt x="20" y="82"/>
                  </a:cubicBezTo>
                  <a:cubicBezTo>
                    <a:pt x="21" y="82"/>
                    <a:pt x="22" y="85"/>
                    <a:pt x="22" y="87"/>
                  </a:cubicBezTo>
                  <a:cubicBezTo>
                    <a:pt x="22" y="88"/>
                    <a:pt x="26" y="89"/>
                    <a:pt x="25" y="90"/>
                  </a:cubicBezTo>
                  <a:cubicBezTo>
                    <a:pt x="24" y="90"/>
                    <a:pt x="23" y="92"/>
                    <a:pt x="25" y="92"/>
                  </a:cubicBezTo>
                  <a:cubicBezTo>
                    <a:pt x="26" y="92"/>
                    <a:pt x="25" y="94"/>
                    <a:pt x="26" y="95"/>
                  </a:cubicBezTo>
                  <a:cubicBezTo>
                    <a:pt x="27" y="97"/>
                    <a:pt x="28" y="97"/>
                    <a:pt x="29" y="96"/>
                  </a:cubicBezTo>
                  <a:cubicBezTo>
                    <a:pt x="30" y="94"/>
                    <a:pt x="31" y="96"/>
                    <a:pt x="32" y="97"/>
                  </a:cubicBezTo>
                  <a:cubicBezTo>
                    <a:pt x="33" y="98"/>
                    <a:pt x="35" y="97"/>
                    <a:pt x="36" y="95"/>
                  </a:cubicBezTo>
                  <a:cubicBezTo>
                    <a:pt x="36" y="94"/>
                    <a:pt x="39" y="93"/>
                    <a:pt x="39" y="95"/>
                  </a:cubicBezTo>
                  <a:cubicBezTo>
                    <a:pt x="39" y="96"/>
                    <a:pt x="39" y="97"/>
                    <a:pt x="41" y="95"/>
                  </a:cubicBezTo>
                  <a:cubicBezTo>
                    <a:pt x="42" y="95"/>
                    <a:pt x="42" y="95"/>
                    <a:pt x="43" y="95"/>
                  </a:cubicBezTo>
                  <a:cubicBezTo>
                    <a:pt x="43" y="93"/>
                    <a:pt x="44" y="91"/>
                    <a:pt x="45" y="90"/>
                  </a:cubicBezTo>
                  <a:cubicBezTo>
                    <a:pt x="45" y="89"/>
                    <a:pt x="43" y="87"/>
                    <a:pt x="44" y="86"/>
                  </a:cubicBezTo>
                  <a:cubicBezTo>
                    <a:pt x="45" y="86"/>
                    <a:pt x="48" y="87"/>
                    <a:pt x="49" y="84"/>
                  </a:cubicBezTo>
                  <a:cubicBezTo>
                    <a:pt x="50" y="81"/>
                    <a:pt x="51" y="80"/>
                    <a:pt x="51" y="80"/>
                  </a:cubicBezTo>
                  <a:cubicBezTo>
                    <a:pt x="51" y="80"/>
                    <a:pt x="52" y="75"/>
                    <a:pt x="53" y="76"/>
                  </a:cubicBezTo>
                  <a:cubicBezTo>
                    <a:pt x="55" y="76"/>
                    <a:pt x="57" y="78"/>
                    <a:pt x="57" y="76"/>
                  </a:cubicBezTo>
                  <a:cubicBezTo>
                    <a:pt x="57" y="74"/>
                    <a:pt x="59" y="75"/>
                    <a:pt x="60" y="73"/>
                  </a:cubicBezTo>
                  <a:cubicBezTo>
                    <a:pt x="60" y="71"/>
                    <a:pt x="61" y="71"/>
                    <a:pt x="63" y="71"/>
                  </a:cubicBezTo>
                  <a:cubicBezTo>
                    <a:pt x="64" y="72"/>
                    <a:pt x="65" y="71"/>
                    <a:pt x="65" y="70"/>
                  </a:cubicBezTo>
                  <a:cubicBezTo>
                    <a:pt x="65" y="69"/>
                    <a:pt x="68" y="69"/>
                    <a:pt x="70" y="68"/>
                  </a:cubicBezTo>
                  <a:cubicBezTo>
                    <a:pt x="73" y="66"/>
                    <a:pt x="74" y="65"/>
                    <a:pt x="75" y="66"/>
                  </a:cubicBezTo>
                  <a:cubicBezTo>
                    <a:pt x="76" y="67"/>
                    <a:pt x="82" y="67"/>
                    <a:pt x="83" y="66"/>
                  </a:cubicBezTo>
                  <a:cubicBezTo>
                    <a:pt x="84" y="66"/>
                    <a:pt x="86" y="64"/>
                    <a:pt x="88" y="64"/>
                  </a:cubicBezTo>
                  <a:cubicBezTo>
                    <a:pt x="90" y="65"/>
                    <a:pt x="96" y="64"/>
                    <a:pt x="98" y="64"/>
                  </a:cubicBezTo>
                  <a:cubicBezTo>
                    <a:pt x="100" y="64"/>
                    <a:pt x="101" y="62"/>
                    <a:pt x="102" y="61"/>
                  </a:cubicBezTo>
                  <a:cubicBezTo>
                    <a:pt x="102" y="60"/>
                    <a:pt x="103" y="57"/>
                    <a:pt x="104" y="56"/>
                  </a:cubicBezTo>
                  <a:cubicBezTo>
                    <a:pt x="104" y="56"/>
                    <a:pt x="104" y="44"/>
                    <a:pt x="104" y="40"/>
                  </a:cubicBezTo>
                  <a:cubicBezTo>
                    <a:pt x="102" y="40"/>
                    <a:pt x="99" y="41"/>
                    <a:pt x="99" y="41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2" name="Freeform 35">
              <a:extLst>
                <a:ext uri="{FF2B5EF4-FFF2-40B4-BE49-F238E27FC236}">
                  <a16:creationId xmlns:a16="http://schemas.microsoft.com/office/drawing/2014/main" xmlns="" id="{957C5F0C-71B9-4704-8806-6E4B9AED2F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7538" y="3674861"/>
              <a:ext cx="191803" cy="140210"/>
            </a:xfrm>
            <a:custGeom>
              <a:avLst/>
              <a:gdLst>
                <a:gd name="T0" fmla="*/ 51 w 51"/>
                <a:gd name="T1" fmla="*/ 20 h 37"/>
                <a:gd name="T2" fmla="*/ 48 w 51"/>
                <a:gd name="T3" fmla="*/ 19 h 37"/>
                <a:gd name="T4" fmla="*/ 48 w 51"/>
                <a:gd name="T5" fmla="*/ 16 h 37"/>
                <a:gd name="T6" fmla="*/ 45 w 51"/>
                <a:gd name="T7" fmla="*/ 16 h 37"/>
                <a:gd name="T8" fmla="*/ 42 w 51"/>
                <a:gd name="T9" fmla="*/ 14 h 37"/>
                <a:gd name="T10" fmla="*/ 41 w 51"/>
                <a:gd name="T11" fmla="*/ 12 h 37"/>
                <a:gd name="T12" fmla="*/ 38 w 51"/>
                <a:gd name="T13" fmla="*/ 8 h 37"/>
                <a:gd name="T14" fmla="*/ 36 w 51"/>
                <a:gd name="T15" fmla="*/ 5 h 37"/>
                <a:gd name="T16" fmla="*/ 36 w 51"/>
                <a:gd name="T17" fmla="*/ 1 h 37"/>
                <a:gd name="T18" fmla="*/ 32 w 51"/>
                <a:gd name="T19" fmla="*/ 1 h 37"/>
                <a:gd name="T20" fmla="*/ 27 w 51"/>
                <a:gd name="T21" fmla="*/ 3 h 37"/>
                <a:gd name="T22" fmla="*/ 22 w 51"/>
                <a:gd name="T23" fmla="*/ 5 h 37"/>
                <a:gd name="T24" fmla="*/ 20 w 51"/>
                <a:gd name="T25" fmla="*/ 6 h 37"/>
                <a:gd name="T26" fmla="*/ 17 w 51"/>
                <a:gd name="T27" fmla="*/ 8 h 37"/>
                <a:gd name="T28" fmla="*/ 14 w 51"/>
                <a:gd name="T29" fmla="*/ 11 h 37"/>
                <a:gd name="T30" fmla="*/ 10 w 51"/>
                <a:gd name="T31" fmla="*/ 11 h 37"/>
                <a:gd name="T32" fmla="*/ 8 w 51"/>
                <a:gd name="T33" fmla="*/ 15 h 37"/>
                <a:gd name="T34" fmla="*/ 6 w 51"/>
                <a:gd name="T35" fmla="*/ 19 h 37"/>
                <a:gd name="T36" fmla="*/ 1 w 51"/>
                <a:gd name="T37" fmla="*/ 21 h 37"/>
                <a:gd name="T38" fmla="*/ 2 w 51"/>
                <a:gd name="T39" fmla="*/ 25 h 37"/>
                <a:gd name="T40" fmla="*/ 0 w 51"/>
                <a:gd name="T41" fmla="*/ 30 h 37"/>
                <a:gd name="T42" fmla="*/ 3 w 51"/>
                <a:gd name="T43" fmla="*/ 32 h 37"/>
                <a:gd name="T44" fmla="*/ 8 w 51"/>
                <a:gd name="T45" fmla="*/ 35 h 37"/>
                <a:gd name="T46" fmla="*/ 16 w 51"/>
                <a:gd name="T47" fmla="*/ 34 h 37"/>
                <a:gd name="T48" fmla="*/ 18 w 51"/>
                <a:gd name="T49" fmla="*/ 33 h 37"/>
                <a:gd name="T50" fmla="*/ 17 w 51"/>
                <a:gd name="T51" fmla="*/ 27 h 37"/>
                <a:gd name="T52" fmla="*/ 32 w 51"/>
                <a:gd name="T53" fmla="*/ 27 h 37"/>
                <a:gd name="T54" fmla="*/ 35 w 51"/>
                <a:gd name="T55" fmla="*/ 26 h 37"/>
                <a:gd name="T56" fmla="*/ 40 w 51"/>
                <a:gd name="T57" fmla="*/ 26 h 37"/>
                <a:gd name="T58" fmla="*/ 44 w 51"/>
                <a:gd name="T59" fmla="*/ 24 h 37"/>
                <a:gd name="T60" fmla="*/ 49 w 51"/>
                <a:gd name="T61" fmla="*/ 23 h 37"/>
                <a:gd name="T62" fmla="*/ 51 w 51"/>
                <a:gd name="T63" fmla="*/ 20 h 37"/>
                <a:gd name="T64" fmla="*/ 51 w 51"/>
                <a:gd name="T65" fmla="*/ 2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1" h="37">
                  <a:moveTo>
                    <a:pt x="51" y="20"/>
                  </a:moveTo>
                  <a:cubicBezTo>
                    <a:pt x="50" y="20"/>
                    <a:pt x="49" y="19"/>
                    <a:pt x="48" y="19"/>
                  </a:cubicBezTo>
                  <a:cubicBezTo>
                    <a:pt x="48" y="19"/>
                    <a:pt x="48" y="16"/>
                    <a:pt x="48" y="16"/>
                  </a:cubicBezTo>
                  <a:cubicBezTo>
                    <a:pt x="47" y="15"/>
                    <a:pt x="46" y="17"/>
                    <a:pt x="45" y="16"/>
                  </a:cubicBezTo>
                  <a:cubicBezTo>
                    <a:pt x="43" y="16"/>
                    <a:pt x="43" y="14"/>
                    <a:pt x="42" y="14"/>
                  </a:cubicBezTo>
                  <a:cubicBezTo>
                    <a:pt x="41" y="14"/>
                    <a:pt x="41" y="13"/>
                    <a:pt x="41" y="12"/>
                  </a:cubicBezTo>
                  <a:cubicBezTo>
                    <a:pt x="41" y="10"/>
                    <a:pt x="39" y="9"/>
                    <a:pt x="38" y="8"/>
                  </a:cubicBezTo>
                  <a:cubicBezTo>
                    <a:pt x="37" y="8"/>
                    <a:pt x="37" y="5"/>
                    <a:pt x="36" y="5"/>
                  </a:cubicBezTo>
                  <a:cubicBezTo>
                    <a:pt x="36" y="5"/>
                    <a:pt x="36" y="3"/>
                    <a:pt x="36" y="1"/>
                  </a:cubicBezTo>
                  <a:cubicBezTo>
                    <a:pt x="34" y="1"/>
                    <a:pt x="33" y="1"/>
                    <a:pt x="32" y="1"/>
                  </a:cubicBezTo>
                  <a:cubicBezTo>
                    <a:pt x="31" y="0"/>
                    <a:pt x="30" y="1"/>
                    <a:pt x="27" y="3"/>
                  </a:cubicBezTo>
                  <a:cubicBezTo>
                    <a:pt x="25" y="4"/>
                    <a:pt x="22" y="4"/>
                    <a:pt x="22" y="5"/>
                  </a:cubicBezTo>
                  <a:cubicBezTo>
                    <a:pt x="22" y="6"/>
                    <a:pt x="21" y="7"/>
                    <a:pt x="20" y="6"/>
                  </a:cubicBezTo>
                  <a:cubicBezTo>
                    <a:pt x="18" y="6"/>
                    <a:pt x="17" y="6"/>
                    <a:pt x="17" y="8"/>
                  </a:cubicBezTo>
                  <a:cubicBezTo>
                    <a:pt x="16" y="10"/>
                    <a:pt x="14" y="9"/>
                    <a:pt x="14" y="11"/>
                  </a:cubicBezTo>
                  <a:cubicBezTo>
                    <a:pt x="14" y="13"/>
                    <a:pt x="12" y="11"/>
                    <a:pt x="10" y="11"/>
                  </a:cubicBezTo>
                  <a:cubicBezTo>
                    <a:pt x="9" y="10"/>
                    <a:pt x="8" y="15"/>
                    <a:pt x="8" y="15"/>
                  </a:cubicBezTo>
                  <a:cubicBezTo>
                    <a:pt x="8" y="15"/>
                    <a:pt x="7" y="16"/>
                    <a:pt x="6" y="19"/>
                  </a:cubicBezTo>
                  <a:cubicBezTo>
                    <a:pt x="5" y="22"/>
                    <a:pt x="2" y="21"/>
                    <a:pt x="1" y="21"/>
                  </a:cubicBezTo>
                  <a:cubicBezTo>
                    <a:pt x="0" y="22"/>
                    <a:pt x="2" y="24"/>
                    <a:pt x="2" y="25"/>
                  </a:cubicBezTo>
                  <a:cubicBezTo>
                    <a:pt x="1" y="26"/>
                    <a:pt x="0" y="28"/>
                    <a:pt x="0" y="30"/>
                  </a:cubicBezTo>
                  <a:cubicBezTo>
                    <a:pt x="1" y="30"/>
                    <a:pt x="2" y="31"/>
                    <a:pt x="3" y="32"/>
                  </a:cubicBezTo>
                  <a:cubicBezTo>
                    <a:pt x="3" y="33"/>
                    <a:pt x="7" y="37"/>
                    <a:pt x="8" y="35"/>
                  </a:cubicBezTo>
                  <a:cubicBezTo>
                    <a:pt x="10" y="33"/>
                    <a:pt x="15" y="33"/>
                    <a:pt x="16" y="34"/>
                  </a:cubicBezTo>
                  <a:cubicBezTo>
                    <a:pt x="17" y="35"/>
                    <a:pt x="18" y="34"/>
                    <a:pt x="18" y="33"/>
                  </a:cubicBezTo>
                  <a:cubicBezTo>
                    <a:pt x="18" y="32"/>
                    <a:pt x="16" y="28"/>
                    <a:pt x="17" y="27"/>
                  </a:cubicBezTo>
                  <a:cubicBezTo>
                    <a:pt x="17" y="26"/>
                    <a:pt x="32" y="26"/>
                    <a:pt x="32" y="27"/>
                  </a:cubicBezTo>
                  <a:cubicBezTo>
                    <a:pt x="33" y="28"/>
                    <a:pt x="33" y="25"/>
                    <a:pt x="35" y="26"/>
                  </a:cubicBezTo>
                  <a:cubicBezTo>
                    <a:pt x="37" y="26"/>
                    <a:pt x="39" y="27"/>
                    <a:pt x="40" y="26"/>
                  </a:cubicBezTo>
                  <a:cubicBezTo>
                    <a:pt x="42" y="26"/>
                    <a:pt x="43" y="24"/>
                    <a:pt x="44" y="24"/>
                  </a:cubicBezTo>
                  <a:cubicBezTo>
                    <a:pt x="45" y="24"/>
                    <a:pt x="48" y="24"/>
                    <a:pt x="49" y="23"/>
                  </a:cubicBezTo>
                  <a:cubicBezTo>
                    <a:pt x="50" y="22"/>
                    <a:pt x="51" y="22"/>
                    <a:pt x="51" y="20"/>
                  </a:cubicBezTo>
                  <a:cubicBezTo>
                    <a:pt x="51" y="20"/>
                    <a:pt x="51" y="20"/>
                    <a:pt x="51" y="20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3" name="Freeform 36">
              <a:extLst>
                <a:ext uri="{FF2B5EF4-FFF2-40B4-BE49-F238E27FC236}">
                  <a16:creationId xmlns:a16="http://schemas.microsoft.com/office/drawing/2014/main" xmlns="" id="{774CCFEE-8C63-4104-ACDA-C07FBB7FA4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2672" y="3471459"/>
              <a:ext cx="363989" cy="282394"/>
            </a:xfrm>
            <a:custGeom>
              <a:avLst/>
              <a:gdLst>
                <a:gd name="T0" fmla="*/ 92 w 97"/>
                <a:gd name="T1" fmla="*/ 11 h 75"/>
                <a:gd name="T2" fmla="*/ 92 w 97"/>
                <a:gd name="T3" fmla="*/ 3 h 75"/>
                <a:gd name="T4" fmla="*/ 87 w 97"/>
                <a:gd name="T5" fmla="*/ 5 h 75"/>
                <a:gd name="T6" fmla="*/ 83 w 97"/>
                <a:gd name="T7" fmla="*/ 1 h 75"/>
                <a:gd name="T8" fmla="*/ 74 w 97"/>
                <a:gd name="T9" fmla="*/ 0 h 75"/>
                <a:gd name="T10" fmla="*/ 47 w 97"/>
                <a:gd name="T11" fmla="*/ 16 h 75"/>
                <a:gd name="T12" fmla="*/ 36 w 97"/>
                <a:gd name="T13" fmla="*/ 25 h 75"/>
                <a:gd name="T14" fmla="*/ 26 w 97"/>
                <a:gd name="T15" fmla="*/ 28 h 75"/>
                <a:gd name="T16" fmla="*/ 25 w 97"/>
                <a:gd name="T17" fmla="*/ 29 h 75"/>
                <a:gd name="T18" fmla="*/ 25 w 97"/>
                <a:gd name="T19" fmla="*/ 45 h 75"/>
                <a:gd name="T20" fmla="*/ 23 w 97"/>
                <a:gd name="T21" fmla="*/ 50 h 75"/>
                <a:gd name="T22" fmla="*/ 19 w 97"/>
                <a:gd name="T23" fmla="*/ 53 h 75"/>
                <a:gd name="T24" fmla="*/ 9 w 97"/>
                <a:gd name="T25" fmla="*/ 53 h 75"/>
                <a:gd name="T26" fmla="*/ 4 w 97"/>
                <a:gd name="T27" fmla="*/ 55 h 75"/>
                <a:gd name="T28" fmla="*/ 0 w 97"/>
                <a:gd name="T29" fmla="*/ 55 h 75"/>
                <a:gd name="T30" fmla="*/ 0 w 97"/>
                <a:gd name="T31" fmla="*/ 59 h 75"/>
                <a:gd name="T32" fmla="*/ 2 w 97"/>
                <a:gd name="T33" fmla="*/ 62 h 75"/>
                <a:gd name="T34" fmla="*/ 5 w 97"/>
                <a:gd name="T35" fmla="*/ 66 h 75"/>
                <a:gd name="T36" fmla="*/ 6 w 97"/>
                <a:gd name="T37" fmla="*/ 68 h 75"/>
                <a:gd name="T38" fmla="*/ 9 w 97"/>
                <a:gd name="T39" fmla="*/ 70 h 75"/>
                <a:gd name="T40" fmla="*/ 12 w 97"/>
                <a:gd name="T41" fmla="*/ 70 h 75"/>
                <a:gd name="T42" fmla="*/ 12 w 97"/>
                <a:gd name="T43" fmla="*/ 73 h 75"/>
                <a:gd name="T44" fmla="*/ 15 w 97"/>
                <a:gd name="T45" fmla="*/ 74 h 75"/>
                <a:gd name="T46" fmla="*/ 17 w 97"/>
                <a:gd name="T47" fmla="*/ 72 h 75"/>
                <a:gd name="T48" fmla="*/ 19 w 97"/>
                <a:gd name="T49" fmla="*/ 74 h 75"/>
                <a:gd name="T50" fmla="*/ 22 w 97"/>
                <a:gd name="T51" fmla="*/ 73 h 75"/>
                <a:gd name="T52" fmla="*/ 24 w 97"/>
                <a:gd name="T53" fmla="*/ 69 h 75"/>
                <a:gd name="T54" fmla="*/ 26 w 97"/>
                <a:gd name="T55" fmla="*/ 64 h 75"/>
                <a:gd name="T56" fmla="*/ 31 w 97"/>
                <a:gd name="T57" fmla="*/ 64 h 75"/>
                <a:gd name="T58" fmla="*/ 35 w 97"/>
                <a:gd name="T59" fmla="*/ 63 h 75"/>
                <a:gd name="T60" fmla="*/ 40 w 97"/>
                <a:gd name="T61" fmla="*/ 64 h 75"/>
                <a:gd name="T62" fmla="*/ 44 w 97"/>
                <a:gd name="T63" fmla="*/ 67 h 75"/>
                <a:gd name="T64" fmla="*/ 49 w 97"/>
                <a:gd name="T65" fmla="*/ 66 h 75"/>
                <a:gd name="T66" fmla="*/ 54 w 97"/>
                <a:gd name="T67" fmla="*/ 69 h 75"/>
                <a:gd name="T68" fmla="*/ 60 w 97"/>
                <a:gd name="T69" fmla="*/ 69 h 75"/>
                <a:gd name="T70" fmla="*/ 64 w 97"/>
                <a:gd name="T71" fmla="*/ 66 h 75"/>
                <a:gd name="T72" fmla="*/ 72 w 97"/>
                <a:gd name="T73" fmla="*/ 66 h 75"/>
                <a:gd name="T74" fmla="*/ 77 w 97"/>
                <a:gd name="T75" fmla="*/ 67 h 75"/>
                <a:gd name="T76" fmla="*/ 82 w 97"/>
                <a:gd name="T77" fmla="*/ 63 h 75"/>
                <a:gd name="T78" fmla="*/ 83 w 97"/>
                <a:gd name="T79" fmla="*/ 63 h 75"/>
                <a:gd name="T80" fmla="*/ 83 w 97"/>
                <a:gd name="T81" fmla="*/ 61 h 75"/>
                <a:gd name="T82" fmla="*/ 84 w 97"/>
                <a:gd name="T83" fmla="*/ 56 h 75"/>
                <a:gd name="T84" fmla="*/ 94 w 97"/>
                <a:gd name="T85" fmla="*/ 43 h 75"/>
                <a:gd name="T86" fmla="*/ 95 w 97"/>
                <a:gd name="T87" fmla="*/ 28 h 75"/>
                <a:gd name="T88" fmla="*/ 96 w 97"/>
                <a:gd name="T89" fmla="*/ 21 h 75"/>
                <a:gd name="T90" fmla="*/ 95 w 97"/>
                <a:gd name="T91" fmla="*/ 16 h 75"/>
                <a:gd name="T92" fmla="*/ 92 w 97"/>
                <a:gd name="T93" fmla="*/ 1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7" h="75">
                  <a:moveTo>
                    <a:pt x="92" y="11"/>
                  </a:moveTo>
                  <a:cubicBezTo>
                    <a:pt x="92" y="10"/>
                    <a:pt x="92" y="6"/>
                    <a:pt x="92" y="3"/>
                  </a:cubicBezTo>
                  <a:cubicBezTo>
                    <a:pt x="87" y="5"/>
                    <a:pt x="87" y="5"/>
                    <a:pt x="87" y="5"/>
                  </a:cubicBezTo>
                  <a:cubicBezTo>
                    <a:pt x="87" y="5"/>
                    <a:pt x="85" y="3"/>
                    <a:pt x="83" y="1"/>
                  </a:cubicBezTo>
                  <a:cubicBezTo>
                    <a:pt x="80" y="0"/>
                    <a:pt x="74" y="0"/>
                    <a:pt x="74" y="0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5"/>
                    <a:pt x="28" y="28"/>
                    <a:pt x="26" y="28"/>
                  </a:cubicBezTo>
                  <a:cubicBezTo>
                    <a:pt x="26" y="28"/>
                    <a:pt x="25" y="29"/>
                    <a:pt x="25" y="29"/>
                  </a:cubicBezTo>
                  <a:cubicBezTo>
                    <a:pt x="25" y="33"/>
                    <a:pt x="25" y="45"/>
                    <a:pt x="25" y="45"/>
                  </a:cubicBezTo>
                  <a:cubicBezTo>
                    <a:pt x="24" y="46"/>
                    <a:pt x="23" y="49"/>
                    <a:pt x="23" y="50"/>
                  </a:cubicBezTo>
                  <a:cubicBezTo>
                    <a:pt x="22" y="51"/>
                    <a:pt x="21" y="53"/>
                    <a:pt x="19" y="53"/>
                  </a:cubicBezTo>
                  <a:cubicBezTo>
                    <a:pt x="17" y="53"/>
                    <a:pt x="11" y="54"/>
                    <a:pt x="9" y="53"/>
                  </a:cubicBezTo>
                  <a:cubicBezTo>
                    <a:pt x="7" y="53"/>
                    <a:pt x="5" y="55"/>
                    <a:pt x="4" y="55"/>
                  </a:cubicBezTo>
                  <a:cubicBezTo>
                    <a:pt x="4" y="55"/>
                    <a:pt x="2" y="55"/>
                    <a:pt x="0" y="55"/>
                  </a:cubicBezTo>
                  <a:cubicBezTo>
                    <a:pt x="0" y="57"/>
                    <a:pt x="0" y="59"/>
                    <a:pt x="0" y="59"/>
                  </a:cubicBezTo>
                  <a:cubicBezTo>
                    <a:pt x="1" y="59"/>
                    <a:pt x="1" y="62"/>
                    <a:pt x="2" y="62"/>
                  </a:cubicBezTo>
                  <a:cubicBezTo>
                    <a:pt x="3" y="63"/>
                    <a:pt x="5" y="64"/>
                    <a:pt x="5" y="66"/>
                  </a:cubicBezTo>
                  <a:cubicBezTo>
                    <a:pt x="5" y="67"/>
                    <a:pt x="5" y="68"/>
                    <a:pt x="6" y="68"/>
                  </a:cubicBezTo>
                  <a:cubicBezTo>
                    <a:pt x="7" y="68"/>
                    <a:pt x="7" y="70"/>
                    <a:pt x="9" y="70"/>
                  </a:cubicBezTo>
                  <a:cubicBezTo>
                    <a:pt x="10" y="71"/>
                    <a:pt x="11" y="69"/>
                    <a:pt x="12" y="70"/>
                  </a:cubicBezTo>
                  <a:cubicBezTo>
                    <a:pt x="12" y="70"/>
                    <a:pt x="12" y="73"/>
                    <a:pt x="12" y="73"/>
                  </a:cubicBezTo>
                  <a:cubicBezTo>
                    <a:pt x="13" y="73"/>
                    <a:pt x="14" y="74"/>
                    <a:pt x="15" y="74"/>
                  </a:cubicBezTo>
                  <a:cubicBezTo>
                    <a:pt x="14" y="73"/>
                    <a:pt x="15" y="71"/>
                    <a:pt x="17" y="72"/>
                  </a:cubicBezTo>
                  <a:cubicBezTo>
                    <a:pt x="19" y="72"/>
                    <a:pt x="17" y="74"/>
                    <a:pt x="19" y="74"/>
                  </a:cubicBezTo>
                  <a:cubicBezTo>
                    <a:pt x="21" y="75"/>
                    <a:pt x="22" y="75"/>
                    <a:pt x="22" y="73"/>
                  </a:cubicBezTo>
                  <a:cubicBezTo>
                    <a:pt x="22" y="72"/>
                    <a:pt x="24" y="70"/>
                    <a:pt x="24" y="69"/>
                  </a:cubicBezTo>
                  <a:cubicBezTo>
                    <a:pt x="25" y="68"/>
                    <a:pt x="25" y="65"/>
                    <a:pt x="26" y="64"/>
                  </a:cubicBezTo>
                  <a:cubicBezTo>
                    <a:pt x="27" y="63"/>
                    <a:pt x="30" y="64"/>
                    <a:pt x="31" y="64"/>
                  </a:cubicBezTo>
                  <a:cubicBezTo>
                    <a:pt x="33" y="64"/>
                    <a:pt x="34" y="61"/>
                    <a:pt x="35" y="63"/>
                  </a:cubicBezTo>
                  <a:cubicBezTo>
                    <a:pt x="37" y="64"/>
                    <a:pt x="39" y="63"/>
                    <a:pt x="40" y="64"/>
                  </a:cubicBezTo>
                  <a:cubicBezTo>
                    <a:pt x="41" y="65"/>
                    <a:pt x="42" y="69"/>
                    <a:pt x="44" y="67"/>
                  </a:cubicBezTo>
                  <a:cubicBezTo>
                    <a:pt x="45" y="66"/>
                    <a:pt x="48" y="66"/>
                    <a:pt x="49" y="66"/>
                  </a:cubicBezTo>
                  <a:cubicBezTo>
                    <a:pt x="50" y="66"/>
                    <a:pt x="52" y="68"/>
                    <a:pt x="54" y="69"/>
                  </a:cubicBezTo>
                  <a:cubicBezTo>
                    <a:pt x="55" y="69"/>
                    <a:pt x="58" y="69"/>
                    <a:pt x="60" y="69"/>
                  </a:cubicBezTo>
                  <a:cubicBezTo>
                    <a:pt x="61" y="68"/>
                    <a:pt x="63" y="65"/>
                    <a:pt x="64" y="66"/>
                  </a:cubicBezTo>
                  <a:cubicBezTo>
                    <a:pt x="66" y="66"/>
                    <a:pt x="71" y="65"/>
                    <a:pt x="72" y="66"/>
                  </a:cubicBezTo>
                  <a:cubicBezTo>
                    <a:pt x="73" y="66"/>
                    <a:pt x="76" y="68"/>
                    <a:pt x="77" y="67"/>
                  </a:cubicBezTo>
                  <a:cubicBezTo>
                    <a:pt x="79" y="67"/>
                    <a:pt x="81" y="63"/>
                    <a:pt x="82" y="63"/>
                  </a:cubicBezTo>
                  <a:cubicBezTo>
                    <a:pt x="82" y="63"/>
                    <a:pt x="82" y="63"/>
                    <a:pt x="83" y="63"/>
                  </a:cubicBezTo>
                  <a:cubicBezTo>
                    <a:pt x="83" y="62"/>
                    <a:pt x="83" y="62"/>
                    <a:pt x="83" y="61"/>
                  </a:cubicBezTo>
                  <a:cubicBezTo>
                    <a:pt x="83" y="58"/>
                    <a:pt x="83" y="59"/>
                    <a:pt x="84" y="56"/>
                  </a:cubicBezTo>
                  <a:cubicBezTo>
                    <a:pt x="85" y="52"/>
                    <a:pt x="93" y="44"/>
                    <a:pt x="94" y="43"/>
                  </a:cubicBezTo>
                  <a:cubicBezTo>
                    <a:pt x="95" y="43"/>
                    <a:pt x="95" y="30"/>
                    <a:pt x="95" y="28"/>
                  </a:cubicBezTo>
                  <a:cubicBezTo>
                    <a:pt x="95" y="26"/>
                    <a:pt x="95" y="24"/>
                    <a:pt x="96" y="21"/>
                  </a:cubicBezTo>
                  <a:cubicBezTo>
                    <a:pt x="97" y="18"/>
                    <a:pt x="95" y="19"/>
                    <a:pt x="95" y="16"/>
                  </a:cubicBezTo>
                  <a:cubicBezTo>
                    <a:pt x="95" y="14"/>
                    <a:pt x="92" y="12"/>
                    <a:pt x="92" y="11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4" name="Freeform 37">
              <a:extLst>
                <a:ext uri="{FF2B5EF4-FFF2-40B4-BE49-F238E27FC236}">
                  <a16:creationId xmlns:a16="http://schemas.microsoft.com/office/drawing/2014/main" xmlns="" id="{A2957318-9B35-4488-9E10-E6668238896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4351" y="3471459"/>
              <a:ext cx="233216" cy="387058"/>
            </a:xfrm>
            <a:custGeom>
              <a:avLst/>
              <a:gdLst>
                <a:gd name="T0" fmla="*/ 62 w 62"/>
                <a:gd name="T1" fmla="*/ 25 h 103"/>
                <a:gd name="T2" fmla="*/ 14 w 62"/>
                <a:gd name="T3" fmla="*/ 0 h 103"/>
                <a:gd name="T4" fmla="*/ 9 w 62"/>
                <a:gd name="T5" fmla="*/ 3 h 103"/>
                <a:gd name="T6" fmla="*/ 9 w 62"/>
                <a:gd name="T7" fmla="*/ 11 h 103"/>
                <a:gd name="T8" fmla="*/ 12 w 62"/>
                <a:gd name="T9" fmla="*/ 16 h 103"/>
                <a:gd name="T10" fmla="*/ 13 w 62"/>
                <a:gd name="T11" fmla="*/ 21 h 103"/>
                <a:gd name="T12" fmla="*/ 12 w 62"/>
                <a:gd name="T13" fmla="*/ 28 h 103"/>
                <a:gd name="T14" fmla="*/ 11 w 62"/>
                <a:gd name="T15" fmla="*/ 43 h 103"/>
                <a:gd name="T16" fmla="*/ 1 w 62"/>
                <a:gd name="T17" fmla="*/ 56 h 103"/>
                <a:gd name="T18" fmla="*/ 0 w 62"/>
                <a:gd name="T19" fmla="*/ 61 h 103"/>
                <a:gd name="T20" fmla="*/ 0 w 62"/>
                <a:gd name="T21" fmla="*/ 63 h 103"/>
                <a:gd name="T22" fmla="*/ 1 w 62"/>
                <a:gd name="T23" fmla="*/ 64 h 103"/>
                <a:gd name="T24" fmla="*/ 4 w 62"/>
                <a:gd name="T25" fmla="*/ 67 h 103"/>
                <a:gd name="T26" fmla="*/ 8 w 62"/>
                <a:gd name="T27" fmla="*/ 73 h 103"/>
                <a:gd name="T28" fmla="*/ 8 w 62"/>
                <a:gd name="T29" fmla="*/ 78 h 103"/>
                <a:gd name="T30" fmla="*/ 11 w 62"/>
                <a:gd name="T31" fmla="*/ 86 h 103"/>
                <a:gd name="T32" fmla="*/ 8 w 62"/>
                <a:gd name="T33" fmla="*/ 87 h 103"/>
                <a:gd name="T34" fmla="*/ 3 w 62"/>
                <a:gd name="T35" fmla="*/ 88 h 103"/>
                <a:gd name="T36" fmla="*/ 5 w 62"/>
                <a:gd name="T37" fmla="*/ 92 h 103"/>
                <a:gd name="T38" fmla="*/ 10 w 62"/>
                <a:gd name="T39" fmla="*/ 98 h 103"/>
                <a:gd name="T40" fmla="*/ 12 w 62"/>
                <a:gd name="T41" fmla="*/ 103 h 103"/>
                <a:gd name="T42" fmla="*/ 16 w 62"/>
                <a:gd name="T43" fmla="*/ 101 h 103"/>
                <a:gd name="T44" fmla="*/ 20 w 62"/>
                <a:gd name="T45" fmla="*/ 101 h 103"/>
                <a:gd name="T46" fmla="*/ 26 w 62"/>
                <a:gd name="T47" fmla="*/ 99 h 103"/>
                <a:gd name="T48" fmla="*/ 32 w 62"/>
                <a:gd name="T49" fmla="*/ 96 h 103"/>
                <a:gd name="T50" fmla="*/ 32 w 62"/>
                <a:gd name="T51" fmla="*/ 93 h 103"/>
                <a:gd name="T52" fmla="*/ 41 w 62"/>
                <a:gd name="T53" fmla="*/ 91 h 103"/>
                <a:gd name="T54" fmla="*/ 47 w 62"/>
                <a:gd name="T55" fmla="*/ 85 h 103"/>
                <a:gd name="T56" fmla="*/ 49 w 62"/>
                <a:gd name="T57" fmla="*/ 82 h 103"/>
                <a:gd name="T58" fmla="*/ 54 w 62"/>
                <a:gd name="T59" fmla="*/ 80 h 103"/>
                <a:gd name="T60" fmla="*/ 55 w 62"/>
                <a:gd name="T61" fmla="*/ 80 h 103"/>
                <a:gd name="T62" fmla="*/ 55 w 62"/>
                <a:gd name="T63" fmla="*/ 80 h 103"/>
                <a:gd name="T64" fmla="*/ 55 w 62"/>
                <a:gd name="T65" fmla="*/ 77 h 103"/>
                <a:gd name="T66" fmla="*/ 52 w 62"/>
                <a:gd name="T67" fmla="*/ 73 h 103"/>
                <a:gd name="T68" fmla="*/ 51 w 62"/>
                <a:gd name="T69" fmla="*/ 69 h 103"/>
                <a:gd name="T70" fmla="*/ 50 w 62"/>
                <a:gd name="T71" fmla="*/ 65 h 103"/>
                <a:gd name="T72" fmla="*/ 51 w 62"/>
                <a:gd name="T73" fmla="*/ 61 h 103"/>
                <a:gd name="T74" fmla="*/ 53 w 62"/>
                <a:gd name="T75" fmla="*/ 56 h 103"/>
                <a:gd name="T76" fmla="*/ 56 w 62"/>
                <a:gd name="T77" fmla="*/ 52 h 103"/>
                <a:gd name="T78" fmla="*/ 61 w 62"/>
                <a:gd name="T79" fmla="*/ 49 h 103"/>
                <a:gd name="T80" fmla="*/ 62 w 62"/>
                <a:gd name="T81" fmla="*/ 42 h 103"/>
                <a:gd name="T82" fmla="*/ 62 w 62"/>
                <a:gd name="T83" fmla="*/ 25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2" h="103">
                  <a:moveTo>
                    <a:pt x="62" y="25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6"/>
                    <a:pt x="9" y="10"/>
                    <a:pt x="9" y="11"/>
                  </a:cubicBezTo>
                  <a:cubicBezTo>
                    <a:pt x="9" y="12"/>
                    <a:pt x="12" y="14"/>
                    <a:pt x="12" y="16"/>
                  </a:cubicBezTo>
                  <a:cubicBezTo>
                    <a:pt x="12" y="19"/>
                    <a:pt x="14" y="18"/>
                    <a:pt x="13" y="21"/>
                  </a:cubicBezTo>
                  <a:cubicBezTo>
                    <a:pt x="12" y="24"/>
                    <a:pt x="12" y="26"/>
                    <a:pt x="12" y="28"/>
                  </a:cubicBezTo>
                  <a:cubicBezTo>
                    <a:pt x="12" y="30"/>
                    <a:pt x="12" y="43"/>
                    <a:pt x="11" y="43"/>
                  </a:cubicBezTo>
                  <a:cubicBezTo>
                    <a:pt x="10" y="44"/>
                    <a:pt x="2" y="52"/>
                    <a:pt x="1" y="56"/>
                  </a:cubicBezTo>
                  <a:cubicBezTo>
                    <a:pt x="0" y="59"/>
                    <a:pt x="0" y="58"/>
                    <a:pt x="0" y="61"/>
                  </a:cubicBezTo>
                  <a:cubicBezTo>
                    <a:pt x="0" y="62"/>
                    <a:pt x="0" y="62"/>
                    <a:pt x="0" y="63"/>
                  </a:cubicBezTo>
                  <a:cubicBezTo>
                    <a:pt x="0" y="63"/>
                    <a:pt x="0" y="64"/>
                    <a:pt x="1" y="64"/>
                  </a:cubicBezTo>
                  <a:cubicBezTo>
                    <a:pt x="2" y="65"/>
                    <a:pt x="2" y="67"/>
                    <a:pt x="4" y="67"/>
                  </a:cubicBezTo>
                  <a:cubicBezTo>
                    <a:pt x="6" y="67"/>
                    <a:pt x="8" y="71"/>
                    <a:pt x="8" y="73"/>
                  </a:cubicBezTo>
                  <a:cubicBezTo>
                    <a:pt x="7" y="74"/>
                    <a:pt x="9" y="75"/>
                    <a:pt x="8" y="78"/>
                  </a:cubicBezTo>
                  <a:cubicBezTo>
                    <a:pt x="8" y="81"/>
                    <a:pt x="10" y="86"/>
                    <a:pt x="11" y="86"/>
                  </a:cubicBezTo>
                  <a:cubicBezTo>
                    <a:pt x="12" y="87"/>
                    <a:pt x="11" y="87"/>
                    <a:pt x="8" y="87"/>
                  </a:cubicBezTo>
                  <a:cubicBezTo>
                    <a:pt x="6" y="87"/>
                    <a:pt x="3" y="87"/>
                    <a:pt x="3" y="88"/>
                  </a:cubicBezTo>
                  <a:cubicBezTo>
                    <a:pt x="3" y="89"/>
                    <a:pt x="2" y="90"/>
                    <a:pt x="5" y="92"/>
                  </a:cubicBezTo>
                  <a:cubicBezTo>
                    <a:pt x="7" y="94"/>
                    <a:pt x="9" y="95"/>
                    <a:pt x="10" y="98"/>
                  </a:cubicBezTo>
                  <a:cubicBezTo>
                    <a:pt x="10" y="100"/>
                    <a:pt x="11" y="102"/>
                    <a:pt x="12" y="103"/>
                  </a:cubicBezTo>
                  <a:cubicBezTo>
                    <a:pt x="13" y="103"/>
                    <a:pt x="14" y="103"/>
                    <a:pt x="16" y="101"/>
                  </a:cubicBezTo>
                  <a:cubicBezTo>
                    <a:pt x="17" y="99"/>
                    <a:pt x="18" y="103"/>
                    <a:pt x="20" y="101"/>
                  </a:cubicBezTo>
                  <a:cubicBezTo>
                    <a:pt x="21" y="100"/>
                    <a:pt x="25" y="100"/>
                    <a:pt x="26" y="99"/>
                  </a:cubicBezTo>
                  <a:cubicBezTo>
                    <a:pt x="28" y="99"/>
                    <a:pt x="31" y="97"/>
                    <a:pt x="32" y="96"/>
                  </a:cubicBezTo>
                  <a:cubicBezTo>
                    <a:pt x="33" y="95"/>
                    <a:pt x="31" y="94"/>
                    <a:pt x="32" y="93"/>
                  </a:cubicBezTo>
                  <a:cubicBezTo>
                    <a:pt x="34" y="92"/>
                    <a:pt x="39" y="94"/>
                    <a:pt x="41" y="91"/>
                  </a:cubicBezTo>
                  <a:cubicBezTo>
                    <a:pt x="43" y="88"/>
                    <a:pt x="46" y="86"/>
                    <a:pt x="47" y="85"/>
                  </a:cubicBezTo>
                  <a:cubicBezTo>
                    <a:pt x="48" y="84"/>
                    <a:pt x="47" y="83"/>
                    <a:pt x="49" y="82"/>
                  </a:cubicBezTo>
                  <a:cubicBezTo>
                    <a:pt x="50" y="81"/>
                    <a:pt x="52" y="79"/>
                    <a:pt x="54" y="80"/>
                  </a:cubicBezTo>
                  <a:cubicBezTo>
                    <a:pt x="54" y="80"/>
                    <a:pt x="54" y="80"/>
                    <a:pt x="55" y="80"/>
                  </a:cubicBezTo>
                  <a:cubicBezTo>
                    <a:pt x="55" y="80"/>
                    <a:pt x="55" y="80"/>
                    <a:pt x="55" y="80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55" y="77"/>
                    <a:pt x="52" y="76"/>
                    <a:pt x="52" y="73"/>
                  </a:cubicBezTo>
                  <a:cubicBezTo>
                    <a:pt x="52" y="71"/>
                    <a:pt x="53" y="69"/>
                    <a:pt x="51" y="69"/>
                  </a:cubicBezTo>
                  <a:cubicBezTo>
                    <a:pt x="49" y="69"/>
                    <a:pt x="49" y="67"/>
                    <a:pt x="50" y="65"/>
                  </a:cubicBezTo>
                  <a:cubicBezTo>
                    <a:pt x="52" y="64"/>
                    <a:pt x="48" y="61"/>
                    <a:pt x="51" y="61"/>
                  </a:cubicBezTo>
                  <a:cubicBezTo>
                    <a:pt x="53" y="61"/>
                    <a:pt x="52" y="56"/>
                    <a:pt x="53" y="56"/>
                  </a:cubicBezTo>
                  <a:cubicBezTo>
                    <a:pt x="55" y="56"/>
                    <a:pt x="56" y="54"/>
                    <a:pt x="56" y="52"/>
                  </a:cubicBezTo>
                  <a:cubicBezTo>
                    <a:pt x="56" y="50"/>
                    <a:pt x="60" y="49"/>
                    <a:pt x="61" y="49"/>
                  </a:cubicBezTo>
                  <a:cubicBezTo>
                    <a:pt x="62" y="48"/>
                    <a:pt x="62" y="42"/>
                    <a:pt x="62" y="42"/>
                  </a:cubicBezTo>
                  <a:lnTo>
                    <a:pt x="62" y="25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5" name="Freeform 38">
              <a:extLst>
                <a:ext uri="{FF2B5EF4-FFF2-40B4-BE49-F238E27FC236}">
                  <a16:creationId xmlns:a16="http://schemas.microsoft.com/office/drawing/2014/main" xmlns="" id="{66C4D7C3-7A1B-43CB-ADC5-80972E563F00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2823" y="3254232"/>
              <a:ext cx="255012" cy="254747"/>
            </a:xfrm>
            <a:custGeom>
              <a:avLst/>
              <a:gdLst>
                <a:gd name="T0" fmla="*/ 63 w 68"/>
                <a:gd name="T1" fmla="*/ 15 h 68"/>
                <a:gd name="T2" fmla="*/ 59 w 68"/>
                <a:gd name="T3" fmla="*/ 4 h 68"/>
                <a:gd name="T4" fmla="*/ 58 w 68"/>
                <a:gd name="T5" fmla="*/ 5 h 68"/>
                <a:gd name="T6" fmla="*/ 52 w 68"/>
                <a:gd name="T7" fmla="*/ 5 h 68"/>
                <a:gd name="T8" fmla="*/ 44 w 68"/>
                <a:gd name="T9" fmla="*/ 3 h 68"/>
                <a:gd name="T10" fmla="*/ 31 w 68"/>
                <a:gd name="T11" fmla="*/ 5 h 68"/>
                <a:gd name="T12" fmla="*/ 24 w 68"/>
                <a:gd name="T13" fmla="*/ 6 h 68"/>
                <a:gd name="T14" fmla="*/ 12 w 68"/>
                <a:gd name="T15" fmla="*/ 2 h 68"/>
                <a:gd name="T16" fmla="*/ 3 w 68"/>
                <a:gd name="T17" fmla="*/ 0 h 68"/>
                <a:gd name="T18" fmla="*/ 2 w 68"/>
                <a:gd name="T19" fmla="*/ 2 h 68"/>
                <a:gd name="T20" fmla="*/ 2 w 68"/>
                <a:gd name="T21" fmla="*/ 9 h 68"/>
                <a:gd name="T22" fmla="*/ 2 w 68"/>
                <a:gd name="T23" fmla="*/ 19 h 68"/>
                <a:gd name="T24" fmla="*/ 2 w 68"/>
                <a:gd name="T25" fmla="*/ 67 h 68"/>
                <a:gd name="T26" fmla="*/ 40 w 68"/>
                <a:gd name="T27" fmla="*/ 67 h 68"/>
                <a:gd name="T28" fmla="*/ 42 w 68"/>
                <a:gd name="T29" fmla="*/ 65 h 68"/>
                <a:gd name="T30" fmla="*/ 45 w 68"/>
                <a:gd name="T31" fmla="*/ 66 h 68"/>
                <a:gd name="T32" fmla="*/ 53 w 68"/>
                <a:gd name="T33" fmla="*/ 66 h 68"/>
                <a:gd name="T34" fmla="*/ 56 w 68"/>
                <a:gd name="T35" fmla="*/ 68 h 68"/>
                <a:gd name="T36" fmla="*/ 60 w 68"/>
                <a:gd name="T37" fmla="*/ 65 h 68"/>
                <a:gd name="T38" fmla="*/ 64 w 68"/>
                <a:gd name="T39" fmla="*/ 61 h 68"/>
                <a:gd name="T40" fmla="*/ 67 w 68"/>
                <a:gd name="T41" fmla="*/ 59 h 68"/>
                <a:gd name="T42" fmla="*/ 68 w 68"/>
                <a:gd name="T43" fmla="*/ 58 h 68"/>
                <a:gd name="T44" fmla="*/ 68 w 68"/>
                <a:gd name="T45" fmla="*/ 56 h 68"/>
                <a:gd name="T46" fmla="*/ 65 w 68"/>
                <a:gd name="T47" fmla="*/ 49 h 68"/>
                <a:gd name="T48" fmla="*/ 58 w 68"/>
                <a:gd name="T49" fmla="*/ 36 h 68"/>
                <a:gd name="T50" fmla="*/ 55 w 68"/>
                <a:gd name="T51" fmla="*/ 30 h 68"/>
                <a:gd name="T52" fmla="*/ 51 w 68"/>
                <a:gd name="T53" fmla="*/ 23 h 68"/>
                <a:gd name="T54" fmla="*/ 48 w 68"/>
                <a:gd name="T55" fmla="*/ 12 h 68"/>
                <a:gd name="T56" fmla="*/ 52 w 68"/>
                <a:gd name="T57" fmla="*/ 20 h 68"/>
                <a:gd name="T58" fmla="*/ 58 w 68"/>
                <a:gd name="T59" fmla="*/ 28 h 68"/>
                <a:gd name="T60" fmla="*/ 62 w 68"/>
                <a:gd name="T61" fmla="*/ 19 h 68"/>
                <a:gd name="T62" fmla="*/ 62 w 68"/>
                <a:gd name="T63" fmla="*/ 19 h 68"/>
                <a:gd name="T64" fmla="*/ 63 w 68"/>
                <a:gd name="T65" fmla="*/ 17 h 68"/>
                <a:gd name="T66" fmla="*/ 63 w 68"/>
                <a:gd name="T67" fmla="*/ 15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8" h="68">
                  <a:moveTo>
                    <a:pt x="63" y="15"/>
                  </a:moveTo>
                  <a:cubicBezTo>
                    <a:pt x="59" y="4"/>
                    <a:pt x="59" y="4"/>
                    <a:pt x="59" y="4"/>
                  </a:cubicBezTo>
                  <a:cubicBezTo>
                    <a:pt x="59" y="4"/>
                    <a:pt x="58" y="5"/>
                    <a:pt x="58" y="5"/>
                  </a:cubicBezTo>
                  <a:cubicBezTo>
                    <a:pt x="58" y="6"/>
                    <a:pt x="55" y="4"/>
                    <a:pt x="52" y="5"/>
                  </a:cubicBezTo>
                  <a:cubicBezTo>
                    <a:pt x="49" y="5"/>
                    <a:pt x="47" y="4"/>
                    <a:pt x="44" y="3"/>
                  </a:cubicBezTo>
                  <a:cubicBezTo>
                    <a:pt x="41" y="2"/>
                    <a:pt x="32" y="3"/>
                    <a:pt x="31" y="5"/>
                  </a:cubicBezTo>
                  <a:cubicBezTo>
                    <a:pt x="30" y="7"/>
                    <a:pt x="27" y="7"/>
                    <a:pt x="24" y="6"/>
                  </a:cubicBezTo>
                  <a:cubicBezTo>
                    <a:pt x="21" y="5"/>
                    <a:pt x="17" y="3"/>
                    <a:pt x="12" y="2"/>
                  </a:cubicBezTo>
                  <a:cubicBezTo>
                    <a:pt x="8" y="2"/>
                    <a:pt x="4" y="1"/>
                    <a:pt x="3" y="0"/>
                  </a:cubicBezTo>
                  <a:cubicBezTo>
                    <a:pt x="3" y="1"/>
                    <a:pt x="3" y="1"/>
                    <a:pt x="2" y="2"/>
                  </a:cubicBezTo>
                  <a:cubicBezTo>
                    <a:pt x="1" y="6"/>
                    <a:pt x="4" y="7"/>
                    <a:pt x="2" y="9"/>
                  </a:cubicBezTo>
                  <a:cubicBezTo>
                    <a:pt x="0" y="12"/>
                    <a:pt x="2" y="14"/>
                    <a:pt x="2" y="19"/>
                  </a:cubicBezTo>
                  <a:cubicBezTo>
                    <a:pt x="2" y="22"/>
                    <a:pt x="2" y="50"/>
                    <a:pt x="2" y="67"/>
                  </a:cubicBezTo>
                  <a:cubicBezTo>
                    <a:pt x="40" y="67"/>
                    <a:pt x="40" y="67"/>
                    <a:pt x="40" y="67"/>
                  </a:cubicBezTo>
                  <a:cubicBezTo>
                    <a:pt x="40" y="67"/>
                    <a:pt x="41" y="66"/>
                    <a:pt x="42" y="65"/>
                  </a:cubicBezTo>
                  <a:cubicBezTo>
                    <a:pt x="43" y="64"/>
                    <a:pt x="45" y="66"/>
                    <a:pt x="45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3" y="66"/>
                    <a:pt x="54" y="68"/>
                    <a:pt x="56" y="68"/>
                  </a:cubicBezTo>
                  <a:cubicBezTo>
                    <a:pt x="58" y="68"/>
                    <a:pt x="57" y="65"/>
                    <a:pt x="60" y="65"/>
                  </a:cubicBezTo>
                  <a:cubicBezTo>
                    <a:pt x="63" y="65"/>
                    <a:pt x="62" y="61"/>
                    <a:pt x="64" y="61"/>
                  </a:cubicBezTo>
                  <a:cubicBezTo>
                    <a:pt x="66" y="61"/>
                    <a:pt x="65" y="61"/>
                    <a:pt x="67" y="59"/>
                  </a:cubicBezTo>
                  <a:cubicBezTo>
                    <a:pt x="67" y="59"/>
                    <a:pt x="67" y="58"/>
                    <a:pt x="68" y="58"/>
                  </a:cubicBezTo>
                  <a:cubicBezTo>
                    <a:pt x="67" y="58"/>
                    <a:pt x="67" y="57"/>
                    <a:pt x="68" y="56"/>
                  </a:cubicBezTo>
                  <a:cubicBezTo>
                    <a:pt x="68" y="53"/>
                    <a:pt x="66" y="53"/>
                    <a:pt x="65" y="49"/>
                  </a:cubicBezTo>
                  <a:cubicBezTo>
                    <a:pt x="63" y="45"/>
                    <a:pt x="58" y="39"/>
                    <a:pt x="58" y="36"/>
                  </a:cubicBezTo>
                  <a:cubicBezTo>
                    <a:pt x="58" y="34"/>
                    <a:pt x="55" y="32"/>
                    <a:pt x="55" y="30"/>
                  </a:cubicBezTo>
                  <a:cubicBezTo>
                    <a:pt x="55" y="27"/>
                    <a:pt x="54" y="27"/>
                    <a:pt x="51" y="23"/>
                  </a:cubicBezTo>
                  <a:cubicBezTo>
                    <a:pt x="48" y="19"/>
                    <a:pt x="47" y="12"/>
                    <a:pt x="48" y="12"/>
                  </a:cubicBezTo>
                  <a:cubicBezTo>
                    <a:pt x="49" y="11"/>
                    <a:pt x="51" y="17"/>
                    <a:pt x="52" y="20"/>
                  </a:cubicBezTo>
                  <a:cubicBezTo>
                    <a:pt x="53" y="22"/>
                    <a:pt x="56" y="28"/>
                    <a:pt x="58" y="28"/>
                  </a:cubicBezTo>
                  <a:cubicBezTo>
                    <a:pt x="61" y="28"/>
                    <a:pt x="61" y="18"/>
                    <a:pt x="62" y="19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3" y="17"/>
                    <a:pt x="63" y="17"/>
                    <a:pt x="63" y="17"/>
                  </a:cubicBezTo>
                  <a:lnTo>
                    <a:pt x="63" y="15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6" name="Freeform 39">
              <a:extLst>
                <a:ext uri="{FF2B5EF4-FFF2-40B4-BE49-F238E27FC236}">
                  <a16:creationId xmlns:a16="http://schemas.microsoft.com/office/drawing/2014/main" xmlns="" id="{26EFF5DE-7E85-4626-A8BC-7469E60466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1013" y="3978978"/>
              <a:ext cx="135134" cy="146134"/>
            </a:xfrm>
            <a:custGeom>
              <a:avLst/>
              <a:gdLst>
                <a:gd name="T0" fmla="*/ 18 w 36"/>
                <a:gd name="T1" fmla="*/ 37 h 39"/>
                <a:gd name="T2" fmla="*/ 19 w 36"/>
                <a:gd name="T3" fmla="*/ 32 h 39"/>
                <a:gd name="T4" fmla="*/ 22 w 36"/>
                <a:gd name="T5" fmla="*/ 30 h 39"/>
                <a:gd name="T6" fmla="*/ 25 w 36"/>
                <a:gd name="T7" fmla="*/ 26 h 39"/>
                <a:gd name="T8" fmla="*/ 29 w 36"/>
                <a:gd name="T9" fmla="*/ 30 h 39"/>
                <a:gd name="T10" fmla="*/ 33 w 36"/>
                <a:gd name="T11" fmla="*/ 31 h 39"/>
                <a:gd name="T12" fmla="*/ 35 w 36"/>
                <a:gd name="T13" fmla="*/ 24 h 39"/>
                <a:gd name="T14" fmla="*/ 34 w 36"/>
                <a:gd name="T15" fmla="*/ 17 h 39"/>
                <a:gd name="T16" fmla="*/ 32 w 36"/>
                <a:gd name="T17" fmla="*/ 12 h 39"/>
                <a:gd name="T18" fmla="*/ 33 w 36"/>
                <a:gd name="T19" fmla="*/ 7 h 39"/>
                <a:gd name="T20" fmla="*/ 27 w 36"/>
                <a:gd name="T21" fmla="*/ 7 h 39"/>
                <a:gd name="T22" fmla="*/ 28 w 36"/>
                <a:gd name="T23" fmla="*/ 1 h 39"/>
                <a:gd name="T24" fmla="*/ 18 w 36"/>
                <a:gd name="T25" fmla="*/ 0 h 39"/>
                <a:gd name="T26" fmla="*/ 17 w 36"/>
                <a:gd name="T27" fmla="*/ 1 h 39"/>
                <a:gd name="T28" fmla="*/ 17 w 36"/>
                <a:gd name="T29" fmla="*/ 9 h 39"/>
                <a:gd name="T30" fmla="*/ 9 w 36"/>
                <a:gd name="T31" fmla="*/ 9 h 39"/>
                <a:gd name="T32" fmla="*/ 6 w 36"/>
                <a:gd name="T33" fmla="*/ 9 h 39"/>
                <a:gd name="T34" fmla="*/ 5 w 36"/>
                <a:gd name="T35" fmla="*/ 11 h 39"/>
                <a:gd name="T36" fmla="*/ 7 w 36"/>
                <a:gd name="T37" fmla="*/ 14 h 39"/>
                <a:gd name="T38" fmla="*/ 4 w 36"/>
                <a:gd name="T39" fmla="*/ 16 h 39"/>
                <a:gd name="T40" fmla="*/ 1 w 36"/>
                <a:gd name="T41" fmla="*/ 20 h 39"/>
                <a:gd name="T42" fmla="*/ 4 w 36"/>
                <a:gd name="T43" fmla="*/ 26 h 39"/>
                <a:gd name="T44" fmla="*/ 9 w 36"/>
                <a:gd name="T45" fmla="*/ 32 h 39"/>
                <a:gd name="T46" fmla="*/ 15 w 36"/>
                <a:gd name="T47" fmla="*/ 39 h 39"/>
                <a:gd name="T48" fmla="*/ 18 w 36"/>
                <a:gd name="T49" fmla="*/ 37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6" h="39">
                  <a:moveTo>
                    <a:pt x="18" y="37"/>
                  </a:moveTo>
                  <a:cubicBezTo>
                    <a:pt x="21" y="37"/>
                    <a:pt x="20" y="36"/>
                    <a:pt x="19" y="32"/>
                  </a:cubicBezTo>
                  <a:cubicBezTo>
                    <a:pt x="17" y="29"/>
                    <a:pt x="21" y="30"/>
                    <a:pt x="22" y="30"/>
                  </a:cubicBezTo>
                  <a:cubicBezTo>
                    <a:pt x="24" y="30"/>
                    <a:pt x="24" y="26"/>
                    <a:pt x="25" y="26"/>
                  </a:cubicBezTo>
                  <a:cubicBezTo>
                    <a:pt x="27" y="26"/>
                    <a:pt x="27" y="31"/>
                    <a:pt x="29" y="30"/>
                  </a:cubicBezTo>
                  <a:cubicBezTo>
                    <a:pt x="30" y="30"/>
                    <a:pt x="31" y="31"/>
                    <a:pt x="33" y="31"/>
                  </a:cubicBezTo>
                  <a:cubicBezTo>
                    <a:pt x="35" y="31"/>
                    <a:pt x="35" y="27"/>
                    <a:pt x="35" y="24"/>
                  </a:cubicBezTo>
                  <a:cubicBezTo>
                    <a:pt x="35" y="20"/>
                    <a:pt x="36" y="18"/>
                    <a:pt x="34" y="17"/>
                  </a:cubicBezTo>
                  <a:cubicBezTo>
                    <a:pt x="32" y="16"/>
                    <a:pt x="30" y="13"/>
                    <a:pt x="32" y="12"/>
                  </a:cubicBezTo>
                  <a:cubicBezTo>
                    <a:pt x="35" y="11"/>
                    <a:pt x="35" y="9"/>
                    <a:pt x="33" y="7"/>
                  </a:cubicBezTo>
                  <a:cubicBezTo>
                    <a:pt x="31" y="5"/>
                    <a:pt x="27" y="9"/>
                    <a:pt x="27" y="7"/>
                  </a:cubicBezTo>
                  <a:cubicBezTo>
                    <a:pt x="27" y="6"/>
                    <a:pt x="27" y="3"/>
                    <a:pt x="28" y="1"/>
                  </a:cubicBezTo>
                  <a:cubicBezTo>
                    <a:pt x="23" y="0"/>
                    <a:pt x="18" y="0"/>
                    <a:pt x="18" y="0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8" y="5"/>
                    <a:pt x="17" y="9"/>
                    <a:pt x="17" y="9"/>
                  </a:cubicBezTo>
                  <a:cubicBezTo>
                    <a:pt x="17" y="9"/>
                    <a:pt x="10" y="9"/>
                    <a:pt x="9" y="9"/>
                  </a:cubicBezTo>
                  <a:cubicBezTo>
                    <a:pt x="8" y="9"/>
                    <a:pt x="7" y="9"/>
                    <a:pt x="6" y="9"/>
                  </a:cubicBezTo>
                  <a:cubicBezTo>
                    <a:pt x="5" y="10"/>
                    <a:pt x="5" y="10"/>
                    <a:pt x="5" y="11"/>
                  </a:cubicBezTo>
                  <a:cubicBezTo>
                    <a:pt x="4" y="11"/>
                    <a:pt x="7" y="13"/>
                    <a:pt x="7" y="14"/>
                  </a:cubicBezTo>
                  <a:cubicBezTo>
                    <a:pt x="8" y="15"/>
                    <a:pt x="4" y="15"/>
                    <a:pt x="4" y="16"/>
                  </a:cubicBezTo>
                  <a:cubicBezTo>
                    <a:pt x="4" y="18"/>
                    <a:pt x="2" y="19"/>
                    <a:pt x="1" y="20"/>
                  </a:cubicBezTo>
                  <a:cubicBezTo>
                    <a:pt x="0" y="21"/>
                    <a:pt x="4" y="25"/>
                    <a:pt x="4" y="26"/>
                  </a:cubicBezTo>
                  <a:cubicBezTo>
                    <a:pt x="4" y="27"/>
                    <a:pt x="5" y="28"/>
                    <a:pt x="9" y="32"/>
                  </a:cubicBezTo>
                  <a:cubicBezTo>
                    <a:pt x="12" y="35"/>
                    <a:pt x="10" y="36"/>
                    <a:pt x="15" y="39"/>
                  </a:cubicBezTo>
                  <a:cubicBezTo>
                    <a:pt x="15" y="38"/>
                    <a:pt x="16" y="37"/>
                    <a:pt x="18" y="37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7" name="Freeform 40">
              <a:extLst>
                <a:ext uri="{FF2B5EF4-FFF2-40B4-BE49-F238E27FC236}">
                  <a16:creationId xmlns:a16="http://schemas.microsoft.com/office/drawing/2014/main" xmlns="" id="{9DCA804E-E052-45CA-B6B9-18E6172772E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6271" y="3982928"/>
              <a:ext cx="52310" cy="29622"/>
            </a:xfrm>
            <a:custGeom>
              <a:avLst/>
              <a:gdLst>
                <a:gd name="T0" fmla="*/ 13 w 14"/>
                <a:gd name="T1" fmla="*/ 8 h 8"/>
                <a:gd name="T2" fmla="*/ 13 w 14"/>
                <a:gd name="T3" fmla="*/ 0 h 8"/>
                <a:gd name="T4" fmla="*/ 12 w 14"/>
                <a:gd name="T5" fmla="*/ 0 h 8"/>
                <a:gd name="T6" fmla="*/ 3 w 14"/>
                <a:gd name="T7" fmla="*/ 0 h 8"/>
                <a:gd name="T8" fmla="*/ 3 w 14"/>
                <a:gd name="T9" fmla="*/ 0 h 8"/>
                <a:gd name="T10" fmla="*/ 2 w 14"/>
                <a:gd name="T11" fmla="*/ 4 h 8"/>
                <a:gd name="T12" fmla="*/ 1 w 14"/>
                <a:gd name="T13" fmla="*/ 7 h 8"/>
                <a:gd name="T14" fmla="*/ 2 w 14"/>
                <a:gd name="T15" fmla="*/ 8 h 8"/>
                <a:gd name="T16" fmla="*/ 5 w 14"/>
                <a:gd name="T17" fmla="*/ 8 h 8"/>
                <a:gd name="T18" fmla="*/ 13 w 14"/>
                <a:gd name="T1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8">
                  <a:moveTo>
                    <a:pt x="13" y="8"/>
                  </a:moveTo>
                  <a:cubicBezTo>
                    <a:pt x="13" y="8"/>
                    <a:pt x="14" y="4"/>
                    <a:pt x="1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2"/>
                    <a:pt x="4" y="4"/>
                    <a:pt x="2" y="4"/>
                  </a:cubicBezTo>
                  <a:cubicBezTo>
                    <a:pt x="0" y="5"/>
                    <a:pt x="0" y="7"/>
                    <a:pt x="1" y="7"/>
                  </a:cubicBezTo>
                  <a:cubicBezTo>
                    <a:pt x="2" y="7"/>
                    <a:pt x="2" y="8"/>
                    <a:pt x="2" y="8"/>
                  </a:cubicBezTo>
                  <a:cubicBezTo>
                    <a:pt x="3" y="8"/>
                    <a:pt x="4" y="8"/>
                    <a:pt x="5" y="8"/>
                  </a:cubicBezTo>
                  <a:cubicBezTo>
                    <a:pt x="6" y="8"/>
                    <a:pt x="13" y="8"/>
                    <a:pt x="13" y="8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8" name="Freeform 41">
              <a:extLst>
                <a:ext uri="{FF2B5EF4-FFF2-40B4-BE49-F238E27FC236}">
                  <a16:creationId xmlns:a16="http://schemas.microsoft.com/office/drawing/2014/main" xmlns="" id="{24E89A87-F6B1-45AE-80F3-AC748A4DAC8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7682" y="3947382"/>
              <a:ext cx="165648" cy="205378"/>
            </a:xfrm>
            <a:custGeom>
              <a:avLst/>
              <a:gdLst>
                <a:gd name="T0" fmla="*/ 12 w 44"/>
                <a:gd name="T1" fmla="*/ 52 h 55"/>
                <a:gd name="T2" fmla="*/ 16 w 44"/>
                <a:gd name="T3" fmla="*/ 53 h 55"/>
                <a:gd name="T4" fmla="*/ 21 w 44"/>
                <a:gd name="T5" fmla="*/ 53 h 55"/>
                <a:gd name="T6" fmla="*/ 24 w 44"/>
                <a:gd name="T7" fmla="*/ 53 h 55"/>
                <a:gd name="T8" fmla="*/ 28 w 44"/>
                <a:gd name="T9" fmla="*/ 49 h 55"/>
                <a:gd name="T10" fmla="*/ 30 w 44"/>
                <a:gd name="T11" fmla="*/ 45 h 55"/>
                <a:gd name="T12" fmla="*/ 30 w 44"/>
                <a:gd name="T13" fmla="*/ 34 h 55"/>
                <a:gd name="T14" fmla="*/ 36 w 44"/>
                <a:gd name="T15" fmla="*/ 27 h 55"/>
                <a:gd name="T16" fmla="*/ 40 w 44"/>
                <a:gd name="T17" fmla="*/ 14 h 55"/>
                <a:gd name="T18" fmla="*/ 43 w 44"/>
                <a:gd name="T19" fmla="*/ 8 h 55"/>
                <a:gd name="T20" fmla="*/ 43 w 44"/>
                <a:gd name="T21" fmla="*/ 1 h 55"/>
                <a:gd name="T22" fmla="*/ 43 w 44"/>
                <a:gd name="T23" fmla="*/ 1 h 55"/>
                <a:gd name="T24" fmla="*/ 38 w 44"/>
                <a:gd name="T25" fmla="*/ 0 h 55"/>
                <a:gd name="T26" fmla="*/ 35 w 44"/>
                <a:gd name="T27" fmla="*/ 1 h 55"/>
                <a:gd name="T28" fmla="*/ 32 w 44"/>
                <a:gd name="T29" fmla="*/ 2 h 55"/>
                <a:gd name="T30" fmla="*/ 31 w 44"/>
                <a:gd name="T31" fmla="*/ 6 h 55"/>
                <a:gd name="T32" fmla="*/ 29 w 44"/>
                <a:gd name="T33" fmla="*/ 13 h 55"/>
                <a:gd name="T34" fmla="*/ 20 w 44"/>
                <a:gd name="T35" fmla="*/ 10 h 55"/>
                <a:gd name="T36" fmla="*/ 13 w 44"/>
                <a:gd name="T37" fmla="*/ 10 h 55"/>
                <a:gd name="T38" fmla="*/ 12 w 44"/>
                <a:gd name="T39" fmla="*/ 16 h 55"/>
                <a:gd name="T40" fmla="*/ 18 w 44"/>
                <a:gd name="T41" fmla="*/ 16 h 55"/>
                <a:gd name="T42" fmla="*/ 17 w 44"/>
                <a:gd name="T43" fmla="*/ 21 h 55"/>
                <a:gd name="T44" fmla="*/ 19 w 44"/>
                <a:gd name="T45" fmla="*/ 26 h 55"/>
                <a:gd name="T46" fmla="*/ 20 w 44"/>
                <a:gd name="T47" fmla="*/ 33 h 55"/>
                <a:gd name="T48" fmla="*/ 18 w 44"/>
                <a:gd name="T49" fmla="*/ 40 h 55"/>
                <a:gd name="T50" fmla="*/ 14 w 44"/>
                <a:gd name="T51" fmla="*/ 39 h 55"/>
                <a:gd name="T52" fmla="*/ 10 w 44"/>
                <a:gd name="T53" fmla="*/ 35 h 55"/>
                <a:gd name="T54" fmla="*/ 7 w 44"/>
                <a:gd name="T55" fmla="*/ 39 h 55"/>
                <a:gd name="T56" fmla="*/ 4 w 44"/>
                <a:gd name="T57" fmla="*/ 41 h 55"/>
                <a:gd name="T58" fmla="*/ 3 w 44"/>
                <a:gd name="T59" fmla="*/ 46 h 55"/>
                <a:gd name="T60" fmla="*/ 0 w 44"/>
                <a:gd name="T61" fmla="*/ 48 h 55"/>
                <a:gd name="T62" fmla="*/ 1 w 44"/>
                <a:gd name="T63" fmla="*/ 49 h 55"/>
                <a:gd name="T64" fmla="*/ 6 w 44"/>
                <a:gd name="T65" fmla="*/ 55 h 55"/>
                <a:gd name="T66" fmla="*/ 12 w 44"/>
                <a:gd name="T67" fmla="*/ 5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4" h="55">
                  <a:moveTo>
                    <a:pt x="12" y="52"/>
                  </a:moveTo>
                  <a:cubicBezTo>
                    <a:pt x="13" y="53"/>
                    <a:pt x="14" y="55"/>
                    <a:pt x="16" y="53"/>
                  </a:cubicBezTo>
                  <a:cubicBezTo>
                    <a:pt x="18" y="51"/>
                    <a:pt x="21" y="51"/>
                    <a:pt x="21" y="53"/>
                  </a:cubicBezTo>
                  <a:cubicBezTo>
                    <a:pt x="21" y="55"/>
                    <a:pt x="22" y="55"/>
                    <a:pt x="24" y="53"/>
                  </a:cubicBezTo>
                  <a:cubicBezTo>
                    <a:pt x="26" y="51"/>
                    <a:pt x="28" y="53"/>
                    <a:pt x="28" y="49"/>
                  </a:cubicBezTo>
                  <a:cubicBezTo>
                    <a:pt x="28" y="45"/>
                    <a:pt x="30" y="49"/>
                    <a:pt x="30" y="45"/>
                  </a:cubicBezTo>
                  <a:cubicBezTo>
                    <a:pt x="30" y="40"/>
                    <a:pt x="30" y="36"/>
                    <a:pt x="30" y="34"/>
                  </a:cubicBezTo>
                  <a:cubicBezTo>
                    <a:pt x="30" y="32"/>
                    <a:pt x="36" y="30"/>
                    <a:pt x="36" y="27"/>
                  </a:cubicBezTo>
                  <a:cubicBezTo>
                    <a:pt x="36" y="24"/>
                    <a:pt x="40" y="18"/>
                    <a:pt x="40" y="14"/>
                  </a:cubicBezTo>
                  <a:cubicBezTo>
                    <a:pt x="40" y="10"/>
                    <a:pt x="41" y="9"/>
                    <a:pt x="43" y="8"/>
                  </a:cubicBezTo>
                  <a:cubicBezTo>
                    <a:pt x="43" y="6"/>
                    <a:pt x="44" y="4"/>
                    <a:pt x="43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5" y="1"/>
                    <a:pt x="35" y="1"/>
                    <a:pt x="35" y="1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2"/>
                    <a:pt x="32" y="5"/>
                    <a:pt x="31" y="6"/>
                  </a:cubicBezTo>
                  <a:cubicBezTo>
                    <a:pt x="29" y="8"/>
                    <a:pt x="29" y="13"/>
                    <a:pt x="29" y="13"/>
                  </a:cubicBezTo>
                  <a:cubicBezTo>
                    <a:pt x="29" y="13"/>
                    <a:pt x="22" y="9"/>
                    <a:pt x="20" y="10"/>
                  </a:cubicBezTo>
                  <a:cubicBezTo>
                    <a:pt x="19" y="10"/>
                    <a:pt x="16" y="10"/>
                    <a:pt x="13" y="10"/>
                  </a:cubicBezTo>
                  <a:cubicBezTo>
                    <a:pt x="12" y="12"/>
                    <a:pt x="12" y="15"/>
                    <a:pt x="12" y="16"/>
                  </a:cubicBezTo>
                  <a:cubicBezTo>
                    <a:pt x="12" y="18"/>
                    <a:pt x="16" y="14"/>
                    <a:pt x="18" y="16"/>
                  </a:cubicBezTo>
                  <a:cubicBezTo>
                    <a:pt x="20" y="18"/>
                    <a:pt x="20" y="20"/>
                    <a:pt x="17" y="21"/>
                  </a:cubicBezTo>
                  <a:cubicBezTo>
                    <a:pt x="15" y="22"/>
                    <a:pt x="17" y="25"/>
                    <a:pt x="19" y="26"/>
                  </a:cubicBezTo>
                  <a:cubicBezTo>
                    <a:pt x="21" y="27"/>
                    <a:pt x="20" y="29"/>
                    <a:pt x="20" y="33"/>
                  </a:cubicBezTo>
                  <a:cubicBezTo>
                    <a:pt x="20" y="36"/>
                    <a:pt x="20" y="40"/>
                    <a:pt x="18" y="40"/>
                  </a:cubicBezTo>
                  <a:cubicBezTo>
                    <a:pt x="16" y="40"/>
                    <a:pt x="15" y="39"/>
                    <a:pt x="14" y="39"/>
                  </a:cubicBezTo>
                  <a:cubicBezTo>
                    <a:pt x="12" y="40"/>
                    <a:pt x="12" y="35"/>
                    <a:pt x="10" y="35"/>
                  </a:cubicBezTo>
                  <a:cubicBezTo>
                    <a:pt x="9" y="35"/>
                    <a:pt x="9" y="39"/>
                    <a:pt x="7" y="39"/>
                  </a:cubicBezTo>
                  <a:cubicBezTo>
                    <a:pt x="6" y="39"/>
                    <a:pt x="2" y="38"/>
                    <a:pt x="4" y="41"/>
                  </a:cubicBezTo>
                  <a:cubicBezTo>
                    <a:pt x="5" y="45"/>
                    <a:pt x="6" y="46"/>
                    <a:pt x="3" y="46"/>
                  </a:cubicBezTo>
                  <a:cubicBezTo>
                    <a:pt x="1" y="46"/>
                    <a:pt x="0" y="47"/>
                    <a:pt x="0" y="48"/>
                  </a:cubicBezTo>
                  <a:cubicBezTo>
                    <a:pt x="0" y="48"/>
                    <a:pt x="0" y="49"/>
                    <a:pt x="1" y="49"/>
                  </a:cubicBezTo>
                  <a:cubicBezTo>
                    <a:pt x="3" y="51"/>
                    <a:pt x="5" y="53"/>
                    <a:pt x="6" y="55"/>
                  </a:cubicBezTo>
                  <a:cubicBezTo>
                    <a:pt x="8" y="54"/>
                    <a:pt x="11" y="52"/>
                    <a:pt x="12" y="52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9" name="Freeform 42">
              <a:extLst>
                <a:ext uri="{FF2B5EF4-FFF2-40B4-BE49-F238E27FC236}">
                  <a16:creationId xmlns:a16="http://schemas.microsoft.com/office/drawing/2014/main" xmlns="" id="{CCDE8D66-81F4-4E82-B991-F9E0DB7FBED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3077" y="3471459"/>
              <a:ext cx="387965" cy="481848"/>
            </a:xfrm>
            <a:custGeom>
              <a:avLst/>
              <a:gdLst>
                <a:gd name="T0" fmla="*/ 78 w 103"/>
                <a:gd name="T1" fmla="*/ 7 h 128"/>
                <a:gd name="T2" fmla="*/ 71 w 103"/>
                <a:gd name="T3" fmla="*/ 8 h 128"/>
                <a:gd name="T4" fmla="*/ 60 w 103"/>
                <a:gd name="T5" fmla="*/ 7 h 128"/>
                <a:gd name="T6" fmla="*/ 20 w 103"/>
                <a:gd name="T7" fmla="*/ 9 h 128"/>
                <a:gd name="T8" fmla="*/ 14 w 103"/>
                <a:gd name="T9" fmla="*/ 22 h 128"/>
                <a:gd name="T10" fmla="*/ 13 w 103"/>
                <a:gd name="T11" fmla="*/ 49 h 128"/>
                <a:gd name="T12" fmla="*/ 5 w 103"/>
                <a:gd name="T13" fmla="*/ 56 h 128"/>
                <a:gd name="T14" fmla="*/ 2 w 103"/>
                <a:gd name="T15" fmla="*/ 65 h 128"/>
                <a:gd name="T16" fmla="*/ 4 w 103"/>
                <a:gd name="T17" fmla="*/ 73 h 128"/>
                <a:gd name="T18" fmla="*/ 7 w 103"/>
                <a:gd name="T19" fmla="*/ 80 h 128"/>
                <a:gd name="T20" fmla="*/ 12 w 103"/>
                <a:gd name="T21" fmla="*/ 91 h 128"/>
                <a:gd name="T22" fmla="*/ 14 w 103"/>
                <a:gd name="T23" fmla="*/ 94 h 128"/>
                <a:gd name="T24" fmla="*/ 19 w 103"/>
                <a:gd name="T25" fmla="*/ 98 h 128"/>
                <a:gd name="T26" fmla="*/ 26 w 103"/>
                <a:gd name="T27" fmla="*/ 106 h 128"/>
                <a:gd name="T28" fmla="*/ 32 w 103"/>
                <a:gd name="T29" fmla="*/ 113 h 128"/>
                <a:gd name="T30" fmla="*/ 35 w 103"/>
                <a:gd name="T31" fmla="*/ 118 h 128"/>
                <a:gd name="T32" fmla="*/ 42 w 103"/>
                <a:gd name="T33" fmla="*/ 121 h 128"/>
                <a:gd name="T34" fmla="*/ 49 w 103"/>
                <a:gd name="T35" fmla="*/ 121 h 128"/>
                <a:gd name="T36" fmla="*/ 60 w 103"/>
                <a:gd name="T37" fmla="*/ 126 h 128"/>
                <a:gd name="T38" fmla="*/ 69 w 103"/>
                <a:gd name="T39" fmla="*/ 125 h 128"/>
                <a:gd name="T40" fmla="*/ 75 w 103"/>
                <a:gd name="T41" fmla="*/ 123 h 128"/>
                <a:gd name="T42" fmla="*/ 80 w 103"/>
                <a:gd name="T43" fmla="*/ 119 h 128"/>
                <a:gd name="T44" fmla="*/ 86 w 103"/>
                <a:gd name="T45" fmla="*/ 120 h 128"/>
                <a:gd name="T46" fmla="*/ 80 w 103"/>
                <a:gd name="T47" fmla="*/ 110 h 128"/>
                <a:gd name="T48" fmla="*/ 69 w 103"/>
                <a:gd name="T49" fmla="*/ 100 h 128"/>
                <a:gd name="T50" fmla="*/ 75 w 103"/>
                <a:gd name="T51" fmla="*/ 95 h 128"/>
                <a:gd name="T52" fmla="*/ 78 w 103"/>
                <a:gd name="T53" fmla="*/ 83 h 128"/>
                <a:gd name="T54" fmla="*/ 82 w 103"/>
                <a:gd name="T55" fmla="*/ 74 h 128"/>
                <a:gd name="T56" fmla="*/ 89 w 103"/>
                <a:gd name="T57" fmla="*/ 66 h 128"/>
                <a:gd name="T58" fmla="*/ 92 w 103"/>
                <a:gd name="T59" fmla="*/ 50 h 128"/>
                <a:gd name="T60" fmla="*/ 97 w 103"/>
                <a:gd name="T61" fmla="*/ 41 h 128"/>
                <a:gd name="T62" fmla="*/ 100 w 103"/>
                <a:gd name="T63" fmla="*/ 32 h 128"/>
                <a:gd name="T64" fmla="*/ 94 w 103"/>
                <a:gd name="T65" fmla="*/ 11 h 128"/>
                <a:gd name="T66" fmla="*/ 86 w 103"/>
                <a:gd name="T67" fmla="*/ 0 h 128"/>
                <a:gd name="T68" fmla="*/ 82 w 103"/>
                <a:gd name="T69" fmla="*/ 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3" h="128">
                  <a:moveTo>
                    <a:pt x="82" y="3"/>
                  </a:moveTo>
                  <a:cubicBezTo>
                    <a:pt x="80" y="3"/>
                    <a:pt x="81" y="7"/>
                    <a:pt x="78" y="7"/>
                  </a:cubicBezTo>
                  <a:cubicBezTo>
                    <a:pt x="75" y="7"/>
                    <a:pt x="76" y="10"/>
                    <a:pt x="74" y="10"/>
                  </a:cubicBezTo>
                  <a:cubicBezTo>
                    <a:pt x="72" y="10"/>
                    <a:pt x="71" y="8"/>
                    <a:pt x="71" y="8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3" y="8"/>
                    <a:pt x="61" y="6"/>
                    <a:pt x="60" y="7"/>
                  </a:cubicBezTo>
                  <a:cubicBezTo>
                    <a:pt x="59" y="8"/>
                    <a:pt x="58" y="9"/>
                    <a:pt x="58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16"/>
                    <a:pt x="20" y="22"/>
                    <a:pt x="20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42"/>
                    <a:pt x="14" y="42"/>
                    <a:pt x="14" y="42"/>
                  </a:cubicBezTo>
                  <a:cubicBezTo>
                    <a:pt x="14" y="42"/>
                    <a:pt x="14" y="48"/>
                    <a:pt x="13" y="49"/>
                  </a:cubicBezTo>
                  <a:cubicBezTo>
                    <a:pt x="12" y="49"/>
                    <a:pt x="8" y="50"/>
                    <a:pt x="8" y="52"/>
                  </a:cubicBezTo>
                  <a:cubicBezTo>
                    <a:pt x="8" y="54"/>
                    <a:pt x="7" y="56"/>
                    <a:pt x="5" y="56"/>
                  </a:cubicBezTo>
                  <a:cubicBezTo>
                    <a:pt x="4" y="56"/>
                    <a:pt x="5" y="61"/>
                    <a:pt x="3" y="61"/>
                  </a:cubicBezTo>
                  <a:cubicBezTo>
                    <a:pt x="0" y="61"/>
                    <a:pt x="4" y="64"/>
                    <a:pt x="2" y="65"/>
                  </a:cubicBezTo>
                  <a:cubicBezTo>
                    <a:pt x="1" y="67"/>
                    <a:pt x="1" y="69"/>
                    <a:pt x="3" y="69"/>
                  </a:cubicBezTo>
                  <a:cubicBezTo>
                    <a:pt x="5" y="69"/>
                    <a:pt x="4" y="71"/>
                    <a:pt x="4" y="73"/>
                  </a:cubicBezTo>
                  <a:cubicBezTo>
                    <a:pt x="4" y="76"/>
                    <a:pt x="7" y="77"/>
                    <a:pt x="7" y="77"/>
                  </a:cubicBezTo>
                  <a:cubicBezTo>
                    <a:pt x="7" y="80"/>
                    <a:pt x="7" y="80"/>
                    <a:pt x="7" y="80"/>
                  </a:cubicBezTo>
                  <a:cubicBezTo>
                    <a:pt x="7" y="80"/>
                    <a:pt x="11" y="85"/>
                    <a:pt x="11" y="86"/>
                  </a:cubicBezTo>
                  <a:cubicBezTo>
                    <a:pt x="12" y="87"/>
                    <a:pt x="14" y="90"/>
                    <a:pt x="12" y="91"/>
                  </a:cubicBezTo>
                  <a:cubicBezTo>
                    <a:pt x="9" y="93"/>
                    <a:pt x="11" y="94"/>
                    <a:pt x="11" y="94"/>
                  </a:cubicBezTo>
                  <a:cubicBezTo>
                    <a:pt x="14" y="94"/>
                    <a:pt x="14" y="94"/>
                    <a:pt x="14" y="94"/>
                  </a:cubicBezTo>
                  <a:cubicBezTo>
                    <a:pt x="14" y="96"/>
                    <a:pt x="14" y="96"/>
                    <a:pt x="14" y="96"/>
                  </a:cubicBezTo>
                  <a:cubicBezTo>
                    <a:pt x="14" y="96"/>
                    <a:pt x="17" y="96"/>
                    <a:pt x="19" y="98"/>
                  </a:cubicBezTo>
                  <a:cubicBezTo>
                    <a:pt x="21" y="101"/>
                    <a:pt x="22" y="101"/>
                    <a:pt x="22" y="102"/>
                  </a:cubicBezTo>
                  <a:cubicBezTo>
                    <a:pt x="22" y="103"/>
                    <a:pt x="24" y="104"/>
                    <a:pt x="26" y="106"/>
                  </a:cubicBezTo>
                  <a:cubicBezTo>
                    <a:pt x="28" y="108"/>
                    <a:pt x="28" y="109"/>
                    <a:pt x="28" y="110"/>
                  </a:cubicBezTo>
                  <a:cubicBezTo>
                    <a:pt x="28" y="111"/>
                    <a:pt x="32" y="113"/>
                    <a:pt x="32" y="113"/>
                  </a:cubicBezTo>
                  <a:cubicBezTo>
                    <a:pt x="34" y="116"/>
                    <a:pt x="34" y="116"/>
                    <a:pt x="34" y="116"/>
                  </a:cubicBezTo>
                  <a:cubicBezTo>
                    <a:pt x="35" y="117"/>
                    <a:pt x="35" y="117"/>
                    <a:pt x="35" y="118"/>
                  </a:cubicBezTo>
                  <a:cubicBezTo>
                    <a:pt x="36" y="120"/>
                    <a:pt x="38" y="121"/>
                    <a:pt x="38" y="121"/>
                  </a:cubicBezTo>
                  <a:cubicBezTo>
                    <a:pt x="38" y="121"/>
                    <a:pt x="40" y="123"/>
                    <a:pt x="42" y="121"/>
                  </a:cubicBezTo>
                  <a:cubicBezTo>
                    <a:pt x="43" y="120"/>
                    <a:pt x="45" y="122"/>
                    <a:pt x="45" y="122"/>
                  </a:cubicBezTo>
                  <a:cubicBezTo>
                    <a:pt x="45" y="122"/>
                    <a:pt x="47" y="120"/>
                    <a:pt x="49" y="121"/>
                  </a:cubicBezTo>
                  <a:cubicBezTo>
                    <a:pt x="49" y="121"/>
                    <a:pt x="53" y="124"/>
                    <a:pt x="56" y="127"/>
                  </a:cubicBezTo>
                  <a:cubicBezTo>
                    <a:pt x="56" y="127"/>
                    <a:pt x="59" y="126"/>
                    <a:pt x="60" y="126"/>
                  </a:cubicBezTo>
                  <a:cubicBezTo>
                    <a:pt x="62" y="125"/>
                    <a:pt x="64" y="128"/>
                    <a:pt x="64" y="127"/>
                  </a:cubicBezTo>
                  <a:cubicBezTo>
                    <a:pt x="65" y="126"/>
                    <a:pt x="68" y="125"/>
                    <a:pt x="69" y="125"/>
                  </a:cubicBezTo>
                  <a:cubicBezTo>
                    <a:pt x="70" y="126"/>
                    <a:pt x="72" y="126"/>
                    <a:pt x="73" y="125"/>
                  </a:cubicBezTo>
                  <a:cubicBezTo>
                    <a:pt x="73" y="124"/>
                    <a:pt x="74" y="124"/>
                    <a:pt x="75" y="123"/>
                  </a:cubicBezTo>
                  <a:cubicBezTo>
                    <a:pt x="75" y="123"/>
                    <a:pt x="75" y="122"/>
                    <a:pt x="76" y="122"/>
                  </a:cubicBezTo>
                  <a:cubicBezTo>
                    <a:pt x="76" y="121"/>
                    <a:pt x="79" y="119"/>
                    <a:pt x="80" y="119"/>
                  </a:cubicBezTo>
                  <a:cubicBezTo>
                    <a:pt x="82" y="118"/>
                    <a:pt x="84" y="118"/>
                    <a:pt x="84" y="119"/>
                  </a:cubicBezTo>
                  <a:cubicBezTo>
                    <a:pt x="85" y="120"/>
                    <a:pt x="85" y="120"/>
                    <a:pt x="86" y="120"/>
                  </a:cubicBezTo>
                  <a:cubicBezTo>
                    <a:pt x="86" y="117"/>
                    <a:pt x="87" y="115"/>
                    <a:pt x="86" y="115"/>
                  </a:cubicBezTo>
                  <a:cubicBezTo>
                    <a:pt x="84" y="115"/>
                    <a:pt x="81" y="113"/>
                    <a:pt x="80" y="110"/>
                  </a:cubicBezTo>
                  <a:cubicBezTo>
                    <a:pt x="79" y="107"/>
                    <a:pt x="75" y="105"/>
                    <a:pt x="75" y="103"/>
                  </a:cubicBezTo>
                  <a:cubicBezTo>
                    <a:pt x="74" y="101"/>
                    <a:pt x="70" y="102"/>
                    <a:pt x="69" y="100"/>
                  </a:cubicBezTo>
                  <a:cubicBezTo>
                    <a:pt x="68" y="98"/>
                    <a:pt x="70" y="98"/>
                    <a:pt x="70" y="97"/>
                  </a:cubicBezTo>
                  <a:cubicBezTo>
                    <a:pt x="70" y="95"/>
                    <a:pt x="75" y="96"/>
                    <a:pt x="75" y="95"/>
                  </a:cubicBezTo>
                  <a:cubicBezTo>
                    <a:pt x="75" y="95"/>
                    <a:pt x="76" y="91"/>
                    <a:pt x="76" y="88"/>
                  </a:cubicBezTo>
                  <a:cubicBezTo>
                    <a:pt x="76" y="86"/>
                    <a:pt x="79" y="84"/>
                    <a:pt x="78" y="83"/>
                  </a:cubicBezTo>
                  <a:cubicBezTo>
                    <a:pt x="77" y="82"/>
                    <a:pt x="79" y="81"/>
                    <a:pt x="80" y="80"/>
                  </a:cubicBezTo>
                  <a:cubicBezTo>
                    <a:pt x="82" y="79"/>
                    <a:pt x="81" y="75"/>
                    <a:pt x="82" y="74"/>
                  </a:cubicBezTo>
                  <a:cubicBezTo>
                    <a:pt x="84" y="72"/>
                    <a:pt x="85" y="69"/>
                    <a:pt x="86" y="69"/>
                  </a:cubicBezTo>
                  <a:cubicBezTo>
                    <a:pt x="87" y="69"/>
                    <a:pt x="89" y="68"/>
                    <a:pt x="89" y="66"/>
                  </a:cubicBezTo>
                  <a:cubicBezTo>
                    <a:pt x="89" y="65"/>
                    <a:pt x="92" y="61"/>
                    <a:pt x="91" y="59"/>
                  </a:cubicBezTo>
                  <a:cubicBezTo>
                    <a:pt x="91" y="56"/>
                    <a:pt x="90" y="53"/>
                    <a:pt x="92" y="50"/>
                  </a:cubicBezTo>
                  <a:cubicBezTo>
                    <a:pt x="94" y="48"/>
                    <a:pt x="94" y="46"/>
                    <a:pt x="94" y="44"/>
                  </a:cubicBezTo>
                  <a:cubicBezTo>
                    <a:pt x="94" y="42"/>
                    <a:pt x="96" y="42"/>
                    <a:pt x="97" y="41"/>
                  </a:cubicBezTo>
                  <a:cubicBezTo>
                    <a:pt x="98" y="40"/>
                    <a:pt x="101" y="39"/>
                    <a:pt x="103" y="35"/>
                  </a:cubicBezTo>
                  <a:cubicBezTo>
                    <a:pt x="102" y="33"/>
                    <a:pt x="100" y="32"/>
                    <a:pt x="100" y="32"/>
                  </a:cubicBezTo>
                  <a:cubicBezTo>
                    <a:pt x="97" y="31"/>
                    <a:pt x="96" y="27"/>
                    <a:pt x="96" y="22"/>
                  </a:cubicBezTo>
                  <a:cubicBezTo>
                    <a:pt x="96" y="17"/>
                    <a:pt x="95" y="13"/>
                    <a:pt x="94" y="11"/>
                  </a:cubicBezTo>
                  <a:cubicBezTo>
                    <a:pt x="94" y="10"/>
                    <a:pt x="92" y="7"/>
                    <a:pt x="89" y="5"/>
                  </a:cubicBezTo>
                  <a:cubicBezTo>
                    <a:pt x="87" y="4"/>
                    <a:pt x="86" y="2"/>
                    <a:pt x="86" y="0"/>
                  </a:cubicBezTo>
                  <a:cubicBezTo>
                    <a:pt x="85" y="0"/>
                    <a:pt x="85" y="1"/>
                    <a:pt x="85" y="1"/>
                  </a:cubicBezTo>
                  <a:cubicBezTo>
                    <a:pt x="83" y="3"/>
                    <a:pt x="84" y="3"/>
                    <a:pt x="82" y="3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0" name="Freeform 43">
              <a:extLst>
                <a:ext uri="{FF2B5EF4-FFF2-40B4-BE49-F238E27FC236}">
                  <a16:creationId xmlns:a16="http://schemas.microsoft.com/office/drawing/2014/main" xmlns="" id="{E0A5FC9C-C4B1-49DE-B831-EEF9DE6F6DAF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5148" y="3732131"/>
              <a:ext cx="45772" cy="45419"/>
            </a:xfrm>
            <a:custGeom>
              <a:avLst/>
              <a:gdLst>
                <a:gd name="T0" fmla="*/ 4 w 12"/>
                <a:gd name="T1" fmla="*/ 2 h 12"/>
                <a:gd name="T2" fmla="*/ 1 w 12"/>
                <a:gd name="T3" fmla="*/ 6 h 12"/>
                <a:gd name="T4" fmla="*/ 1 w 12"/>
                <a:gd name="T5" fmla="*/ 11 h 12"/>
                <a:gd name="T6" fmla="*/ 5 w 12"/>
                <a:gd name="T7" fmla="*/ 11 h 12"/>
                <a:gd name="T8" fmla="*/ 8 w 12"/>
                <a:gd name="T9" fmla="*/ 12 h 12"/>
                <a:gd name="T10" fmla="*/ 10 w 12"/>
                <a:gd name="T11" fmla="*/ 9 h 12"/>
                <a:gd name="T12" fmla="*/ 7 w 12"/>
                <a:gd name="T13" fmla="*/ 8 h 12"/>
                <a:gd name="T14" fmla="*/ 10 w 12"/>
                <a:gd name="T15" fmla="*/ 5 h 12"/>
                <a:gd name="T16" fmla="*/ 10 w 12"/>
                <a:gd name="T17" fmla="*/ 1 h 12"/>
                <a:gd name="T18" fmla="*/ 9 w 12"/>
                <a:gd name="T19" fmla="*/ 0 h 12"/>
                <a:gd name="T20" fmla="*/ 7 w 12"/>
                <a:gd name="T21" fmla="*/ 2 h 12"/>
                <a:gd name="T22" fmla="*/ 4 w 12"/>
                <a:gd name="T23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" h="12">
                  <a:moveTo>
                    <a:pt x="4" y="2"/>
                  </a:moveTo>
                  <a:cubicBezTo>
                    <a:pt x="4" y="2"/>
                    <a:pt x="2" y="5"/>
                    <a:pt x="1" y="6"/>
                  </a:cubicBezTo>
                  <a:cubicBezTo>
                    <a:pt x="0" y="8"/>
                    <a:pt x="1" y="11"/>
                    <a:pt x="1" y="11"/>
                  </a:cubicBezTo>
                  <a:cubicBezTo>
                    <a:pt x="1" y="12"/>
                    <a:pt x="3" y="12"/>
                    <a:pt x="5" y="11"/>
                  </a:cubicBezTo>
                  <a:cubicBezTo>
                    <a:pt x="5" y="11"/>
                    <a:pt x="6" y="11"/>
                    <a:pt x="8" y="12"/>
                  </a:cubicBezTo>
                  <a:cubicBezTo>
                    <a:pt x="8" y="11"/>
                    <a:pt x="9" y="10"/>
                    <a:pt x="10" y="9"/>
                  </a:cubicBezTo>
                  <a:cubicBezTo>
                    <a:pt x="9" y="8"/>
                    <a:pt x="7" y="8"/>
                    <a:pt x="7" y="8"/>
                  </a:cubicBezTo>
                  <a:cubicBezTo>
                    <a:pt x="6" y="7"/>
                    <a:pt x="9" y="5"/>
                    <a:pt x="10" y="5"/>
                  </a:cubicBezTo>
                  <a:cubicBezTo>
                    <a:pt x="12" y="4"/>
                    <a:pt x="11" y="2"/>
                    <a:pt x="10" y="1"/>
                  </a:cubicBezTo>
                  <a:cubicBezTo>
                    <a:pt x="10" y="1"/>
                    <a:pt x="9" y="1"/>
                    <a:pt x="9" y="0"/>
                  </a:cubicBezTo>
                  <a:cubicBezTo>
                    <a:pt x="8" y="1"/>
                    <a:pt x="7" y="1"/>
                    <a:pt x="7" y="2"/>
                  </a:cubicBezTo>
                  <a:cubicBezTo>
                    <a:pt x="7" y="2"/>
                    <a:pt x="6" y="2"/>
                    <a:pt x="4" y="2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1" name="Freeform 44">
              <a:extLst>
                <a:ext uri="{FF2B5EF4-FFF2-40B4-BE49-F238E27FC236}">
                  <a16:creationId xmlns:a16="http://schemas.microsoft.com/office/drawing/2014/main" xmlns="" id="{D5414FCF-A540-47DE-B897-9ACF727A7A7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3091" y="3603769"/>
              <a:ext cx="156930" cy="134285"/>
            </a:xfrm>
            <a:custGeom>
              <a:avLst/>
              <a:gdLst>
                <a:gd name="T0" fmla="*/ 7 w 42"/>
                <a:gd name="T1" fmla="*/ 6 h 36"/>
                <a:gd name="T2" fmla="*/ 4 w 42"/>
                <a:gd name="T3" fmla="*/ 9 h 36"/>
                <a:gd name="T4" fmla="*/ 2 w 42"/>
                <a:gd name="T5" fmla="*/ 15 h 36"/>
                <a:gd name="T6" fmla="*/ 1 w 42"/>
                <a:gd name="T7" fmla="*/ 24 h 36"/>
                <a:gd name="T8" fmla="*/ 6 w 42"/>
                <a:gd name="T9" fmla="*/ 24 h 36"/>
                <a:gd name="T10" fmla="*/ 8 w 42"/>
                <a:gd name="T11" fmla="*/ 22 h 36"/>
                <a:gd name="T12" fmla="*/ 11 w 42"/>
                <a:gd name="T13" fmla="*/ 21 h 36"/>
                <a:gd name="T14" fmla="*/ 15 w 42"/>
                <a:gd name="T15" fmla="*/ 23 h 36"/>
                <a:gd name="T16" fmla="*/ 18 w 42"/>
                <a:gd name="T17" fmla="*/ 23 h 36"/>
                <a:gd name="T18" fmla="*/ 24 w 42"/>
                <a:gd name="T19" fmla="*/ 23 h 36"/>
                <a:gd name="T20" fmla="*/ 37 w 42"/>
                <a:gd name="T21" fmla="*/ 36 h 36"/>
                <a:gd name="T22" fmla="*/ 37 w 42"/>
                <a:gd name="T23" fmla="*/ 36 h 36"/>
                <a:gd name="T24" fmla="*/ 40 w 42"/>
                <a:gd name="T25" fmla="*/ 36 h 36"/>
                <a:gd name="T26" fmla="*/ 42 w 42"/>
                <a:gd name="T27" fmla="*/ 34 h 36"/>
                <a:gd name="T28" fmla="*/ 35 w 42"/>
                <a:gd name="T29" fmla="*/ 27 h 36"/>
                <a:gd name="T30" fmla="*/ 25 w 42"/>
                <a:gd name="T31" fmla="*/ 20 h 36"/>
                <a:gd name="T32" fmla="*/ 22 w 42"/>
                <a:gd name="T33" fmla="*/ 16 h 36"/>
                <a:gd name="T34" fmla="*/ 17 w 42"/>
                <a:gd name="T35" fmla="*/ 7 h 36"/>
                <a:gd name="T36" fmla="*/ 13 w 42"/>
                <a:gd name="T37" fmla="*/ 0 h 36"/>
                <a:gd name="T38" fmla="*/ 7 w 42"/>
                <a:gd name="T39" fmla="*/ 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" h="36">
                  <a:moveTo>
                    <a:pt x="7" y="6"/>
                  </a:moveTo>
                  <a:cubicBezTo>
                    <a:pt x="6" y="7"/>
                    <a:pt x="4" y="7"/>
                    <a:pt x="4" y="9"/>
                  </a:cubicBezTo>
                  <a:cubicBezTo>
                    <a:pt x="4" y="11"/>
                    <a:pt x="4" y="13"/>
                    <a:pt x="2" y="15"/>
                  </a:cubicBezTo>
                  <a:cubicBezTo>
                    <a:pt x="0" y="18"/>
                    <a:pt x="1" y="21"/>
                    <a:pt x="1" y="24"/>
                  </a:cubicBezTo>
                  <a:cubicBezTo>
                    <a:pt x="4" y="24"/>
                    <a:pt x="6" y="24"/>
                    <a:pt x="6" y="24"/>
                  </a:cubicBezTo>
                  <a:cubicBezTo>
                    <a:pt x="7" y="25"/>
                    <a:pt x="8" y="24"/>
                    <a:pt x="8" y="22"/>
                  </a:cubicBezTo>
                  <a:cubicBezTo>
                    <a:pt x="9" y="20"/>
                    <a:pt x="10" y="20"/>
                    <a:pt x="11" y="21"/>
                  </a:cubicBezTo>
                  <a:cubicBezTo>
                    <a:pt x="13" y="22"/>
                    <a:pt x="13" y="24"/>
                    <a:pt x="15" y="23"/>
                  </a:cubicBezTo>
                  <a:cubicBezTo>
                    <a:pt x="17" y="22"/>
                    <a:pt x="17" y="22"/>
                    <a:pt x="18" y="23"/>
                  </a:cubicBezTo>
                  <a:cubicBezTo>
                    <a:pt x="19" y="23"/>
                    <a:pt x="23" y="23"/>
                    <a:pt x="24" y="23"/>
                  </a:cubicBezTo>
                  <a:cubicBezTo>
                    <a:pt x="26" y="23"/>
                    <a:pt x="37" y="36"/>
                    <a:pt x="37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9" y="36"/>
                    <a:pt x="40" y="36"/>
                    <a:pt x="40" y="36"/>
                  </a:cubicBezTo>
                  <a:cubicBezTo>
                    <a:pt x="40" y="35"/>
                    <a:pt x="41" y="35"/>
                    <a:pt x="42" y="34"/>
                  </a:cubicBezTo>
                  <a:cubicBezTo>
                    <a:pt x="40" y="33"/>
                    <a:pt x="38" y="31"/>
                    <a:pt x="35" y="27"/>
                  </a:cubicBezTo>
                  <a:cubicBezTo>
                    <a:pt x="32" y="23"/>
                    <a:pt x="28" y="20"/>
                    <a:pt x="25" y="20"/>
                  </a:cubicBezTo>
                  <a:cubicBezTo>
                    <a:pt x="23" y="20"/>
                    <a:pt x="23" y="16"/>
                    <a:pt x="22" y="16"/>
                  </a:cubicBezTo>
                  <a:cubicBezTo>
                    <a:pt x="20" y="16"/>
                    <a:pt x="17" y="11"/>
                    <a:pt x="17" y="7"/>
                  </a:cubicBezTo>
                  <a:cubicBezTo>
                    <a:pt x="17" y="5"/>
                    <a:pt x="15" y="2"/>
                    <a:pt x="13" y="0"/>
                  </a:cubicBezTo>
                  <a:cubicBezTo>
                    <a:pt x="11" y="4"/>
                    <a:pt x="8" y="5"/>
                    <a:pt x="7" y="6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2" name="Freeform 45">
              <a:extLst>
                <a:ext uri="{FF2B5EF4-FFF2-40B4-BE49-F238E27FC236}">
                  <a16:creationId xmlns:a16="http://schemas.microsoft.com/office/drawing/2014/main" xmlns="" id="{9002BA62-2ECB-4008-B655-6F3C097D851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0267" y="3680786"/>
              <a:ext cx="350913" cy="272521"/>
            </a:xfrm>
            <a:custGeom>
              <a:avLst/>
              <a:gdLst>
                <a:gd name="T0" fmla="*/ 7 w 94"/>
                <a:gd name="T1" fmla="*/ 48 h 73"/>
                <a:gd name="T2" fmla="*/ 12 w 94"/>
                <a:gd name="T3" fmla="*/ 55 h 73"/>
                <a:gd name="T4" fmla="*/ 18 w 94"/>
                <a:gd name="T5" fmla="*/ 60 h 73"/>
                <a:gd name="T6" fmla="*/ 18 w 94"/>
                <a:gd name="T7" fmla="*/ 65 h 73"/>
                <a:gd name="T8" fmla="*/ 20 w 94"/>
                <a:gd name="T9" fmla="*/ 66 h 73"/>
                <a:gd name="T10" fmla="*/ 26 w 94"/>
                <a:gd name="T11" fmla="*/ 67 h 73"/>
                <a:gd name="T12" fmla="*/ 33 w 94"/>
                <a:gd name="T13" fmla="*/ 71 h 73"/>
                <a:gd name="T14" fmla="*/ 41 w 94"/>
                <a:gd name="T15" fmla="*/ 73 h 73"/>
                <a:gd name="T16" fmla="*/ 45 w 94"/>
                <a:gd name="T17" fmla="*/ 69 h 73"/>
                <a:gd name="T18" fmla="*/ 50 w 94"/>
                <a:gd name="T19" fmla="*/ 68 h 73"/>
                <a:gd name="T20" fmla="*/ 53 w 94"/>
                <a:gd name="T21" fmla="*/ 69 h 73"/>
                <a:gd name="T22" fmla="*/ 56 w 94"/>
                <a:gd name="T23" fmla="*/ 69 h 73"/>
                <a:gd name="T24" fmla="*/ 61 w 94"/>
                <a:gd name="T25" fmla="*/ 68 h 73"/>
                <a:gd name="T26" fmla="*/ 69 w 94"/>
                <a:gd name="T27" fmla="*/ 63 h 73"/>
                <a:gd name="T28" fmla="*/ 76 w 94"/>
                <a:gd name="T29" fmla="*/ 62 h 73"/>
                <a:gd name="T30" fmla="*/ 93 w 94"/>
                <a:gd name="T31" fmla="*/ 46 h 73"/>
                <a:gd name="T32" fmla="*/ 91 w 94"/>
                <a:gd name="T33" fmla="*/ 44 h 73"/>
                <a:gd name="T34" fmla="*/ 82 w 94"/>
                <a:gd name="T35" fmla="*/ 42 h 73"/>
                <a:gd name="T36" fmla="*/ 70 w 94"/>
                <a:gd name="T37" fmla="*/ 38 h 73"/>
                <a:gd name="T38" fmla="*/ 65 w 94"/>
                <a:gd name="T39" fmla="*/ 34 h 73"/>
                <a:gd name="T40" fmla="*/ 62 w 94"/>
                <a:gd name="T41" fmla="*/ 29 h 73"/>
                <a:gd name="T42" fmla="*/ 63 w 94"/>
                <a:gd name="T43" fmla="*/ 26 h 73"/>
                <a:gd name="T44" fmla="*/ 60 w 94"/>
                <a:gd name="T45" fmla="*/ 25 h 73"/>
                <a:gd name="T46" fmla="*/ 56 w 94"/>
                <a:gd name="T47" fmla="*/ 25 h 73"/>
                <a:gd name="T48" fmla="*/ 56 w 94"/>
                <a:gd name="T49" fmla="*/ 20 h 73"/>
                <a:gd name="T50" fmla="*/ 59 w 94"/>
                <a:gd name="T51" fmla="*/ 16 h 73"/>
                <a:gd name="T52" fmla="*/ 46 w 94"/>
                <a:gd name="T53" fmla="*/ 3 h 73"/>
                <a:gd name="T54" fmla="*/ 40 w 94"/>
                <a:gd name="T55" fmla="*/ 3 h 73"/>
                <a:gd name="T56" fmla="*/ 37 w 94"/>
                <a:gd name="T57" fmla="*/ 3 h 73"/>
                <a:gd name="T58" fmla="*/ 33 w 94"/>
                <a:gd name="T59" fmla="*/ 1 h 73"/>
                <a:gd name="T60" fmla="*/ 30 w 94"/>
                <a:gd name="T61" fmla="*/ 2 h 73"/>
                <a:gd name="T62" fmla="*/ 28 w 94"/>
                <a:gd name="T63" fmla="*/ 4 h 73"/>
                <a:gd name="T64" fmla="*/ 23 w 94"/>
                <a:gd name="T65" fmla="*/ 4 h 73"/>
                <a:gd name="T66" fmla="*/ 23 w 94"/>
                <a:gd name="T67" fmla="*/ 4 h 73"/>
                <a:gd name="T68" fmla="*/ 21 w 94"/>
                <a:gd name="T69" fmla="*/ 11 h 73"/>
                <a:gd name="T70" fmla="*/ 18 w 94"/>
                <a:gd name="T71" fmla="*/ 14 h 73"/>
                <a:gd name="T72" fmla="*/ 14 w 94"/>
                <a:gd name="T73" fmla="*/ 19 h 73"/>
                <a:gd name="T74" fmla="*/ 12 w 94"/>
                <a:gd name="T75" fmla="*/ 25 h 73"/>
                <a:gd name="T76" fmla="*/ 10 w 94"/>
                <a:gd name="T77" fmla="*/ 28 h 73"/>
                <a:gd name="T78" fmla="*/ 8 w 94"/>
                <a:gd name="T79" fmla="*/ 33 h 73"/>
                <a:gd name="T80" fmla="*/ 7 w 94"/>
                <a:gd name="T81" fmla="*/ 40 h 73"/>
                <a:gd name="T82" fmla="*/ 2 w 94"/>
                <a:gd name="T83" fmla="*/ 42 h 73"/>
                <a:gd name="T84" fmla="*/ 1 w 94"/>
                <a:gd name="T85" fmla="*/ 45 h 73"/>
                <a:gd name="T86" fmla="*/ 7 w 94"/>
                <a:gd name="T87" fmla="*/ 48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4" h="73">
                  <a:moveTo>
                    <a:pt x="7" y="48"/>
                  </a:moveTo>
                  <a:cubicBezTo>
                    <a:pt x="7" y="50"/>
                    <a:pt x="11" y="52"/>
                    <a:pt x="12" y="55"/>
                  </a:cubicBezTo>
                  <a:cubicBezTo>
                    <a:pt x="13" y="58"/>
                    <a:pt x="16" y="60"/>
                    <a:pt x="18" y="60"/>
                  </a:cubicBezTo>
                  <a:cubicBezTo>
                    <a:pt x="19" y="60"/>
                    <a:pt x="18" y="62"/>
                    <a:pt x="18" y="65"/>
                  </a:cubicBezTo>
                  <a:cubicBezTo>
                    <a:pt x="19" y="65"/>
                    <a:pt x="19" y="66"/>
                    <a:pt x="20" y="66"/>
                  </a:cubicBezTo>
                  <a:cubicBezTo>
                    <a:pt x="21" y="67"/>
                    <a:pt x="25" y="66"/>
                    <a:pt x="26" y="67"/>
                  </a:cubicBezTo>
                  <a:cubicBezTo>
                    <a:pt x="28" y="68"/>
                    <a:pt x="32" y="71"/>
                    <a:pt x="33" y="71"/>
                  </a:cubicBezTo>
                  <a:cubicBezTo>
                    <a:pt x="35" y="71"/>
                    <a:pt x="40" y="72"/>
                    <a:pt x="41" y="73"/>
                  </a:cubicBezTo>
                  <a:cubicBezTo>
                    <a:pt x="41" y="73"/>
                    <a:pt x="42" y="71"/>
                    <a:pt x="45" y="69"/>
                  </a:cubicBezTo>
                  <a:cubicBezTo>
                    <a:pt x="47" y="68"/>
                    <a:pt x="50" y="67"/>
                    <a:pt x="50" y="68"/>
                  </a:cubicBezTo>
                  <a:cubicBezTo>
                    <a:pt x="51" y="69"/>
                    <a:pt x="52" y="70"/>
                    <a:pt x="53" y="69"/>
                  </a:cubicBezTo>
                  <a:cubicBezTo>
                    <a:pt x="54" y="69"/>
                    <a:pt x="55" y="69"/>
                    <a:pt x="56" y="69"/>
                  </a:cubicBezTo>
                  <a:cubicBezTo>
                    <a:pt x="58" y="68"/>
                    <a:pt x="61" y="68"/>
                    <a:pt x="61" y="68"/>
                  </a:cubicBezTo>
                  <a:cubicBezTo>
                    <a:pt x="62" y="68"/>
                    <a:pt x="65" y="63"/>
                    <a:pt x="69" y="63"/>
                  </a:cubicBezTo>
                  <a:cubicBezTo>
                    <a:pt x="73" y="63"/>
                    <a:pt x="75" y="64"/>
                    <a:pt x="76" y="62"/>
                  </a:cubicBezTo>
                  <a:cubicBezTo>
                    <a:pt x="78" y="60"/>
                    <a:pt x="92" y="47"/>
                    <a:pt x="93" y="46"/>
                  </a:cubicBezTo>
                  <a:cubicBezTo>
                    <a:pt x="94" y="45"/>
                    <a:pt x="92" y="44"/>
                    <a:pt x="91" y="44"/>
                  </a:cubicBezTo>
                  <a:cubicBezTo>
                    <a:pt x="89" y="44"/>
                    <a:pt x="87" y="44"/>
                    <a:pt x="82" y="42"/>
                  </a:cubicBezTo>
                  <a:cubicBezTo>
                    <a:pt x="78" y="41"/>
                    <a:pt x="71" y="38"/>
                    <a:pt x="70" y="38"/>
                  </a:cubicBezTo>
                  <a:cubicBezTo>
                    <a:pt x="68" y="38"/>
                    <a:pt x="67" y="35"/>
                    <a:pt x="65" y="34"/>
                  </a:cubicBezTo>
                  <a:cubicBezTo>
                    <a:pt x="64" y="34"/>
                    <a:pt x="62" y="30"/>
                    <a:pt x="62" y="29"/>
                  </a:cubicBezTo>
                  <a:cubicBezTo>
                    <a:pt x="61" y="28"/>
                    <a:pt x="62" y="27"/>
                    <a:pt x="63" y="26"/>
                  </a:cubicBezTo>
                  <a:cubicBezTo>
                    <a:pt x="61" y="25"/>
                    <a:pt x="60" y="25"/>
                    <a:pt x="60" y="25"/>
                  </a:cubicBezTo>
                  <a:cubicBezTo>
                    <a:pt x="58" y="26"/>
                    <a:pt x="56" y="26"/>
                    <a:pt x="56" y="25"/>
                  </a:cubicBezTo>
                  <a:cubicBezTo>
                    <a:pt x="56" y="25"/>
                    <a:pt x="55" y="22"/>
                    <a:pt x="56" y="20"/>
                  </a:cubicBezTo>
                  <a:cubicBezTo>
                    <a:pt x="58" y="19"/>
                    <a:pt x="59" y="16"/>
                    <a:pt x="59" y="16"/>
                  </a:cubicBezTo>
                  <a:cubicBezTo>
                    <a:pt x="59" y="16"/>
                    <a:pt x="48" y="3"/>
                    <a:pt x="46" y="3"/>
                  </a:cubicBezTo>
                  <a:cubicBezTo>
                    <a:pt x="45" y="3"/>
                    <a:pt x="41" y="3"/>
                    <a:pt x="40" y="3"/>
                  </a:cubicBezTo>
                  <a:cubicBezTo>
                    <a:pt x="39" y="2"/>
                    <a:pt x="39" y="2"/>
                    <a:pt x="37" y="3"/>
                  </a:cubicBezTo>
                  <a:cubicBezTo>
                    <a:pt x="35" y="4"/>
                    <a:pt x="35" y="2"/>
                    <a:pt x="33" y="1"/>
                  </a:cubicBezTo>
                  <a:cubicBezTo>
                    <a:pt x="32" y="0"/>
                    <a:pt x="31" y="0"/>
                    <a:pt x="30" y="2"/>
                  </a:cubicBezTo>
                  <a:cubicBezTo>
                    <a:pt x="30" y="4"/>
                    <a:pt x="29" y="5"/>
                    <a:pt x="28" y="4"/>
                  </a:cubicBezTo>
                  <a:cubicBezTo>
                    <a:pt x="28" y="4"/>
                    <a:pt x="26" y="4"/>
                    <a:pt x="23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4" y="6"/>
                    <a:pt x="21" y="10"/>
                    <a:pt x="21" y="11"/>
                  </a:cubicBezTo>
                  <a:cubicBezTo>
                    <a:pt x="21" y="13"/>
                    <a:pt x="19" y="14"/>
                    <a:pt x="18" y="14"/>
                  </a:cubicBezTo>
                  <a:cubicBezTo>
                    <a:pt x="17" y="14"/>
                    <a:pt x="16" y="17"/>
                    <a:pt x="14" y="19"/>
                  </a:cubicBezTo>
                  <a:cubicBezTo>
                    <a:pt x="13" y="20"/>
                    <a:pt x="14" y="24"/>
                    <a:pt x="12" y="25"/>
                  </a:cubicBezTo>
                  <a:cubicBezTo>
                    <a:pt x="11" y="26"/>
                    <a:pt x="9" y="27"/>
                    <a:pt x="10" y="28"/>
                  </a:cubicBezTo>
                  <a:cubicBezTo>
                    <a:pt x="11" y="29"/>
                    <a:pt x="8" y="31"/>
                    <a:pt x="8" y="33"/>
                  </a:cubicBezTo>
                  <a:cubicBezTo>
                    <a:pt x="8" y="36"/>
                    <a:pt x="7" y="40"/>
                    <a:pt x="7" y="40"/>
                  </a:cubicBezTo>
                  <a:cubicBezTo>
                    <a:pt x="7" y="41"/>
                    <a:pt x="2" y="40"/>
                    <a:pt x="2" y="42"/>
                  </a:cubicBezTo>
                  <a:cubicBezTo>
                    <a:pt x="2" y="43"/>
                    <a:pt x="0" y="43"/>
                    <a:pt x="1" y="45"/>
                  </a:cubicBezTo>
                  <a:cubicBezTo>
                    <a:pt x="2" y="47"/>
                    <a:pt x="6" y="46"/>
                    <a:pt x="7" y="48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3" name="Freeform 46">
              <a:extLst>
                <a:ext uri="{FF2B5EF4-FFF2-40B4-BE49-F238E27FC236}">
                  <a16:creationId xmlns:a16="http://schemas.microsoft.com/office/drawing/2014/main" xmlns="" id="{D72672DD-4038-4DA7-8ADD-2D0613B97398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4758" y="3179190"/>
              <a:ext cx="34873" cy="41470"/>
            </a:xfrm>
            <a:custGeom>
              <a:avLst/>
              <a:gdLst>
                <a:gd name="T0" fmla="*/ 8 w 9"/>
                <a:gd name="T1" fmla="*/ 5 h 11"/>
                <a:gd name="T2" fmla="*/ 5 w 9"/>
                <a:gd name="T3" fmla="*/ 0 h 11"/>
                <a:gd name="T4" fmla="*/ 5 w 9"/>
                <a:gd name="T5" fmla="*/ 1 h 11"/>
                <a:gd name="T6" fmla="*/ 0 w 9"/>
                <a:gd name="T7" fmla="*/ 10 h 11"/>
                <a:gd name="T8" fmla="*/ 3 w 9"/>
                <a:gd name="T9" fmla="*/ 11 h 11"/>
                <a:gd name="T10" fmla="*/ 8 w 9"/>
                <a:gd name="T11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11">
                  <a:moveTo>
                    <a:pt x="8" y="5"/>
                  </a:moveTo>
                  <a:cubicBezTo>
                    <a:pt x="9" y="4"/>
                    <a:pt x="9" y="0"/>
                    <a:pt x="5" y="0"/>
                  </a:cubicBezTo>
                  <a:cubicBezTo>
                    <a:pt x="5" y="0"/>
                    <a:pt x="5" y="0"/>
                    <a:pt x="5" y="1"/>
                  </a:cubicBezTo>
                  <a:cubicBezTo>
                    <a:pt x="5" y="2"/>
                    <a:pt x="2" y="6"/>
                    <a:pt x="0" y="10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4" y="8"/>
                    <a:pt x="7" y="5"/>
                    <a:pt x="8" y="5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4" name="Freeform 47">
              <a:extLst>
                <a:ext uri="{FF2B5EF4-FFF2-40B4-BE49-F238E27FC236}">
                  <a16:creationId xmlns:a16="http://schemas.microsoft.com/office/drawing/2014/main" xmlns="" id="{238D4C4C-A8BB-4DA9-AFAE-9B347F3DC5FB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7835" y="3112048"/>
              <a:ext cx="161289" cy="130336"/>
            </a:xfrm>
            <a:custGeom>
              <a:avLst/>
              <a:gdLst>
                <a:gd name="T0" fmla="*/ 5 w 43"/>
                <a:gd name="T1" fmla="*/ 23 h 35"/>
                <a:gd name="T2" fmla="*/ 0 w 43"/>
                <a:gd name="T3" fmla="*/ 29 h 35"/>
                <a:gd name="T4" fmla="*/ 0 w 43"/>
                <a:gd name="T5" fmla="*/ 29 h 35"/>
                <a:gd name="T6" fmla="*/ 1 w 43"/>
                <a:gd name="T7" fmla="*/ 32 h 35"/>
                <a:gd name="T8" fmla="*/ 6 w 43"/>
                <a:gd name="T9" fmla="*/ 35 h 35"/>
                <a:gd name="T10" fmla="*/ 12 w 43"/>
                <a:gd name="T11" fmla="*/ 31 h 35"/>
                <a:gd name="T12" fmla="*/ 34 w 43"/>
                <a:gd name="T13" fmla="*/ 20 h 35"/>
                <a:gd name="T14" fmla="*/ 35 w 43"/>
                <a:gd name="T15" fmla="*/ 17 h 35"/>
                <a:gd name="T16" fmla="*/ 36 w 43"/>
                <a:gd name="T17" fmla="*/ 12 h 35"/>
                <a:gd name="T18" fmla="*/ 35 w 43"/>
                <a:gd name="T19" fmla="*/ 7 h 35"/>
                <a:gd name="T20" fmla="*/ 39 w 43"/>
                <a:gd name="T21" fmla="*/ 4 h 35"/>
                <a:gd name="T22" fmla="*/ 43 w 43"/>
                <a:gd name="T23" fmla="*/ 1 h 35"/>
                <a:gd name="T24" fmla="*/ 40 w 43"/>
                <a:gd name="T25" fmla="*/ 0 h 35"/>
                <a:gd name="T26" fmla="*/ 33 w 43"/>
                <a:gd name="T27" fmla="*/ 1 h 35"/>
                <a:gd name="T28" fmla="*/ 25 w 43"/>
                <a:gd name="T29" fmla="*/ 4 h 35"/>
                <a:gd name="T30" fmla="*/ 18 w 43"/>
                <a:gd name="T31" fmla="*/ 4 h 35"/>
                <a:gd name="T32" fmla="*/ 14 w 43"/>
                <a:gd name="T33" fmla="*/ 4 h 35"/>
                <a:gd name="T34" fmla="*/ 8 w 43"/>
                <a:gd name="T35" fmla="*/ 4 h 35"/>
                <a:gd name="T36" fmla="*/ 6 w 43"/>
                <a:gd name="T37" fmla="*/ 6 h 35"/>
                <a:gd name="T38" fmla="*/ 2 w 43"/>
                <a:gd name="T39" fmla="*/ 10 h 35"/>
                <a:gd name="T40" fmla="*/ 2 w 43"/>
                <a:gd name="T41" fmla="*/ 13 h 35"/>
                <a:gd name="T42" fmla="*/ 2 w 43"/>
                <a:gd name="T43" fmla="*/ 18 h 35"/>
                <a:gd name="T44" fmla="*/ 5 w 43"/>
                <a:gd name="T45" fmla="*/ 2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3" h="35">
                  <a:moveTo>
                    <a:pt x="5" y="23"/>
                  </a:moveTo>
                  <a:cubicBezTo>
                    <a:pt x="4" y="23"/>
                    <a:pt x="1" y="26"/>
                    <a:pt x="0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11" y="32"/>
                    <a:pt x="12" y="31"/>
                  </a:cubicBezTo>
                  <a:cubicBezTo>
                    <a:pt x="14" y="31"/>
                    <a:pt x="34" y="20"/>
                    <a:pt x="34" y="20"/>
                  </a:cubicBezTo>
                  <a:cubicBezTo>
                    <a:pt x="34" y="20"/>
                    <a:pt x="35" y="18"/>
                    <a:pt x="35" y="17"/>
                  </a:cubicBezTo>
                  <a:cubicBezTo>
                    <a:pt x="35" y="16"/>
                    <a:pt x="35" y="13"/>
                    <a:pt x="36" y="12"/>
                  </a:cubicBezTo>
                  <a:cubicBezTo>
                    <a:pt x="37" y="11"/>
                    <a:pt x="34" y="9"/>
                    <a:pt x="35" y="7"/>
                  </a:cubicBezTo>
                  <a:cubicBezTo>
                    <a:pt x="36" y="5"/>
                    <a:pt x="39" y="4"/>
                    <a:pt x="39" y="4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37" y="2"/>
                    <a:pt x="33" y="1"/>
                  </a:cubicBezTo>
                  <a:cubicBezTo>
                    <a:pt x="30" y="1"/>
                    <a:pt x="29" y="4"/>
                    <a:pt x="25" y="4"/>
                  </a:cubicBezTo>
                  <a:cubicBezTo>
                    <a:pt x="21" y="4"/>
                    <a:pt x="19" y="5"/>
                    <a:pt x="18" y="4"/>
                  </a:cubicBezTo>
                  <a:cubicBezTo>
                    <a:pt x="17" y="2"/>
                    <a:pt x="17" y="3"/>
                    <a:pt x="14" y="4"/>
                  </a:cubicBezTo>
                  <a:cubicBezTo>
                    <a:pt x="11" y="5"/>
                    <a:pt x="10" y="5"/>
                    <a:pt x="8" y="4"/>
                  </a:cubicBezTo>
                  <a:cubicBezTo>
                    <a:pt x="7" y="3"/>
                    <a:pt x="6" y="5"/>
                    <a:pt x="6" y="6"/>
                  </a:cubicBezTo>
                  <a:cubicBezTo>
                    <a:pt x="6" y="7"/>
                    <a:pt x="6" y="10"/>
                    <a:pt x="2" y="10"/>
                  </a:cubicBezTo>
                  <a:cubicBezTo>
                    <a:pt x="2" y="11"/>
                    <a:pt x="1" y="12"/>
                    <a:pt x="2" y="13"/>
                  </a:cubicBezTo>
                  <a:cubicBezTo>
                    <a:pt x="3" y="14"/>
                    <a:pt x="2" y="16"/>
                    <a:pt x="2" y="18"/>
                  </a:cubicBezTo>
                  <a:cubicBezTo>
                    <a:pt x="6" y="18"/>
                    <a:pt x="6" y="22"/>
                    <a:pt x="5" y="23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5" name="Freeform 48">
              <a:extLst>
                <a:ext uri="{FF2B5EF4-FFF2-40B4-BE49-F238E27FC236}">
                  <a16:creationId xmlns:a16="http://schemas.microsoft.com/office/drawing/2014/main" xmlns="" id="{CEBC564A-85DB-40B3-B1CF-94F436D5DEA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63310" y="3084401"/>
              <a:ext cx="89362" cy="110588"/>
            </a:xfrm>
            <a:custGeom>
              <a:avLst/>
              <a:gdLst>
                <a:gd name="T0" fmla="*/ 6 w 24"/>
                <a:gd name="T1" fmla="*/ 2 h 29"/>
                <a:gd name="T2" fmla="*/ 2 w 24"/>
                <a:gd name="T3" fmla="*/ 5 h 29"/>
                <a:gd name="T4" fmla="*/ 4 w 24"/>
                <a:gd name="T5" fmla="*/ 8 h 29"/>
                <a:gd name="T6" fmla="*/ 4 w 24"/>
                <a:gd name="T7" fmla="*/ 11 h 29"/>
                <a:gd name="T8" fmla="*/ 3 w 24"/>
                <a:gd name="T9" fmla="*/ 17 h 29"/>
                <a:gd name="T10" fmla="*/ 1 w 24"/>
                <a:gd name="T11" fmla="*/ 24 h 29"/>
                <a:gd name="T12" fmla="*/ 2 w 24"/>
                <a:gd name="T13" fmla="*/ 28 h 29"/>
                <a:gd name="T14" fmla="*/ 14 w 24"/>
                <a:gd name="T15" fmla="*/ 24 h 29"/>
                <a:gd name="T16" fmla="*/ 20 w 24"/>
                <a:gd name="T17" fmla="*/ 22 h 29"/>
                <a:gd name="T18" fmla="*/ 23 w 24"/>
                <a:gd name="T19" fmla="*/ 19 h 29"/>
                <a:gd name="T20" fmla="*/ 21 w 24"/>
                <a:gd name="T21" fmla="*/ 10 h 29"/>
                <a:gd name="T22" fmla="*/ 15 w 24"/>
                <a:gd name="T23" fmla="*/ 0 h 29"/>
                <a:gd name="T24" fmla="*/ 11 w 24"/>
                <a:gd name="T25" fmla="*/ 1 h 29"/>
                <a:gd name="T26" fmla="*/ 6 w 24"/>
                <a:gd name="T27" fmla="*/ 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29">
                  <a:moveTo>
                    <a:pt x="6" y="2"/>
                  </a:moveTo>
                  <a:cubicBezTo>
                    <a:pt x="5" y="3"/>
                    <a:pt x="3" y="4"/>
                    <a:pt x="2" y="5"/>
                  </a:cubicBezTo>
                  <a:cubicBezTo>
                    <a:pt x="3" y="6"/>
                    <a:pt x="3" y="8"/>
                    <a:pt x="4" y="8"/>
                  </a:cubicBezTo>
                  <a:cubicBezTo>
                    <a:pt x="6" y="8"/>
                    <a:pt x="6" y="11"/>
                    <a:pt x="4" y="11"/>
                  </a:cubicBezTo>
                  <a:cubicBezTo>
                    <a:pt x="1" y="10"/>
                    <a:pt x="1" y="14"/>
                    <a:pt x="3" y="17"/>
                  </a:cubicBezTo>
                  <a:cubicBezTo>
                    <a:pt x="5" y="19"/>
                    <a:pt x="0" y="23"/>
                    <a:pt x="1" y="24"/>
                  </a:cubicBezTo>
                  <a:cubicBezTo>
                    <a:pt x="3" y="26"/>
                    <a:pt x="2" y="27"/>
                    <a:pt x="2" y="28"/>
                  </a:cubicBezTo>
                  <a:cubicBezTo>
                    <a:pt x="3" y="29"/>
                    <a:pt x="11" y="28"/>
                    <a:pt x="14" y="24"/>
                  </a:cubicBezTo>
                  <a:cubicBezTo>
                    <a:pt x="17" y="21"/>
                    <a:pt x="18" y="21"/>
                    <a:pt x="20" y="22"/>
                  </a:cubicBezTo>
                  <a:cubicBezTo>
                    <a:pt x="22" y="22"/>
                    <a:pt x="24" y="21"/>
                    <a:pt x="23" y="19"/>
                  </a:cubicBezTo>
                  <a:cubicBezTo>
                    <a:pt x="22" y="18"/>
                    <a:pt x="21" y="14"/>
                    <a:pt x="21" y="10"/>
                  </a:cubicBezTo>
                  <a:cubicBezTo>
                    <a:pt x="21" y="8"/>
                    <a:pt x="18" y="3"/>
                    <a:pt x="15" y="0"/>
                  </a:cubicBezTo>
                  <a:cubicBezTo>
                    <a:pt x="14" y="0"/>
                    <a:pt x="13" y="1"/>
                    <a:pt x="11" y="1"/>
                  </a:cubicBezTo>
                  <a:cubicBezTo>
                    <a:pt x="9" y="1"/>
                    <a:pt x="7" y="1"/>
                    <a:pt x="6" y="2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6" name="Freeform 49">
              <a:extLst>
                <a:ext uri="{FF2B5EF4-FFF2-40B4-BE49-F238E27FC236}">
                  <a16:creationId xmlns:a16="http://schemas.microsoft.com/office/drawing/2014/main" xmlns="" id="{AF0895D1-67D5-4140-B1F4-EBF48281987C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0579" y="3396417"/>
              <a:ext cx="106800" cy="140209"/>
            </a:xfrm>
            <a:custGeom>
              <a:avLst/>
              <a:gdLst>
                <a:gd name="T0" fmla="*/ 28 w 28"/>
                <a:gd name="T1" fmla="*/ 31 h 37"/>
                <a:gd name="T2" fmla="*/ 26 w 28"/>
                <a:gd name="T3" fmla="*/ 19 h 37"/>
                <a:gd name="T4" fmla="*/ 21 w 28"/>
                <a:gd name="T5" fmla="*/ 24 h 37"/>
                <a:gd name="T6" fmla="*/ 21 w 28"/>
                <a:gd name="T7" fmla="*/ 17 h 37"/>
                <a:gd name="T8" fmla="*/ 26 w 28"/>
                <a:gd name="T9" fmla="*/ 10 h 37"/>
                <a:gd name="T10" fmla="*/ 22 w 28"/>
                <a:gd name="T11" fmla="*/ 9 h 37"/>
                <a:gd name="T12" fmla="*/ 15 w 28"/>
                <a:gd name="T13" fmla="*/ 9 h 37"/>
                <a:gd name="T14" fmla="*/ 12 w 28"/>
                <a:gd name="T15" fmla="*/ 6 h 37"/>
                <a:gd name="T16" fmla="*/ 8 w 28"/>
                <a:gd name="T17" fmla="*/ 3 h 37"/>
                <a:gd name="T18" fmla="*/ 2 w 28"/>
                <a:gd name="T19" fmla="*/ 3 h 37"/>
                <a:gd name="T20" fmla="*/ 7 w 28"/>
                <a:gd name="T21" fmla="*/ 8 h 37"/>
                <a:gd name="T22" fmla="*/ 3 w 28"/>
                <a:gd name="T23" fmla="*/ 11 h 37"/>
                <a:gd name="T24" fmla="*/ 5 w 28"/>
                <a:gd name="T25" fmla="*/ 20 h 37"/>
                <a:gd name="T26" fmla="*/ 7 w 28"/>
                <a:gd name="T27" fmla="*/ 32 h 37"/>
                <a:gd name="T28" fmla="*/ 11 w 28"/>
                <a:gd name="T29" fmla="*/ 30 h 37"/>
                <a:gd name="T30" fmla="*/ 16 w 28"/>
                <a:gd name="T31" fmla="*/ 28 h 37"/>
                <a:gd name="T32" fmla="*/ 20 w 28"/>
                <a:gd name="T33" fmla="*/ 25 h 37"/>
                <a:gd name="T34" fmla="*/ 23 w 28"/>
                <a:gd name="T35" fmla="*/ 33 h 37"/>
                <a:gd name="T36" fmla="*/ 24 w 28"/>
                <a:gd name="T37" fmla="*/ 37 h 37"/>
                <a:gd name="T38" fmla="*/ 26 w 28"/>
                <a:gd name="T39" fmla="*/ 35 h 37"/>
                <a:gd name="T40" fmla="*/ 28 w 28"/>
                <a:gd name="T41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" h="37">
                  <a:moveTo>
                    <a:pt x="28" y="31"/>
                  </a:moveTo>
                  <a:cubicBezTo>
                    <a:pt x="27" y="25"/>
                    <a:pt x="26" y="19"/>
                    <a:pt x="26" y="19"/>
                  </a:cubicBezTo>
                  <a:cubicBezTo>
                    <a:pt x="24" y="19"/>
                    <a:pt x="23" y="24"/>
                    <a:pt x="21" y="24"/>
                  </a:cubicBezTo>
                  <a:cubicBezTo>
                    <a:pt x="19" y="23"/>
                    <a:pt x="19" y="17"/>
                    <a:pt x="21" y="17"/>
                  </a:cubicBezTo>
                  <a:cubicBezTo>
                    <a:pt x="24" y="17"/>
                    <a:pt x="26" y="12"/>
                    <a:pt x="26" y="10"/>
                  </a:cubicBezTo>
                  <a:cubicBezTo>
                    <a:pt x="26" y="9"/>
                    <a:pt x="24" y="9"/>
                    <a:pt x="22" y="9"/>
                  </a:cubicBezTo>
                  <a:cubicBezTo>
                    <a:pt x="20" y="9"/>
                    <a:pt x="15" y="9"/>
                    <a:pt x="15" y="9"/>
                  </a:cubicBezTo>
                  <a:cubicBezTo>
                    <a:pt x="15" y="9"/>
                    <a:pt x="12" y="8"/>
                    <a:pt x="12" y="6"/>
                  </a:cubicBezTo>
                  <a:cubicBezTo>
                    <a:pt x="12" y="5"/>
                    <a:pt x="11" y="3"/>
                    <a:pt x="8" y="3"/>
                  </a:cubicBezTo>
                  <a:cubicBezTo>
                    <a:pt x="5" y="3"/>
                    <a:pt x="5" y="0"/>
                    <a:pt x="2" y="3"/>
                  </a:cubicBezTo>
                  <a:cubicBezTo>
                    <a:pt x="0" y="6"/>
                    <a:pt x="7" y="6"/>
                    <a:pt x="7" y="8"/>
                  </a:cubicBezTo>
                  <a:cubicBezTo>
                    <a:pt x="6" y="10"/>
                    <a:pt x="4" y="9"/>
                    <a:pt x="3" y="11"/>
                  </a:cubicBezTo>
                  <a:cubicBezTo>
                    <a:pt x="3" y="13"/>
                    <a:pt x="4" y="18"/>
                    <a:pt x="5" y="20"/>
                  </a:cubicBezTo>
                  <a:cubicBezTo>
                    <a:pt x="6" y="22"/>
                    <a:pt x="7" y="27"/>
                    <a:pt x="7" y="32"/>
                  </a:cubicBezTo>
                  <a:cubicBezTo>
                    <a:pt x="9" y="31"/>
                    <a:pt x="9" y="30"/>
                    <a:pt x="11" y="30"/>
                  </a:cubicBezTo>
                  <a:cubicBezTo>
                    <a:pt x="13" y="30"/>
                    <a:pt x="16" y="30"/>
                    <a:pt x="16" y="28"/>
                  </a:cubicBezTo>
                  <a:cubicBezTo>
                    <a:pt x="16" y="26"/>
                    <a:pt x="19" y="24"/>
                    <a:pt x="20" y="25"/>
                  </a:cubicBezTo>
                  <a:cubicBezTo>
                    <a:pt x="21" y="26"/>
                    <a:pt x="23" y="31"/>
                    <a:pt x="23" y="33"/>
                  </a:cubicBezTo>
                  <a:cubicBezTo>
                    <a:pt x="23" y="34"/>
                    <a:pt x="24" y="35"/>
                    <a:pt x="24" y="37"/>
                  </a:cubicBezTo>
                  <a:cubicBezTo>
                    <a:pt x="25" y="36"/>
                    <a:pt x="26" y="35"/>
                    <a:pt x="26" y="35"/>
                  </a:cubicBezTo>
                  <a:cubicBezTo>
                    <a:pt x="26" y="35"/>
                    <a:pt x="27" y="32"/>
                    <a:pt x="28" y="31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7" name="Freeform 50">
              <a:extLst>
                <a:ext uri="{FF2B5EF4-FFF2-40B4-BE49-F238E27FC236}">
                  <a16:creationId xmlns:a16="http://schemas.microsoft.com/office/drawing/2014/main" xmlns="" id="{EEEA312C-65A6-45D7-BB16-11155DFE0F18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3766" y="3163392"/>
              <a:ext cx="649515" cy="689200"/>
            </a:xfrm>
            <a:custGeom>
              <a:avLst/>
              <a:gdLst>
                <a:gd name="T0" fmla="*/ 122 w 173"/>
                <a:gd name="T1" fmla="*/ 73 h 183"/>
                <a:gd name="T2" fmla="*/ 121 w 173"/>
                <a:gd name="T3" fmla="*/ 65 h 183"/>
                <a:gd name="T4" fmla="*/ 131 w 173"/>
                <a:gd name="T5" fmla="*/ 68 h 183"/>
                <a:gd name="T6" fmla="*/ 141 w 173"/>
                <a:gd name="T7" fmla="*/ 71 h 183"/>
                <a:gd name="T8" fmla="*/ 140 w 173"/>
                <a:gd name="T9" fmla="*/ 79 h 183"/>
                <a:gd name="T10" fmla="*/ 145 w 173"/>
                <a:gd name="T11" fmla="*/ 81 h 183"/>
                <a:gd name="T12" fmla="*/ 148 w 173"/>
                <a:gd name="T13" fmla="*/ 92 h 183"/>
                <a:gd name="T14" fmla="*/ 151 w 173"/>
                <a:gd name="T15" fmla="*/ 79 h 183"/>
                <a:gd name="T16" fmla="*/ 158 w 173"/>
                <a:gd name="T17" fmla="*/ 72 h 183"/>
                <a:gd name="T18" fmla="*/ 164 w 173"/>
                <a:gd name="T19" fmla="*/ 59 h 183"/>
                <a:gd name="T20" fmla="*/ 172 w 173"/>
                <a:gd name="T21" fmla="*/ 57 h 183"/>
                <a:gd name="T22" fmla="*/ 173 w 173"/>
                <a:gd name="T23" fmla="*/ 50 h 183"/>
                <a:gd name="T24" fmla="*/ 167 w 173"/>
                <a:gd name="T25" fmla="*/ 44 h 183"/>
                <a:gd name="T26" fmla="*/ 156 w 173"/>
                <a:gd name="T27" fmla="*/ 45 h 183"/>
                <a:gd name="T28" fmla="*/ 148 w 173"/>
                <a:gd name="T29" fmla="*/ 51 h 183"/>
                <a:gd name="T30" fmla="*/ 142 w 173"/>
                <a:gd name="T31" fmla="*/ 54 h 183"/>
                <a:gd name="T32" fmla="*/ 137 w 173"/>
                <a:gd name="T33" fmla="*/ 61 h 183"/>
                <a:gd name="T34" fmla="*/ 127 w 173"/>
                <a:gd name="T35" fmla="*/ 59 h 183"/>
                <a:gd name="T36" fmla="*/ 123 w 173"/>
                <a:gd name="T37" fmla="*/ 52 h 183"/>
                <a:gd name="T38" fmla="*/ 120 w 173"/>
                <a:gd name="T39" fmla="*/ 61 h 183"/>
                <a:gd name="T40" fmla="*/ 101 w 173"/>
                <a:gd name="T41" fmla="*/ 59 h 183"/>
                <a:gd name="T42" fmla="*/ 92 w 173"/>
                <a:gd name="T43" fmla="*/ 56 h 183"/>
                <a:gd name="T44" fmla="*/ 82 w 173"/>
                <a:gd name="T45" fmla="*/ 51 h 183"/>
                <a:gd name="T46" fmla="*/ 74 w 173"/>
                <a:gd name="T47" fmla="*/ 46 h 183"/>
                <a:gd name="T48" fmla="*/ 78 w 173"/>
                <a:gd name="T49" fmla="*/ 38 h 183"/>
                <a:gd name="T50" fmla="*/ 71 w 173"/>
                <a:gd name="T51" fmla="*/ 32 h 183"/>
                <a:gd name="T52" fmla="*/ 64 w 173"/>
                <a:gd name="T53" fmla="*/ 23 h 183"/>
                <a:gd name="T54" fmla="*/ 69 w 173"/>
                <a:gd name="T55" fmla="*/ 18 h 183"/>
                <a:gd name="T56" fmla="*/ 65 w 173"/>
                <a:gd name="T57" fmla="*/ 7 h 183"/>
                <a:gd name="T58" fmla="*/ 59 w 173"/>
                <a:gd name="T59" fmla="*/ 0 h 183"/>
                <a:gd name="T60" fmla="*/ 54 w 173"/>
                <a:gd name="T61" fmla="*/ 4 h 183"/>
                <a:gd name="T62" fmla="*/ 39 w 173"/>
                <a:gd name="T63" fmla="*/ 5 h 183"/>
                <a:gd name="T64" fmla="*/ 37 w 173"/>
                <a:gd name="T65" fmla="*/ 14 h 183"/>
                <a:gd name="T66" fmla="*/ 43 w 173"/>
                <a:gd name="T67" fmla="*/ 23 h 183"/>
                <a:gd name="T68" fmla="*/ 39 w 173"/>
                <a:gd name="T69" fmla="*/ 32 h 183"/>
                <a:gd name="T70" fmla="*/ 32 w 173"/>
                <a:gd name="T71" fmla="*/ 39 h 183"/>
                <a:gd name="T72" fmla="*/ 24 w 173"/>
                <a:gd name="T73" fmla="*/ 49 h 183"/>
                <a:gd name="T74" fmla="*/ 17 w 173"/>
                <a:gd name="T75" fmla="*/ 53 h 183"/>
                <a:gd name="T76" fmla="*/ 8 w 173"/>
                <a:gd name="T77" fmla="*/ 59 h 183"/>
                <a:gd name="T78" fmla="*/ 14 w 173"/>
                <a:gd name="T79" fmla="*/ 70 h 183"/>
                <a:gd name="T80" fmla="*/ 12 w 173"/>
                <a:gd name="T81" fmla="*/ 77 h 183"/>
                <a:gd name="T82" fmla="*/ 0 w 173"/>
                <a:gd name="T83" fmla="*/ 81 h 183"/>
                <a:gd name="T84" fmla="*/ 5 w 173"/>
                <a:gd name="T85" fmla="*/ 87 h 183"/>
                <a:gd name="T86" fmla="*/ 4 w 173"/>
                <a:gd name="T87" fmla="*/ 90 h 183"/>
                <a:gd name="T88" fmla="*/ 23 w 173"/>
                <a:gd name="T89" fmla="*/ 94 h 183"/>
                <a:gd name="T90" fmla="*/ 27 w 173"/>
                <a:gd name="T91" fmla="*/ 97 h 183"/>
                <a:gd name="T92" fmla="*/ 28 w 173"/>
                <a:gd name="T93" fmla="*/ 114 h 183"/>
                <a:gd name="T94" fmla="*/ 37 w 173"/>
                <a:gd name="T95" fmla="*/ 142 h 183"/>
                <a:gd name="T96" fmla="*/ 49 w 173"/>
                <a:gd name="T97" fmla="*/ 171 h 183"/>
                <a:gd name="T98" fmla="*/ 61 w 173"/>
                <a:gd name="T99" fmla="*/ 178 h 183"/>
                <a:gd name="T100" fmla="*/ 69 w 173"/>
                <a:gd name="T101" fmla="*/ 168 h 183"/>
                <a:gd name="T102" fmla="*/ 72 w 173"/>
                <a:gd name="T103" fmla="*/ 156 h 183"/>
                <a:gd name="T104" fmla="*/ 74 w 173"/>
                <a:gd name="T105" fmla="*/ 138 h 183"/>
                <a:gd name="T106" fmla="*/ 82 w 173"/>
                <a:gd name="T107" fmla="*/ 128 h 183"/>
                <a:gd name="T108" fmla="*/ 102 w 173"/>
                <a:gd name="T109" fmla="*/ 111 h 183"/>
                <a:gd name="T110" fmla="*/ 113 w 173"/>
                <a:gd name="T111" fmla="*/ 98 h 183"/>
                <a:gd name="T112" fmla="*/ 126 w 173"/>
                <a:gd name="T113" fmla="*/ 94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73" h="183">
                  <a:moveTo>
                    <a:pt x="124" y="82"/>
                  </a:moveTo>
                  <a:cubicBezTo>
                    <a:pt x="123" y="80"/>
                    <a:pt x="122" y="75"/>
                    <a:pt x="122" y="73"/>
                  </a:cubicBezTo>
                  <a:cubicBezTo>
                    <a:pt x="123" y="71"/>
                    <a:pt x="125" y="72"/>
                    <a:pt x="126" y="70"/>
                  </a:cubicBezTo>
                  <a:cubicBezTo>
                    <a:pt x="126" y="68"/>
                    <a:pt x="119" y="68"/>
                    <a:pt x="121" y="65"/>
                  </a:cubicBezTo>
                  <a:cubicBezTo>
                    <a:pt x="124" y="62"/>
                    <a:pt x="124" y="65"/>
                    <a:pt x="127" y="65"/>
                  </a:cubicBezTo>
                  <a:cubicBezTo>
                    <a:pt x="130" y="65"/>
                    <a:pt x="131" y="67"/>
                    <a:pt x="131" y="68"/>
                  </a:cubicBezTo>
                  <a:cubicBezTo>
                    <a:pt x="131" y="70"/>
                    <a:pt x="134" y="71"/>
                    <a:pt x="134" y="71"/>
                  </a:cubicBezTo>
                  <a:cubicBezTo>
                    <a:pt x="134" y="71"/>
                    <a:pt x="139" y="71"/>
                    <a:pt x="141" y="71"/>
                  </a:cubicBezTo>
                  <a:cubicBezTo>
                    <a:pt x="143" y="71"/>
                    <a:pt x="145" y="71"/>
                    <a:pt x="145" y="72"/>
                  </a:cubicBezTo>
                  <a:cubicBezTo>
                    <a:pt x="145" y="74"/>
                    <a:pt x="143" y="79"/>
                    <a:pt x="140" y="79"/>
                  </a:cubicBezTo>
                  <a:cubicBezTo>
                    <a:pt x="138" y="79"/>
                    <a:pt x="138" y="85"/>
                    <a:pt x="140" y="86"/>
                  </a:cubicBezTo>
                  <a:cubicBezTo>
                    <a:pt x="142" y="86"/>
                    <a:pt x="143" y="81"/>
                    <a:pt x="145" y="81"/>
                  </a:cubicBezTo>
                  <a:cubicBezTo>
                    <a:pt x="145" y="81"/>
                    <a:pt x="146" y="87"/>
                    <a:pt x="147" y="93"/>
                  </a:cubicBezTo>
                  <a:cubicBezTo>
                    <a:pt x="147" y="92"/>
                    <a:pt x="148" y="92"/>
                    <a:pt x="148" y="92"/>
                  </a:cubicBezTo>
                  <a:cubicBezTo>
                    <a:pt x="149" y="92"/>
                    <a:pt x="149" y="87"/>
                    <a:pt x="150" y="85"/>
                  </a:cubicBezTo>
                  <a:cubicBezTo>
                    <a:pt x="151" y="84"/>
                    <a:pt x="150" y="79"/>
                    <a:pt x="151" y="79"/>
                  </a:cubicBezTo>
                  <a:cubicBezTo>
                    <a:pt x="152" y="79"/>
                    <a:pt x="156" y="81"/>
                    <a:pt x="156" y="80"/>
                  </a:cubicBezTo>
                  <a:cubicBezTo>
                    <a:pt x="156" y="78"/>
                    <a:pt x="159" y="74"/>
                    <a:pt x="158" y="72"/>
                  </a:cubicBezTo>
                  <a:cubicBezTo>
                    <a:pt x="158" y="70"/>
                    <a:pt x="160" y="67"/>
                    <a:pt x="160" y="64"/>
                  </a:cubicBezTo>
                  <a:cubicBezTo>
                    <a:pt x="160" y="62"/>
                    <a:pt x="162" y="61"/>
                    <a:pt x="164" y="59"/>
                  </a:cubicBezTo>
                  <a:cubicBezTo>
                    <a:pt x="166" y="58"/>
                    <a:pt x="169" y="56"/>
                    <a:pt x="169" y="57"/>
                  </a:cubicBezTo>
                  <a:cubicBezTo>
                    <a:pt x="170" y="58"/>
                    <a:pt x="173" y="59"/>
                    <a:pt x="172" y="57"/>
                  </a:cubicBezTo>
                  <a:cubicBezTo>
                    <a:pt x="170" y="55"/>
                    <a:pt x="170" y="53"/>
                    <a:pt x="171" y="53"/>
                  </a:cubicBezTo>
                  <a:cubicBezTo>
                    <a:pt x="172" y="53"/>
                    <a:pt x="173" y="50"/>
                    <a:pt x="173" y="50"/>
                  </a:cubicBezTo>
                  <a:cubicBezTo>
                    <a:pt x="173" y="50"/>
                    <a:pt x="170" y="50"/>
                    <a:pt x="169" y="48"/>
                  </a:cubicBezTo>
                  <a:cubicBezTo>
                    <a:pt x="169" y="47"/>
                    <a:pt x="167" y="45"/>
                    <a:pt x="167" y="44"/>
                  </a:cubicBezTo>
                  <a:cubicBezTo>
                    <a:pt x="167" y="43"/>
                    <a:pt x="165" y="43"/>
                    <a:pt x="164" y="44"/>
                  </a:cubicBezTo>
                  <a:cubicBezTo>
                    <a:pt x="162" y="46"/>
                    <a:pt x="159" y="43"/>
                    <a:pt x="156" y="45"/>
                  </a:cubicBezTo>
                  <a:cubicBezTo>
                    <a:pt x="153" y="46"/>
                    <a:pt x="152" y="48"/>
                    <a:pt x="151" y="48"/>
                  </a:cubicBezTo>
                  <a:cubicBezTo>
                    <a:pt x="149" y="48"/>
                    <a:pt x="149" y="49"/>
                    <a:pt x="148" y="51"/>
                  </a:cubicBezTo>
                  <a:cubicBezTo>
                    <a:pt x="147" y="52"/>
                    <a:pt x="146" y="53"/>
                    <a:pt x="145" y="53"/>
                  </a:cubicBezTo>
                  <a:cubicBezTo>
                    <a:pt x="145" y="53"/>
                    <a:pt x="142" y="54"/>
                    <a:pt x="142" y="54"/>
                  </a:cubicBezTo>
                  <a:cubicBezTo>
                    <a:pt x="142" y="54"/>
                    <a:pt x="144" y="58"/>
                    <a:pt x="143" y="60"/>
                  </a:cubicBezTo>
                  <a:cubicBezTo>
                    <a:pt x="142" y="62"/>
                    <a:pt x="139" y="60"/>
                    <a:pt x="137" y="61"/>
                  </a:cubicBezTo>
                  <a:cubicBezTo>
                    <a:pt x="134" y="61"/>
                    <a:pt x="133" y="60"/>
                    <a:pt x="131" y="60"/>
                  </a:cubicBezTo>
                  <a:cubicBezTo>
                    <a:pt x="129" y="61"/>
                    <a:pt x="128" y="59"/>
                    <a:pt x="127" y="59"/>
                  </a:cubicBezTo>
                  <a:cubicBezTo>
                    <a:pt x="126" y="59"/>
                    <a:pt x="124" y="57"/>
                    <a:pt x="125" y="55"/>
                  </a:cubicBezTo>
                  <a:cubicBezTo>
                    <a:pt x="125" y="53"/>
                    <a:pt x="124" y="50"/>
                    <a:pt x="123" y="52"/>
                  </a:cubicBezTo>
                  <a:cubicBezTo>
                    <a:pt x="122" y="53"/>
                    <a:pt x="120" y="53"/>
                    <a:pt x="120" y="55"/>
                  </a:cubicBezTo>
                  <a:cubicBezTo>
                    <a:pt x="120" y="57"/>
                    <a:pt x="121" y="60"/>
                    <a:pt x="120" y="61"/>
                  </a:cubicBezTo>
                  <a:cubicBezTo>
                    <a:pt x="118" y="63"/>
                    <a:pt x="111" y="63"/>
                    <a:pt x="109" y="62"/>
                  </a:cubicBezTo>
                  <a:cubicBezTo>
                    <a:pt x="108" y="61"/>
                    <a:pt x="101" y="60"/>
                    <a:pt x="101" y="59"/>
                  </a:cubicBezTo>
                  <a:cubicBezTo>
                    <a:pt x="101" y="58"/>
                    <a:pt x="99" y="55"/>
                    <a:pt x="98" y="55"/>
                  </a:cubicBezTo>
                  <a:cubicBezTo>
                    <a:pt x="96" y="55"/>
                    <a:pt x="93" y="57"/>
                    <a:pt x="92" y="56"/>
                  </a:cubicBezTo>
                  <a:cubicBezTo>
                    <a:pt x="91" y="56"/>
                    <a:pt x="88" y="54"/>
                    <a:pt x="87" y="53"/>
                  </a:cubicBezTo>
                  <a:cubicBezTo>
                    <a:pt x="85" y="53"/>
                    <a:pt x="82" y="52"/>
                    <a:pt x="82" y="51"/>
                  </a:cubicBezTo>
                  <a:cubicBezTo>
                    <a:pt x="82" y="50"/>
                    <a:pt x="78" y="50"/>
                    <a:pt x="77" y="49"/>
                  </a:cubicBezTo>
                  <a:cubicBezTo>
                    <a:pt x="76" y="48"/>
                    <a:pt x="74" y="47"/>
                    <a:pt x="74" y="46"/>
                  </a:cubicBezTo>
                  <a:cubicBezTo>
                    <a:pt x="74" y="45"/>
                    <a:pt x="75" y="43"/>
                    <a:pt x="75" y="41"/>
                  </a:cubicBezTo>
                  <a:cubicBezTo>
                    <a:pt x="75" y="40"/>
                    <a:pt x="78" y="38"/>
                    <a:pt x="78" y="38"/>
                  </a:cubicBezTo>
                  <a:cubicBezTo>
                    <a:pt x="78" y="37"/>
                    <a:pt x="75" y="35"/>
                    <a:pt x="75" y="35"/>
                  </a:cubicBezTo>
                  <a:cubicBezTo>
                    <a:pt x="75" y="35"/>
                    <a:pt x="73" y="32"/>
                    <a:pt x="71" y="32"/>
                  </a:cubicBezTo>
                  <a:cubicBezTo>
                    <a:pt x="69" y="32"/>
                    <a:pt x="68" y="28"/>
                    <a:pt x="66" y="28"/>
                  </a:cubicBezTo>
                  <a:cubicBezTo>
                    <a:pt x="64" y="28"/>
                    <a:pt x="65" y="24"/>
                    <a:pt x="64" y="23"/>
                  </a:cubicBezTo>
                  <a:cubicBezTo>
                    <a:pt x="63" y="22"/>
                    <a:pt x="64" y="19"/>
                    <a:pt x="65" y="20"/>
                  </a:cubicBezTo>
                  <a:cubicBezTo>
                    <a:pt x="67" y="22"/>
                    <a:pt x="70" y="20"/>
                    <a:pt x="69" y="18"/>
                  </a:cubicBezTo>
                  <a:cubicBezTo>
                    <a:pt x="68" y="16"/>
                    <a:pt x="66" y="14"/>
                    <a:pt x="66" y="13"/>
                  </a:cubicBezTo>
                  <a:cubicBezTo>
                    <a:pt x="66" y="11"/>
                    <a:pt x="67" y="8"/>
                    <a:pt x="65" y="7"/>
                  </a:cubicBezTo>
                  <a:cubicBezTo>
                    <a:pt x="64" y="6"/>
                    <a:pt x="62" y="4"/>
                    <a:pt x="62" y="3"/>
                  </a:cubicBezTo>
                  <a:cubicBezTo>
                    <a:pt x="61" y="1"/>
                    <a:pt x="59" y="0"/>
                    <a:pt x="59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0"/>
                    <a:pt x="55" y="4"/>
                    <a:pt x="54" y="4"/>
                  </a:cubicBezTo>
                  <a:cubicBezTo>
                    <a:pt x="53" y="5"/>
                    <a:pt x="50" y="6"/>
                    <a:pt x="48" y="7"/>
                  </a:cubicBezTo>
                  <a:cubicBezTo>
                    <a:pt x="46" y="8"/>
                    <a:pt x="41" y="5"/>
                    <a:pt x="39" y="5"/>
                  </a:cubicBezTo>
                  <a:cubicBezTo>
                    <a:pt x="36" y="5"/>
                    <a:pt x="34" y="8"/>
                    <a:pt x="36" y="8"/>
                  </a:cubicBezTo>
                  <a:cubicBezTo>
                    <a:pt x="37" y="9"/>
                    <a:pt x="37" y="14"/>
                    <a:pt x="37" y="14"/>
                  </a:cubicBezTo>
                  <a:cubicBezTo>
                    <a:pt x="37" y="14"/>
                    <a:pt x="38" y="21"/>
                    <a:pt x="40" y="20"/>
                  </a:cubicBezTo>
                  <a:cubicBezTo>
                    <a:pt x="42" y="20"/>
                    <a:pt x="45" y="22"/>
                    <a:pt x="43" y="23"/>
                  </a:cubicBezTo>
                  <a:cubicBezTo>
                    <a:pt x="41" y="23"/>
                    <a:pt x="40" y="26"/>
                    <a:pt x="40" y="28"/>
                  </a:cubicBezTo>
                  <a:cubicBezTo>
                    <a:pt x="40" y="30"/>
                    <a:pt x="40" y="32"/>
                    <a:pt x="39" y="32"/>
                  </a:cubicBezTo>
                  <a:cubicBezTo>
                    <a:pt x="37" y="33"/>
                    <a:pt x="36" y="33"/>
                    <a:pt x="36" y="36"/>
                  </a:cubicBezTo>
                  <a:cubicBezTo>
                    <a:pt x="36" y="38"/>
                    <a:pt x="33" y="38"/>
                    <a:pt x="32" y="39"/>
                  </a:cubicBezTo>
                  <a:cubicBezTo>
                    <a:pt x="32" y="40"/>
                    <a:pt x="30" y="45"/>
                    <a:pt x="30" y="45"/>
                  </a:cubicBezTo>
                  <a:cubicBezTo>
                    <a:pt x="29" y="46"/>
                    <a:pt x="25" y="46"/>
                    <a:pt x="24" y="49"/>
                  </a:cubicBezTo>
                  <a:cubicBezTo>
                    <a:pt x="24" y="51"/>
                    <a:pt x="22" y="53"/>
                    <a:pt x="21" y="53"/>
                  </a:cubicBezTo>
                  <a:cubicBezTo>
                    <a:pt x="20" y="53"/>
                    <a:pt x="18" y="52"/>
                    <a:pt x="17" y="53"/>
                  </a:cubicBezTo>
                  <a:cubicBezTo>
                    <a:pt x="16" y="55"/>
                    <a:pt x="13" y="52"/>
                    <a:pt x="12" y="53"/>
                  </a:cubicBezTo>
                  <a:cubicBezTo>
                    <a:pt x="11" y="54"/>
                    <a:pt x="8" y="57"/>
                    <a:pt x="8" y="59"/>
                  </a:cubicBezTo>
                  <a:cubicBezTo>
                    <a:pt x="8" y="61"/>
                    <a:pt x="12" y="61"/>
                    <a:pt x="11" y="63"/>
                  </a:cubicBezTo>
                  <a:cubicBezTo>
                    <a:pt x="11" y="66"/>
                    <a:pt x="13" y="69"/>
                    <a:pt x="14" y="70"/>
                  </a:cubicBezTo>
                  <a:cubicBezTo>
                    <a:pt x="15" y="71"/>
                    <a:pt x="17" y="74"/>
                    <a:pt x="16" y="75"/>
                  </a:cubicBezTo>
                  <a:cubicBezTo>
                    <a:pt x="15" y="77"/>
                    <a:pt x="14" y="77"/>
                    <a:pt x="12" y="77"/>
                  </a:cubicBezTo>
                  <a:cubicBezTo>
                    <a:pt x="9" y="76"/>
                    <a:pt x="10" y="78"/>
                    <a:pt x="6" y="77"/>
                  </a:cubicBezTo>
                  <a:cubicBezTo>
                    <a:pt x="2" y="76"/>
                    <a:pt x="2" y="79"/>
                    <a:pt x="0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2" y="83"/>
                    <a:pt x="2" y="85"/>
                    <a:pt x="5" y="87"/>
                  </a:cubicBezTo>
                  <a:cubicBezTo>
                    <a:pt x="9" y="88"/>
                    <a:pt x="12" y="84"/>
                    <a:pt x="12" y="87"/>
                  </a:cubicBezTo>
                  <a:cubicBezTo>
                    <a:pt x="12" y="90"/>
                    <a:pt x="4" y="89"/>
                    <a:pt x="4" y="90"/>
                  </a:cubicBezTo>
                  <a:cubicBezTo>
                    <a:pt x="3" y="91"/>
                    <a:pt x="12" y="101"/>
                    <a:pt x="17" y="101"/>
                  </a:cubicBezTo>
                  <a:cubicBezTo>
                    <a:pt x="21" y="100"/>
                    <a:pt x="25" y="95"/>
                    <a:pt x="23" y="94"/>
                  </a:cubicBezTo>
                  <a:cubicBezTo>
                    <a:pt x="22" y="93"/>
                    <a:pt x="24" y="90"/>
                    <a:pt x="25" y="91"/>
                  </a:cubicBezTo>
                  <a:cubicBezTo>
                    <a:pt x="27" y="92"/>
                    <a:pt x="26" y="96"/>
                    <a:pt x="27" y="97"/>
                  </a:cubicBezTo>
                  <a:cubicBezTo>
                    <a:pt x="28" y="99"/>
                    <a:pt x="28" y="101"/>
                    <a:pt x="27" y="103"/>
                  </a:cubicBezTo>
                  <a:cubicBezTo>
                    <a:pt x="26" y="106"/>
                    <a:pt x="28" y="111"/>
                    <a:pt x="28" y="114"/>
                  </a:cubicBezTo>
                  <a:cubicBezTo>
                    <a:pt x="28" y="116"/>
                    <a:pt x="30" y="121"/>
                    <a:pt x="31" y="125"/>
                  </a:cubicBezTo>
                  <a:cubicBezTo>
                    <a:pt x="32" y="129"/>
                    <a:pt x="34" y="137"/>
                    <a:pt x="37" y="142"/>
                  </a:cubicBezTo>
                  <a:cubicBezTo>
                    <a:pt x="39" y="146"/>
                    <a:pt x="41" y="155"/>
                    <a:pt x="43" y="158"/>
                  </a:cubicBezTo>
                  <a:cubicBezTo>
                    <a:pt x="45" y="160"/>
                    <a:pt x="49" y="167"/>
                    <a:pt x="49" y="171"/>
                  </a:cubicBezTo>
                  <a:cubicBezTo>
                    <a:pt x="49" y="175"/>
                    <a:pt x="53" y="181"/>
                    <a:pt x="55" y="182"/>
                  </a:cubicBezTo>
                  <a:cubicBezTo>
                    <a:pt x="56" y="183"/>
                    <a:pt x="60" y="181"/>
                    <a:pt x="61" y="178"/>
                  </a:cubicBezTo>
                  <a:cubicBezTo>
                    <a:pt x="61" y="175"/>
                    <a:pt x="66" y="174"/>
                    <a:pt x="66" y="172"/>
                  </a:cubicBezTo>
                  <a:cubicBezTo>
                    <a:pt x="67" y="170"/>
                    <a:pt x="67" y="168"/>
                    <a:pt x="69" y="168"/>
                  </a:cubicBezTo>
                  <a:cubicBezTo>
                    <a:pt x="71" y="168"/>
                    <a:pt x="71" y="166"/>
                    <a:pt x="71" y="163"/>
                  </a:cubicBezTo>
                  <a:cubicBezTo>
                    <a:pt x="71" y="161"/>
                    <a:pt x="71" y="158"/>
                    <a:pt x="72" y="156"/>
                  </a:cubicBezTo>
                  <a:cubicBezTo>
                    <a:pt x="74" y="153"/>
                    <a:pt x="74" y="148"/>
                    <a:pt x="73" y="145"/>
                  </a:cubicBezTo>
                  <a:cubicBezTo>
                    <a:pt x="72" y="143"/>
                    <a:pt x="73" y="140"/>
                    <a:pt x="74" y="138"/>
                  </a:cubicBezTo>
                  <a:cubicBezTo>
                    <a:pt x="75" y="135"/>
                    <a:pt x="74" y="133"/>
                    <a:pt x="76" y="132"/>
                  </a:cubicBezTo>
                  <a:cubicBezTo>
                    <a:pt x="78" y="132"/>
                    <a:pt x="80" y="131"/>
                    <a:pt x="82" y="128"/>
                  </a:cubicBezTo>
                  <a:cubicBezTo>
                    <a:pt x="84" y="126"/>
                    <a:pt x="90" y="122"/>
                    <a:pt x="92" y="121"/>
                  </a:cubicBezTo>
                  <a:cubicBezTo>
                    <a:pt x="94" y="119"/>
                    <a:pt x="100" y="114"/>
                    <a:pt x="102" y="111"/>
                  </a:cubicBezTo>
                  <a:cubicBezTo>
                    <a:pt x="104" y="107"/>
                    <a:pt x="109" y="106"/>
                    <a:pt x="111" y="104"/>
                  </a:cubicBezTo>
                  <a:cubicBezTo>
                    <a:pt x="114" y="101"/>
                    <a:pt x="113" y="100"/>
                    <a:pt x="113" y="98"/>
                  </a:cubicBezTo>
                  <a:cubicBezTo>
                    <a:pt x="114" y="95"/>
                    <a:pt x="121" y="94"/>
                    <a:pt x="124" y="94"/>
                  </a:cubicBezTo>
                  <a:cubicBezTo>
                    <a:pt x="125" y="94"/>
                    <a:pt x="125" y="94"/>
                    <a:pt x="126" y="94"/>
                  </a:cubicBezTo>
                  <a:cubicBezTo>
                    <a:pt x="126" y="89"/>
                    <a:pt x="125" y="84"/>
                    <a:pt x="124" y="82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8" name="Freeform 51">
              <a:extLst>
                <a:ext uri="{FF2B5EF4-FFF2-40B4-BE49-F238E27FC236}">
                  <a16:creationId xmlns:a16="http://schemas.microsoft.com/office/drawing/2014/main" xmlns="" id="{D8EE3D26-E863-4D8D-B139-07A3B4B7AFA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4939" y="2683518"/>
              <a:ext cx="734520" cy="315966"/>
            </a:xfrm>
            <a:custGeom>
              <a:avLst/>
              <a:gdLst>
                <a:gd name="T0" fmla="*/ 181 w 196"/>
                <a:gd name="T1" fmla="*/ 36 h 84"/>
                <a:gd name="T2" fmla="*/ 169 w 196"/>
                <a:gd name="T3" fmla="*/ 35 h 84"/>
                <a:gd name="T4" fmla="*/ 170 w 196"/>
                <a:gd name="T5" fmla="*/ 28 h 84"/>
                <a:gd name="T6" fmla="*/ 170 w 196"/>
                <a:gd name="T7" fmla="*/ 18 h 84"/>
                <a:gd name="T8" fmla="*/ 157 w 196"/>
                <a:gd name="T9" fmla="*/ 16 h 84"/>
                <a:gd name="T10" fmla="*/ 147 w 196"/>
                <a:gd name="T11" fmla="*/ 22 h 84"/>
                <a:gd name="T12" fmla="*/ 131 w 196"/>
                <a:gd name="T13" fmla="*/ 24 h 84"/>
                <a:gd name="T14" fmla="*/ 120 w 196"/>
                <a:gd name="T15" fmla="*/ 19 h 84"/>
                <a:gd name="T16" fmla="*/ 110 w 196"/>
                <a:gd name="T17" fmla="*/ 15 h 84"/>
                <a:gd name="T18" fmla="*/ 98 w 196"/>
                <a:gd name="T19" fmla="*/ 14 h 84"/>
                <a:gd name="T20" fmla="*/ 88 w 196"/>
                <a:gd name="T21" fmla="*/ 15 h 84"/>
                <a:gd name="T22" fmla="*/ 84 w 196"/>
                <a:gd name="T23" fmla="*/ 7 h 84"/>
                <a:gd name="T24" fmla="*/ 73 w 196"/>
                <a:gd name="T25" fmla="*/ 3 h 84"/>
                <a:gd name="T26" fmla="*/ 65 w 196"/>
                <a:gd name="T27" fmla="*/ 0 h 84"/>
                <a:gd name="T28" fmla="*/ 59 w 196"/>
                <a:gd name="T29" fmla="*/ 4 h 84"/>
                <a:gd name="T30" fmla="*/ 59 w 196"/>
                <a:gd name="T31" fmla="*/ 13 h 84"/>
                <a:gd name="T32" fmla="*/ 53 w 196"/>
                <a:gd name="T33" fmla="*/ 19 h 84"/>
                <a:gd name="T34" fmla="*/ 44 w 196"/>
                <a:gd name="T35" fmla="*/ 18 h 84"/>
                <a:gd name="T36" fmla="*/ 37 w 196"/>
                <a:gd name="T37" fmla="*/ 12 h 84"/>
                <a:gd name="T38" fmla="*/ 24 w 196"/>
                <a:gd name="T39" fmla="*/ 12 h 84"/>
                <a:gd name="T40" fmla="*/ 15 w 196"/>
                <a:gd name="T41" fmla="*/ 16 h 84"/>
                <a:gd name="T42" fmla="*/ 5 w 196"/>
                <a:gd name="T43" fmla="*/ 22 h 84"/>
                <a:gd name="T44" fmla="*/ 0 w 196"/>
                <a:gd name="T45" fmla="*/ 24 h 84"/>
                <a:gd name="T46" fmla="*/ 4 w 196"/>
                <a:gd name="T47" fmla="*/ 30 h 84"/>
                <a:gd name="T48" fmla="*/ 15 w 196"/>
                <a:gd name="T49" fmla="*/ 38 h 84"/>
                <a:gd name="T50" fmla="*/ 18 w 196"/>
                <a:gd name="T51" fmla="*/ 49 h 84"/>
                <a:gd name="T52" fmla="*/ 31 w 196"/>
                <a:gd name="T53" fmla="*/ 57 h 84"/>
                <a:gd name="T54" fmla="*/ 40 w 196"/>
                <a:gd name="T55" fmla="*/ 63 h 84"/>
                <a:gd name="T56" fmla="*/ 48 w 196"/>
                <a:gd name="T57" fmla="*/ 74 h 84"/>
                <a:gd name="T58" fmla="*/ 71 w 196"/>
                <a:gd name="T59" fmla="*/ 76 h 84"/>
                <a:gd name="T60" fmla="*/ 89 w 196"/>
                <a:gd name="T61" fmla="*/ 80 h 84"/>
                <a:gd name="T62" fmla="*/ 100 w 196"/>
                <a:gd name="T63" fmla="*/ 84 h 84"/>
                <a:gd name="T64" fmla="*/ 125 w 196"/>
                <a:gd name="T65" fmla="*/ 78 h 84"/>
                <a:gd name="T66" fmla="*/ 144 w 196"/>
                <a:gd name="T67" fmla="*/ 67 h 84"/>
                <a:gd name="T68" fmla="*/ 148 w 196"/>
                <a:gd name="T69" fmla="*/ 58 h 84"/>
                <a:gd name="T70" fmla="*/ 168 w 196"/>
                <a:gd name="T71" fmla="*/ 54 h 84"/>
                <a:gd name="T72" fmla="*/ 181 w 196"/>
                <a:gd name="T73" fmla="*/ 46 h 84"/>
                <a:gd name="T74" fmla="*/ 195 w 196"/>
                <a:gd name="T75" fmla="*/ 4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96" h="84">
                  <a:moveTo>
                    <a:pt x="187" y="35"/>
                  </a:moveTo>
                  <a:cubicBezTo>
                    <a:pt x="185" y="33"/>
                    <a:pt x="182" y="34"/>
                    <a:pt x="181" y="36"/>
                  </a:cubicBezTo>
                  <a:cubicBezTo>
                    <a:pt x="180" y="38"/>
                    <a:pt x="179" y="35"/>
                    <a:pt x="175" y="35"/>
                  </a:cubicBezTo>
                  <a:cubicBezTo>
                    <a:pt x="172" y="35"/>
                    <a:pt x="171" y="37"/>
                    <a:pt x="169" y="35"/>
                  </a:cubicBezTo>
                  <a:cubicBezTo>
                    <a:pt x="166" y="32"/>
                    <a:pt x="170" y="31"/>
                    <a:pt x="170" y="31"/>
                  </a:cubicBezTo>
                  <a:cubicBezTo>
                    <a:pt x="170" y="28"/>
                    <a:pt x="170" y="28"/>
                    <a:pt x="170" y="28"/>
                  </a:cubicBezTo>
                  <a:cubicBezTo>
                    <a:pt x="175" y="18"/>
                    <a:pt x="175" y="18"/>
                    <a:pt x="175" y="18"/>
                  </a:cubicBezTo>
                  <a:cubicBezTo>
                    <a:pt x="174" y="18"/>
                    <a:pt x="171" y="17"/>
                    <a:pt x="170" y="18"/>
                  </a:cubicBezTo>
                  <a:cubicBezTo>
                    <a:pt x="169" y="18"/>
                    <a:pt x="165" y="18"/>
                    <a:pt x="165" y="17"/>
                  </a:cubicBezTo>
                  <a:cubicBezTo>
                    <a:pt x="165" y="15"/>
                    <a:pt x="159" y="15"/>
                    <a:pt x="157" y="16"/>
                  </a:cubicBezTo>
                  <a:cubicBezTo>
                    <a:pt x="156" y="17"/>
                    <a:pt x="153" y="18"/>
                    <a:pt x="152" y="20"/>
                  </a:cubicBezTo>
                  <a:cubicBezTo>
                    <a:pt x="152" y="21"/>
                    <a:pt x="149" y="21"/>
                    <a:pt x="147" y="22"/>
                  </a:cubicBezTo>
                  <a:cubicBezTo>
                    <a:pt x="146" y="22"/>
                    <a:pt x="140" y="23"/>
                    <a:pt x="139" y="24"/>
                  </a:cubicBezTo>
                  <a:cubicBezTo>
                    <a:pt x="139" y="24"/>
                    <a:pt x="132" y="24"/>
                    <a:pt x="131" y="24"/>
                  </a:cubicBezTo>
                  <a:cubicBezTo>
                    <a:pt x="130" y="23"/>
                    <a:pt x="124" y="24"/>
                    <a:pt x="123" y="22"/>
                  </a:cubicBezTo>
                  <a:cubicBezTo>
                    <a:pt x="122" y="21"/>
                    <a:pt x="120" y="20"/>
                    <a:pt x="120" y="19"/>
                  </a:cubicBezTo>
                  <a:cubicBezTo>
                    <a:pt x="120" y="17"/>
                    <a:pt x="115" y="17"/>
                    <a:pt x="115" y="16"/>
                  </a:cubicBezTo>
                  <a:cubicBezTo>
                    <a:pt x="114" y="15"/>
                    <a:pt x="110" y="15"/>
                    <a:pt x="110" y="15"/>
                  </a:cubicBezTo>
                  <a:cubicBezTo>
                    <a:pt x="109" y="15"/>
                    <a:pt x="105" y="14"/>
                    <a:pt x="104" y="14"/>
                  </a:cubicBezTo>
                  <a:cubicBezTo>
                    <a:pt x="103" y="13"/>
                    <a:pt x="100" y="14"/>
                    <a:pt x="98" y="14"/>
                  </a:cubicBezTo>
                  <a:cubicBezTo>
                    <a:pt x="97" y="14"/>
                    <a:pt x="95" y="16"/>
                    <a:pt x="94" y="17"/>
                  </a:cubicBezTo>
                  <a:cubicBezTo>
                    <a:pt x="93" y="17"/>
                    <a:pt x="89" y="14"/>
                    <a:pt x="88" y="15"/>
                  </a:cubicBezTo>
                  <a:cubicBezTo>
                    <a:pt x="88" y="15"/>
                    <a:pt x="86" y="13"/>
                    <a:pt x="85" y="12"/>
                  </a:cubicBezTo>
                  <a:cubicBezTo>
                    <a:pt x="84" y="11"/>
                    <a:pt x="85" y="8"/>
                    <a:pt x="84" y="7"/>
                  </a:cubicBezTo>
                  <a:cubicBezTo>
                    <a:pt x="83" y="5"/>
                    <a:pt x="79" y="5"/>
                    <a:pt x="78" y="5"/>
                  </a:cubicBezTo>
                  <a:cubicBezTo>
                    <a:pt x="76" y="4"/>
                    <a:pt x="74" y="3"/>
                    <a:pt x="73" y="3"/>
                  </a:cubicBezTo>
                  <a:cubicBezTo>
                    <a:pt x="72" y="3"/>
                    <a:pt x="70" y="3"/>
                    <a:pt x="69" y="2"/>
                  </a:cubicBezTo>
                  <a:cubicBezTo>
                    <a:pt x="69" y="1"/>
                    <a:pt x="66" y="0"/>
                    <a:pt x="65" y="0"/>
                  </a:cubicBezTo>
                  <a:cubicBezTo>
                    <a:pt x="63" y="0"/>
                    <a:pt x="63" y="1"/>
                    <a:pt x="62" y="2"/>
                  </a:cubicBezTo>
                  <a:cubicBezTo>
                    <a:pt x="62" y="3"/>
                    <a:pt x="60" y="3"/>
                    <a:pt x="59" y="4"/>
                  </a:cubicBezTo>
                  <a:cubicBezTo>
                    <a:pt x="59" y="6"/>
                    <a:pt x="56" y="6"/>
                    <a:pt x="57" y="7"/>
                  </a:cubicBezTo>
                  <a:cubicBezTo>
                    <a:pt x="57" y="9"/>
                    <a:pt x="58" y="12"/>
                    <a:pt x="59" y="13"/>
                  </a:cubicBezTo>
                  <a:cubicBezTo>
                    <a:pt x="60" y="13"/>
                    <a:pt x="59" y="16"/>
                    <a:pt x="59" y="16"/>
                  </a:cubicBezTo>
                  <a:cubicBezTo>
                    <a:pt x="58" y="17"/>
                    <a:pt x="54" y="18"/>
                    <a:pt x="53" y="19"/>
                  </a:cubicBezTo>
                  <a:cubicBezTo>
                    <a:pt x="53" y="20"/>
                    <a:pt x="51" y="19"/>
                    <a:pt x="49" y="18"/>
                  </a:cubicBezTo>
                  <a:cubicBezTo>
                    <a:pt x="47" y="17"/>
                    <a:pt x="45" y="17"/>
                    <a:pt x="44" y="18"/>
                  </a:cubicBezTo>
                  <a:cubicBezTo>
                    <a:pt x="43" y="19"/>
                    <a:pt x="40" y="16"/>
                    <a:pt x="39" y="16"/>
                  </a:cubicBezTo>
                  <a:cubicBezTo>
                    <a:pt x="38" y="16"/>
                    <a:pt x="38" y="12"/>
                    <a:pt x="37" y="12"/>
                  </a:cubicBezTo>
                  <a:cubicBezTo>
                    <a:pt x="36" y="13"/>
                    <a:pt x="29" y="11"/>
                    <a:pt x="28" y="11"/>
                  </a:cubicBezTo>
                  <a:cubicBezTo>
                    <a:pt x="27" y="11"/>
                    <a:pt x="24" y="11"/>
                    <a:pt x="24" y="12"/>
                  </a:cubicBezTo>
                  <a:cubicBezTo>
                    <a:pt x="23" y="13"/>
                    <a:pt x="20" y="12"/>
                    <a:pt x="20" y="14"/>
                  </a:cubicBezTo>
                  <a:cubicBezTo>
                    <a:pt x="19" y="15"/>
                    <a:pt x="16" y="15"/>
                    <a:pt x="15" y="16"/>
                  </a:cubicBezTo>
                  <a:cubicBezTo>
                    <a:pt x="15" y="17"/>
                    <a:pt x="11" y="17"/>
                    <a:pt x="11" y="19"/>
                  </a:cubicBezTo>
                  <a:cubicBezTo>
                    <a:pt x="10" y="21"/>
                    <a:pt x="6" y="22"/>
                    <a:pt x="5" y="22"/>
                  </a:cubicBezTo>
                  <a:cubicBezTo>
                    <a:pt x="4" y="22"/>
                    <a:pt x="1" y="22"/>
                    <a:pt x="1" y="23"/>
                  </a:cubicBezTo>
                  <a:cubicBezTo>
                    <a:pt x="1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1" y="29"/>
                    <a:pt x="2" y="29"/>
                    <a:pt x="4" y="30"/>
                  </a:cubicBezTo>
                  <a:cubicBezTo>
                    <a:pt x="6" y="32"/>
                    <a:pt x="8" y="33"/>
                    <a:pt x="10" y="33"/>
                  </a:cubicBezTo>
                  <a:cubicBezTo>
                    <a:pt x="12" y="33"/>
                    <a:pt x="15" y="36"/>
                    <a:pt x="15" y="38"/>
                  </a:cubicBezTo>
                  <a:cubicBezTo>
                    <a:pt x="16" y="39"/>
                    <a:pt x="17" y="41"/>
                    <a:pt x="19" y="42"/>
                  </a:cubicBezTo>
                  <a:cubicBezTo>
                    <a:pt x="20" y="43"/>
                    <a:pt x="18" y="46"/>
                    <a:pt x="18" y="49"/>
                  </a:cubicBezTo>
                  <a:cubicBezTo>
                    <a:pt x="18" y="51"/>
                    <a:pt x="15" y="51"/>
                    <a:pt x="17" y="54"/>
                  </a:cubicBezTo>
                  <a:cubicBezTo>
                    <a:pt x="18" y="56"/>
                    <a:pt x="28" y="57"/>
                    <a:pt x="31" y="57"/>
                  </a:cubicBezTo>
                  <a:cubicBezTo>
                    <a:pt x="34" y="57"/>
                    <a:pt x="35" y="60"/>
                    <a:pt x="35" y="60"/>
                  </a:cubicBezTo>
                  <a:cubicBezTo>
                    <a:pt x="37" y="60"/>
                    <a:pt x="37" y="62"/>
                    <a:pt x="40" y="63"/>
                  </a:cubicBezTo>
                  <a:cubicBezTo>
                    <a:pt x="42" y="63"/>
                    <a:pt x="44" y="64"/>
                    <a:pt x="44" y="68"/>
                  </a:cubicBezTo>
                  <a:cubicBezTo>
                    <a:pt x="45" y="72"/>
                    <a:pt x="48" y="73"/>
                    <a:pt x="48" y="74"/>
                  </a:cubicBezTo>
                  <a:cubicBezTo>
                    <a:pt x="48" y="76"/>
                    <a:pt x="53" y="75"/>
                    <a:pt x="56" y="75"/>
                  </a:cubicBezTo>
                  <a:cubicBezTo>
                    <a:pt x="59" y="76"/>
                    <a:pt x="68" y="75"/>
                    <a:pt x="71" y="76"/>
                  </a:cubicBezTo>
                  <a:cubicBezTo>
                    <a:pt x="73" y="76"/>
                    <a:pt x="79" y="76"/>
                    <a:pt x="82" y="78"/>
                  </a:cubicBezTo>
                  <a:cubicBezTo>
                    <a:pt x="85" y="80"/>
                    <a:pt x="87" y="78"/>
                    <a:pt x="89" y="80"/>
                  </a:cubicBezTo>
                  <a:cubicBezTo>
                    <a:pt x="91" y="81"/>
                    <a:pt x="93" y="82"/>
                    <a:pt x="95" y="81"/>
                  </a:cubicBezTo>
                  <a:cubicBezTo>
                    <a:pt x="98" y="81"/>
                    <a:pt x="98" y="83"/>
                    <a:pt x="100" y="84"/>
                  </a:cubicBezTo>
                  <a:cubicBezTo>
                    <a:pt x="102" y="84"/>
                    <a:pt x="106" y="80"/>
                    <a:pt x="111" y="78"/>
                  </a:cubicBezTo>
                  <a:cubicBezTo>
                    <a:pt x="116" y="76"/>
                    <a:pt x="122" y="77"/>
                    <a:pt x="125" y="78"/>
                  </a:cubicBezTo>
                  <a:cubicBezTo>
                    <a:pt x="128" y="78"/>
                    <a:pt x="133" y="76"/>
                    <a:pt x="136" y="73"/>
                  </a:cubicBezTo>
                  <a:cubicBezTo>
                    <a:pt x="139" y="69"/>
                    <a:pt x="143" y="70"/>
                    <a:pt x="144" y="67"/>
                  </a:cubicBezTo>
                  <a:cubicBezTo>
                    <a:pt x="144" y="64"/>
                    <a:pt x="141" y="62"/>
                    <a:pt x="142" y="60"/>
                  </a:cubicBezTo>
                  <a:cubicBezTo>
                    <a:pt x="144" y="57"/>
                    <a:pt x="147" y="57"/>
                    <a:pt x="148" y="58"/>
                  </a:cubicBezTo>
                  <a:cubicBezTo>
                    <a:pt x="150" y="59"/>
                    <a:pt x="154" y="60"/>
                    <a:pt x="158" y="57"/>
                  </a:cubicBezTo>
                  <a:cubicBezTo>
                    <a:pt x="162" y="54"/>
                    <a:pt x="164" y="55"/>
                    <a:pt x="168" y="54"/>
                  </a:cubicBezTo>
                  <a:cubicBezTo>
                    <a:pt x="171" y="54"/>
                    <a:pt x="171" y="52"/>
                    <a:pt x="173" y="49"/>
                  </a:cubicBezTo>
                  <a:cubicBezTo>
                    <a:pt x="176" y="47"/>
                    <a:pt x="178" y="46"/>
                    <a:pt x="181" y="46"/>
                  </a:cubicBezTo>
                  <a:cubicBezTo>
                    <a:pt x="183" y="46"/>
                    <a:pt x="186" y="43"/>
                    <a:pt x="189" y="44"/>
                  </a:cubicBezTo>
                  <a:cubicBezTo>
                    <a:pt x="191" y="45"/>
                    <a:pt x="195" y="45"/>
                    <a:pt x="195" y="43"/>
                  </a:cubicBezTo>
                  <a:cubicBezTo>
                    <a:pt x="196" y="41"/>
                    <a:pt x="189" y="37"/>
                    <a:pt x="187" y="35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9" name="Freeform 52">
              <a:extLst>
                <a:ext uri="{FF2B5EF4-FFF2-40B4-BE49-F238E27FC236}">
                  <a16:creationId xmlns:a16="http://schemas.microsoft.com/office/drawing/2014/main" xmlns="" id="{664E0EBD-AA0B-4051-91EC-51B942244C63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2577" y="3234484"/>
              <a:ext cx="15258" cy="33571"/>
            </a:xfrm>
            <a:custGeom>
              <a:avLst/>
              <a:gdLst>
                <a:gd name="T0" fmla="*/ 2 w 4"/>
                <a:gd name="T1" fmla="*/ 0 h 9"/>
                <a:gd name="T2" fmla="*/ 0 w 4"/>
                <a:gd name="T3" fmla="*/ 5 h 9"/>
                <a:gd name="T4" fmla="*/ 3 w 4"/>
                <a:gd name="T5" fmla="*/ 9 h 9"/>
                <a:gd name="T6" fmla="*/ 3 w 4"/>
                <a:gd name="T7" fmla="*/ 2 h 9"/>
                <a:gd name="T8" fmla="*/ 4 w 4"/>
                <a:gd name="T9" fmla="*/ 0 h 9"/>
                <a:gd name="T10" fmla="*/ 2 w 4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9">
                  <a:moveTo>
                    <a:pt x="2" y="0"/>
                  </a:moveTo>
                  <a:cubicBezTo>
                    <a:pt x="1" y="1"/>
                    <a:pt x="0" y="4"/>
                    <a:pt x="0" y="5"/>
                  </a:cubicBezTo>
                  <a:cubicBezTo>
                    <a:pt x="0" y="5"/>
                    <a:pt x="1" y="7"/>
                    <a:pt x="3" y="9"/>
                  </a:cubicBezTo>
                  <a:cubicBezTo>
                    <a:pt x="3" y="6"/>
                    <a:pt x="3" y="3"/>
                    <a:pt x="3" y="2"/>
                  </a:cubicBezTo>
                  <a:cubicBezTo>
                    <a:pt x="3" y="1"/>
                    <a:pt x="3" y="1"/>
                    <a:pt x="4" y="0"/>
                  </a:cubicBezTo>
                  <a:cubicBezTo>
                    <a:pt x="3" y="0"/>
                    <a:pt x="2" y="0"/>
                    <a:pt x="2" y="0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0" name="Freeform 53">
              <a:extLst>
                <a:ext uri="{FF2B5EF4-FFF2-40B4-BE49-F238E27FC236}">
                  <a16:creationId xmlns:a16="http://schemas.microsoft.com/office/drawing/2014/main" xmlns="" id="{8679469B-1EE9-4B77-B5C7-6D79892A5D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2962" y="3216711"/>
              <a:ext cx="34873" cy="98739"/>
            </a:xfrm>
            <a:custGeom>
              <a:avLst/>
              <a:gdLst>
                <a:gd name="T0" fmla="*/ 4 w 9"/>
                <a:gd name="T1" fmla="*/ 26 h 26"/>
                <a:gd name="T2" fmla="*/ 5 w 9"/>
                <a:gd name="T3" fmla="*/ 26 h 26"/>
                <a:gd name="T4" fmla="*/ 7 w 9"/>
                <a:gd name="T5" fmla="*/ 17 h 26"/>
                <a:gd name="T6" fmla="*/ 8 w 9"/>
                <a:gd name="T7" fmla="*/ 14 h 26"/>
                <a:gd name="T8" fmla="*/ 5 w 9"/>
                <a:gd name="T9" fmla="*/ 10 h 26"/>
                <a:gd name="T10" fmla="*/ 7 w 9"/>
                <a:gd name="T11" fmla="*/ 5 h 26"/>
                <a:gd name="T12" fmla="*/ 9 w 9"/>
                <a:gd name="T13" fmla="*/ 5 h 26"/>
                <a:gd name="T14" fmla="*/ 9 w 9"/>
                <a:gd name="T15" fmla="*/ 1 h 26"/>
                <a:gd name="T16" fmla="*/ 6 w 9"/>
                <a:gd name="T17" fmla="*/ 0 h 26"/>
                <a:gd name="T18" fmla="*/ 5 w 9"/>
                <a:gd name="T19" fmla="*/ 3 h 26"/>
                <a:gd name="T20" fmla="*/ 0 w 9"/>
                <a:gd name="T21" fmla="*/ 14 h 26"/>
                <a:gd name="T22" fmla="*/ 4 w 9"/>
                <a:gd name="T23" fmla="*/ 25 h 26"/>
                <a:gd name="T24" fmla="*/ 4 w 9"/>
                <a:gd name="T2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26">
                  <a:moveTo>
                    <a:pt x="4" y="26"/>
                  </a:moveTo>
                  <a:cubicBezTo>
                    <a:pt x="4" y="26"/>
                    <a:pt x="5" y="26"/>
                    <a:pt x="5" y="26"/>
                  </a:cubicBezTo>
                  <a:cubicBezTo>
                    <a:pt x="5" y="22"/>
                    <a:pt x="6" y="18"/>
                    <a:pt x="7" y="17"/>
                  </a:cubicBezTo>
                  <a:cubicBezTo>
                    <a:pt x="7" y="16"/>
                    <a:pt x="7" y="15"/>
                    <a:pt x="8" y="14"/>
                  </a:cubicBezTo>
                  <a:cubicBezTo>
                    <a:pt x="6" y="12"/>
                    <a:pt x="5" y="10"/>
                    <a:pt x="5" y="10"/>
                  </a:cubicBezTo>
                  <a:cubicBezTo>
                    <a:pt x="5" y="9"/>
                    <a:pt x="6" y="6"/>
                    <a:pt x="7" y="5"/>
                  </a:cubicBezTo>
                  <a:cubicBezTo>
                    <a:pt x="7" y="5"/>
                    <a:pt x="8" y="5"/>
                    <a:pt x="9" y="5"/>
                  </a:cubicBezTo>
                  <a:cubicBezTo>
                    <a:pt x="9" y="4"/>
                    <a:pt x="9" y="3"/>
                    <a:pt x="9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1"/>
                    <a:pt x="5" y="2"/>
                    <a:pt x="5" y="3"/>
                  </a:cubicBezTo>
                  <a:cubicBezTo>
                    <a:pt x="4" y="6"/>
                    <a:pt x="1" y="12"/>
                    <a:pt x="0" y="14"/>
                  </a:cubicBezTo>
                  <a:cubicBezTo>
                    <a:pt x="4" y="25"/>
                    <a:pt x="4" y="25"/>
                    <a:pt x="4" y="25"/>
                  </a:cubicBezTo>
                  <a:lnTo>
                    <a:pt x="4" y="26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1" name="Freeform 54">
              <a:extLst>
                <a:ext uri="{FF2B5EF4-FFF2-40B4-BE49-F238E27FC236}">
                  <a16:creationId xmlns:a16="http://schemas.microsoft.com/office/drawing/2014/main" xmlns="" id="{65FE32B6-A892-430C-B8CA-676EF9A5AE6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2577" y="3216711"/>
              <a:ext cx="98082" cy="108614"/>
            </a:xfrm>
            <a:custGeom>
              <a:avLst/>
              <a:gdLst>
                <a:gd name="T0" fmla="*/ 24 w 26"/>
                <a:gd name="T1" fmla="*/ 0 h 29"/>
                <a:gd name="T2" fmla="*/ 16 w 26"/>
                <a:gd name="T3" fmla="*/ 3 h 29"/>
                <a:gd name="T4" fmla="*/ 10 w 26"/>
                <a:gd name="T5" fmla="*/ 7 h 29"/>
                <a:gd name="T6" fmla="*/ 5 w 26"/>
                <a:gd name="T7" fmla="*/ 4 h 29"/>
                <a:gd name="T8" fmla="*/ 4 w 26"/>
                <a:gd name="T9" fmla="*/ 1 h 29"/>
                <a:gd name="T10" fmla="*/ 4 w 26"/>
                <a:gd name="T11" fmla="*/ 1 h 29"/>
                <a:gd name="T12" fmla="*/ 3 w 26"/>
                <a:gd name="T13" fmla="*/ 7 h 29"/>
                <a:gd name="T14" fmla="*/ 2 w 26"/>
                <a:gd name="T15" fmla="*/ 17 h 29"/>
                <a:gd name="T16" fmla="*/ 0 w 26"/>
                <a:gd name="T17" fmla="*/ 26 h 29"/>
                <a:gd name="T18" fmla="*/ 5 w 26"/>
                <a:gd name="T19" fmla="*/ 28 h 29"/>
                <a:gd name="T20" fmla="*/ 10 w 26"/>
                <a:gd name="T21" fmla="*/ 25 h 29"/>
                <a:gd name="T22" fmla="*/ 14 w 26"/>
                <a:gd name="T23" fmla="*/ 23 h 29"/>
                <a:gd name="T24" fmla="*/ 18 w 26"/>
                <a:gd name="T25" fmla="*/ 20 h 29"/>
                <a:gd name="T26" fmla="*/ 13 w 26"/>
                <a:gd name="T27" fmla="*/ 15 h 29"/>
                <a:gd name="T28" fmla="*/ 19 w 26"/>
                <a:gd name="T29" fmla="*/ 11 h 29"/>
                <a:gd name="T30" fmla="*/ 26 w 26"/>
                <a:gd name="T31" fmla="*/ 9 h 29"/>
                <a:gd name="T32" fmla="*/ 26 w 26"/>
                <a:gd name="T33" fmla="*/ 9 h 29"/>
                <a:gd name="T34" fmla="*/ 25 w 26"/>
                <a:gd name="T35" fmla="*/ 3 h 29"/>
                <a:gd name="T36" fmla="*/ 24 w 26"/>
                <a:gd name="T3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" h="29">
                  <a:moveTo>
                    <a:pt x="24" y="0"/>
                  </a:moveTo>
                  <a:cubicBezTo>
                    <a:pt x="20" y="2"/>
                    <a:pt x="17" y="3"/>
                    <a:pt x="16" y="3"/>
                  </a:cubicBezTo>
                  <a:cubicBezTo>
                    <a:pt x="15" y="4"/>
                    <a:pt x="10" y="7"/>
                    <a:pt x="10" y="7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3"/>
                    <a:pt x="4" y="6"/>
                    <a:pt x="3" y="7"/>
                  </a:cubicBezTo>
                  <a:cubicBezTo>
                    <a:pt x="3" y="8"/>
                    <a:pt x="3" y="16"/>
                    <a:pt x="2" y="17"/>
                  </a:cubicBezTo>
                  <a:cubicBezTo>
                    <a:pt x="1" y="18"/>
                    <a:pt x="0" y="22"/>
                    <a:pt x="0" y="26"/>
                  </a:cubicBezTo>
                  <a:cubicBezTo>
                    <a:pt x="2" y="27"/>
                    <a:pt x="4" y="28"/>
                    <a:pt x="5" y="28"/>
                  </a:cubicBezTo>
                  <a:cubicBezTo>
                    <a:pt x="8" y="29"/>
                    <a:pt x="10" y="26"/>
                    <a:pt x="10" y="25"/>
                  </a:cubicBezTo>
                  <a:cubicBezTo>
                    <a:pt x="10" y="23"/>
                    <a:pt x="12" y="23"/>
                    <a:pt x="14" y="23"/>
                  </a:cubicBezTo>
                  <a:cubicBezTo>
                    <a:pt x="16" y="23"/>
                    <a:pt x="16" y="21"/>
                    <a:pt x="18" y="20"/>
                  </a:cubicBezTo>
                  <a:cubicBezTo>
                    <a:pt x="19" y="19"/>
                    <a:pt x="15" y="15"/>
                    <a:pt x="13" y="15"/>
                  </a:cubicBezTo>
                  <a:cubicBezTo>
                    <a:pt x="12" y="14"/>
                    <a:pt x="15" y="11"/>
                    <a:pt x="19" y="11"/>
                  </a:cubicBezTo>
                  <a:cubicBezTo>
                    <a:pt x="24" y="10"/>
                    <a:pt x="23" y="9"/>
                    <a:pt x="26" y="9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7"/>
                    <a:pt x="25" y="4"/>
                    <a:pt x="25" y="3"/>
                  </a:cubicBezTo>
                  <a:cubicBezTo>
                    <a:pt x="24" y="2"/>
                    <a:pt x="24" y="1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2" name="Freeform 55">
              <a:extLst>
                <a:ext uri="{FF2B5EF4-FFF2-40B4-BE49-F238E27FC236}">
                  <a16:creationId xmlns:a16="http://schemas.microsoft.com/office/drawing/2014/main" xmlns="" id="{FA8444EC-B69D-46CE-977C-FB36A35A090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2100" y="2946166"/>
              <a:ext cx="252831" cy="112562"/>
            </a:xfrm>
            <a:custGeom>
              <a:avLst/>
              <a:gdLst>
                <a:gd name="T0" fmla="*/ 63 w 68"/>
                <a:gd name="T1" fmla="*/ 6 h 30"/>
                <a:gd name="T2" fmla="*/ 57 w 68"/>
                <a:gd name="T3" fmla="*/ 4 h 30"/>
                <a:gd name="T4" fmla="*/ 41 w 68"/>
                <a:gd name="T5" fmla="*/ 3 h 30"/>
                <a:gd name="T6" fmla="*/ 32 w 68"/>
                <a:gd name="T7" fmla="*/ 1 h 30"/>
                <a:gd name="T8" fmla="*/ 26 w 68"/>
                <a:gd name="T9" fmla="*/ 4 h 30"/>
                <a:gd name="T10" fmla="*/ 20 w 68"/>
                <a:gd name="T11" fmla="*/ 5 h 30"/>
                <a:gd name="T12" fmla="*/ 12 w 68"/>
                <a:gd name="T13" fmla="*/ 5 h 30"/>
                <a:gd name="T14" fmla="*/ 8 w 68"/>
                <a:gd name="T15" fmla="*/ 9 h 30"/>
                <a:gd name="T16" fmla="*/ 6 w 68"/>
                <a:gd name="T17" fmla="*/ 12 h 30"/>
                <a:gd name="T18" fmla="*/ 8 w 68"/>
                <a:gd name="T19" fmla="*/ 15 h 30"/>
                <a:gd name="T20" fmla="*/ 13 w 68"/>
                <a:gd name="T21" fmla="*/ 14 h 30"/>
                <a:gd name="T22" fmla="*/ 22 w 68"/>
                <a:gd name="T23" fmla="*/ 18 h 30"/>
                <a:gd name="T24" fmla="*/ 19 w 68"/>
                <a:gd name="T25" fmla="*/ 21 h 30"/>
                <a:gd name="T26" fmla="*/ 13 w 68"/>
                <a:gd name="T27" fmla="*/ 22 h 30"/>
                <a:gd name="T28" fmla="*/ 4 w 68"/>
                <a:gd name="T29" fmla="*/ 24 h 30"/>
                <a:gd name="T30" fmla="*/ 0 w 68"/>
                <a:gd name="T31" fmla="*/ 27 h 30"/>
                <a:gd name="T32" fmla="*/ 9 w 68"/>
                <a:gd name="T33" fmla="*/ 28 h 30"/>
                <a:gd name="T34" fmla="*/ 14 w 68"/>
                <a:gd name="T35" fmla="*/ 28 h 30"/>
                <a:gd name="T36" fmla="*/ 19 w 68"/>
                <a:gd name="T37" fmla="*/ 29 h 30"/>
                <a:gd name="T38" fmla="*/ 28 w 68"/>
                <a:gd name="T39" fmla="*/ 29 h 30"/>
                <a:gd name="T40" fmla="*/ 29 w 68"/>
                <a:gd name="T41" fmla="*/ 26 h 30"/>
                <a:gd name="T42" fmla="*/ 31 w 68"/>
                <a:gd name="T43" fmla="*/ 24 h 30"/>
                <a:gd name="T44" fmla="*/ 35 w 68"/>
                <a:gd name="T45" fmla="*/ 22 h 30"/>
                <a:gd name="T46" fmla="*/ 39 w 68"/>
                <a:gd name="T47" fmla="*/ 21 h 30"/>
                <a:gd name="T48" fmla="*/ 42 w 68"/>
                <a:gd name="T49" fmla="*/ 22 h 30"/>
                <a:gd name="T50" fmla="*/ 46 w 68"/>
                <a:gd name="T51" fmla="*/ 19 h 30"/>
                <a:gd name="T52" fmla="*/ 52 w 68"/>
                <a:gd name="T53" fmla="*/ 18 h 30"/>
                <a:gd name="T54" fmla="*/ 57 w 68"/>
                <a:gd name="T55" fmla="*/ 15 h 30"/>
                <a:gd name="T56" fmla="*/ 62 w 68"/>
                <a:gd name="T57" fmla="*/ 12 h 30"/>
                <a:gd name="T58" fmla="*/ 67 w 68"/>
                <a:gd name="T59" fmla="*/ 9 h 30"/>
                <a:gd name="T60" fmla="*/ 68 w 68"/>
                <a:gd name="T61" fmla="*/ 8 h 30"/>
                <a:gd name="T62" fmla="*/ 63 w 68"/>
                <a:gd name="T63" fmla="*/ 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" h="30">
                  <a:moveTo>
                    <a:pt x="63" y="6"/>
                  </a:moveTo>
                  <a:cubicBezTo>
                    <a:pt x="60" y="3"/>
                    <a:pt x="59" y="5"/>
                    <a:pt x="57" y="4"/>
                  </a:cubicBezTo>
                  <a:cubicBezTo>
                    <a:pt x="54" y="4"/>
                    <a:pt x="43" y="3"/>
                    <a:pt x="41" y="3"/>
                  </a:cubicBezTo>
                  <a:cubicBezTo>
                    <a:pt x="38" y="4"/>
                    <a:pt x="34" y="2"/>
                    <a:pt x="32" y="1"/>
                  </a:cubicBezTo>
                  <a:cubicBezTo>
                    <a:pt x="31" y="0"/>
                    <a:pt x="26" y="1"/>
                    <a:pt x="26" y="4"/>
                  </a:cubicBezTo>
                  <a:cubicBezTo>
                    <a:pt x="26" y="6"/>
                    <a:pt x="24" y="6"/>
                    <a:pt x="20" y="5"/>
                  </a:cubicBezTo>
                  <a:cubicBezTo>
                    <a:pt x="17" y="3"/>
                    <a:pt x="12" y="3"/>
                    <a:pt x="12" y="5"/>
                  </a:cubicBezTo>
                  <a:cubicBezTo>
                    <a:pt x="12" y="7"/>
                    <a:pt x="9" y="8"/>
                    <a:pt x="8" y="9"/>
                  </a:cubicBezTo>
                  <a:cubicBezTo>
                    <a:pt x="7" y="9"/>
                    <a:pt x="7" y="11"/>
                    <a:pt x="6" y="12"/>
                  </a:cubicBezTo>
                  <a:cubicBezTo>
                    <a:pt x="7" y="13"/>
                    <a:pt x="8" y="14"/>
                    <a:pt x="8" y="15"/>
                  </a:cubicBezTo>
                  <a:cubicBezTo>
                    <a:pt x="10" y="16"/>
                    <a:pt x="13" y="16"/>
                    <a:pt x="13" y="14"/>
                  </a:cubicBezTo>
                  <a:cubicBezTo>
                    <a:pt x="14" y="13"/>
                    <a:pt x="19" y="16"/>
                    <a:pt x="22" y="18"/>
                  </a:cubicBezTo>
                  <a:cubicBezTo>
                    <a:pt x="25" y="21"/>
                    <a:pt x="20" y="19"/>
                    <a:pt x="19" y="21"/>
                  </a:cubicBezTo>
                  <a:cubicBezTo>
                    <a:pt x="18" y="24"/>
                    <a:pt x="14" y="21"/>
                    <a:pt x="13" y="22"/>
                  </a:cubicBezTo>
                  <a:cubicBezTo>
                    <a:pt x="12" y="23"/>
                    <a:pt x="6" y="24"/>
                    <a:pt x="4" y="24"/>
                  </a:cubicBezTo>
                  <a:cubicBezTo>
                    <a:pt x="2" y="23"/>
                    <a:pt x="0" y="26"/>
                    <a:pt x="0" y="27"/>
                  </a:cubicBezTo>
                  <a:cubicBezTo>
                    <a:pt x="0" y="29"/>
                    <a:pt x="6" y="27"/>
                    <a:pt x="9" y="28"/>
                  </a:cubicBezTo>
                  <a:cubicBezTo>
                    <a:pt x="11" y="30"/>
                    <a:pt x="13" y="27"/>
                    <a:pt x="14" y="28"/>
                  </a:cubicBezTo>
                  <a:cubicBezTo>
                    <a:pt x="16" y="30"/>
                    <a:pt x="18" y="29"/>
                    <a:pt x="19" y="29"/>
                  </a:cubicBezTo>
                  <a:cubicBezTo>
                    <a:pt x="21" y="30"/>
                    <a:pt x="28" y="29"/>
                    <a:pt x="28" y="29"/>
                  </a:cubicBezTo>
                  <a:cubicBezTo>
                    <a:pt x="28" y="28"/>
                    <a:pt x="29" y="27"/>
                    <a:pt x="29" y="26"/>
                  </a:cubicBezTo>
                  <a:cubicBezTo>
                    <a:pt x="29" y="24"/>
                    <a:pt x="30" y="24"/>
                    <a:pt x="31" y="24"/>
                  </a:cubicBezTo>
                  <a:cubicBezTo>
                    <a:pt x="33" y="24"/>
                    <a:pt x="34" y="22"/>
                    <a:pt x="35" y="22"/>
                  </a:cubicBezTo>
                  <a:cubicBezTo>
                    <a:pt x="36" y="22"/>
                    <a:pt x="37" y="20"/>
                    <a:pt x="39" y="21"/>
                  </a:cubicBezTo>
                  <a:cubicBezTo>
                    <a:pt x="40" y="21"/>
                    <a:pt x="41" y="23"/>
                    <a:pt x="42" y="22"/>
                  </a:cubicBezTo>
                  <a:cubicBezTo>
                    <a:pt x="44" y="21"/>
                    <a:pt x="44" y="22"/>
                    <a:pt x="46" y="19"/>
                  </a:cubicBezTo>
                  <a:cubicBezTo>
                    <a:pt x="48" y="17"/>
                    <a:pt x="49" y="17"/>
                    <a:pt x="52" y="18"/>
                  </a:cubicBezTo>
                  <a:cubicBezTo>
                    <a:pt x="55" y="18"/>
                    <a:pt x="56" y="17"/>
                    <a:pt x="57" y="15"/>
                  </a:cubicBezTo>
                  <a:cubicBezTo>
                    <a:pt x="58" y="13"/>
                    <a:pt x="60" y="13"/>
                    <a:pt x="62" y="12"/>
                  </a:cubicBezTo>
                  <a:cubicBezTo>
                    <a:pt x="63" y="11"/>
                    <a:pt x="66" y="10"/>
                    <a:pt x="67" y="9"/>
                  </a:cubicBezTo>
                  <a:cubicBezTo>
                    <a:pt x="68" y="9"/>
                    <a:pt x="68" y="9"/>
                    <a:pt x="68" y="8"/>
                  </a:cubicBezTo>
                  <a:cubicBezTo>
                    <a:pt x="65" y="6"/>
                    <a:pt x="65" y="8"/>
                    <a:pt x="63" y="6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3" name="Freeform 56">
              <a:extLst>
                <a:ext uri="{FF2B5EF4-FFF2-40B4-BE49-F238E27FC236}">
                  <a16:creationId xmlns:a16="http://schemas.microsoft.com/office/drawing/2014/main" xmlns="" id="{53F16523-08E5-4D54-BBEA-D3B6F1944EF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8096" y="2934317"/>
              <a:ext cx="161289" cy="73066"/>
            </a:xfrm>
            <a:custGeom>
              <a:avLst/>
              <a:gdLst>
                <a:gd name="T0" fmla="*/ 17 w 43"/>
                <a:gd name="T1" fmla="*/ 15 h 19"/>
                <a:gd name="T2" fmla="*/ 21 w 43"/>
                <a:gd name="T3" fmla="*/ 18 h 19"/>
                <a:gd name="T4" fmla="*/ 22 w 43"/>
                <a:gd name="T5" fmla="*/ 19 h 19"/>
                <a:gd name="T6" fmla="*/ 28 w 43"/>
                <a:gd name="T7" fmla="*/ 18 h 19"/>
                <a:gd name="T8" fmla="*/ 33 w 43"/>
                <a:gd name="T9" fmla="*/ 18 h 19"/>
                <a:gd name="T10" fmla="*/ 33 w 43"/>
                <a:gd name="T11" fmla="*/ 17 h 19"/>
                <a:gd name="T12" fmla="*/ 37 w 43"/>
                <a:gd name="T13" fmla="*/ 18 h 19"/>
                <a:gd name="T14" fmla="*/ 42 w 43"/>
                <a:gd name="T15" fmla="*/ 18 h 19"/>
                <a:gd name="T16" fmla="*/ 40 w 43"/>
                <a:gd name="T17" fmla="*/ 16 h 19"/>
                <a:gd name="T18" fmla="*/ 41 w 43"/>
                <a:gd name="T19" fmla="*/ 13 h 19"/>
                <a:gd name="T20" fmla="*/ 38 w 43"/>
                <a:gd name="T21" fmla="*/ 11 h 19"/>
                <a:gd name="T22" fmla="*/ 36 w 43"/>
                <a:gd name="T23" fmla="*/ 8 h 19"/>
                <a:gd name="T24" fmla="*/ 33 w 43"/>
                <a:gd name="T25" fmla="*/ 7 h 19"/>
                <a:gd name="T26" fmla="*/ 27 w 43"/>
                <a:gd name="T27" fmla="*/ 8 h 19"/>
                <a:gd name="T28" fmla="*/ 23 w 43"/>
                <a:gd name="T29" fmla="*/ 6 h 19"/>
                <a:gd name="T30" fmla="*/ 19 w 43"/>
                <a:gd name="T31" fmla="*/ 3 h 19"/>
                <a:gd name="T32" fmla="*/ 10 w 43"/>
                <a:gd name="T33" fmla="*/ 2 h 19"/>
                <a:gd name="T34" fmla="*/ 2 w 43"/>
                <a:gd name="T35" fmla="*/ 0 h 19"/>
                <a:gd name="T36" fmla="*/ 0 w 43"/>
                <a:gd name="T37" fmla="*/ 1 h 19"/>
                <a:gd name="T38" fmla="*/ 9 w 43"/>
                <a:gd name="T39" fmla="*/ 7 h 19"/>
                <a:gd name="T40" fmla="*/ 12 w 43"/>
                <a:gd name="T41" fmla="*/ 13 h 19"/>
                <a:gd name="T42" fmla="*/ 10 w 43"/>
                <a:gd name="T43" fmla="*/ 15 h 19"/>
                <a:gd name="T44" fmla="*/ 17 w 43"/>
                <a:gd name="T45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3" h="19">
                  <a:moveTo>
                    <a:pt x="17" y="15"/>
                  </a:moveTo>
                  <a:cubicBezTo>
                    <a:pt x="19" y="14"/>
                    <a:pt x="20" y="16"/>
                    <a:pt x="21" y="18"/>
                  </a:cubicBezTo>
                  <a:cubicBezTo>
                    <a:pt x="21" y="19"/>
                    <a:pt x="22" y="19"/>
                    <a:pt x="22" y="19"/>
                  </a:cubicBezTo>
                  <a:cubicBezTo>
                    <a:pt x="24" y="19"/>
                    <a:pt x="26" y="18"/>
                    <a:pt x="28" y="18"/>
                  </a:cubicBezTo>
                  <a:cubicBezTo>
                    <a:pt x="30" y="17"/>
                    <a:pt x="32" y="18"/>
                    <a:pt x="33" y="18"/>
                  </a:cubicBezTo>
                  <a:cubicBezTo>
                    <a:pt x="33" y="18"/>
                    <a:pt x="33" y="17"/>
                    <a:pt x="33" y="17"/>
                  </a:cubicBezTo>
                  <a:cubicBezTo>
                    <a:pt x="34" y="16"/>
                    <a:pt x="36" y="17"/>
                    <a:pt x="37" y="18"/>
                  </a:cubicBezTo>
                  <a:cubicBezTo>
                    <a:pt x="38" y="19"/>
                    <a:pt x="41" y="19"/>
                    <a:pt x="42" y="18"/>
                  </a:cubicBezTo>
                  <a:cubicBezTo>
                    <a:pt x="43" y="18"/>
                    <a:pt x="41" y="17"/>
                    <a:pt x="40" y="16"/>
                  </a:cubicBezTo>
                  <a:cubicBezTo>
                    <a:pt x="40" y="15"/>
                    <a:pt x="41" y="14"/>
                    <a:pt x="41" y="13"/>
                  </a:cubicBezTo>
                  <a:cubicBezTo>
                    <a:pt x="40" y="13"/>
                    <a:pt x="38" y="11"/>
                    <a:pt x="38" y="11"/>
                  </a:cubicBezTo>
                  <a:cubicBezTo>
                    <a:pt x="37" y="12"/>
                    <a:pt x="37" y="8"/>
                    <a:pt x="36" y="8"/>
                  </a:cubicBezTo>
                  <a:cubicBezTo>
                    <a:pt x="35" y="8"/>
                    <a:pt x="35" y="7"/>
                    <a:pt x="33" y="7"/>
                  </a:cubicBezTo>
                  <a:cubicBezTo>
                    <a:pt x="32" y="7"/>
                    <a:pt x="28" y="7"/>
                    <a:pt x="27" y="8"/>
                  </a:cubicBezTo>
                  <a:cubicBezTo>
                    <a:pt x="26" y="8"/>
                    <a:pt x="25" y="6"/>
                    <a:pt x="23" y="6"/>
                  </a:cubicBezTo>
                  <a:cubicBezTo>
                    <a:pt x="22" y="6"/>
                    <a:pt x="20" y="4"/>
                    <a:pt x="19" y="3"/>
                  </a:cubicBezTo>
                  <a:cubicBezTo>
                    <a:pt x="18" y="2"/>
                    <a:pt x="12" y="4"/>
                    <a:pt x="10" y="2"/>
                  </a:cubicBezTo>
                  <a:cubicBezTo>
                    <a:pt x="8" y="1"/>
                    <a:pt x="4" y="0"/>
                    <a:pt x="2" y="0"/>
                  </a:cubicBezTo>
                  <a:cubicBezTo>
                    <a:pt x="2" y="0"/>
                    <a:pt x="1" y="1"/>
                    <a:pt x="0" y="1"/>
                  </a:cubicBezTo>
                  <a:cubicBezTo>
                    <a:pt x="3" y="3"/>
                    <a:pt x="9" y="3"/>
                    <a:pt x="9" y="7"/>
                  </a:cubicBezTo>
                  <a:cubicBezTo>
                    <a:pt x="10" y="11"/>
                    <a:pt x="13" y="9"/>
                    <a:pt x="12" y="13"/>
                  </a:cubicBezTo>
                  <a:cubicBezTo>
                    <a:pt x="12" y="14"/>
                    <a:pt x="11" y="14"/>
                    <a:pt x="10" y="15"/>
                  </a:cubicBezTo>
                  <a:cubicBezTo>
                    <a:pt x="13" y="15"/>
                    <a:pt x="16" y="15"/>
                    <a:pt x="17" y="15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4" name="Freeform 57">
              <a:extLst>
                <a:ext uri="{FF2B5EF4-FFF2-40B4-BE49-F238E27FC236}">
                  <a16:creationId xmlns:a16="http://schemas.microsoft.com/office/drawing/2014/main" xmlns="" id="{813A5A7B-617D-45CC-8830-02FF4A3CB57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35518" y="2975787"/>
              <a:ext cx="440275" cy="173781"/>
            </a:xfrm>
            <a:custGeom>
              <a:avLst/>
              <a:gdLst>
                <a:gd name="T0" fmla="*/ 114 w 117"/>
                <a:gd name="T1" fmla="*/ 32 h 46"/>
                <a:gd name="T2" fmla="*/ 114 w 117"/>
                <a:gd name="T3" fmla="*/ 25 h 46"/>
                <a:gd name="T4" fmla="*/ 113 w 117"/>
                <a:gd name="T5" fmla="*/ 20 h 46"/>
                <a:gd name="T6" fmla="*/ 115 w 117"/>
                <a:gd name="T7" fmla="*/ 17 h 46"/>
                <a:gd name="T8" fmla="*/ 114 w 117"/>
                <a:gd name="T9" fmla="*/ 15 h 46"/>
                <a:gd name="T10" fmla="*/ 109 w 117"/>
                <a:gd name="T11" fmla="*/ 13 h 46"/>
                <a:gd name="T12" fmla="*/ 107 w 117"/>
                <a:gd name="T13" fmla="*/ 7 h 46"/>
                <a:gd name="T14" fmla="*/ 103 w 117"/>
                <a:gd name="T15" fmla="*/ 4 h 46"/>
                <a:gd name="T16" fmla="*/ 96 w 117"/>
                <a:gd name="T17" fmla="*/ 4 h 46"/>
                <a:gd name="T18" fmla="*/ 85 w 117"/>
                <a:gd name="T19" fmla="*/ 8 h 46"/>
                <a:gd name="T20" fmla="*/ 74 w 117"/>
                <a:gd name="T21" fmla="*/ 8 h 46"/>
                <a:gd name="T22" fmla="*/ 67 w 117"/>
                <a:gd name="T23" fmla="*/ 6 h 46"/>
                <a:gd name="T24" fmla="*/ 61 w 117"/>
                <a:gd name="T25" fmla="*/ 3 h 46"/>
                <a:gd name="T26" fmla="*/ 52 w 117"/>
                <a:gd name="T27" fmla="*/ 1 h 46"/>
                <a:gd name="T28" fmla="*/ 33 w 117"/>
                <a:gd name="T29" fmla="*/ 7 h 46"/>
                <a:gd name="T30" fmla="*/ 19 w 117"/>
                <a:gd name="T31" fmla="*/ 7 h 46"/>
                <a:gd name="T32" fmla="*/ 16 w 117"/>
                <a:gd name="T33" fmla="*/ 12 h 46"/>
                <a:gd name="T34" fmla="*/ 3 w 117"/>
                <a:gd name="T35" fmla="*/ 13 h 46"/>
                <a:gd name="T36" fmla="*/ 2 w 117"/>
                <a:gd name="T37" fmla="*/ 18 h 46"/>
                <a:gd name="T38" fmla="*/ 4 w 117"/>
                <a:gd name="T39" fmla="*/ 20 h 46"/>
                <a:gd name="T40" fmla="*/ 5 w 117"/>
                <a:gd name="T41" fmla="*/ 24 h 46"/>
                <a:gd name="T42" fmla="*/ 5 w 117"/>
                <a:gd name="T43" fmla="*/ 29 h 46"/>
                <a:gd name="T44" fmla="*/ 5 w 117"/>
                <a:gd name="T45" fmla="*/ 32 h 46"/>
                <a:gd name="T46" fmla="*/ 8 w 117"/>
                <a:gd name="T47" fmla="*/ 35 h 46"/>
                <a:gd name="T48" fmla="*/ 12 w 117"/>
                <a:gd name="T49" fmla="*/ 38 h 46"/>
                <a:gd name="T50" fmla="*/ 15 w 117"/>
                <a:gd name="T51" fmla="*/ 39 h 46"/>
                <a:gd name="T52" fmla="*/ 19 w 117"/>
                <a:gd name="T53" fmla="*/ 43 h 46"/>
                <a:gd name="T54" fmla="*/ 27 w 117"/>
                <a:gd name="T55" fmla="*/ 41 h 46"/>
                <a:gd name="T56" fmla="*/ 32 w 117"/>
                <a:gd name="T57" fmla="*/ 39 h 46"/>
                <a:gd name="T58" fmla="*/ 41 w 117"/>
                <a:gd name="T59" fmla="*/ 44 h 46"/>
                <a:gd name="T60" fmla="*/ 47 w 117"/>
                <a:gd name="T61" fmla="*/ 43 h 46"/>
                <a:gd name="T62" fmla="*/ 53 w 117"/>
                <a:gd name="T63" fmla="*/ 39 h 46"/>
                <a:gd name="T64" fmla="*/ 58 w 117"/>
                <a:gd name="T65" fmla="*/ 40 h 46"/>
                <a:gd name="T66" fmla="*/ 63 w 117"/>
                <a:gd name="T67" fmla="*/ 39 h 46"/>
                <a:gd name="T68" fmla="*/ 61 w 117"/>
                <a:gd name="T69" fmla="*/ 44 h 46"/>
                <a:gd name="T70" fmla="*/ 61 w 117"/>
                <a:gd name="T71" fmla="*/ 46 h 46"/>
                <a:gd name="T72" fmla="*/ 65 w 117"/>
                <a:gd name="T73" fmla="*/ 42 h 46"/>
                <a:gd name="T74" fmla="*/ 67 w 117"/>
                <a:gd name="T75" fmla="*/ 40 h 46"/>
                <a:gd name="T76" fmla="*/ 73 w 117"/>
                <a:gd name="T77" fmla="*/ 40 h 46"/>
                <a:gd name="T78" fmla="*/ 77 w 117"/>
                <a:gd name="T79" fmla="*/ 40 h 46"/>
                <a:gd name="T80" fmla="*/ 84 w 117"/>
                <a:gd name="T81" fmla="*/ 40 h 46"/>
                <a:gd name="T82" fmla="*/ 92 w 117"/>
                <a:gd name="T83" fmla="*/ 37 h 46"/>
                <a:gd name="T84" fmla="*/ 99 w 117"/>
                <a:gd name="T85" fmla="*/ 36 h 46"/>
                <a:gd name="T86" fmla="*/ 102 w 117"/>
                <a:gd name="T87" fmla="*/ 37 h 46"/>
                <a:gd name="T88" fmla="*/ 104 w 117"/>
                <a:gd name="T89" fmla="*/ 35 h 46"/>
                <a:gd name="T90" fmla="*/ 110 w 117"/>
                <a:gd name="T91" fmla="*/ 36 h 46"/>
                <a:gd name="T92" fmla="*/ 117 w 117"/>
                <a:gd name="T93" fmla="*/ 37 h 46"/>
                <a:gd name="T94" fmla="*/ 114 w 117"/>
                <a:gd name="T95" fmla="*/ 32 h 46"/>
                <a:gd name="T96" fmla="*/ 10 w 117"/>
                <a:gd name="T97" fmla="*/ 8 h 46"/>
                <a:gd name="T98" fmla="*/ 18 w 117"/>
                <a:gd name="T99" fmla="*/ 8 h 46"/>
                <a:gd name="T100" fmla="*/ 13 w 117"/>
                <a:gd name="T101" fmla="*/ 4 h 46"/>
                <a:gd name="T102" fmla="*/ 12 w 117"/>
                <a:gd name="T103" fmla="*/ 1 h 46"/>
                <a:gd name="T104" fmla="*/ 9 w 117"/>
                <a:gd name="T105" fmla="*/ 1 h 46"/>
                <a:gd name="T106" fmla="*/ 3 w 117"/>
                <a:gd name="T107" fmla="*/ 1 h 46"/>
                <a:gd name="T108" fmla="*/ 4 w 117"/>
                <a:gd name="T109" fmla="*/ 5 h 46"/>
                <a:gd name="T110" fmla="*/ 2 w 117"/>
                <a:gd name="T111" fmla="*/ 8 h 46"/>
                <a:gd name="T112" fmla="*/ 0 w 117"/>
                <a:gd name="T113" fmla="*/ 10 h 46"/>
                <a:gd name="T114" fmla="*/ 4 w 117"/>
                <a:gd name="T115" fmla="*/ 12 h 46"/>
                <a:gd name="T116" fmla="*/ 10 w 117"/>
                <a:gd name="T117" fmla="*/ 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7" h="46">
                  <a:moveTo>
                    <a:pt x="114" y="32"/>
                  </a:moveTo>
                  <a:cubicBezTo>
                    <a:pt x="113" y="32"/>
                    <a:pt x="114" y="26"/>
                    <a:pt x="114" y="25"/>
                  </a:cubicBezTo>
                  <a:cubicBezTo>
                    <a:pt x="113" y="25"/>
                    <a:pt x="112" y="20"/>
                    <a:pt x="113" y="20"/>
                  </a:cubicBezTo>
                  <a:cubicBezTo>
                    <a:pt x="115" y="20"/>
                    <a:pt x="113" y="17"/>
                    <a:pt x="115" y="17"/>
                  </a:cubicBezTo>
                  <a:cubicBezTo>
                    <a:pt x="115" y="16"/>
                    <a:pt x="114" y="15"/>
                    <a:pt x="114" y="15"/>
                  </a:cubicBezTo>
                  <a:cubicBezTo>
                    <a:pt x="113" y="14"/>
                    <a:pt x="110" y="16"/>
                    <a:pt x="109" y="13"/>
                  </a:cubicBezTo>
                  <a:cubicBezTo>
                    <a:pt x="108" y="10"/>
                    <a:pt x="109" y="10"/>
                    <a:pt x="107" y="7"/>
                  </a:cubicBezTo>
                  <a:cubicBezTo>
                    <a:pt x="106" y="5"/>
                    <a:pt x="105" y="3"/>
                    <a:pt x="103" y="4"/>
                  </a:cubicBezTo>
                  <a:cubicBezTo>
                    <a:pt x="102" y="4"/>
                    <a:pt x="99" y="4"/>
                    <a:pt x="96" y="4"/>
                  </a:cubicBezTo>
                  <a:cubicBezTo>
                    <a:pt x="93" y="7"/>
                    <a:pt x="87" y="9"/>
                    <a:pt x="85" y="8"/>
                  </a:cubicBezTo>
                  <a:cubicBezTo>
                    <a:pt x="82" y="7"/>
                    <a:pt x="78" y="8"/>
                    <a:pt x="74" y="8"/>
                  </a:cubicBezTo>
                  <a:cubicBezTo>
                    <a:pt x="70" y="8"/>
                    <a:pt x="69" y="6"/>
                    <a:pt x="67" y="6"/>
                  </a:cubicBezTo>
                  <a:cubicBezTo>
                    <a:pt x="64" y="6"/>
                    <a:pt x="64" y="3"/>
                    <a:pt x="61" y="3"/>
                  </a:cubicBezTo>
                  <a:cubicBezTo>
                    <a:pt x="58" y="3"/>
                    <a:pt x="60" y="2"/>
                    <a:pt x="52" y="1"/>
                  </a:cubicBezTo>
                  <a:cubicBezTo>
                    <a:pt x="43" y="0"/>
                    <a:pt x="36" y="4"/>
                    <a:pt x="33" y="7"/>
                  </a:cubicBezTo>
                  <a:cubicBezTo>
                    <a:pt x="30" y="9"/>
                    <a:pt x="20" y="7"/>
                    <a:pt x="19" y="7"/>
                  </a:cubicBezTo>
                  <a:cubicBezTo>
                    <a:pt x="18" y="8"/>
                    <a:pt x="19" y="11"/>
                    <a:pt x="16" y="12"/>
                  </a:cubicBezTo>
                  <a:cubicBezTo>
                    <a:pt x="13" y="14"/>
                    <a:pt x="6" y="12"/>
                    <a:pt x="3" y="13"/>
                  </a:cubicBezTo>
                  <a:cubicBezTo>
                    <a:pt x="1" y="14"/>
                    <a:pt x="0" y="18"/>
                    <a:pt x="2" y="18"/>
                  </a:cubicBezTo>
                  <a:cubicBezTo>
                    <a:pt x="4" y="18"/>
                    <a:pt x="5" y="19"/>
                    <a:pt x="4" y="20"/>
                  </a:cubicBezTo>
                  <a:cubicBezTo>
                    <a:pt x="4" y="21"/>
                    <a:pt x="6" y="23"/>
                    <a:pt x="5" y="24"/>
                  </a:cubicBezTo>
                  <a:cubicBezTo>
                    <a:pt x="4" y="25"/>
                    <a:pt x="4" y="28"/>
                    <a:pt x="5" y="29"/>
                  </a:cubicBezTo>
                  <a:cubicBezTo>
                    <a:pt x="7" y="30"/>
                    <a:pt x="7" y="32"/>
                    <a:pt x="5" y="32"/>
                  </a:cubicBezTo>
                  <a:cubicBezTo>
                    <a:pt x="3" y="32"/>
                    <a:pt x="8" y="34"/>
                    <a:pt x="8" y="35"/>
                  </a:cubicBezTo>
                  <a:cubicBezTo>
                    <a:pt x="8" y="36"/>
                    <a:pt x="12" y="37"/>
                    <a:pt x="12" y="38"/>
                  </a:cubicBezTo>
                  <a:cubicBezTo>
                    <a:pt x="12" y="39"/>
                    <a:pt x="13" y="39"/>
                    <a:pt x="15" y="39"/>
                  </a:cubicBezTo>
                  <a:cubicBezTo>
                    <a:pt x="17" y="38"/>
                    <a:pt x="18" y="41"/>
                    <a:pt x="19" y="43"/>
                  </a:cubicBezTo>
                  <a:cubicBezTo>
                    <a:pt x="20" y="44"/>
                    <a:pt x="27" y="43"/>
                    <a:pt x="27" y="41"/>
                  </a:cubicBezTo>
                  <a:cubicBezTo>
                    <a:pt x="27" y="39"/>
                    <a:pt x="29" y="39"/>
                    <a:pt x="32" y="39"/>
                  </a:cubicBezTo>
                  <a:cubicBezTo>
                    <a:pt x="35" y="39"/>
                    <a:pt x="39" y="43"/>
                    <a:pt x="41" y="44"/>
                  </a:cubicBezTo>
                  <a:cubicBezTo>
                    <a:pt x="42" y="44"/>
                    <a:pt x="45" y="43"/>
                    <a:pt x="47" y="43"/>
                  </a:cubicBezTo>
                  <a:cubicBezTo>
                    <a:pt x="49" y="43"/>
                    <a:pt x="52" y="40"/>
                    <a:pt x="53" y="39"/>
                  </a:cubicBezTo>
                  <a:cubicBezTo>
                    <a:pt x="54" y="38"/>
                    <a:pt x="56" y="41"/>
                    <a:pt x="58" y="40"/>
                  </a:cubicBezTo>
                  <a:cubicBezTo>
                    <a:pt x="60" y="39"/>
                    <a:pt x="62" y="38"/>
                    <a:pt x="63" y="39"/>
                  </a:cubicBezTo>
                  <a:cubicBezTo>
                    <a:pt x="64" y="40"/>
                    <a:pt x="60" y="42"/>
                    <a:pt x="61" y="44"/>
                  </a:cubicBezTo>
                  <a:cubicBezTo>
                    <a:pt x="61" y="45"/>
                    <a:pt x="61" y="45"/>
                    <a:pt x="61" y="46"/>
                  </a:cubicBezTo>
                  <a:cubicBezTo>
                    <a:pt x="65" y="46"/>
                    <a:pt x="65" y="43"/>
                    <a:pt x="65" y="42"/>
                  </a:cubicBezTo>
                  <a:cubicBezTo>
                    <a:pt x="65" y="41"/>
                    <a:pt x="66" y="39"/>
                    <a:pt x="67" y="40"/>
                  </a:cubicBezTo>
                  <a:cubicBezTo>
                    <a:pt x="69" y="41"/>
                    <a:pt x="70" y="41"/>
                    <a:pt x="73" y="40"/>
                  </a:cubicBezTo>
                  <a:cubicBezTo>
                    <a:pt x="76" y="39"/>
                    <a:pt x="76" y="38"/>
                    <a:pt x="77" y="40"/>
                  </a:cubicBezTo>
                  <a:cubicBezTo>
                    <a:pt x="78" y="41"/>
                    <a:pt x="80" y="40"/>
                    <a:pt x="84" y="40"/>
                  </a:cubicBezTo>
                  <a:cubicBezTo>
                    <a:pt x="88" y="40"/>
                    <a:pt x="89" y="37"/>
                    <a:pt x="92" y="37"/>
                  </a:cubicBezTo>
                  <a:cubicBezTo>
                    <a:pt x="96" y="38"/>
                    <a:pt x="99" y="36"/>
                    <a:pt x="99" y="36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3" y="36"/>
                    <a:pt x="103" y="35"/>
                    <a:pt x="104" y="35"/>
                  </a:cubicBezTo>
                  <a:cubicBezTo>
                    <a:pt x="107" y="35"/>
                    <a:pt x="108" y="37"/>
                    <a:pt x="110" y="36"/>
                  </a:cubicBezTo>
                  <a:cubicBezTo>
                    <a:pt x="111" y="35"/>
                    <a:pt x="116" y="40"/>
                    <a:pt x="117" y="37"/>
                  </a:cubicBezTo>
                  <a:cubicBezTo>
                    <a:pt x="117" y="36"/>
                    <a:pt x="115" y="32"/>
                    <a:pt x="114" y="32"/>
                  </a:cubicBezTo>
                  <a:close/>
                  <a:moveTo>
                    <a:pt x="10" y="8"/>
                  </a:moveTo>
                  <a:cubicBezTo>
                    <a:pt x="12" y="8"/>
                    <a:pt x="17" y="9"/>
                    <a:pt x="18" y="8"/>
                  </a:cubicBezTo>
                  <a:cubicBezTo>
                    <a:pt x="19" y="6"/>
                    <a:pt x="15" y="5"/>
                    <a:pt x="13" y="4"/>
                  </a:cubicBezTo>
                  <a:cubicBezTo>
                    <a:pt x="13" y="3"/>
                    <a:pt x="12" y="2"/>
                    <a:pt x="12" y="1"/>
                  </a:cubicBezTo>
                  <a:cubicBezTo>
                    <a:pt x="11" y="1"/>
                    <a:pt x="10" y="1"/>
                    <a:pt x="9" y="1"/>
                  </a:cubicBezTo>
                  <a:cubicBezTo>
                    <a:pt x="8" y="0"/>
                    <a:pt x="4" y="1"/>
                    <a:pt x="3" y="1"/>
                  </a:cubicBezTo>
                  <a:cubicBezTo>
                    <a:pt x="2" y="1"/>
                    <a:pt x="4" y="4"/>
                    <a:pt x="4" y="5"/>
                  </a:cubicBezTo>
                  <a:cubicBezTo>
                    <a:pt x="4" y="7"/>
                    <a:pt x="2" y="7"/>
                    <a:pt x="2" y="8"/>
                  </a:cubicBezTo>
                  <a:cubicBezTo>
                    <a:pt x="2" y="9"/>
                    <a:pt x="1" y="9"/>
                    <a:pt x="0" y="10"/>
                  </a:cubicBezTo>
                  <a:cubicBezTo>
                    <a:pt x="2" y="11"/>
                    <a:pt x="3" y="12"/>
                    <a:pt x="4" y="12"/>
                  </a:cubicBezTo>
                  <a:cubicBezTo>
                    <a:pt x="7" y="12"/>
                    <a:pt x="8" y="9"/>
                    <a:pt x="10" y="8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5" name="Freeform 58">
              <a:extLst>
                <a:ext uri="{FF2B5EF4-FFF2-40B4-BE49-F238E27FC236}">
                  <a16:creationId xmlns:a16="http://schemas.microsoft.com/office/drawing/2014/main" xmlns="" id="{53219D85-396B-4F13-A1EE-6889A40A2BFF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2621" y="3153517"/>
              <a:ext cx="52310" cy="49370"/>
            </a:xfrm>
            <a:custGeom>
              <a:avLst/>
              <a:gdLst>
                <a:gd name="T0" fmla="*/ 7 w 14"/>
                <a:gd name="T1" fmla="*/ 0 h 13"/>
                <a:gd name="T2" fmla="*/ 0 w 14"/>
                <a:gd name="T3" fmla="*/ 4 h 13"/>
                <a:gd name="T4" fmla="*/ 1 w 14"/>
                <a:gd name="T5" fmla="*/ 6 h 13"/>
                <a:gd name="T6" fmla="*/ 4 w 14"/>
                <a:gd name="T7" fmla="*/ 10 h 13"/>
                <a:gd name="T8" fmla="*/ 5 w 14"/>
                <a:gd name="T9" fmla="*/ 13 h 13"/>
                <a:gd name="T10" fmla="*/ 8 w 14"/>
                <a:gd name="T11" fmla="*/ 13 h 13"/>
                <a:gd name="T12" fmla="*/ 14 w 14"/>
                <a:gd name="T13" fmla="*/ 6 h 13"/>
                <a:gd name="T14" fmla="*/ 7 w 14"/>
                <a:gd name="T1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13">
                  <a:moveTo>
                    <a:pt x="7" y="0"/>
                  </a:moveTo>
                  <a:cubicBezTo>
                    <a:pt x="4" y="0"/>
                    <a:pt x="0" y="2"/>
                    <a:pt x="0" y="4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1" y="7"/>
                    <a:pt x="3" y="9"/>
                    <a:pt x="4" y="10"/>
                  </a:cubicBezTo>
                  <a:cubicBezTo>
                    <a:pt x="5" y="10"/>
                    <a:pt x="5" y="12"/>
                    <a:pt x="5" y="13"/>
                  </a:cubicBezTo>
                  <a:cubicBezTo>
                    <a:pt x="6" y="13"/>
                    <a:pt x="7" y="13"/>
                    <a:pt x="8" y="13"/>
                  </a:cubicBezTo>
                  <a:cubicBezTo>
                    <a:pt x="9" y="13"/>
                    <a:pt x="13" y="7"/>
                    <a:pt x="14" y="6"/>
                  </a:cubicBezTo>
                  <a:cubicBezTo>
                    <a:pt x="14" y="4"/>
                    <a:pt x="9" y="0"/>
                    <a:pt x="7" y="0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6" name="Freeform 59">
              <a:extLst>
                <a:ext uri="{FF2B5EF4-FFF2-40B4-BE49-F238E27FC236}">
                  <a16:creationId xmlns:a16="http://schemas.microsoft.com/office/drawing/2014/main" xmlns="" id="{120801FA-651A-4E6D-88E2-B930DFEEA40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7539" y="2958014"/>
              <a:ext cx="163469" cy="150084"/>
            </a:xfrm>
            <a:custGeom>
              <a:avLst/>
              <a:gdLst>
                <a:gd name="T0" fmla="*/ 41 w 43"/>
                <a:gd name="T1" fmla="*/ 2 h 40"/>
                <a:gd name="T2" fmla="*/ 36 w 43"/>
                <a:gd name="T3" fmla="*/ 0 h 40"/>
                <a:gd name="T4" fmla="*/ 32 w 43"/>
                <a:gd name="T5" fmla="*/ 5 h 40"/>
                <a:gd name="T6" fmla="*/ 28 w 43"/>
                <a:gd name="T7" fmla="*/ 8 h 40"/>
                <a:gd name="T8" fmla="*/ 25 w 43"/>
                <a:gd name="T9" fmla="*/ 10 h 40"/>
                <a:gd name="T10" fmla="*/ 21 w 43"/>
                <a:gd name="T11" fmla="*/ 11 h 40"/>
                <a:gd name="T12" fmla="*/ 17 w 43"/>
                <a:gd name="T13" fmla="*/ 10 h 40"/>
                <a:gd name="T14" fmla="*/ 13 w 43"/>
                <a:gd name="T15" fmla="*/ 14 h 40"/>
                <a:gd name="T16" fmla="*/ 2 w 43"/>
                <a:gd name="T17" fmla="*/ 21 h 40"/>
                <a:gd name="T18" fmla="*/ 0 w 43"/>
                <a:gd name="T19" fmla="*/ 23 h 40"/>
                <a:gd name="T20" fmla="*/ 7 w 43"/>
                <a:gd name="T21" fmla="*/ 27 h 40"/>
                <a:gd name="T22" fmla="*/ 3 w 43"/>
                <a:gd name="T23" fmla="*/ 34 h 40"/>
                <a:gd name="T24" fmla="*/ 5 w 43"/>
                <a:gd name="T25" fmla="*/ 37 h 40"/>
                <a:gd name="T26" fmla="*/ 8 w 43"/>
                <a:gd name="T27" fmla="*/ 39 h 40"/>
                <a:gd name="T28" fmla="*/ 13 w 43"/>
                <a:gd name="T29" fmla="*/ 38 h 40"/>
                <a:gd name="T30" fmla="*/ 14 w 43"/>
                <a:gd name="T31" fmla="*/ 39 h 40"/>
                <a:gd name="T32" fmla="*/ 18 w 43"/>
                <a:gd name="T33" fmla="*/ 36 h 40"/>
                <a:gd name="T34" fmla="*/ 23 w 43"/>
                <a:gd name="T35" fmla="*/ 35 h 40"/>
                <a:gd name="T36" fmla="*/ 27 w 43"/>
                <a:gd name="T37" fmla="*/ 34 h 40"/>
                <a:gd name="T38" fmla="*/ 21 w 43"/>
                <a:gd name="T39" fmla="*/ 28 h 40"/>
                <a:gd name="T40" fmla="*/ 23 w 43"/>
                <a:gd name="T41" fmla="*/ 23 h 40"/>
                <a:gd name="T42" fmla="*/ 34 w 43"/>
                <a:gd name="T43" fmla="*/ 16 h 40"/>
                <a:gd name="T44" fmla="*/ 36 w 43"/>
                <a:gd name="T45" fmla="*/ 9 h 40"/>
                <a:gd name="T46" fmla="*/ 43 w 43"/>
                <a:gd name="T47" fmla="*/ 2 h 40"/>
                <a:gd name="T48" fmla="*/ 41 w 43"/>
                <a:gd name="T49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3" h="40">
                  <a:moveTo>
                    <a:pt x="41" y="2"/>
                  </a:moveTo>
                  <a:cubicBezTo>
                    <a:pt x="39" y="3"/>
                    <a:pt x="38" y="0"/>
                    <a:pt x="36" y="0"/>
                  </a:cubicBezTo>
                  <a:cubicBezTo>
                    <a:pt x="34" y="0"/>
                    <a:pt x="34" y="5"/>
                    <a:pt x="32" y="5"/>
                  </a:cubicBezTo>
                  <a:cubicBezTo>
                    <a:pt x="30" y="5"/>
                    <a:pt x="31" y="7"/>
                    <a:pt x="28" y="8"/>
                  </a:cubicBezTo>
                  <a:cubicBezTo>
                    <a:pt x="25" y="8"/>
                    <a:pt x="24" y="8"/>
                    <a:pt x="25" y="10"/>
                  </a:cubicBezTo>
                  <a:cubicBezTo>
                    <a:pt x="27" y="12"/>
                    <a:pt x="24" y="11"/>
                    <a:pt x="21" y="11"/>
                  </a:cubicBezTo>
                  <a:cubicBezTo>
                    <a:pt x="19" y="11"/>
                    <a:pt x="19" y="10"/>
                    <a:pt x="17" y="10"/>
                  </a:cubicBezTo>
                  <a:cubicBezTo>
                    <a:pt x="16" y="10"/>
                    <a:pt x="15" y="13"/>
                    <a:pt x="13" y="14"/>
                  </a:cubicBezTo>
                  <a:cubicBezTo>
                    <a:pt x="12" y="16"/>
                    <a:pt x="4" y="19"/>
                    <a:pt x="2" y="21"/>
                  </a:cubicBezTo>
                  <a:cubicBezTo>
                    <a:pt x="1" y="21"/>
                    <a:pt x="1" y="22"/>
                    <a:pt x="0" y="23"/>
                  </a:cubicBezTo>
                  <a:cubicBezTo>
                    <a:pt x="3" y="24"/>
                    <a:pt x="6" y="25"/>
                    <a:pt x="7" y="27"/>
                  </a:cubicBezTo>
                  <a:cubicBezTo>
                    <a:pt x="9" y="29"/>
                    <a:pt x="5" y="32"/>
                    <a:pt x="3" y="34"/>
                  </a:cubicBezTo>
                  <a:cubicBezTo>
                    <a:pt x="2" y="36"/>
                    <a:pt x="4" y="36"/>
                    <a:pt x="5" y="37"/>
                  </a:cubicBezTo>
                  <a:cubicBezTo>
                    <a:pt x="5" y="39"/>
                    <a:pt x="7" y="40"/>
                    <a:pt x="8" y="39"/>
                  </a:cubicBezTo>
                  <a:cubicBezTo>
                    <a:pt x="9" y="38"/>
                    <a:pt x="10" y="38"/>
                    <a:pt x="13" y="38"/>
                  </a:cubicBezTo>
                  <a:cubicBezTo>
                    <a:pt x="13" y="38"/>
                    <a:pt x="14" y="38"/>
                    <a:pt x="14" y="39"/>
                  </a:cubicBezTo>
                  <a:cubicBezTo>
                    <a:pt x="15" y="38"/>
                    <a:pt x="17" y="37"/>
                    <a:pt x="18" y="36"/>
                  </a:cubicBezTo>
                  <a:cubicBezTo>
                    <a:pt x="19" y="35"/>
                    <a:pt x="21" y="35"/>
                    <a:pt x="23" y="35"/>
                  </a:cubicBezTo>
                  <a:cubicBezTo>
                    <a:pt x="25" y="35"/>
                    <a:pt x="26" y="34"/>
                    <a:pt x="27" y="34"/>
                  </a:cubicBezTo>
                  <a:cubicBezTo>
                    <a:pt x="24" y="31"/>
                    <a:pt x="22" y="29"/>
                    <a:pt x="21" y="28"/>
                  </a:cubicBezTo>
                  <a:cubicBezTo>
                    <a:pt x="19" y="27"/>
                    <a:pt x="20" y="24"/>
                    <a:pt x="23" y="23"/>
                  </a:cubicBezTo>
                  <a:cubicBezTo>
                    <a:pt x="25" y="22"/>
                    <a:pt x="32" y="17"/>
                    <a:pt x="34" y="16"/>
                  </a:cubicBezTo>
                  <a:cubicBezTo>
                    <a:pt x="36" y="15"/>
                    <a:pt x="34" y="12"/>
                    <a:pt x="36" y="9"/>
                  </a:cubicBezTo>
                  <a:cubicBezTo>
                    <a:pt x="37" y="7"/>
                    <a:pt x="40" y="4"/>
                    <a:pt x="43" y="2"/>
                  </a:cubicBezTo>
                  <a:cubicBezTo>
                    <a:pt x="42" y="2"/>
                    <a:pt x="42" y="2"/>
                    <a:pt x="41" y="2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7" name="Freeform 60">
              <a:extLst>
                <a:ext uri="{FF2B5EF4-FFF2-40B4-BE49-F238E27FC236}">
                  <a16:creationId xmlns:a16="http://schemas.microsoft.com/office/drawing/2014/main" xmlns="" id="{2C32BC85-0C5E-44DF-B7BD-DBE2713481D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2752" y="3299652"/>
              <a:ext cx="176545" cy="100715"/>
            </a:xfrm>
            <a:custGeom>
              <a:avLst/>
              <a:gdLst>
                <a:gd name="T0" fmla="*/ 47 w 47"/>
                <a:gd name="T1" fmla="*/ 17 h 27"/>
                <a:gd name="T2" fmla="*/ 45 w 47"/>
                <a:gd name="T3" fmla="*/ 17 h 27"/>
                <a:gd name="T4" fmla="*/ 37 w 47"/>
                <a:gd name="T5" fmla="*/ 16 h 27"/>
                <a:gd name="T6" fmla="*/ 25 w 47"/>
                <a:gd name="T7" fmla="*/ 11 h 27"/>
                <a:gd name="T8" fmla="*/ 12 w 47"/>
                <a:gd name="T9" fmla="*/ 2 h 27"/>
                <a:gd name="T10" fmla="*/ 7 w 47"/>
                <a:gd name="T11" fmla="*/ 1 h 27"/>
                <a:gd name="T12" fmla="*/ 4 w 47"/>
                <a:gd name="T13" fmla="*/ 2 h 27"/>
                <a:gd name="T14" fmla="*/ 1 w 47"/>
                <a:gd name="T15" fmla="*/ 5 h 27"/>
                <a:gd name="T16" fmla="*/ 0 w 47"/>
                <a:gd name="T17" fmla="*/ 10 h 27"/>
                <a:gd name="T18" fmla="*/ 3 w 47"/>
                <a:gd name="T19" fmla="*/ 13 h 27"/>
                <a:gd name="T20" fmla="*/ 8 w 47"/>
                <a:gd name="T21" fmla="*/ 15 h 27"/>
                <a:gd name="T22" fmla="*/ 13 w 47"/>
                <a:gd name="T23" fmla="*/ 17 h 27"/>
                <a:gd name="T24" fmla="*/ 18 w 47"/>
                <a:gd name="T25" fmla="*/ 20 h 27"/>
                <a:gd name="T26" fmla="*/ 24 w 47"/>
                <a:gd name="T27" fmla="*/ 19 h 27"/>
                <a:gd name="T28" fmla="*/ 27 w 47"/>
                <a:gd name="T29" fmla="*/ 23 h 27"/>
                <a:gd name="T30" fmla="*/ 35 w 47"/>
                <a:gd name="T31" fmla="*/ 26 h 27"/>
                <a:gd name="T32" fmla="*/ 46 w 47"/>
                <a:gd name="T33" fmla="*/ 25 h 27"/>
                <a:gd name="T34" fmla="*/ 46 w 47"/>
                <a:gd name="T35" fmla="*/ 19 h 27"/>
                <a:gd name="T36" fmla="*/ 47 w 47"/>
                <a:gd name="T37" fmla="*/ 1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7" h="27">
                  <a:moveTo>
                    <a:pt x="47" y="17"/>
                  </a:moveTo>
                  <a:cubicBezTo>
                    <a:pt x="46" y="17"/>
                    <a:pt x="46" y="17"/>
                    <a:pt x="45" y="17"/>
                  </a:cubicBezTo>
                  <a:cubicBezTo>
                    <a:pt x="42" y="17"/>
                    <a:pt x="39" y="16"/>
                    <a:pt x="37" y="16"/>
                  </a:cubicBezTo>
                  <a:cubicBezTo>
                    <a:pt x="35" y="16"/>
                    <a:pt x="28" y="13"/>
                    <a:pt x="25" y="11"/>
                  </a:cubicBezTo>
                  <a:cubicBezTo>
                    <a:pt x="22" y="9"/>
                    <a:pt x="14" y="4"/>
                    <a:pt x="12" y="2"/>
                  </a:cubicBezTo>
                  <a:cubicBezTo>
                    <a:pt x="10" y="0"/>
                    <a:pt x="8" y="0"/>
                    <a:pt x="7" y="1"/>
                  </a:cubicBezTo>
                  <a:cubicBezTo>
                    <a:pt x="7" y="2"/>
                    <a:pt x="6" y="2"/>
                    <a:pt x="4" y="2"/>
                  </a:cubicBezTo>
                  <a:cubicBezTo>
                    <a:pt x="3" y="3"/>
                    <a:pt x="1" y="4"/>
                    <a:pt x="1" y="5"/>
                  </a:cubicBezTo>
                  <a:cubicBezTo>
                    <a:pt x="1" y="7"/>
                    <a:pt x="0" y="9"/>
                    <a:pt x="0" y="10"/>
                  </a:cubicBezTo>
                  <a:cubicBezTo>
                    <a:pt x="0" y="11"/>
                    <a:pt x="2" y="12"/>
                    <a:pt x="3" y="13"/>
                  </a:cubicBezTo>
                  <a:cubicBezTo>
                    <a:pt x="4" y="14"/>
                    <a:pt x="8" y="14"/>
                    <a:pt x="8" y="15"/>
                  </a:cubicBezTo>
                  <a:cubicBezTo>
                    <a:pt x="8" y="16"/>
                    <a:pt x="11" y="17"/>
                    <a:pt x="13" y="17"/>
                  </a:cubicBezTo>
                  <a:cubicBezTo>
                    <a:pt x="14" y="18"/>
                    <a:pt x="17" y="20"/>
                    <a:pt x="18" y="20"/>
                  </a:cubicBezTo>
                  <a:cubicBezTo>
                    <a:pt x="19" y="21"/>
                    <a:pt x="22" y="19"/>
                    <a:pt x="24" y="19"/>
                  </a:cubicBezTo>
                  <a:cubicBezTo>
                    <a:pt x="25" y="19"/>
                    <a:pt x="27" y="22"/>
                    <a:pt x="27" y="23"/>
                  </a:cubicBezTo>
                  <a:cubicBezTo>
                    <a:pt x="27" y="24"/>
                    <a:pt x="34" y="25"/>
                    <a:pt x="35" y="26"/>
                  </a:cubicBezTo>
                  <a:cubicBezTo>
                    <a:pt x="37" y="27"/>
                    <a:pt x="44" y="27"/>
                    <a:pt x="46" y="25"/>
                  </a:cubicBezTo>
                  <a:cubicBezTo>
                    <a:pt x="47" y="24"/>
                    <a:pt x="46" y="21"/>
                    <a:pt x="46" y="19"/>
                  </a:cubicBezTo>
                  <a:cubicBezTo>
                    <a:pt x="46" y="18"/>
                    <a:pt x="46" y="18"/>
                    <a:pt x="47" y="17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8" name="Freeform 61">
              <a:extLst>
                <a:ext uri="{FF2B5EF4-FFF2-40B4-BE49-F238E27FC236}">
                  <a16:creationId xmlns:a16="http://schemas.microsoft.com/office/drawing/2014/main" xmlns="" id="{B4C33800-00E5-4FA7-86D8-72755D4AF7AA}"/>
                </a:ext>
              </a:extLst>
            </p:cNvPr>
            <p:cNvSpPr>
              <a:spLocks/>
            </p:cNvSpPr>
            <p:nvPr/>
          </p:nvSpPr>
          <p:spPr bwMode="auto">
            <a:xfrm>
              <a:off x="7969943" y="3345072"/>
              <a:ext cx="200521" cy="442352"/>
            </a:xfrm>
            <a:custGeom>
              <a:avLst/>
              <a:gdLst>
                <a:gd name="T0" fmla="*/ 43 w 53"/>
                <a:gd name="T1" fmla="*/ 107 h 118"/>
                <a:gd name="T2" fmla="*/ 41 w 53"/>
                <a:gd name="T3" fmla="*/ 103 h 118"/>
                <a:gd name="T4" fmla="*/ 39 w 53"/>
                <a:gd name="T5" fmla="*/ 95 h 118"/>
                <a:gd name="T6" fmla="*/ 37 w 53"/>
                <a:gd name="T7" fmla="*/ 88 h 118"/>
                <a:gd name="T8" fmla="*/ 38 w 53"/>
                <a:gd name="T9" fmla="*/ 84 h 118"/>
                <a:gd name="T10" fmla="*/ 38 w 53"/>
                <a:gd name="T11" fmla="*/ 81 h 118"/>
                <a:gd name="T12" fmla="*/ 37 w 53"/>
                <a:gd name="T13" fmla="*/ 77 h 118"/>
                <a:gd name="T14" fmla="*/ 32 w 53"/>
                <a:gd name="T15" fmla="*/ 71 h 118"/>
                <a:gd name="T16" fmla="*/ 33 w 53"/>
                <a:gd name="T17" fmla="*/ 61 h 118"/>
                <a:gd name="T18" fmla="*/ 37 w 53"/>
                <a:gd name="T19" fmla="*/ 59 h 118"/>
                <a:gd name="T20" fmla="*/ 41 w 53"/>
                <a:gd name="T21" fmla="*/ 58 h 118"/>
                <a:gd name="T22" fmla="*/ 47 w 53"/>
                <a:gd name="T23" fmla="*/ 55 h 118"/>
                <a:gd name="T24" fmla="*/ 50 w 53"/>
                <a:gd name="T25" fmla="*/ 52 h 118"/>
                <a:gd name="T26" fmla="*/ 53 w 53"/>
                <a:gd name="T27" fmla="*/ 47 h 118"/>
                <a:gd name="T28" fmla="*/ 53 w 53"/>
                <a:gd name="T29" fmla="*/ 47 h 118"/>
                <a:gd name="T30" fmla="*/ 51 w 53"/>
                <a:gd name="T31" fmla="*/ 47 h 118"/>
                <a:gd name="T32" fmla="*/ 47 w 53"/>
                <a:gd name="T33" fmla="*/ 45 h 118"/>
                <a:gd name="T34" fmla="*/ 43 w 53"/>
                <a:gd name="T35" fmla="*/ 44 h 118"/>
                <a:gd name="T36" fmla="*/ 43 w 53"/>
                <a:gd name="T37" fmla="*/ 40 h 118"/>
                <a:gd name="T38" fmla="*/ 41 w 53"/>
                <a:gd name="T39" fmla="*/ 37 h 118"/>
                <a:gd name="T40" fmla="*/ 39 w 53"/>
                <a:gd name="T41" fmla="*/ 32 h 118"/>
                <a:gd name="T42" fmla="*/ 33 w 53"/>
                <a:gd name="T43" fmla="*/ 31 h 118"/>
                <a:gd name="T44" fmla="*/ 32 w 53"/>
                <a:gd name="T45" fmla="*/ 28 h 118"/>
                <a:gd name="T46" fmla="*/ 37 w 53"/>
                <a:gd name="T47" fmla="*/ 19 h 118"/>
                <a:gd name="T48" fmla="*/ 39 w 53"/>
                <a:gd name="T49" fmla="*/ 10 h 118"/>
                <a:gd name="T50" fmla="*/ 36 w 53"/>
                <a:gd name="T51" fmla="*/ 7 h 118"/>
                <a:gd name="T52" fmla="*/ 35 w 53"/>
                <a:gd name="T53" fmla="*/ 3 h 118"/>
                <a:gd name="T54" fmla="*/ 31 w 53"/>
                <a:gd name="T55" fmla="*/ 1 h 118"/>
                <a:gd name="T56" fmla="*/ 30 w 53"/>
                <a:gd name="T57" fmla="*/ 2 h 118"/>
                <a:gd name="T58" fmla="*/ 30 w 53"/>
                <a:gd name="T59" fmla="*/ 2 h 118"/>
                <a:gd name="T60" fmla="*/ 28 w 53"/>
                <a:gd name="T61" fmla="*/ 5 h 118"/>
                <a:gd name="T62" fmla="*/ 29 w 53"/>
                <a:gd name="T63" fmla="*/ 9 h 118"/>
                <a:gd name="T64" fmla="*/ 26 w 53"/>
                <a:gd name="T65" fmla="*/ 9 h 118"/>
                <a:gd name="T66" fmla="*/ 21 w 53"/>
                <a:gd name="T67" fmla="*/ 11 h 118"/>
                <a:gd name="T68" fmla="*/ 17 w 53"/>
                <a:gd name="T69" fmla="*/ 16 h 118"/>
                <a:gd name="T70" fmla="*/ 15 w 53"/>
                <a:gd name="T71" fmla="*/ 24 h 118"/>
                <a:gd name="T72" fmla="*/ 13 w 53"/>
                <a:gd name="T73" fmla="*/ 32 h 118"/>
                <a:gd name="T74" fmla="*/ 8 w 53"/>
                <a:gd name="T75" fmla="*/ 31 h 118"/>
                <a:gd name="T76" fmla="*/ 7 w 53"/>
                <a:gd name="T77" fmla="*/ 37 h 118"/>
                <a:gd name="T78" fmla="*/ 5 w 53"/>
                <a:gd name="T79" fmla="*/ 44 h 118"/>
                <a:gd name="T80" fmla="*/ 2 w 53"/>
                <a:gd name="T81" fmla="*/ 49 h 118"/>
                <a:gd name="T82" fmla="*/ 0 w 53"/>
                <a:gd name="T83" fmla="*/ 51 h 118"/>
                <a:gd name="T84" fmla="*/ 6 w 53"/>
                <a:gd name="T85" fmla="*/ 57 h 118"/>
                <a:gd name="T86" fmla="*/ 13 w 53"/>
                <a:gd name="T87" fmla="*/ 69 h 118"/>
                <a:gd name="T88" fmla="*/ 12 w 53"/>
                <a:gd name="T89" fmla="*/ 79 h 118"/>
                <a:gd name="T90" fmla="*/ 15 w 53"/>
                <a:gd name="T91" fmla="*/ 83 h 118"/>
                <a:gd name="T92" fmla="*/ 21 w 53"/>
                <a:gd name="T93" fmla="*/ 82 h 118"/>
                <a:gd name="T94" fmla="*/ 26 w 53"/>
                <a:gd name="T95" fmla="*/ 76 h 118"/>
                <a:gd name="T96" fmla="*/ 29 w 53"/>
                <a:gd name="T97" fmla="*/ 78 h 118"/>
                <a:gd name="T98" fmla="*/ 32 w 53"/>
                <a:gd name="T99" fmla="*/ 85 h 118"/>
                <a:gd name="T100" fmla="*/ 35 w 53"/>
                <a:gd name="T101" fmla="*/ 99 h 118"/>
                <a:gd name="T102" fmla="*/ 37 w 53"/>
                <a:gd name="T103" fmla="*/ 109 h 118"/>
                <a:gd name="T104" fmla="*/ 38 w 53"/>
                <a:gd name="T105" fmla="*/ 116 h 118"/>
                <a:gd name="T106" fmla="*/ 38 w 53"/>
                <a:gd name="T107" fmla="*/ 118 h 118"/>
                <a:gd name="T108" fmla="*/ 43 w 53"/>
                <a:gd name="T109" fmla="*/ 107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3" h="118">
                  <a:moveTo>
                    <a:pt x="43" y="107"/>
                  </a:moveTo>
                  <a:cubicBezTo>
                    <a:pt x="43" y="105"/>
                    <a:pt x="41" y="105"/>
                    <a:pt x="41" y="103"/>
                  </a:cubicBezTo>
                  <a:cubicBezTo>
                    <a:pt x="41" y="101"/>
                    <a:pt x="41" y="97"/>
                    <a:pt x="39" y="95"/>
                  </a:cubicBezTo>
                  <a:cubicBezTo>
                    <a:pt x="36" y="93"/>
                    <a:pt x="35" y="90"/>
                    <a:pt x="37" y="88"/>
                  </a:cubicBezTo>
                  <a:cubicBezTo>
                    <a:pt x="38" y="87"/>
                    <a:pt x="37" y="84"/>
                    <a:pt x="38" y="84"/>
                  </a:cubicBezTo>
                  <a:cubicBezTo>
                    <a:pt x="38" y="84"/>
                    <a:pt x="39" y="82"/>
                    <a:pt x="38" y="81"/>
                  </a:cubicBezTo>
                  <a:cubicBezTo>
                    <a:pt x="36" y="80"/>
                    <a:pt x="38" y="77"/>
                    <a:pt x="37" y="77"/>
                  </a:cubicBezTo>
                  <a:cubicBezTo>
                    <a:pt x="35" y="76"/>
                    <a:pt x="32" y="72"/>
                    <a:pt x="32" y="71"/>
                  </a:cubicBezTo>
                  <a:cubicBezTo>
                    <a:pt x="32" y="70"/>
                    <a:pt x="33" y="63"/>
                    <a:pt x="33" y="61"/>
                  </a:cubicBezTo>
                  <a:cubicBezTo>
                    <a:pt x="33" y="60"/>
                    <a:pt x="36" y="59"/>
                    <a:pt x="37" y="59"/>
                  </a:cubicBezTo>
                  <a:cubicBezTo>
                    <a:pt x="37" y="59"/>
                    <a:pt x="40" y="60"/>
                    <a:pt x="41" y="58"/>
                  </a:cubicBezTo>
                  <a:cubicBezTo>
                    <a:pt x="42" y="56"/>
                    <a:pt x="46" y="56"/>
                    <a:pt x="47" y="55"/>
                  </a:cubicBezTo>
                  <a:cubicBezTo>
                    <a:pt x="47" y="53"/>
                    <a:pt x="50" y="53"/>
                    <a:pt x="50" y="52"/>
                  </a:cubicBezTo>
                  <a:cubicBezTo>
                    <a:pt x="50" y="51"/>
                    <a:pt x="53" y="47"/>
                    <a:pt x="53" y="47"/>
                  </a:cubicBezTo>
                  <a:cubicBezTo>
                    <a:pt x="53" y="47"/>
                    <a:pt x="53" y="47"/>
                    <a:pt x="53" y="47"/>
                  </a:cubicBezTo>
                  <a:cubicBezTo>
                    <a:pt x="53" y="46"/>
                    <a:pt x="52" y="47"/>
                    <a:pt x="51" y="47"/>
                  </a:cubicBezTo>
                  <a:cubicBezTo>
                    <a:pt x="48" y="49"/>
                    <a:pt x="46" y="47"/>
                    <a:pt x="47" y="45"/>
                  </a:cubicBezTo>
                  <a:cubicBezTo>
                    <a:pt x="47" y="44"/>
                    <a:pt x="45" y="44"/>
                    <a:pt x="43" y="44"/>
                  </a:cubicBezTo>
                  <a:cubicBezTo>
                    <a:pt x="42" y="44"/>
                    <a:pt x="43" y="41"/>
                    <a:pt x="43" y="40"/>
                  </a:cubicBezTo>
                  <a:cubicBezTo>
                    <a:pt x="44" y="38"/>
                    <a:pt x="43" y="37"/>
                    <a:pt x="41" y="37"/>
                  </a:cubicBezTo>
                  <a:cubicBezTo>
                    <a:pt x="39" y="37"/>
                    <a:pt x="38" y="33"/>
                    <a:pt x="39" y="32"/>
                  </a:cubicBezTo>
                  <a:cubicBezTo>
                    <a:pt x="40" y="31"/>
                    <a:pt x="35" y="30"/>
                    <a:pt x="33" y="31"/>
                  </a:cubicBezTo>
                  <a:cubicBezTo>
                    <a:pt x="31" y="32"/>
                    <a:pt x="33" y="29"/>
                    <a:pt x="32" y="28"/>
                  </a:cubicBezTo>
                  <a:cubicBezTo>
                    <a:pt x="32" y="26"/>
                    <a:pt x="35" y="21"/>
                    <a:pt x="37" y="19"/>
                  </a:cubicBezTo>
                  <a:cubicBezTo>
                    <a:pt x="40" y="16"/>
                    <a:pt x="39" y="13"/>
                    <a:pt x="39" y="10"/>
                  </a:cubicBezTo>
                  <a:cubicBezTo>
                    <a:pt x="39" y="7"/>
                    <a:pt x="38" y="7"/>
                    <a:pt x="36" y="7"/>
                  </a:cubicBezTo>
                  <a:cubicBezTo>
                    <a:pt x="35" y="7"/>
                    <a:pt x="35" y="5"/>
                    <a:pt x="35" y="3"/>
                  </a:cubicBezTo>
                  <a:cubicBezTo>
                    <a:pt x="35" y="2"/>
                    <a:pt x="32" y="0"/>
                    <a:pt x="31" y="1"/>
                  </a:cubicBezTo>
                  <a:cubicBezTo>
                    <a:pt x="31" y="2"/>
                    <a:pt x="30" y="2"/>
                    <a:pt x="30" y="2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0" y="2"/>
                    <a:pt x="29" y="5"/>
                    <a:pt x="28" y="5"/>
                  </a:cubicBezTo>
                  <a:cubicBezTo>
                    <a:pt x="27" y="5"/>
                    <a:pt x="27" y="7"/>
                    <a:pt x="29" y="9"/>
                  </a:cubicBezTo>
                  <a:cubicBezTo>
                    <a:pt x="30" y="11"/>
                    <a:pt x="27" y="10"/>
                    <a:pt x="26" y="9"/>
                  </a:cubicBezTo>
                  <a:cubicBezTo>
                    <a:pt x="26" y="8"/>
                    <a:pt x="23" y="10"/>
                    <a:pt x="21" y="11"/>
                  </a:cubicBezTo>
                  <a:cubicBezTo>
                    <a:pt x="19" y="13"/>
                    <a:pt x="17" y="14"/>
                    <a:pt x="17" y="16"/>
                  </a:cubicBezTo>
                  <a:cubicBezTo>
                    <a:pt x="17" y="19"/>
                    <a:pt x="15" y="22"/>
                    <a:pt x="15" y="24"/>
                  </a:cubicBezTo>
                  <a:cubicBezTo>
                    <a:pt x="16" y="26"/>
                    <a:pt x="13" y="30"/>
                    <a:pt x="13" y="32"/>
                  </a:cubicBezTo>
                  <a:cubicBezTo>
                    <a:pt x="13" y="33"/>
                    <a:pt x="9" y="31"/>
                    <a:pt x="8" y="31"/>
                  </a:cubicBezTo>
                  <a:cubicBezTo>
                    <a:pt x="7" y="31"/>
                    <a:pt x="8" y="36"/>
                    <a:pt x="7" y="37"/>
                  </a:cubicBezTo>
                  <a:cubicBezTo>
                    <a:pt x="6" y="39"/>
                    <a:pt x="6" y="44"/>
                    <a:pt x="5" y="44"/>
                  </a:cubicBezTo>
                  <a:cubicBezTo>
                    <a:pt x="4" y="44"/>
                    <a:pt x="2" y="49"/>
                    <a:pt x="2" y="49"/>
                  </a:cubicBezTo>
                  <a:cubicBezTo>
                    <a:pt x="2" y="49"/>
                    <a:pt x="1" y="50"/>
                    <a:pt x="0" y="51"/>
                  </a:cubicBezTo>
                  <a:cubicBezTo>
                    <a:pt x="1" y="53"/>
                    <a:pt x="3" y="56"/>
                    <a:pt x="6" y="57"/>
                  </a:cubicBezTo>
                  <a:cubicBezTo>
                    <a:pt x="10" y="58"/>
                    <a:pt x="12" y="66"/>
                    <a:pt x="13" y="69"/>
                  </a:cubicBezTo>
                  <a:cubicBezTo>
                    <a:pt x="14" y="73"/>
                    <a:pt x="13" y="77"/>
                    <a:pt x="12" y="79"/>
                  </a:cubicBezTo>
                  <a:cubicBezTo>
                    <a:pt x="11" y="82"/>
                    <a:pt x="13" y="82"/>
                    <a:pt x="15" y="83"/>
                  </a:cubicBezTo>
                  <a:cubicBezTo>
                    <a:pt x="17" y="84"/>
                    <a:pt x="19" y="84"/>
                    <a:pt x="21" y="82"/>
                  </a:cubicBezTo>
                  <a:cubicBezTo>
                    <a:pt x="22" y="80"/>
                    <a:pt x="26" y="78"/>
                    <a:pt x="26" y="76"/>
                  </a:cubicBezTo>
                  <a:cubicBezTo>
                    <a:pt x="26" y="73"/>
                    <a:pt x="28" y="77"/>
                    <a:pt x="29" y="78"/>
                  </a:cubicBezTo>
                  <a:cubicBezTo>
                    <a:pt x="31" y="80"/>
                    <a:pt x="31" y="82"/>
                    <a:pt x="32" y="85"/>
                  </a:cubicBezTo>
                  <a:cubicBezTo>
                    <a:pt x="32" y="88"/>
                    <a:pt x="32" y="96"/>
                    <a:pt x="35" y="99"/>
                  </a:cubicBezTo>
                  <a:cubicBezTo>
                    <a:pt x="38" y="101"/>
                    <a:pt x="38" y="107"/>
                    <a:pt x="37" y="109"/>
                  </a:cubicBezTo>
                  <a:cubicBezTo>
                    <a:pt x="37" y="111"/>
                    <a:pt x="39" y="114"/>
                    <a:pt x="38" y="116"/>
                  </a:cubicBezTo>
                  <a:cubicBezTo>
                    <a:pt x="38" y="116"/>
                    <a:pt x="38" y="117"/>
                    <a:pt x="38" y="118"/>
                  </a:cubicBezTo>
                  <a:cubicBezTo>
                    <a:pt x="40" y="118"/>
                    <a:pt x="43" y="107"/>
                    <a:pt x="43" y="107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9" name="Freeform 62">
              <a:extLst>
                <a:ext uri="{FF2B5EF4-FFF2-40B4-BE49-F238E27FC236}">
                  <a16:creationId xmlns:a16="http://schemas.microsoft.com/office/drawing/2014/main" xmlns="" id="{081CF087-2F8B-4002-B3E6-97BAE7B68A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904555" y="3352972"/>
              <a:ext cx="71925" cy="43445"/>
            </a:xfrm>
            <a:custGeom>
              <a:avLst/>
              <a:gdLst>
                <a:gd name="T0" fmla="*/ 18 w 19"/>
                <a:gd name="T1" fmla="*/ 4 h 12"/>
                <a:gd name="T2" fmla="*/ 11 w 19"/>
                <a:gd name="T3" fmla="*/ 2 h 12"/>
                <a:gd name="T4" fmla="*/ 6 w 19"/>
                <a:gd name="T5" fmla="*/ 1 h 12"/>
                <a:gd name="T6" fmla="*/ 1 w 19"/>
                <a:gd name="T7" fmla="*/ 5 h 12"/>
                <a:gd name="T8" fmla="*/ 0 w 19"/>
                <a:gd name="T9" fmla="*/ 8 h 12"/>
                <a:gd name="T10" fmla="*/ 2 w 19"/>
                <a:gd name="T11" fmla="*/ 9 h 12"/>
                <a:gd name="T12" fmla="*/ 6 w 19"/>
                <a:gd name="T13" fmla="*/ 10 h 12"/>
                <a:gd name="T14" fmla="*/ 12 w 19"/>
                <a:gd name="T15" fmla="*/ 11 h 12"/>
                <a:gd name="T16" fmla="*/ 18 w 19"/>
                <a:gd name="T17" fmla="*/ 10 h 12"/>
                <a:gd name="T18" fmla="*/ 17 w 19"/>
                <a:gd name="T19" fmla="*/ 4 h 12"/>
                <a:gd name="T20" fmla="*/ 18 w 19"/>
                <a:gd name="T2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2">
                  <a:moveTo>
                    <a:pt x="18" y="4"/>
                  </a:moveTo>
                  <a:cubicBezTo>
                    <a:pt x="14" y="1"/>
                    <a:pt x="13" y="3"/>
                    <a:pt x="11" y="2"/>
                  </a:cubicBezTo>
                  <a:cubicBezTo>
                    <a:pt x="8" y="1"/>
                    <a:pt x="7" y="0"/>
                    <a:pt x="6" y="1"/>
                  </a:cubicBezTo>
                  <a:cubicBezTo>
                    <a:pt x="5" y="2"/>
                    <a:pt x="3" y="2"/>
                    <a:pt x="1" y="5"/>
                  </a:cubicBezTo>
                  <a:cubicBezTo>
                    <a:pt x="1" y="6"/>
                    <a:pt x="0" y="7"/>
                    <a:pt x="0" y="8"/>
                  </a:cubicBezTo>
                  <a:cubicBezTo>
                    <a:pt x="0" y="9"/>
                    <a:pt x="1" y="9"/>
                    <a:pt x="2" y="9"/>
                  </a:cubicBezTo>
                  <a:cubicBezTo>
                    <a:pt x="3" y="9"/>
                    <a:pt x="4" y="11"/>
                    <a:pt x="6" y="10"/>
                  </a:cubicBezTo>
                  <a:cubicBezTo>
                    <a:pt x="8" y="10"/>
                    <a:pt x="9" y="11"/>
                    <a:pt x="12" y="11"/>
                  </a:cubicBezTo>
                  <a:cubicBezTo>
                    <a:pt x="14" y="10"/>
                    <a:pt x="17" y="12"/>
                    <a:pt x="18" y="10"/>
                  </a:cubicBezTo>
                  <a:cubicBezTo>
                    <a:pt x="19" y="8"/>
                    <a:pt x="17" y="4"/>
                    <a:pt x="17" y="4"/>
                  </a:cubicBezTo>
                  <a:cubicBezTo>
                    <a:pt x="17" y="4"/>
                    <a:pt x="18" y="4"/>
                    <a:pt x="18" y="4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0" name="Freeform 63">
              <a:extLst>
                <a:ext uri="{FF2B5EF4-FFF2-40B4-BE49-F238E27FC236}">
                  <a16:creationId xmlns:a16="http://schemas.microsoft.com/office/drawing/2014/main" xmlns="" id="{37F1CC5B-CE03-4550-8D5F-A2112CE7379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6619" y="3477382"/>
              <a:ext cx="172186" cy="359411"/>
            </a:xfrm>
            <a:custGeom>
              <a:avLst/>
              <a:gdLst>
                <a:gd name="T0" fmla="*/ 34 w 46"/>
                <a:gd name="T1" fmla="*/ 12 h 96"/>
                <a:gd name="T2" fmla="*/ 28 w 46"/>
                <a:gd name="T3" fmla="*/ 7 h 96"/>
                <a:gd name="T4" fmla="*/ 26 w 46"/>
                <a:gd name="T5" fmla="*/ 3 h 96"/>
                <a:gd name="T6" fmla="*/ 21 w 46"/>
                <a:gd name="T7" fmla="*/ 1 h 96"/>
                <a:gd name="T8" fmla="*/ 16 w 46"/>
                <a:gd name="T9" fmla="*/ 4 h 96"/>
                <a:gd name="T10" fmla="*/ 12 w 46"/>
                <a:gd name="T11" fmla="*/ 5 h 96"/>
                <a:gd name="T12" fmla="*/ 7 w 46"/>
                <a:gd name="T13" fmla="*/ 5 h 96"/>
                <a:gd name="T14" fmla="*/ 2 w 46"/>
                <a:gd name="T15" fmla="*/ 5 h 96"/>
                <a:gd name="T16" fmla="*/ 0 w 46"/>
                <a:gd name="T17" fmla="*/ 7 h 96"/>
                <a:gd name="T18" fmla="*/ 2 w 46"/>
                <a:gd name="T19" fmla="*/ 10 h 96"/>
                <a:gd name="T20" fmla="*/ 6 w 46"/>
                <a:gd name="T21" fmla="*/ 15 h 96"/>
                <a:gd name="T22" fmla="*/ 11 w 46"/>
                <a:gd name="T23" fmla="*/ 17 h 96"/>
                <a:gd name="T24" fmla="*/ 15 w 46"/>
                <a:gd name="T25" fmla="*/ 18 h 96"/>
                <a:gd name="T26" fmla="*/ 17 w 46"/>
                <a:gd name="T27" fmla="*/ 23 h 96"/>
                <a:gd name="T28" fmla="*/ 12 w 46"/>
                <a:gd name="T29" fmla="*/ 26 h 96"/>
                <a:gd name="T30" fmla="*/ 19 w 46"/>
                <a:gd name="T31" fmla="*/ 32 h 96"/>
                <a:gd name="T32" fmla="*/ 22 w 46"/>
                <a:gd name="T33" fmla="*/ 37 h 96"/>
                <a:gd name="T34" fmla="*/ 27 w 46"/>
                <a:gd name="T35" fmla="*/ 44 h 96"/>
                <a:gd name="T36" fmla="*/ 32 w 46"/>
                <a:gd name="T37" fmla="*/ 49 h 96"/>
                <a:gd name="T38" fmla="*/ 34 w 46"/>
                <a:gd name="T39" fmla="*/ 55 h 96"/>
                <a:gd name="T40" fmla="*/ 36 w 46"/>
                <a:gd name="T41" fmla="*/ 65 h 96"/>
                <a:gd name="T42" fmla="*/ 31 w 46"/>
                <a:gd name="T43" fmla="*/ 73 h 96"/>
                <a:gd name="T44" fmla="*/ 26 w 46"/>
                <a:gd name="T45" fmla="*/ 76 h 96"/>
                <a:gd name="T46" fmla="*/ 26 w 46"/>
                <a:gd name="T47" fmla="*/ 82 h 96"/>
                <a:gd name="T48" fmla="*/ 19 w 46"/>
                <a:gd name="T49" fmla="*/ 82 h 96"/>
                <a:gd name="T50" fmla="*/ 15 w 46"/>
                <a:gd name="T51" fmla="*/ 85 h 96"/>
                <a:gd name="T52" fmla="*/ 18 w 46"/>
                <a:gd name="T53" fmla="*/ 87 h 96"/>
                <a:gd name="T54" fmla="*/ 16 w 46"/>
                <a:gd name="T55" fmla="*/ 92 h 96"/>
                <a:gd name="T56" fmla="*/ 19 w 46"/>
                <a:gd name="T57" fmla="*/ 95 h 96"/>
                <a:gd name="T58" fmla="*/ 25 w 46"/>
                <a:gd name="T59" fmla="*/ 90 h 96"/>
                <a:gd name="T60" fmla="*/ 26 w 46"/>
                <a:gd name="T61" fmla="*/ 88 h 96"/>
                <a:gd name="T62" fmla="*/ 28 w 46"/>
                <a:gd name="T63" fmla="*/ 85 h 96"/>
                <a:gd name="T64" fmla="*/ 32 w 46"/>
                <a:gd name="T65" fmla="*/ 84 h 96"/>
                <a:gd name="T66" fmla="*/ 40 w 46"/>
                <a:gd name="T67" fmla="*/ 80 h 96"/>
                <a:gd name="T68" fmla="*/ 45 w 46"/>
                <a:gd name="T69" fmla="*/ 72 h 96"/>
                <a:gd name="T70" fmla="*/ 43 w 46"/>
                <a:gd name="T71" fmla="*/ 57 h 96"/>
                <a:gd name="T72" fmla="*/ 38 w 46"/>
                <a:gd name="T73" fmla="*/ 47 h 96"/>
                <a:gd name="T74" fmla="*/ 27 w 46"/>
                <a:gd name="T75" fmla="*/ 39 h 96"/>
                <a:gd name="T76" fmla="*/ 25 w 46"/>
                <a:gd name="T77" fmla="*/ 34 h 96"/>
                <a:gd name="T78" fmla="*/ 23 w 46"/>
                <a:gd name="T79" fmla="*/ 26 h 96"/>
                <a:gd name="T80" fmla="*/ 28 w 46"/>
                <a:gd name="T81" fmla="*/ 20 h 96"/>
                <a:gd name="T82" fmla="*/ 30 w 46"/>
                <a:gd name="T83" fmla="*/ 17 h 96"/>
                <a:gd name="T84" fmla="*/ 35 w 46"/>
                <a:gd name="T85" fmla="*/ 13 h 96"/>
                <a:gd name="T86" fmla="*/ 35 w 46"/>
                <a:gd name="T87" fmla="*/ 13 h 96"/>
                <a:gd name="T88" fmla="*/ 34 w 46"/>
                <a:gd name="T89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6" h="96">
                  <a:moveTo>
                    <a:pt x="34" y="12"/>
                  </a:moveTo>
                  <a:cubicBezTo>
                    <a:pt x="32" y="12"/>
                    <a:pt x="28" y="8"/>
                    <a:pt x="28" y="7"/>
                  </a:cubicBezTo>
                  <a:cubicBezTo>
                    <a:pt x="28" y="6"/>
                    <a:pt x="30" y="4"/>
                    <a:pt x="26" y="3"/>
                  </a:cubicBezTo>
                  <a:cubicBezTo>
                    <a:pt x="22" y="3"/>
                    <a:pt x="22" y="2"/>
                    <a:pt x="21" y="1"/>
                  </a:cubicBezTo>
                  <a:cubicBezTo>
                    <a:pt x="20" y="0"/>
                    <a:pt x="17" y="2"/>
                    <a:pt x="16" y="4"/>
                  </a:cubicBezTo>
                  <a:cubicBezTo>
                    <a:pt x="15" y="6"/>
                    <a:pt x="14" y="3"/>
                    <a:pt x="12" y="5"/>
                  </a:cubicBezTo>
                  <a:cubicBezTo>
                    <a:pt x="10" y="6"/>
                    <a:pt x="8" y="3"/>
                    <a:pt x="7" y="5"/>
                  </a:cubicBezTo>
                  <a:cubicBezTo>
                    <a:pt x="6" y="6"/>
                    <a:pt x="3" y="4"/>
                    <a:pt x="2" y="5"/>
                  </a:cubicBezTo>
                  <a:cubicBezTo>
                    <a:pt x="1" y="6"/>
                    <a:pt x="1" y="6"/>
                    <a:pt x="0" y="7"/>
                  </a:cubicBezTo>
                  <a:cubicBezTo>
                    <a:pt x="1" y="8"/>
                    <a:pt x="2" y="9"/>
                    <a:pt x="2" y="10"/>
                  </a:cubicBezTo>
                  <a:cubicBezTo>
                    <a:pt x="2" y="11"/>
                    <a:pt x="6" y="13"/>
                    <a:pt x="6" y="15"/>
                  </a:cubicBezTo>
                  <a:cubicBezTo>
                    <a:pt x="6" y="17"/>
                    <a:pt x="10" y="18"/>
                    <a:pt x="11" y="17"/>
                  </a:cubicBezTo>
                  <a:cubicBezTo>
                    <a:pt x="12" y="17"/>
                    <a:pt x="15" y="16"/>
                    <a:pt x="15" y="18"/>
                  </a:cubicBezTo>
                  <a:cubicBezTo>
                    <a:pt x="15" y="21"/>
                    <a:pt x="17" y="21"/>
                    <a:pt x="17" y="23"/>
                  </a:cubicBezTo>
                  <a:cubicBezTo>
                    <a:pt x="17" y="25"/>
                    <a:pt x="13" y="24"/>
                    <a:pt x="12" y="26"/>
                  </a:cubicBezTo>
                  <a:cubicBezTo>
                    <a:pt x="12" y="28"/>
                    <a:pt x="19" y="30"/>
                    <a:pt x="19" y="32"/>
                  </a:cubicBezTo>
                  <a:cubicBezTo>
                    <a:pt x="19" y="33"/>
                    <a:pt x="21" y="35"/>
                    <a:pt x="22" y="37"/>
                  </a:cubicBezTo>
                  <a:cubicBezTo>
                    <a:pt x="23" y="39"/>
                    <a:pt x="26" y="42"/>
                    <a:pt x="27" y="44"/>
                  </a:cubicBezTo>
                  <a:cubicBezTo>
                    <a:pt x="28" y="47"/>
                    <a:pt x="31" y="48"/>
                    <a:pt x="32" y="49"/>
                  </a:cubicBezTo>
                  <a:cubicBezTo>
                    <a:pt x="34" y="50"/>
                    <a:pt x="34" y="53"/>
                    <a:pt x="34" y="55"/>
                  </a:cubicBezTo>
                  <a:cubicBezTo>
                    <a:pt x="33" y="58"/>
                    <a:pt x="33" y="62"/>
                    <a:pt x="36" y="65"/>
                  </a:cubicBezTo>
                  <a:cubicBezTo>
                    <a:pt x="38" y="69"/>
                    <a:pt x="33" y="71"/>
                    <a:pt x="31" y="73"/>
                  </a:cubicBezTo>
                  <a:cubicBezTo>
                    <a:pt x="30" y="75"/>
                    <a:pt x="30" y="77"/>
                    <a:pt x="26" y="76"/>
                  </a:cubicBezTo>
                  <a:cubicBezTo>
                    <a:pt x="21" y="75"/>
                    <a:pt x="26" y="80"/>
                    <a:pt x="26" y="82"/>
                  </a:cubicBezTo>
                  <a:cubicBezTo>
                    <a:pt x="25" y="83"/>
                    <a:pt x="19" y="80"/>
                    <a:pt x="19" y="82"/>
                  </a:cubicBezTo>
                  <a:cubicBezTo>
                    <a:pt x="19" y="83"/>
                    <a:pt x="16" y="84"/>
                    <a:pt x="15" y="85"/>
                  </a:cubicBezTo>
                  <a:cubicBezTo>
                    <a:pt x="15" y="86"/>
                    <a:pt x="16" y="86"/>
                    <a:pt x="18" y="87"/>
                  </a:cubicBezTo>
                  <a:cubicBezTo>
                    <a:pt x="19" y="88"/>
                    <a:pt x="16" y="89"/>
                    <a:pt x="16" y="92"/>
                  </a:cubicBezTo>
                  <a:cubicBezTo>
                    <a:pt x="16" y="95"/>
                    <a:pt x="18" y="96"/>
                    <a:pt x="19" y="95"/>
                  </a:cubicBezTo>
                  <a:cubicBezTo>
                    <a:pt x="20" y="93"/>
                    <a:pt x="23" y="91"/>
                    <a:pt x="25" y="90"/>
                  </a:cubicBezTo>
                  <a:cubicBezTo>
                    <a:pt x="26" y="90"/>
                    <a:pt x="25" y="88"/>
                    <a:pt x="26" y="88"/>
                  </a:cubicBezTo>
                  <a:cubicBezTo>
                    <a:pt x="27" y="88"/>
                    <a:pt x="27" y="86"/>
                    <a:pt x="28" y="85"/>
                  </a:cubicBezTo>
                  <a:cubicBezTo>
                    <a:pt x="28" y="83"/>
                    <a:pt x="29" y="84"/>
                    <a:pt x="32" y="84"/>
                  </a:cubicBezTo>
                  <a:cubicBezTo>
                    <a:pt x="34" y="84"/>
                    <a:pt x="37" y="82"/>
                    <a:pt x="40" y="80"/>
                  </a:cubicBezTo>
                  <a:cubicBezTo>
                    <a:pt x="43" y="78"/>
                    <a:pt x="44" y="77"/>
                    <a:pt x="45" y="72"/>
                  </a:cubicBezTo>
                  <a:cubicBezTo>
                    <a:pt x="46" y="66"/>
                    <a:pt x="44" y="59"/>
                    <a:pt x="43" y="57"/>
                  </a:cubicBezTo>
                  <a:cubicBezTo>
                    <a:pt x="43" y="55"/>
                    <a:pt x="39" y="47"/>
                    <a:pt x="38" y="47"/>
                  </a:cubicBezTo>
                  <a:cubicBezTo>
                    <a:pt x="36" y="48"/>
                    <a:pt x="29" y="40"/>
                    <a:pt x="27" y="39"/>
                  </a:cubicBezTo>
                  <a:cubicBezTo>
                    <a:pt x="26" y="38"/>
                    <a:pt x="27" y="36"/>
                    <a:pt x="25" y="34"/>
                  </a:cubicBezTo>
                  <a:cubicBezTo>
                    <a:pt x="23" y="33"/>
                    <a:pt x="23" y="29"/>
                    <a:pt x="23" y="26"/>
                  </a:cubicBezTo>
                  <a:cubicBezTo>
                    <a:pt x="24" y="23"/>
                    <a:pt x="28" y="22"/>
                    <a:pt x="28" y="20"/>
                  </a:cubicBezTo>
                  <a:cubicBezTo>
                    <a:pt x="27" y="18"/>
                    <a:pt x="28" y="17"/>
                    <a:pt x="30" y="17"/>
                  </a:cubicBezTo>
                  <a:cubicBezTo>
                    <a:pt x="32" y="16"/>
                    <a:pt x="34" y="15"/>
                    <a:pt x="35" y="13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5" y="12"/>
                    <a:pt x="34" y="12"/>
                    <a:pt x="34" y="12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1" name="Freeform 64">
              <a:extLst>
                <a:ext uri="{FF2B5EF4-FFF2-40B4-BE49-F238E27FC236}">
                  <a16:creationId xmlns:a16="http://schemas.microsoft.com/office/drawing/2014/main" xmlns="" id="{412D7640-45DF-4D4C-B116-C8C37B14D2BF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6619" y="3694609"/>
              <a:ext cx="141672" cy="100715"/>
            </a:xfrm>
            <a:custGeom>
              <a:avLst/>
              <a:gdLst>
                <a:gd name="T0" fmla="*/ 19 w 38"/>
                <a:gd name="T1" fmla="*/ 24 h 27"/>
                <a:gd name="T2" fmla="*/ 26 w 38"/>
                <a:gd name="T3" fmla="*/ 24 h 27"/>
                <a:gd name="T4" fmla="*/ 26 w 38"/>
                <a:gd name="T5" fmla="*/ 18 h 27"/>
                <a:gd name="T6" fmla="*/ 31 w 38"/>
                <a:gd name="T7" fmla="*/ 15 h 27"/>
                <a:gd name="T8" fmla="*/ 36 w 38"/>
                <a:gd name="T9" fmla="*/ 7 h 27"/>
                <a:gd name="T10" fmla="*/ 33 w 38"/>
                <a:gd name="T11" fmla="*/ 0 h 27"/>
                <a:gd name="T12" fmla="*/ 29 w 38"/>
                <a:gd name="T13" fmla="*/ 1 h 27"/>
                <a:gd name="T14" fmla="*/ 25 w 38"/>
                <a:gd name="T15" fmla="*/ 2 h 27"/>
                <a:gd name="T16" fmla="*/ 23 w 38"/>
                <a:gd name="T17" fmla="*/ 4 h 27"/>
                <a:gd name="T18" fmla="*/ 19 w 38"/>
                <a:gd name="T19" fmla="*/ 1 h 27"/>
                <a:gd name="T20" fmla="*/ 11 w 38"/>
                <a:gd name="T21" fmla="*/ 1 h 27"/>
                <a:gd name="T22" fmla="*/ 2 w 38"/>
                <a:gd name="T23" fmla="*/ 5 h 27"/>
                <a:gd name="T24" fmla="*/ 3 w 38"/>
                <a:gd name="T25" fmla="*/ 11 h 27"/>
                <a:gd name="T26" fmla="*/ 3 w 38"/>
                <a:gd name="T27" fmla="*/ 15 h 27"/>
                <a:gd name="T28" fmla="*/ 3 w 38"/>
                <a:gd name="T29" fmla="*/ 16 h 27"/>
                <a:gd name="T30" fmla="*/ 5 w 38"/>
                <a:gd name="T31" fmla="*/ 21 h 27"/>
                <a:gd name="T32" fmla="*/ 9 w 38"/>
                <a:gd name="T33" fmla="*/ 22 h 27"/>
                <a:gd name="T34" fmla="*/ 9 w 38"/>
                <a:gd name="T35" fmla="*/ 25 h 27"/>
                <a:gd name="T36" fmla="*/ 14 w 38"/>
                <a:gd name="T37" fmla="*/ 26 h 27"/>
                <a:gd name="T38" fmla="*/ 15 w 38"/>
                <a:gd name="T39" fmla="*/ 27 h 27"/>
                <a:gd name="T40" fmla="*/ 19 w 38"/>
                <a:gd name="T41" fmla="*/ 2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8" h="27">
                  <a:moveTo>
                    <a:pt x="19" y="24"/>
                  </a:moveTo>
                  <a:cubicBezTo>
                    <a:pt x="19" y="22"/>
                    <a:pt x="25" y="25"/>
                    <a:pt x="26" y="24"/>
                  </a:cubicBezTo>
                  <a:cubicBezTo>
                    <a:pt x="26" y="22"/>
                    <a:pt x="21" y="17"/>
                    <a:pt x="26" y="18"/>
                  </a:cubicBezTo>
                  <a:cubicBezTo>
                    <a:pt x="30" y="19"/>
                    <a:pt x="30" y="17"/>
                    <a:pt x="31" y="15"/>
                  </a:cubicBezTo>
                  <a:cubicBezTo>
                    <a:pt x="33" y="13"/>
                    <a:pt x="38" y="11"/>
                    <a:pt x="36" y="7"/>
                  </a:cubicBezTo>
                  <a:cubicBezTo>
                    <a:pt x="34" y="5"/>
                    <a:pt x="33" y="2"/>
                    <a:pt x="33" y="0"/>
                  </a:cubicBezTo>
                  <a:cubicBezTo>
                    <a:pt x="32" y="1"/>
                    <a:pt x="30" y="1"/>
                    <a:pt x="29" y="1"/>
                  </a:cubicBezTo>
                  <a:cubicBezTo>
                    <a:pt x="28" y="0"/>
                    <a:pt x="25" y="0"/>
                    <a:pt x="25" y="2"/>
                  </a:cubicBezTo>
                  <a:cubicBezTo>
                    <a:pt x="25" y="4"/>
                    <a:pt x="23" y="5"/>
                    <a:pt x="23" y="4"/>
                  </a:cubicBezTo>
                  <a:cubicBezTo>
                    <a:pt x="23" y="2"/>
                    <a:pt x="21" y="3"/>
                    <a:pt x="19" y="1"/>
                  </a:cubicBezTo>
                  <a:cubicBezTo>
                    <a:pt x="18" y="0"/>
                    <a:pt x="13" y="2"/>
                    <a:pt x="11" y="1"/>
                  </a:cubicBezTo>
                  <a:cubicBezTo>
                    <a:pt x="9" y="0"/>
                    <a:pt x="5" y="2"/>
                    <a:pt x="2" y="5"/>
                  </a:cubicBezTo>
                  <a:cubicBezTo>
                    <a:pt x="0" y="8"/>
                    <a:pt x="3" y="8"/>
                    <a:pt x="3" y="11"/>
                  </a:cubicBezTo>
                  <a:cubicBezTo>
                    <a:pt x="3" y="13"/>
                    <a:pt x="4" y="13"/>
                    <a:pt x="3" y="15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6" y="17"/>
                    <a:pt x="5" y="20"/>
                    <a:pt x="5" y="21"/>
                  </a:cubicBezTo>
                  <a:cubicBezTo>
                    <a:pt x="5" y="23"/>
                    <a:pt x="8" y="22"/>
                    <a:pt x="9" y="22"/>
                  </a:cubicBezTo>
                  <a:cubicBezTo>
                    <a:pt x="10" y="22"/>
                    <a:pt x="8" y="24"/>
                    <a:pt x="9" y="25"/>
                  </a:cubicBezTo>
                  <a:cubicBezTo>
                    <a:pt x="10" y="27"/>
                    <a:pt x="14" y="24"/>
                    <a:pt x="14" y="26"/>
                  </a:cubicBezTo>
                  <a:cubicBezTo>
                    <a:pt x="14" y="26"/>
                    <a:pt x="15" y="26"/>
                    <a:pt x="15" y="27"/>
                  </a:cubicBezTo>
                  <a:cubicBezTo>
                    <a:pt x="16" y="26"/>
                    <a:pt x="19" y="25"/>
                    <a:pt x="19" y="24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2" name="Freeform 65">
              <a:extLst>
                <a:ext uri="{FF2B5EF4-FFF2-40B4-BE49-F238E27FC236}">
                  <a16:creationId xmlns:a16="http://schemas.microsoft.com/office/drawing/2014/main" xmlns="" id="{6A1D9EB9-5759-4669-908C-C74516E8637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0847" y="3499106"/>
              <a:ext cx="174366" cy="213277"/>
            </a:xfrm>
            <a:custGeom>
              <a:avLst/>
              <a:gdLst>
                <a:gd name="T0" fmla="*/ 31 w 46"/>
                <a:gd name="T1" fmla="*/ 26 h 57"/>
                <a:gd name="T2" fmla="*/ 24 w 46"/>
                <a:gd name="T3" fmla="*/ 20 h 57"/>
                <a:gd name="T4" fmla="*/ 29 w 46"/>
                <a:gd name="T5" fmla="*/ 17 h 57"/>
                <a:gd name="T6" fmla="*/ 27 w 46"/>
                <a:gd name="T7" fmla="*/ 12 h 57"/>
                <a:gd name="T8" fmla="*/ 23 w 46"/>
                <a:gd name="T9" fmla="*/ 11 h 57"/>
                <a:gd name="T10" fmla="*/ 18 w 46"/>
                <a:gd name="T11" fmla="*/ 9 h 57"/>
                <a:gd name="T12" fmla="*/ 14 w 46"/>
                <a:gd name="T13" fmla="*/ 4 h 57"/>
                <a:gd name="T14" fmla="*/ 12 w 46"/>
                <a:gd name="T15" fmla="*/ 1 h 57"/>
                <a:gd name="T16" fmla="*/ 10 w 46"/>
                <a:gd name="T17" fmla="*/ 1 h 57"/>
                <a:gd name="T18" fmla="*/ 9 w 46"/>
                <a:gd name="T19" fmla="*/ 4 h 57"/>
                <a:gd name="T20" fmla="*/ 8 w 46"/>
                <a:gd name="T21" fmla="*/ 9 h 57"/>
                <a:gd name="T22" fmla="*/ 5 w 46"/>
                <a:gd name="T23" fmla="*/ 6 h 57"/>
                <a:gd name="T24" fmla="*/ 2 w 46"/>
                <a:gd name="T25" fmla="*/ 11 h 57"/>
                <a:gd name="T26" fmla="*/ 0 w 46"/>
                <a:gd name="T27" fmla="*/ 13 h 57"/>
                <a:gd name="T28" fmla="*/ 1 w 46"/>
                <a:gd name="T29" fmla="*/ 14 h 57"/>
                <a:gd name="T30" fmla="*/ 2 w 46"/>
                <a:gd name="T31" fmla="*/ 19 h 57"/>
                <a:gd name="T32" fmla="*/ 6 w 46"/>
                <a:gd name="T33" fmla="*/ 20 h 57"/>
                <a:gd name="T34" fmla="*/ 5 w 46"/>
                <a:gd name="T35" fmla="*/ 27 h 57"/>
                <a:gd name="T36" fmla="*/ 4 w 46"/>
                <a:gd name="T37" fmla="*/ 32 h 57"/>
                <a:gd name="T38" fmla="*/ 9 w 46"/>
                <a:gd name="T39" fmla="*/ 30 h 57"/>
                <a:gd name="T40" fmla="*/ 14 w 46"/>
                <a:gd name="T41" fmla="*/ 29 h 57"/>
                <a:gd name="T42" fmla="*/ 18 w 46"/>
                <a:gd name="T43" fmla="*/ 28 h 57"/>
                <a:gd name="T44" fmla="*/ 24 w 46"/>
                <a:gd name="T45" fmla="*/ 28 h 57"/>
                <a:gd name="T46" fmla="*/ 28 w 46"/>
                <a:gd name="T47" fmla="*/ 33 h 57"/>
                <a:gd name="T48" fmla="*/ 29 w 46"/>
                <a:gd name="T49" fmla="*/ 40 h 57"/>
                <a:gd name="T50" fmla="*/ 33 w 46"/>
                <a:gd name="T51" fmla="*/ 47 h 57"/>
                <a:gd name="T52" fmla="*/ 32 w 46"/>
                <a:gd name="T53" fmla="*/ 54 h 57"/>
                <a:gd name="T54" fmla="*/ 35 w 46"/>
                <a:gd name="T55" fmla="*/ 56 h 57"/>
                <a:gd name="T56" fmla="*/ 37 w 46"/>
                <a:gd name="T57" fmla="*/ 54 h 57"/>
                <a:gd name="T58" fmla="*/ 41 w 46"/>
                <a:gd name="T59" fmla="*/ 53 h 57"/>
                <a:gd name="T60" fmla="*/ 45 w 46"/>
                <a:gd name="T61" fmla="*/ 52 h 57"/>
                <a:gd name="T62" fmla="*/ 46 w 46"/>
                <a:gd name="T63" fmla="*/ 49 h 57"/>
                <a:gd name="T64" fmla="*/ 44 w 46"/>
                <a:gd name="T65" fmla="*/ 43 h 57"/>
                <a:gd name="T66" fmla="*/ 39 w 46"/>
                <a:gd name="T67" fmla="*/ 38 h 57"/>
                <a:gd name="T68" fmla="*/ 34 w 46"/>
                <a:gd name="T69" fmla="*/ 31 h 57"/>
                <a:gd name="T70" fmla="*/ 31 w 46"/>
                <a:gd name="T71" fmla="*/ 2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6" h="57">
                  <a:moveTo>
                    <a:pt x="31" y="26"/>
                  </a:moveTo>
                  <a:cubicBezTo>
                    <a:pt x="31" y="24"/>
                    <a:pt x="24" y="22"/>
                    <a:pt x="24" y="20"/>
                  </a:cubicBezTo>
                  <a:cubicBezTo>
                    <a:pt x="25" y="18"/>
                    <a:pt x="29" y="19"/>
                    <a:pt x="29" y="17"/>
                  </a:cubicBezTo>
                  <a:cubicBezTo>
                    <a:pt x="29" y="15"/>
                    <a:pt x="27" y="15"/>
                    <a:pt x="27" y="12"/>
                  </a:cubicBezTo>
                  <a:cubicBezTo>
                    <a:pt x="27" y="10"/>
                    <a:pt x="24" y="11"/>
                    <a:pt x="23" y="11"/>
                  </a:cubicBezTo>
                  <a:cubicBezTo>
                    <a:pt x="22" y="12"/>
                    <a:pt x="18" y="11"/>
                    <a:pt x="18" y="9"/>
                  </a:cubicBezTo>
                  <a:cubicBezTo>
                    <a:pt x="18" y="7"/>
                    <a:pt x="14" y="5"/>
                    <a:pt x="14" y="4"/>
                  </a:cubicBezTo>
                  <a:cubicBezTo>
                    <a:pt x="14" y="3"/>
                    <a:pt x="13" y="2"/>
                    <a:pt x="12" y="1"/>
                  </a:cubicBezTo>
                  <a:cubicBezTo>
                    <a:pt x="11" y="1"/>
                    <a:pt x="10" y="1"/>
                    <a:pt x="10" y="1"/>
                  </a:cubicBezTo>
                  <a:cubicBezTo>
                    <a:pt x="9" y="0"/>
                    <a:pt x="8" y="3"/>
                    <a:pt x="9" y="4"/>
                  </a:cubicBezTo>
                  <a:cubicBezTo>
                    <a:pt x="9" y="5"/>
                    <a:pt x="10" y="9"/>
                    <a:pt x="8" y="9"/>
                  </a:cubicBezTo>
                  <a:cubicBezTo>
                    <a:pt x="6" y="8"/>
                    <a:pt x="6" y="6"/>
                    <a:pt x="5" y="6"/>
                  </a:cubicBezTo>
                  <a:cubicBezTo>
                    <a:pt x="5" y="6"/>
                    <a:pt x="2" y="10"/>
                    <a:pt x="2" y="11"/>
                  </a:cubicBezTo>
                  <a:cubicBezTo>
                    <a:pt x="2" y="12"/>
                    <a:pt x="1" y="12"/>
                    <a:pt x="0" y="13"/>
                  </a:cubicBezTo>
                  <a:cubicBezTo>
                    <a:pt x="0" y="13"/>
                    <a:pt x="1" y="14"/>
                    <a:pt x="1" y="14"/>
                  </a:cubicBezTo>
                  <a:cubicBezTo>
                    <a:pt x="2" y="15"/>
                    <a:pt x="1" y="17"/>
                    <a:pt x="2" y="19"/>
                  </a:cubicBezTo>
                  <a:cubicBezTo>
                    <a:pt x="2" y="21"/>
                    <a:pt x="5" y="18"/>
                    <a:pt x="6" y="20"/>
                  </a:cubicBezTo>
                  <a:cubicBezTo>
                    <a:pt x="7" y="23"/>
                    <a:pt x="5" y="24"/>
                    <a:pt x="5" y="27"/>
                  </a:cubicBezTo>
                  <a:cubicBezTo>
                    <a:pt x="5" y="30"/>
                    <a:pt x="3" y="29"/>
                    <a:pt x="4" y="32"/>
                  </a:cubicBezTo>
                  <a:cubicBezTo>
                    <a:pt x="4" y="34"/>
                    <a:pt x="7" y="31"/>
                    <a:pt x="9" y="30"/>
                  </a:cubicBezTo>
                  <a:cubicBezTo>
                    <a:pt x="11" y="28"/>
                    <a:pt x="13" y="28"/>
                    <a:pt x="14" y="29"/>
                  </a:cubicBezTo>
                  <a:cubicBezTo>
                    <a:pt x="15" y="31"/>
                    <a:pt x="17" y="30"/>
                    <a:pt x="18" y="28"/>
                  </a:cubicBezTo>
                  <a:cubicBezTo>
                    <a:pt x="18" y="27"/>
                    <a:pt x="22" y="27"/>
                    <a:pt x="24" y="28"/>
                  </a:cubicBezTo>
                  <a:cubicBezTo>
                    <a:pt x="25" y="30"/>
                    <a:pt x="26" y="32"/>
                    <a:pt x="28" y="33"/>
                  </a:cubicBezTo>
                  <a:cubicBezTo>
                    <a:pt x="30" y="34"/>
                    <a:pt x="27" y="40"/>
                    <a:pt x="29" y="40"/>
                  </a:cubicBezTo>
                  <a:cubicBezTo>
                    <a:pt x="31" y="41"/>
                    <a:pt x="33" y="44"/>
                    <a:pt x="33" y="47"/>
                  </a:cubicBezTo>
                  <a:cubicBezTo>
                    <a:pt x="33" y="49"/>
                    <a:pt x="34" y="51"/>
                    <a:pt x="32" y="54"/>
                  </a:cubicBezTo>
                  <a:cubicBezTo>
                    <a:pt x="34" y="55"/>
                    <a:pt x="35" y="55"/>
                    <a:pt x="35" y="56"/>
                  </a:cubicBezTo>
                  <a:cubicBezTo>
                    <a:pt x="35" y="57"/>
                    <a:pt x="37" y="56"/>
                    <a:pt x="37" y="54"/>
                  </a:cubicBezTo>
                  <a:cubicBezTo>
                    <a:pt x="37" y="52"/>
                    <a:pt x="40" y="52"/>
                    <a:pt x="41" y="53"/>
                  </a:cubicBezTo>
                  <a:cubicBezTo>
                    <a:pt x="42" y="53"/>
                    <a:pt x="44" y="53"/>
                    <a:pt x="45" y="52"/>
                  </a:cubicBezTo>
                  <a:cubicBezTo>
                    <a:pt x="45" y="51"/>
                    <a:pt x="45" y="50"/>
                    <a:pt x="46" y="49"/>
                  </a:cubicBezTo>
                  <a:cubicBezTo>
                    <a:pt x="46" y="47"/>
                    <a:pt x="46" y="44"/>
                    <a:pt x="44" y="43"/>
                  </a:cubicBezTo>
                  <a:cubicBezTo>
                    <a:pt x="43" y="42"/>
                    <a:pt x="40" y="41"/>
                    <a:pt x="39" y="38"/>
                  </a:cubicBezTo>
                  <a:cubicBezTo>
                    <a:pt x="38" y="36"/>
                    <a:pt x="35" y="33"/>
                    <a:pt x="34" y="31"/>
                  </a:cubicBezTo>
                  <a:cubicBezTo>
                    <a:pt x="33" y="29"/>
                    <a:pt x="31" y="27"/>
                    <a:pt x="31" y="26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3" name="Freeform 66">
              <a:extLst>
                <a:ext uri="{FF2B5EF4-FFF2-40B4-BE49-F238E27FC236}">
                  <a16:creationId xmlns:a16="http://schemas.microsoft.com/office/drawing/2014/main" xmlns="" id="{E58C8135-C3CC-4E4C-B7CA-21D6CA4E80F5}"/>
                </a:ext>
              </a:extLst>
            </p:cNvPr>
            <p:cNvSpPr>
              <a:spLocks/>
            </p:cNvSpPr>
            <p:nvPr/>
          </p:nvSpPr>
          <p:spPr bwMode="auto">
            <a:xfrm>
              <a:off x="8091999" y="3548475"/>
              <a:ext cx="187444" cy="357437"/>
            </a:xfrm>
            <a:custGeom>
              <a:avLst/>
              <a:gdLst>
                <a:gd name="T0" fmla="*/ 31 w 50"/>
                <a:gd name="T1" fmla="*/ 50 h 95"/>
                <a:gd name="T2" fmla="*/ 30 w 50"/>
                <a:gd name="T3" fmla="*/ 44 h 95"/>
                <a:gd name="T4" fmla="*/ 39 w 50"/>
                <a:gd name="T5" fmla="*/ 40 h 95"/>
                <a:gd name="T6" fmla="*/ 47 w 50"/>
                <a:gd name="T7" fmla="*/ 40 h 95"/>
                <a:gd name="T8" fmla="*/ 48 w 50"/>
                <a:gd name="T9" fmla="*/ 41 h 95"/>
                <a:gd name="T10" fmla="*/ 49 w 50"/>
                <a:gd name="T11" fmla="*/ 34 h 95"/>
                <a:gd name="T12" fmla="*/ 45 w 50"/>
                <a:gd name="T13" fmla="*/ 27 h 95"/>
                <a:gd name="T14" fmla="*/ 44 w 50"/>
                <a:gd name="T15" fmla="*/ 20 h 95"/>
                <a:gd name="T16" fmla="*/ 40 w 50"/>
                <a:gd name="T17" fmla="*/ 15 h 95"/>
                <a:gd name="T18" fmla="*/ 34 w 50"/>
                <a:gd name="T19" fmla="*/ 15 h 95"/>
                <a:gd name="T20" fmla="*/ 30 w 50"/>
                <a:gd name="T21" fmla="*/ 16 h 95"/>
                <a:gd name="T22" fmla="*/ 25 w 50"/>
                <a:gd name="T23" fmla="*/ 17 h 95"/>
                <a:gd name="T24" fmla="*/ 20 w 50"/>
                <a:gd name="T25" fmla="*/ 19 h 95"/>
                <a:gd name="T26" fmla="*/ 21 w 50"/>
                <a:gd name="T27" fmla="*/ 14 h 95"/>
                <a:gd name="T28" fmla="*/ 22 w 50"/>
                <a:gd name="T29" fmla="*/ 7 h 95"/>
                <a:gd name="T30" fmla="*/ 18 w 50"/>
                <a:gd name="T31" fmla="*/ 6 h 95"/>
                <a:gd name="T32" fmla="*/ 17 w 50"/>
                <a:gd name="T33" fmla="*/ 1 h 95"/>
                <a:gd name="T34" fmla="*/ 16 w 50"/>
                <a:gd name="T35" fmla="*/ 0 h 95"/>
                <a:gd name="T36" fmla="*/ 15 w 50"/>
                <a:gd name="T37" fmla="*/ 1 h 95"/>
                <a:gd name="T38" fmla="*/ 9 w 50"/>
                <a:gd name="T39" fmla="*/ 4 h 95"/>
                <a:gd name="T40" fmla="*/ 5 w 50"/>
                <a:gd name="T41" fmla="*/ 5 h 95"/>
                <a:gd name="T42" fmla="*/ 1 w 50"/>
                <a:gd name="T43" fmla="*/ 7 h 95"/>
                <a:gd name="T44" fmla="*/ 0 w 50"/>
                <a:gd name="T45" fmla="*/ 17 h 95"/>
                <a:gd name="T46" fmla="*/ 5 w 50"/>
                <a:gd name="T47" fmla="*/ 23 h 95"/>
                <a:gd name="T48" fmla="*/ 6 w 50"/>
                <a:gd name="T49" fmla="*/ 27 h 95"/>
                <a:gd name="T50" fmla="*/ 6 w 50"/>
                <a:gd name="T51" fmla="*/ 30 h 95"/>
                <a:gd name="T52" fmla="*/ 5 w 50"/>
                <a:gd name="T53" fmla="*/ 34 h 95"/>
                <a:gd name="T54" fmla="*/ 7 w 50"/>
                <a:gd name="T55" fmla="*/ 41 h 95"/>
                <a:gd name="T56" fmla="*/ 9 w 50"/>
                <a:gd name="T57" fmla="*/ 49 h 95"/>
                <a:gd name="T58" fmla="*/ 11 w 50"/>
                <a:gd name="T59" fmla="*/ 53 h 95"/>
                <a:gd name="T60" fmla="*/ 6 w 50"/>
                <a:gd name="T61" fmla="*/ 64 h 95"/>
                <a:gd name="T62" fmla="*/ 4 w 50"/>
                <a:gd name="T63" fmla="*/ 73 h 95"/>
                <a:gd name="T64" fmla="*/ 4 w 50"/>
                <a:gd name="T65" fmla="*/ 78 h 95"/>
                <a:gd name="T66" fmla="*/ 13 w 50"/>
                <a:gd name="T67" fmla="*/ 86 h 95"/>
                <a:gd name="T68" fmla="*/ 15 w 50"/>
                <a:gd name="T69" fmla="*/ 89 h 95"/>
                <a:gd name="T70" fmla="*/ 18 w 50"/>
                <a:gd name="T71" fmla="*/ 90 h 95"/>
                <a:gd name="T72" fmla="*/ 21 w 50"/>
                <a:gd name="T73" fmla="*/ 93 h 95"/>
                <a:gd name="T74" fmla="*/ 26 w 50"/>
                <a:gd name="T75" fmla="*/ 94 h 95"/>
                <a:gd name="T76" fmla="*/ 28 w 50"/>
                <a:gd name="T77" fmla="*/ 91 h 95"/>
                <a:gd name="T78" fmla="*/ 21 w 50"/>
                <a:gd name="T79" fmla="*/ 87 h 95"/>
                <a:gd name="T80" fmla="*/ 17 w 50"/>
                <a:gd name="T81" fmla="*/ 80 h 95"/>
                <a:gd name="T82" fmla="*/ 14 w 50"/>
                <a:gd name="T83" fmla="*/ 74 h 95"/>
                <a:gd name="T84" fmla="*/ 10 w 50"/>
                <a:gd name="T85" fmla="*/ 71 h 95"/>
                <a:gd name="T86" fmla="*/ 11 w 50"/>
                <a:gd name="T87" fmla="*/ 61 h 95"/>
                <a:gd name="T88" fmla="*/ 14 w 50"/>
                <a:gd name="T89" fmla="*/ 49 h 95"/>
                <a:gd name="T90" fmla="*/ 20 w 50"/>
                <a:gd name="T91" fmla="*/ 47 h 95"/>
                <a:gd name="T92" fmla="*/ 24 w 50"/>
                <a:gd name="T93" fmla="*/ 51 h 95"/>
                <a:gd name="T94" fmla="*/ 31 w 50"/>
                <a:gd name="T95" fmla="*/ 54 h 95"/>
                <a:gd name="T96" fmla="*/ 31 w 50"/>
                <a:gd name="T97" fmla="*/ 55 h 95"/>
                <a:gd name="T98" fmla="*/ 31 w 50"/>
                <a:gd name="T99" fmla="*/ 54 h 95"/>
                <a:gd name="T100" fmla="*/ 31 w 50"/>
                <a:gd name="T101" fmla="*/ 5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0" h="95">
                  <a:moveTo>
                    <a:pt x="31" y="50"/>
                  </a:moveTo>
                  <a:cubicBezTo>
                    <a:pt x="31" y="47"/>
                    <a:pt x="28" y="47"/>
                    <a:pt x="30" y="44"/>
                  </a:cubicBezTo>
                  <a:cubicBezTo>
                    <a:pt x="33" y="41"/>
                    <a:pt x="37" y="39"/>
                    <a:pt x="39" y="40"/>
                  </a:cubicBezTo>
                  <a:cubicBezTo>
                    <a:pt x="41" y="41"/>
                    <a:pt x="46" y="39"/>
                    <a:pt x="47" y="40"/>
                  </a:cubicBezTo>
                  <a:cubicBezTo>
                    <a:pt x="48" y="40"/>
                    <a:pt x="48" y="41"/>
                    <a:pt x="48" y="41"/>
                  </a:cubicBezTo>
                  <a:cubicBezTo>
                    <a:pt x="50" y="38"/>
                    <a:pt x="49" y="36"/>
                    <a:pt x="49" y="34"/>
                  </a:cubicBezTo>
                  <a:cubicBezTo>
                    <a:pt x="49" y="31"/>
                    <a:pt x="47" y="28"/>
                    <a:pt x="45" y="27"/>
                  </a:cubicBezTo>
                  <a:cubicBezTo>
                    <a:pt x="43" y="27"/>
                    <a:pt x="46" y="21"/>
                    <a:pt x="44" y="20"/>
                  </a:cubicBezTo>
                  <a:cubicBezTo>
                    <a:pt x="42" y="19"/>
                    <a:pt x="41" y="17"/>
                    <a:pt x="40" y="15"/>
                  </a:cubicBezTo>
                  <a:cubicBezTo>
                    <a:pt x="38" y="14"/>
                    <a:pt x="34" y="14"/>
                    <a:pt x="34" y="15"/>
                  </a:cubicBezTo>
                  <a:cubicBezTo>
                    <a:pt x="33" y="17"/>
                    <a:pt x="31" y="18"/>
                    <a:pt x="30" y="16"/>
                  </a:cubicBezTo>
                  <a:cubicBezTo>
                    <a:pt x="29" y="15"/>
                    <a:pt x="27" y="15"/>
                    <a:pt x="25" y="17"/>
                  </a:cubicBezTo>
                  <a:cubicBezTo>
                    <a:pt x="23" y="18"/>
                    <a:pt x="20" y="21"/>
                    <a:pt x="20" y="19"/>
                  </a:cubicBezTo>
                  <a:cubicBezTo>
                    <a:pt x="19" y="16"/>
                    <a:pt x="21" y="17"/>
                    <a:pt x="21" y="14"/>
                  </a:cubicBezTo>
                  <a:cubicBezTo>
                    <a:pt x="21" y="11"/>
                    <a:pt x="23" y="10"/>
                    <a:pt x="22" y="7"/>
                  </a:cubicBezTo>
                  <a:cubicBezTo>
                    <a:pt x="21" y="5"/>
                    <a:pt x="18" y="8"/>
                    <a:pt x="18" y="6"/>
                  </a:cubicBezTo>
                  <a:cubicBezTo>
                    <a:pt x="17" y="4"/>
                    <a:pt x="18" y="2"/>
                    <a:pt x="17" y="1"/>
                  </a:cubicBezTo>
                  <a:cubicBezTo>
                    <a:pt x="17" y="1"/>
                    <a:pt x="16" y="0"/>
                    <a:pt x="16" y="0"/>
                  </a:cubicBezTo>
                  <a:cubicBezTo>
                    <a:pt x="15" y="0"/>
                    <a:pt x="15" y="0"/>
                    <a:pt x="15" y="1"/>
                  </a:cubicBezTo>
                  <a:cubicBezTo>
                    <a:pt x="14" y="2"/>
                    <a:pt x="10" y="2"/>
                    <a:pt x="9" y="4"/>
                  </a:cubicBezTo>
                  <a:cubicBezTo>
                    <a:pt x="8" y="6"/>
                    <a:pt x="5" y="5"/>
                    <a:pt x="5" y="5"/>
                  </a:cubicBezTo>
                  <a:cubicBezTo>
                    <a:pt x="4" y="5"/>
                    <a:pt x="1" y="6"/>
                    <a:pt x="1" y="7"/>
                  </a:cubicBezTo>
                  <a:cubicBezTo>
                    <a:pt x="1" y="9"/>
                    <a:pt x="0" y="16"/>
                    <a:pt x="0" y="17"/>
                  </a:cubicBezTo>
                  <a:cubicBezTo>
                    <a:pt x="0" y="18"/>
                    <a:pt x="3" y="22"/>
                    <a:pt x="5" y="23"/>
                  </a:cubicBezTo>
                  <a:cubicBezTo>
                    <a:pt x="6" y="23"/>
                    <a:pt x="4" y="26"/>
                    <a:pt x="6" y="27"/>
                  </a:cubicBezTo>
                  <a:cubicBezTo>
                    <a:pt x="7" y="28"/>
                    <a:pt x="6" y="30"/>
                    <a:pt x="6" y="30"/>
                  </a:cubicBezTo>
                  <a:cubicBezTo>
                    <a:pt x="5" y="30"/>
                    <a:pt x="6" y="33"/>
                    <a:pt x="5" y="34"/>
                  </a:cubicBezTo>
                  <a:cubicBezTo>
                    <a:pt x="3" y="36"/>
                    <a:pt x="4" y="39"/>
                    <a:pt x="7" y="41"/>
                  </a:cubicBezTo>
                  <a:cubicBezTo>
                    <a:pt x="9" y="43"/>
                    <a:pt x="9" y="47"/>
                    <a:pt x="9" y="49"/>
                  </a:cubicBezTo>
                  <a:cubicBezTo>
                    <a:pt x="9" y="51"/>
                    <a:pt x="11" y="51"/>
                    <a:pt x="11" y="53"/>
                  </a:cubicBezTo>
                  <a:cubicBezTo>
                    <a:pt x="11" y="53"/>
                    <a:pt x="8" y="64"/>
                    <a:pt x="6" y="64"/>
                  </a:cubicBezTo>
                  <a:cubicBezTo>
                    <a:pt x="5" y="66"/>
                    <a:pt x="5" y="71"/>
                    <a:pt x="4" y="73"/>
                  </a:cubicBezTo>
                  <a:cubicBezTo>
                    <a:pt x="3" y="76"/>
                    <a:pt x="3" y="78"/>
                    <a:pt x="4" y="78"/>
                  </a:cubicBezTo>
                  <a:cubicBezTo>
                    <a:pt x="6" y="79"/>
                    <a:pt x="9" y="82"/>
                    <a:pt x="13" y="86"/>
                  </a:cubicBezTo>
                  <a:cubicBezTo>
                    <a:pt x="13" y="87"/>
                    <a:pt x="14" y="88"/>
                    <a:pt x="15" y="89"/>
                  </a:cubicBezTo>
                  <a:cubicBezTo>
                    <a:pt x="16" y="89"/>
                    <a:pt x="17" y="89"/>
                    <a:pt x="18" y="90"/>
                  </a:cubicBezTo>
                  <a:cubicBezTo>
                    <a:pt x="21" y="90"/>
                    <a:pt x="21" y="92"/>
                    <a:pt x="21" y="93"/>
                  </a:cubicBezTo>
                  <a:cubicBezTo>
                    <a:pt x="21" y="95"/>
                    <a:pt x="25" y="94"/>
                    <a:pt x="26" y="94"/>
                  </a:cubicBezTo>
                  <a:cubicBezTo>
                    <a:pt x="27" y="94"/>
                    <a:pt x="26" y="92"/>
                    <a:pt x="28" y="91"/>
                  </a:cubicBezTo>
                  <a:cubicBezTo>
                    <a:pt x="27" y="90"/>
                    <a:pt x="24" y="88"/>
                    <a:pt x="21" y="87"/>
                  </a:cubicBezTo>
                  <a:cubicBezTo>
                    <a:pt x="18" y="87"/>
                    <a:pt x="16" y="82"/>
                    <a:pt x="17" y="80"/>
                  </a:cubicBezTo>
                  <a:cubicBezTo>
                    <a:pt x="17" y="78"/>
                    <a:pt x="14" y="76"/>
                    <a:pt x="14" y="74"/>
                  </a:cubicBezTo>
                  <a:cubicBezTo>
                    <a:pt x="14" y="73"/>
                    <a:pt x="12" y="72"/>
                    <a:pt x="10" y="71"/>
                  </a:cubicBezTo>
                  <a:cubicBezTo>
                    <a:pt x="8" y="70"/>
                    <a:pt x="11" y="64"/>
                    <a:pt x="11" y="61"/>
                  </a:cubicBezTo>
                  <a:cubicBezTo>
                    <a:pt x="11" y="59"/>
                    <a:pt x="16" y="51"/>
                    <a:pt x="14" y="49"/>
                  </a:cubicBezTo>
                  <a:cubicBezTo>
                    <a:pt x="13" y="46"/>
                    <a:pt x="19" y="45"/>
                    <a:pt x="20" y="47"/>
                  </a:cubicBezTo>
                  <a:cubicBezTo>
                    <a:pt x="20" y="50"/>
                    <a:pt x="21" y="51"/>
                    <a:pt x="24" y="51"/>
                  </a:cubicBezTo>
                  <a:cubicBezTo>
                    <a:pt x="28" y="51"/>
                    <a:pt x="28" y="54"/>
                    <a:pt x="31" y="54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4"/>
                  </a:cubicBezTo>
                  <a:cubicBezTo>
                    <a:pt x="32" y="52"/>
                    <a:pt x="31" y="52"/>
                    <a:pt x="31" y="50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4" name="Freeform 67">
              <a:extLst>
                <a:ext uri="{FF2B5EF4-FFF2-40B4-BE49-F238E27FC236}">
                  <a16:creationId xmlns:a16="http://schemas.microsoft.com/office/drawing/2014/main" xmlns="" id="{F02C09CA-EE09-4680-BCCA-A7B0D99B7C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5250" y="2584779"/>
              <a:ext cx="228855" cy="183656"/>
            </a:xfrm>
            <a:custGeom>
              <a:avLst/>
              <a:gdLst>
                <a:gd name="T0" fmla="*/ 2 w 61"/>
                <a:gd name="T1" fmla="*/ 10 h 49"/>
                <a:gd name="T2" fmla="*/ 1 w 61"/>
                <a:gd name="T3" fmla="*/ 17 h 49"/>
                <a:gd name="T4" fmla="*/ 2 w 61"/>
                <a:gd name="T5" fmla="*/ 19 h 49"/>
                <a:gd name="T6" fmla="*/ 3 w 61"/>
                <a:gd name="T7" fmla="*/ 22 h 49"/>
                <a:gd name="T8" fmla="*/ 4 w 61"/>
                <a:gd name="T9" fmla="*/ 26 h 49"/>
                <a:gd name="T10" fmla="*/ 6 w 61"/>
                <a:gd name="T11" fmla="*/ 31 h 49"/>
                <a:gd name="T12" fmla="*/ 6 w 61"/>
                <a:gd name="T13" fmla="*/ 33 h 49"/>
                <a:gd name="T14" fmla="*/ 9 w 61"/>
                <a:gd name="T15" fmla="*/ 36 h 49"/>
                <a:gd name="T16" fmla="*/ 13 w 61"/>
                <a:gd name="T17" fmla="*/ 38 h 49"/>
                <a:gd name="T18" fmla="*/ 17 w 61"/>
                <a:gd name="T19" fmla="*/ 40 h 49"/>
                <a:gd name="T20" fmla="*/ 20 w 61"/>
                <a:gd name="T21" fmla="*/ 39 h 49"/>
                <a:gd name="T22" fmla="*/ 22 w 61"/>
                <a:gd name="T23" fmla="*/ 41 h 49"/>
                <a:gd name="T24" fmla="*/ 26 w 61"/>
                <a:gd name="T25" fmla="*/ 43 h 49"/>
                <a:gd name="T26" fmla="*/ 29 w 61"/>
                <a:gd name="T27" fmla="*/ 46 h 49"/>
                <a:gd name="T28" fmla="*/ 33 w 61"/>
                <a:gd name="T29" fmla="*/ 46 h 49"/>
                <a:gd name="T30" fmla="*/ 38 w 61"/>
                <a:gd name="T31" fmla="*/ 46 h 49"/>
                <a:gd name="T32" fmla="*/ 43 w 61"/>
                <a:gd name="T33" fmla="*/ 47 h 49"/>
                <a:gd name="T34" fmla="*/ 48 w 61"/>
                <a:gd name="T35" fmla="*/ 48 h 49"/>
                <a:gd name="T36" fmla="*/ 52 w 61"/>
                <a:gd name="T37" fmla="*/ 49 h 49"/>
                <a:gd name="T38" fmla="*/ 51 w 61"/>
                <a:gd name="T39" fmla="*/ 45 h 49"/>
                <a:gd name="T40" fmla="*/ 57 w 61"/>
                <a:gd name="T41" fmla="*/ 39 h 49"/>
                <a:gd name="T42" fmla="*/ 60 w 61"/>
                <a:gd name="T43" fmla="*/ 37 h 49"/>
                <a:gd name="T44" fmla="*/ 57 w 61"/>
                <a:gd name="T45" fmla="*/ 31 h 49"/>
                <a:gd name="T46" fmla="*/ 57 w 61"/>
                <a:gd name="T47" fmla="*/ 25 h 49"/>
                <a:gd name="T48" fmla="*/ 55 w 61"/>
                <a:gd name="T49" fmla="*/ 22 h 49"/>
                <a:gd name="T50" fmla="*/ 59 w 61"/>
                <a:gd name="T51" fmla="*/ 19 h 49"/>
                <a:gd name="T52" fmla="*/ 58 w 61"/>
                <a:gd name="T53" fmla="*/ 13 h 49"/>
                <a:gd name="T54" fmla="*/ 57 w 61"/>
                <a:gd name="T55" fmla="*/ 9 h 49"/>
                <a:gd name="T56" fmla="*/ 53 w 61"/>
                <a:gd name="T57" fmla="*/ 5 h 49"/>
                <a:gd name="T58" fmla="*/ 52 w 61"/>
                <a:gd name="T59" fmla="*/ 5 h 49"/>
                <a:gd name="T60" fmla="*/ 36 w 61"/>
                <a:gd name="T61" fmla="*/ 4 h 49"/>
                <a:gd name="T62" fmla="*/ 33 w 61"/>
                <a:gd name="T63" fmla="*/ 3 h 49"/>
                <a:gd name="T64" fmla="*/ 30 w 61"/>
                <a:gd name="T65" fmla="*/ 5 h 49"/>
                <a:gd name="T66" fmla="*/ 27 w 61"/>
                <a:gd name="T67" fmla="*/ 1 h 49"/>
                <a:gd name="T68" fmla="*/ 13 w 61"/>
                <a:gd name="T69" fmla="*/ 5 h 49"/>
                <a:gd name="T70" fmla="*/ 3 w 61"/>
                <a:gd name="T71" fmla="*/ 8 h 49"/>
                <a:gd name="T72" fmla="*/ 1 w 61"/>
                <a:gd name="T73" fmla="*/ 10 h 49"/>
                <a:gd name="T74" fmla="*/ 2 w 61"/>
                <a:gd name="T75" fmla="*/ 1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1" h="49">
                  <a:moveTo>
                    <a:pt x="2" y="10"/>
                  </a:moveTo>
                  <a:cubicBezTo>
                    <a:pt x="2" y="11"/>
                    <a:pt x="2" y="15"/>
                    <a:pt x="1" y="17"/>
                  </a:cubicBezTo>
                  <a:cubicBezTo>
                    <a:pt x="0" y="18"/>
                    <a:pt x="1" y="19"/>
                    <a:pt x="2" y="19"/>
                  </a:cubicBezTo>
                  <a:cubicBezTo>
                    <a:pt x="3" y="20"/>
                    <a:pt x="3" y="21"/>
                    <a:pt x="3" y="22"/>
                  </a:cubicBezTo>
                  <a:cubicBezTo>
                    <a:pt x="3" y="23"/>
                    <a:pt x="4" y="23"/>
                    <a:pt x="4" y="26"/>
                  </a:cubicBezTo>
                  <a:cubicBezTo>
                    <a:pt x="4" y="28"/>
                    <a:pt x="5" y="30"/>
                    <a:pt x="6" y="31"/>
                  </a:cubicBezTo>
                  <a:cubicBezTo>
                    <a:pt x="6" y="31"/>
                    <a:pt x="6" y="33"/>
                    <a:pt x="6" y="33"/>
                  </a:cubicBezTo>
                  <a:cubicBezTo>
                    <a:pt x="7" y="34"/>
                    <a:pt x="8" y="35"/>
                    <a:pt x="9" y="36"/>
                  </a:cubicBezTo>
                  <a:cubicBezTo>
                    <a:pt x="12" y="37"/>
                    <a:pt x="13" y="37"/>
                    <a:pt x="13" y="38"/>
                  </a:cubicBezTo>
                  <a:cubicBezTo>
                    <a:pt x="14" y="39"/>
                    <a:pt x="16" y="41"/>
                    <a:pt x="17" y="40"/>
                  </a:cubicBezTo>
                  <a:cubicBezTo>
                    <a:pt x="17" y="38"/>
                    <a:pt x="19" y="39"/>
                    <a:pt x="20" y="39"/>
                  </a:cubicBezTo>
                  <a:cubicBezTo>
                    <a:pt x="21" y="39"/>
                    <a:pt x="22" y="41"/>
                    <a:pt x="22" y="41"/>
                  </a:cubicBezTo>
                  <a:cubicBezTo>
                    <a:pt x="22" y="42"/>
                    <a:pt x="25" y="42"/>
                    <a:pt x="26" y="43"/>
                  </a:cubicBezTo>
                  <a:cubicBezTo>
                    <a:pt x="27" y="43"/>
                    <a:pt x="27" y="45"/>
                    <a:pt x="29" y="46"/>
                  </a:cubicBezTo>
                  <a:cubicBezTo>
                    <a:pt x="30" y="47"/>
                    <a:pt x="32" y="45"/>
                    <a:pt x="33" y="46"/>
                  </a:cubicBezTo>
                  <a:cubicBezTo>
                    <a:pt x="34" y="46"/>
                    <a:pt x="36" y="47"/>
                    <a:pt x="38" y="46"/>
                  </a:cubicBezTo>
                  <a:cubicBezTo>
                    <a:pt x="40" y="46"/>
                    <a:pt x="41" y="47"/>
                    <a:pt x="43" y="47"/>
                  </a:cubicBezTo>
                  <a:cubicBezTo>
                    <a:pt x="45" y="47"/>
                    <a:pt x="47" y="47"/>
                    <a:pt x="48" y="48"/>
                  </a:cubicBezTo>
                  <a:cubicBezTo>
                    <a:pt x="48" y="48"/>
                    <a:pt x="50" y="49"/>
                    <a:pt x="52" y="49"/>
                  </a:cubicBezTo>
                  <a:cubicBezTo>
                    <a:pt x="52" y="48"/>
                    <a:pt x="51" y="46"/>
                    <a:pt x="51" y="45"/>
                  </a:cubicBezTo>
                  <a:cubicBezTo>
                    <a:pt x="52" y="44"/>
                    <a:pt x="56" y="40"/>
                    <a:pt x="57" y="39"/>
                  </a:cubicBezTo>
                  <a:cubicBezTo>
                    <a:pt x="58" y="38"/>
                    <a:pt x="59" y="38"/>
                    <a:pt x="60" y="37"/>
                  </a:cubicBezTo>
                  <a:cubicBezTo>
                    <a:pt x="61" y="35"/>
                    <a:pt x="58" y="31"/>
                    <a:pt x="57" y="31"/>
                  </a:cubicBezTo>
                  <a:cubicBezTo>
                    <a:pt x="57" y="30"/>
                    <a:pt x="57" y="26"/>
                    <a:pt x="57" y="25"/>
                  </a:cubicBezTo>
                  <a:cubicBezTo>
                    <a:pt x="57" y="24"/>
                    <a:pt x="55" y="23"/>
                    <a:pt x="55" y="22"/>
                  </a:cubicBezTo>
                  <a:cubicBezTo>
                    <a:pt x="55" y="21"/>
                    <a:pt x="57" y="19"/>
                    <a:pt x="59" y="19"/>
                  </a:cubicBezTo>
                  <a:cubicBezTo>
                    <a:pt x="60" y="18"/>
                    <a:pt x="59" y="14"/>
                    <a:pt x="58" y="13"/>
                  </a:cubicBezTo>
                  <a:cubicBezTo>
                    <a:pt x="57" y="12"/>
                    <a:pt x="57" y="11"/>
                    <a:pt x="57" y="9"/>
                  </a:cubicBezTo>
                  <a:cubicBezTo>
                    <a:pt x="58" y="7"/>
                    <a:pt x="53" y="5"/>
                    <a:pt x="53" y="5"/>
                  </a:cubicBezTo>
                  <a:cubicBezTo>
                    <a:pt x="52" y="5"/>
                    <a:pt x="52" y="5"/>
                    <a:pt x="52" y="5"/>
                  </a:cubicBezTo>
                  <a:cubicBezTo>
                    <a:pt x="48" y="6"/>
                    <a:pt x="37" y="5"/>
                    <a:pt x="36" y="4"/>
                  </a:cubicBezTo>
                  <a:cubicBezTo>
                    <a:pt x="36" y="4"/>
                    <a:pt x="34" y="4"/>
                    <a:pt x="33" y="3"/>
                  </a:cubicBezTo>
                  <a:cubicBezTo>
                    <a:pt x="32" y="4"/>
                    <a:pt x="31" y="5"/>
                    <a:pt x="30" y="5"/>
                  </a:cubicBezTo>
                  <a:cubicBezTo>
                    <a:pt x="27" y="5"/>
                    <a:pt x="27" y="2"/>
                    <a:pt x="27" y="1"/>
                  </a:cubicBezTo>
                  <a:cubicBezTo>
                    <a:pt x="26" y="0"/>
                    <a:pt x="16" y="2"/>
                    <a:pt x="13" y="5"/>
                  </a:cubicBezTo>
                  <a:cubicBezTo>
                    <a:pt x="10" y="8"/>
                    <a:pt x="3" y="7"/>
                    <a:pt x="3" y="8"/>
                  </a:cubicBezTo>
                  <a:cubicBezTo>
                    <a:pt x="3" y="9"/>
                    <a:pt x="2" y="10"/>
                    <a:pt x="1" y="10"/>
                  </a:cubicBezTo>
                  <a:cubicBezTo>
                    <a:pt x="1" y="10"/>
                    <a:pt x="1" y="10"/>
                    <a:pt x="2" y="10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5" name="Freeform 68">
              <a:extLst>
                <a:ext uri="{FF2B5EF4-FFF2-40B4-BE49-F238E27FC236}">
                  <a16:creationId xmlns:a16="http://schemas.microsoft.com/office/drawing/2014/main" xmlns="" id="{A619DCF0-8E29-479F-9252-0CB51DF953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0123" y="2886922"/>
              <a:ext cx="85003" cy="78991"/>
            </a:xfrm>
            <a:custGeom>
              <a:avLst/>
              <a:gdLst>
                <a:gd name="T0" fmla="*/ 17 w 23"/>
                <a:gd name="T1" fmla="*/ 19 h 21"/>
                <a:gd name="T2" fmla="*/ 22 w 23"/>
                <a:gd name="T3" fmla="*/ 12 h 21"/>
                <a:gd name="T4" fmla="*/ 22 w 23"/>
                <a:gd name="T5" fmla="*/ 4 h 21"/>
                <a:gd name="T6" fmla="*/ 17 w 23"/>
                <a:gd name="T7" fmla="*/ 1 h 21"/>
                <a:gd name="T8" fmla="*/ 7 w 23"/>
                <a:gd name="T9" fmla="*/ 0 h 21"/>
                <a:gd name="T10" fmla="*/ 3 w 23"/>
                <a:gd name="T11" fmla="*/ 1 h 21"/>
                <a:gd name="T12" fmla="*/ 0 w 23"/>
                <a:gd name="T13" fmla="*/ 3 h 21"/>
                <a:gd name="T14" fmla="*/ 3 w 23"/>
                <a:gd name="T15" fmla="*/ 7 h 21"/>
                <a:gd name="T16" fmla="*/ 8 w 23"/>
                <a:gd name="T17" fmla="*/ 13 h 21"/>
                <a:gd name="T18" fmla="*/ 13 w 23"/>
                <a:gd name="T19" fmla="*/ 19 h 21"/>
                <a:gd name="T20" fmla="*/ 17 w 23"/>
                <a:gd name="T21" fmla="*/ 21 h 21"/>
                <a:gd name="T22" fmla="*/ 17 w 23"/>
                <a:gd name="T23" fmla="*/ 1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21">
                  <a:moveTo>
                    <a:pt x="17" y="19"/>
                  </a:moveTo>
                  <a:cubicBezTo>
                    <a:pt x="17" y="18"/>
                    <a:pt x="21" y="12"/>
                    <a:pt x="22" y="12"/>
                  </a:cubicBezTo>
                  <a:cubicBezTo>
                    <a:pt x="22" y="12"/>
                    <a:pt x="23" y="7"/>
                    <a:pt x="22" y="4"/>
                  </a:cubicBezTo>
                  <a:cubicBezTo>
                    <a:pt x="19" y="2"/>
                    <a:pt x="17" y="1"/>
                    <a:pt x="17" y="1"/>
                  </a:cubicBezTo>
                  <a:cubicBezTo>
                    <a:pt x="17" y="1"/>
                    <a:pt x="9" y="1"/>
                    <a:pt x="7" y="0"/>
                  </a:cubicBezTo>
                  <a:cubicBezTo>
                    <a:pt x="6" y="0"/>
                    <a:pt x="4" y="2"/>
                    <a:pt x="3" y="1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1" y="4"/>
                    <a:pt x="3" y="5"/>
                    <a:pt x="3" y="7"/>
                  </a:cubicBezTo>
                  <a:cubicBezTo>
                    <a:pt x="3" y="9"/>
                    <a:pt x="9" y="12"/>
                    <a:pt x="8" y="13"/>
                  </a:cubicBezTo>
                  <a:cubicBezTo>
                    <a:pt x="8" y="14"/>
                    <a:pt x="12" y="16"/>
                    <a:pt x="13" y="19"/>
                  </a:cubicBezTo>
                  <a:cubicBezTo>
                    <a:pt x="15" y="19"/>
                    <a:pt x="16" y="20"/>
                    <a:pt x="17" y="21"/>
                  </a:cubicBezTo>
                  <a:cubicBezTo>
                    <a:pt x="17" y="20"/>
                    <a:pt x="17" y="20"/>
                    <a:pt x="17" y="19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6" name="Freeform 69">
              <a:extLst>
                <a:ext uri="{FF2B5EF4-FFF2-40B4-BE49-F238E27FC236}">
                  <a16:creationId xmlns:a16="http://schemas.microsoft.com/office/drawing/2014/main" xmlns="" id="{576034B6-FA70-4480-831F-0984B95DB20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8710" y="2847426"/>
              <a:ext cx="122057" cy="110588"/>
            </a:xfrm>
            <a:custGeom>
              <a:avLst/>
              <a:gdLst>
                <a:gd name="T0" fmla="*/ 19 w 33"/>
                <a:gd name="T1" fmla="*/ 23 h 29"/>
                <a:gd name="T2" fmla="*/ 14 w 33"/>
                <a:gd name="T3" fmla="*/ 17 h 29"/>
                <a:gd name="T4" fmla="*/ 11 w 33"/>
                <a:gd name="T5" fmla="*/ 13 h 29"/>
                <a:gd name="T6" fmla="*/ 14 w 33"/>
                <a:gd name="T7" fmla="*/ 11 h 29"/>
                <a:gd name="T8" fmla="*/ 18 w 33"/>
                <a:gd name="T9" fmla="*/ 10 h 29"/>
                <a:gd name="T10" fmla="*/ 28 w 33"/>
                <a:gd name="T11" fmla="*/ 11 h 29"/>
                <a:gd name="T12" fmla="*/ 33 w 33"/>
                <a:gd name="T13" fmla="*/ 14 h 29"/>
                <a:gd name="T14" fmla="*/ 33 w 33"/>
                <a:gd name="T15" fmla="*/ 13 h 29"/>
                <a:gd name="T16" fmla="*/ 31 w 33"/>
                <a:gd name="T17" fmla="*/ 8 h 29"/>
                <a:gd name="T18" fmla="*/ 30 w 33"/>
                <a:gd name="T19" fmla="*/ 4 h 29"/>
                <a:gd name="T20" fmla="*/ 27 w 33"/>
                <a:gd name="T21" fmla="*/ 5 h 29"/>
                <a:gd name="T22" fmla="*/ 21 w 33"/>
                <a:gd name="T23" fmla="*/ 4 h 29"/>
                <a:gd name="T24" fmla="*/ 16 w 33"/>
                <a:gd name="T25" fmla="*/ 0 h 29"/>
                <a:gd name="T26" fmla="*/ 12 w 33"/>
                <a:gd name="T27" fmla="*/ 2 h 29"/>
                <a:gd name="T28" fmla="*/ 11 w 33"/>
                <a:gd name="T29" fmla="*/ 5 h 29"/>
                <a:gd name="T30" fmla="*/ 8 w 33"/>
                <a:gd name="T31" fmla="*/ 8 h 29"/>
                <a:gd name="T32" fmla="*/ 4 w 33"/>
                <a:gd name="T33" fmla="*/ 8 h 29"/>
                <a:gd name="T34" fmla="*/ 0 w 33"/>
                <a:gd name="T35" fmla="*/ 9 h 29"/>
                <a:gd name="T36" fmla="*/ 1 w 33"/>
                <a:gd name="T37" fmla="*/ 11 h 29"/>
                <a:gd name="T38" fmla="*/ 6 w 33"/>
                <a:gd name="T39" fmla="*/ 13 h 29"/>
                <a:gd name="T40" fmla="*/ 12 w 33"/>
                <a:gd name="T41" fmla="*/ 22 h 29"/>
                <a:gd name="T42" fmla="*/ 17 w 33"/>
                <a:gd name="T43" fmla="*/ 25 h 29"/>
                <a:gd name="T44" fmla="*/ 22 w 33"/>
                <a:gd name="T45" fmla="*/ 28 h 29"/>
                <a:gd name="T46" fmla="*/ 24 w 33"/>
                <a:gd name="T47" fmla="*/ 29 h 29"/>
                <a:gd name="T48" fmla="*/ 19 w 33"/>
                <a:gd name="T49" fmla="*/ 2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3" h="29">
                  <a:moveTo>
                    <a:pt x="19" y="23"/>
                  </a:moveTo>
                  <a:cubicBezTo>
                    <a:pt x="20" y="22"/>
                    <a:pt x="14" y="19"/>
                    <a:pt x="14" y="17"/>
                  </a:cubicBezTo>
                  <a:cubicBezTo>
                    <a:pt x="14" y="15"/>
                    <a:pt x="12" y="14"/>
                    <a:pt x="11" y="13"/>
                  </a:cubicBezTo>
                  <a:cubicBezTo>
                    <a:pt x="11" y="11"/>
                    <a:pt x="13" y="10"/>
                    <a:pt x="14" y="11"/>
                  </a:cubicBezTo>
                  <a:cubicBezTo>
                    <a:pt x="15" y="12"/>
                    <a:pt x="17" y="10"/>
                    <a:pt x="18" y="10"/>
                  </a:cubicBezTo>
                  <a:cubicBezTo>
                    <a:pt x="20" y="11"/>
                    <a:pt x="28" y="11"/>
                    <a:pt x="28" y="11"/>
                  </a:cubicBezTo>
                  <a:cubicBezTo>
                    <a:pt x="28" y="11"/>
                    <a:pt x="30" y="12"/>
                    <a:pt x="33" y="14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2" y="11"/>
                    <a:pt x="33" y="9"/>
                    <a:pt x="31" y="8"/>
                  </a:cubicBezTo>
                  <a:cubicBezTo>
                    <a:pt x="30" y="8"/>
                    <a:pt x="30" y="6"/>
                    <a:pt x="30" y="4"/>
                  </a:cubicBezTo>
                  <a:cubicBezTo>
                    <a:pt x="29" y="5"/>
                    <a:pt x="28" y="5"/>
                    <a:pt x="27" y="5"/>
                  </a:cubicBezTo>
                  <a:cubicBezTo>
                    <a:pt x="26" y="5"/>
                    <a:pt x="22" y="5"/>
                    <a:pt x="21" y="4"/>
                  </a:cubicBezTo>
                  <a:cubicBezTo>
                    <a:pt x="20" y="2"/>
                    <a:pt x="17" y="1"/>
                    <a:pt x="16" y="0"/>
                  </a:cubicBezTo>
                  <a:cubicBezTo>
                    <a:pt x="15" y="0"/>
                    <a:pt x="13" y="2"/>
                    <a:pt x="12" y="2"/>
                  </a:cubicBezTo>
                  <a:cubicBezTo>
                    <a:pt x="11" y="2"/>
                    <a:pt x="12" y="5"/>
                    <a:pt x="11" y="5"/>
                  </a:cubicBezTo>
                  <a:cubicBezTo>
                    <a:pt x="9" y="5"/>
                    <a:pt x="9" y="7"/>
                    <a:pt x="8" y="8"/>
                  </a:cubicBezTo>
                  <a:cubicBezTo>
                    <a:pt x="8" y="9"/>
                    <a:pt x="6" y="7"/>
                    <a:pt x="4" y="8"/>
                  </a:cubicBezTo>
                  <a:cubicBezTo>
                    <a:pt x="4" y="8"/>
                    <a:pt x="1" y="9"/>
                    <a:pt x="0" y="9"/>
                  </a:cubicBezTo>
                  <a:cubicBezTo>
                    <a:pt x="0" y="10"/>
                    <a:pt x="0" y="11"/>
                    <a:pt x="1" y="11"/>
                  </a:cubicBezTo>
                  <a:cubicBezTo>
                    <a:pt x="3" y="11"/>
                    <a:pt x="6" y="11"/>
                    <a:pt x="6" y="13"/>
                  </a:cubicBezTo>
                  <a:cubicBezTo>
                    <a:pt x="6" y="16"/>
                    <a:pt x="10" y="21"/>
                    <a:pt x="12" y="22"/>
                  </a:cubicBezTo>
                  <a:cubicBezTo>
                    <a:pt x="13" y="24"/>
                    <a:pt x="16" y="23"/>
                    <a:pt x="17" y="25"/>
                  </a:cubicBezTo>
                  <a:cubicBezTo>
                    <a:pt x="17" y="26"/>
                    <a:pt x="19" y="28"/>
                    <a:pt x="22" y="28"/>
                  </a:cubicBezTo>
                  <a:cubicBezTo>
                    <a:pt x="23" y="28"/>
                    <a:pt x="24" y="28"/>
                    <a:pt x="24" y="29"/>
                  </a:cubicBezTo>
                  <a:cubicBezTo>
                    <a:pt x="23" y="26"/>
                    <a:pt x="19" y="24"/>
                    <a:pt x="19" y="23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7" name="Freeform 70">
              <a:extLst>
                <a:ext uri="{FF2B5EF4-FFF2-40B4-BE49-F238E27FC236}">
                  <a16:creationId xmlns:a16="http://schemas.microsoft.com/office/drawing/2014/main" xmlns="" id="{8E315C9D-151C-43B5-B30A-CEEDB79A15A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3330" y="2855325"/>
              <a:ext cx="100261" cy="124411"/>
            </a:xfrm>
            <a:custGeom>
              <a:avLst/>
              <a:gdLst>
                <a:gd name="T0" fmla="*/ 7 w 27"/>
                <a:gd name="T1" fmla="*/ 28 h 33"/>
                <a:gd name="T2" fmla="*/ 13 w 27"/>
                <a:gd name="T3" fmla="*/ 31 h 33"/>
                <a:gd name="T4" fmla="*/ 24 w 27"/>
                <a:gd name="T5" fmla="*/ 29 h 33"/>
                <a:gd name="T6" fmla="*/ 24 w 27"/>
                <a:gd name="T7" fmla="*/ 28 h 33"/>
                <a:gd name="T8" fmla="*/ 26 w 27"/>
                <a:gd name="T9" fmla="*/ 25 h 33"/>
                <a:gd name="T10" fmla="*/ 24 w 27"/>
                <a:gd name="T11" fmla="*/ 21 h 33"/>
                <a:gd name="T12" fmla="*/ 24 w 27"/>
                <a:gd name="T13" fmla="*/ 17 h 33"/>
                <a:gd name="T14" fmla="*/ 24 w 27"/>
                <a:gd name="T15" fmla="*/ 14 h 33"/>
                <a:gd name="T16" fmla="*/ 17 w 27"/>
                <a:gd name="T17" fmla="*/ 11 h 33"/>
                <a:gd name="T18" fmla="*/ 17 w 27"/>
                <a:gd name="T19" fmla="*/ 8 h 33"/>
                <a:gd name="T20" fmla="*/ 14 w 27"/>
                <a:gd name="T21" fmla="*/ 5 h 33"/>
                <a:gd name="T22" fmla="*/ 12 w 27"/>
                <a:gd name="T23" fmla="*/ 2 h 33"/>
                <a:gd name="T24" fmla="*/ 12 w 27"/>
                <a:gd name="T25" fmla="*/ 1 h 33"/>
                <a:gd name="T26" fmla="*/ 11 w 27"/>
                <a:gd name="T27" fmla="*/ 1 h 33"/>
                <a:gd name="T28" fmla="*/ 8 w 27"/>
                <a:gd name="T29" fmla="*/ 0 h 33"/>
                <a:gd name="T30" fmla="*/ 2 w 27"/>
                <a:gd name="T31" fmla="*/ 2 h 33"/>
                <a:gd name="T32" fmla="*/ 3 w 27"/>
                <a:gd name="T33" fmla="*/ 6 h 33"/>
                <a:gd name="T34" fmla="*/ 5 w 27"/>
                <a:gd name="T35" fmla="*/ 11 h 33"/>
                <a:gd name="T36" fmla="*/ 5 w 27"/>
                <a:gd name="T37" fmla="*/ 20 h 33"/>
                <a:gd name="T38" fmla="*/ 0 w 27"/>
                <a:gd name="T39" fmla="*/ 27 h 33"/>
                <a:gd name="T40" fmla="*/ 0 w 27"/>
                <a:gd name="T41" fmla="*/ 29 h 33"/>
                <a:gd name="T42" fmla="*/ 4 w 27"/>
                <a:gd name="T43" fmla="*/ 32 h 33"/>
                <a:gd name="T44" fmla="*/ 4 w 27"/>
                <a:gd name="T45" fmla="*/ 33 h 33"/>
                <a:gd name="T46" fmla="*/ 7 w 27"/>
                <a:gd name="T47" fmla="*/ 2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" h="33">
                  <a:moveTo>
                    <a:pt x="7" y="28"/>
                  </a:moveTo>
                  <a:cubicBezTo>
                    <a:pt x="9" y="28"/>
                    <a:pt x="13" y="31"/>
                    <a:pt x="13" y="31"/>
                  </a:cubicBezTo>
                  <a:cubicBezTo>
                    <a:pt x="13" y="31"/>
                    <a:pt x="20" y="30"/>
                    <a:pt x="24" y="29"/>
                  </a:cubicBezTo>
                  <a:cubicBezTo>
                    <a:pt x="24" y="29"/>
                    <a:pt x="24" y="28"/>
                    <a:pt x="24" y="28"/>
                  </a:cubicBezTo>
                  <a:cubicBezTo>
                    <a:pt x="24" y="27"/>
                    <a:pt x="25" y="25"/>
                    <a:pt x="26" y="25"/>
                  </a:cubicBezTo>
                  <a:cubicBezTo>
                    <a:pt x="27" y="25"/>
                    <a:pt x="26" y="22"/>
                    <a:pt x="24" y="21"/>
                  </a:cubicBezTo>
                  <a:cubicBezTo>
                    <a:pt x="23" y="20"/>
                    <a:pt x="23" y="18"/>
                    <a:pt x="24" y="17"/>
                  </a:cubicBezTo>
                  <a:cubicBezTo>
                    <a:pt x="25" y="16"/>
                    <a:pt x="24" y="15"/>
                    <a:pt x="24" y="14"/>
                  </a:cubicBezTo>
                  <a:cubicBezTo>
                    <a:pt x="24" y="12"/>
                    <a:pt x="18" y="12"/>
                    <a:pt x="17" y="11"/>
                  </a:cubicBezTo>
                  <a:cubicBezTo>
                    <a:pt x="16" y="11"/>
                    <a:pt x="18" y="8"/>
                    <a:pt x="17" y="8"/>
                  </a:cubicBezTo>
                  <a:cubicBezTo>
                    <a:pt x="15" y="8"/>
                    <a:pt x="14" y="6"/>
                    <a:pt x="14" y="5"/>
                  </a:cubicBezTo>
                  <a:cubicBezTo>
                    <a:pt x="14" y="4"/>
                    <a:pt x="12" y="2"/>
                    <a:pt x="12" y="2"/>
                  </a:cubicBezTo>
                  <a:cubicBezTo>
                    <a:pt x="12" y="2"/>
                    <a:pt x="12" y="2"/>
                    <a:pt x="12" y="1"/>
                  </a:cubicBezTo>
                  <a:cubicBezTo>
                    <a:pt x="12" y="1"/>
                    <a:pt x="11" y="1"/>
                    <a:pt x="11" y="1"/>
                  </a:cubicBezTo>
                  <a:cubicBezTo>
                    <a:pt x="10" y="1"/>
                    <a:pt x="8" y="0"/>
                    <a:pt x="8" y="0"/>
                  </a:cubicBezTo>
                  <a:cubicBezTo>
                    <a:pt x="8" y="0"/>
                    <a:pt x="4" y="2"/>
                    <a:pt x="2" y="2"/>
                  </a:cubicBezTo>
                  <a:cubicBezTo>
                    <a:pt x="2" y="4"/>
                    <a:pt x="2" y="6"/>
                    <a:pt x="3" y="6"/>
                  </a:cubicBezTo>
                  <a:cubicBezTo>
                    <a:pt x="5" y="7"/>
                    <a:pt x="4" y="9"/>
                    <a:pt x="5" y="11"/>
                  </a:cubicBezTo>
                  <a:cubicBezTo>
                    <a:pt x="6" y="12"/>
                    <a:pt x="6" y="20"/>
                    <a:pt x="5" y="20"/>
                  </a:cubicBezTo>
                  <a:cubicBezTo>
                    <a:pt x="4" y="20"/>
                    <a:pt x="0" y="26"/>
                    <a:pt x="0" y="27"/>
                  </a:cubicBezTo>
                  <a:cubicBezTo>
                    <a:pt x="0" y="28"/>
                    <a:pt x="0" y="28"/>
                    <a:pt x="0" y="29"/>
                  </a:cubicBezTo>
                  <a:cubicBezTo>
                    <a:pt x="1" y="31"/>
                    <a:pt x="3" y="32"/>
                    <a:pt x="4" y="32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5" y="30"/>
                    <a:pt x="6" y="28"/>
                    <a:pt x="7" y="28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8" name="Freeform 71">
              <a:extLst>
                <a:ext uri="{FF2B5EF4-FFF2-40B4-BE49-F238E27FC236}">
                  <a16:creationId xmlns:a16="http://schemas.microsoft.com/office/drawing/2014/main" xmlns="" id="{7457BD54-5242-47DD-B211-6E6C920294D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8588" y="2959988"/>
              <a:ext cx="43592" cy="88866"/>
            </a:xfrm>
            <a:custGeom>
              <a:avLst/>
              <a:gdLst>
                <a:gd name="T0" fmla="*/ 8 w 12"/>
                <a:gd name="T1" fmla="*/ 20 h 23"/>
                <a:gd name="T2" fmla="*/ 9 w 12"/>
                <a:gd name="T3" fmla="*/ 17 h 23"/>
                <a:gd name="T4" fmla="*/ 12 w 12"/>
                <a:gd name="T5" fmla="*/ 14 h 23"/>
                <a:gd name="T6" fmla="*/ 12 w 12"/>
                <a:gd name="T7" fmla="*/ 14 h 23"/>
                <a:gd name="T8" fmla="*/ 8 w 12"/>
                <a:gd name="T9" fmla="*/ 10 h 23"/>
                <a:gd name="T10" fmla="*/ 9 w 12"/>
                <a:gd name="T11" fmla="*/ 3 h 23"/>
                <a:gd name="T12" fmla="*/ 3 w 12"/>
                <a:gd name="T13" fmla="*/ 0 h 23"/>
                <a:gd name="T14" fmla="*/ 0 w 12"/>
                <a:gd name="T15" fmla="*/ 5 h 23"/>
                <a:gd name="T16" fmla="*/ 2 w 12"/>
                <a:gd name="T17" fmla="*/ 9 h 23"/>
                <a:gd name="T18" fmla="*/ 2 w 12"/>
                <a:gd name="T19" fmla="*/ 18 h 23"/>
                <a:gd name="T20" fmla="*/ 6 w 12"/>
                <a:gd name="T21" fmla="*/ 23 h 23"/>
                <a:gd name="T22" fmla="*/ 8 w 12"/>
                <a:gd name="T23" fmla="*/ 2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" h="23">
                  <a:moveTo>
                    <a:pt x="8" y="20"/>
                  </a:moveTo>
                  <a:cubicBezTo>
                    <a:pt x="9" y="19"/>
                    <a:pt x="8" y="18"/>
                    <a:pt x="9" y="17"/>
                  </a:cubicBezTo>
                  <a:cubicBezTo>
                    <a:pt x="10" y="16"/>
                    <a:pt x="11" y="14"/>
                    <a:pt x="12" y="14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0" y="12"/>
                    <a:pt x="9" y="11"/>
                    <a:pt x="8" y="10"/>
                  </a:cubicBezTo>
                  <a:cubicBezTo>
                    <a:pt x="8" y="8"/>
                    <a:pt x="8" y="5"/>
                    <a:pt x="9" y="3"/>
                  </a:cubicBezTo>
                  <a:cubicBezTo>
                    <a:pt x="8" y="2"/>
                    <a:pt x="4" y="0"/>
                    <a:pt x="3" y="0"/>
                  </a:cubicBezTo>
                  <a:cubicBezTo>
                    <a:pt x="2" y="0"/>
                    <a:pt x="1" y="2"/>
                    <a:pt x="0" y="5"/>
                  </a:cubicBezTo>
                  <a:cubicBezTo>
                    <a:pt x="3" y="6"/>
                    <a:pt x="4" y="7"/>
                    <a:pt x="2" y="9"/>
                  </a:cubicBezTo>
                  <a:cubicBezTo>
                    <a:pt x="0" y="10"/>
                    <a:pt x="0" y="16"/>
                    <a:pt x="2" y="18"/>
                  </a:cubicBezTo>
                  <a:cubicBezTo>
                    <a:pt x="4" y="19"/>
                    <a:pt x="4" y="22"/>
                    <a:pt x="6" y="23"/>
                  </a:cubicBezTo>
                  <a:cubicBezTo>
                    <a:pt x="7" y="22"/>
                    <a:pt x="7" y="20"/>
                    <a:pt x="8" y="20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9" name="Freeform 72">
              <a:extLst>
                <a:ext uri="{FF2B5EF4-FFF2-40B4-BE49-F238E27FC236}">
                  <a16:creationId xmlns:a16="http://schemas.microsoft.com/office/drawing/2014/main" xmlns="" id="{4070757E-6E92-4DDC-9FA0-861C709B467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0630" y="2772384"/>
              <a:ext cx="176545" cy="80966"/>
            </a:xfrm>
            <a:custGeom>
              <a:avLst/>
              <a:gdLst>
                <a:gd name="T0" fmla="*/ 40 w 47"/>
                <a:gd name="T1" fmla="*/ 2 h 21"/>
                <a:gd name="T2" fmla="*/ 34 w 47"/>
                <a:gd name="T3" fmla="*/ 0 h 21"/>
                <a:gd name="T4" fmla="*/ 33 w 47"/>
                <a:gd name="T5" fmla="*/ 3 h 21"/>
                <a:gd name="T6" fmla="*/ 27 w 47"/>
                <a:gd name="T7" fmla="*/ 3 h 21"/>
                <a:gd name="T8" fmla="*/ 24 w 47"/>
                <a:gd name="T9" fmla="*/ 5 h 21"/>
                <a:gd name="T10" fmla="*/ 21 w 47"/>
                <a:gd name="T11" fmla="*/ 9 h 21"/>
                <a:gd name="T12" fmla="*/ 19 w 47"/>
                <a:gd name="T13" fmla="*/ 11 h 21"/>
                <a:gd name="T14" fmla="*/ 13 w 47"/>
                <a:gd name="T15" fmla="*/ 12 h 21"/>
                <a:gd name="T16" fmla="*/ 9 w 47"/>
                <a:gd name="T17" fmla="*/ 12 h 21"/>
                <a:gd name="T18" fmla="*/ 5 w 47"/>
                <a:gd name="T19" fmla="*/ 13 h 21"/>
                <a:gd name="T20" fmla="*/ 2 w 47"/>
                <a:gd name="T21" fmla="*/ 12 h 21"/>
                <a:gd name="T22" fmla="*/ 1 w 47"/>
                <a:gd name="T23" fmla="*/ 15 h 21"/>
                <a:gd name="T24" fmla="*/ 4 w 47"/>
                <a:gd name="T25" fmla="*/ 17 h 21"/>
                <a:gd name="T26" fmla="*/ 8 w 47"/>
                <a:gd name="T27" fmla="*/ 18 h 21"/>
                <a:gd name="T28" fmla="*/ 12 w 47"/>
                <a:gd name="T29" fmla="*/ 17 h 21"/>
                <a:gd name="T30" fmla="*/ 17 w 47"/>
                <a:gd name="T31" fmla="*/ 16 h 21"/>
                <a:gd name="T32" fmla="*/ 18 w 47"/>
                <a:gd name="T33" fmla="*/ 19 h 21"/>
                <a:gd name="T34" fmla="*/ 24 w 47"/>
                <a:gd name="T35" fmla="*/ 19 h 21"/>
                <a:gd name="T36" fmla="*/ 31 w 47"/>
                <a:gd name="T37" fmla="*/ 21 h 21"/>
                <a:gd name="T38" fmla="*/ 36 w 47"/>
                <a:gd name="T39" fmla="*/ 19 h 21"/>
                <a:gd name="T40" fmla="*/ 40 w 47"/>
                <a:gd name="T41" fmla="*/ 17 h 21"/>
                <a:gd name="T42" fmla="*/ 40 w 47"/>
                <a:gd name="T43" fmla="*/ 17 h 21"/>
                <a:gd name="T44" fmla="*/ 41 w 47"/>
                <a:gd name="T45" fmla="*/ 16 h 21"/>
                <a:gd name="T46" fmla="*/ 42 w 47"/>
                <a:gd name="T47" fmla="*/ 13 h 21"/>
                <a:gd name="T48" fmla="*/ 43 w 47"/>
                <a:gd name="T49" fmla="*/ 11 h 21"/>
                <a:gd name="T50" fmla="*/ 46 w 47"/>
                <a:gd name="T51" fmla="*/ 9 h 21"/>
                <a:gd name="T52" fmla="*/ 47 w 47"/>
                <a:gd name="T53" fmla="*/ 7 h 21"/>
                <a:gd name="T54" fmla="*/ 44 w 47"/>
                <a:gd name="T55" fmla="*/ 2 h 21"/>
                <a:gd name="T56" fmla="*/ 40 w 47"/>
                <a:gd name="T57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7" h="21">
                  <a:moveTo>
                    <a:pt x="40" y="2"/>
                  </a:moveTo>
                  <a:cubicBezTo>
                    <a:pt x="38" y="0"/>
                    <a:pt x="34" y="0"/>
                    <a:pt x="34" y="0"/>
                  </a:cubicBezTo>
                  <a:cubicBezTo>
                    <a:pt x="34" y="0"/>
                    <a:pt x="33" y="2"/>
                    <a:pt x="33" y="3"/>
                  </a:cubicBezTo>
                  <a:cubicBezTo>
                    <a:pt x="32" y="3"/>
                    <a:pt x="29" y="3"/>
                    <a:pt x="27" y="3"/>
                  </a:cubicBezTo>
                  <a:cubicBezTo>
                    <a:pt x="27" y="4"/>
                    <a:pt x="24" y="4"/>
                    <a:pt x="24" y="5"/>
                  </a:cubicBezTo>
                  <a:cubicBezTo>
                    <a:pt x="24" y="6"/>
                    <a:pt x="21" y="6"/>
                    <a:pt x="21" y="9"/>
                  </a:cubicBezTo>
                  <a:cubicBezTo>
                    <a:pt x="22" y="12"/>
                    <a:pt x="20" y="11"/>
                    <a:pt x="19" y="11"/>
                  </a:cubicBezTo>
                  <a:cubicBezTo>
                    <a:pt x="18" y="10"/>
                    <a:pt x="14" y="11"/>
                    <a:pt x="13" y="12"/>
                  </a:cubicBezTo>
                  <a:cubicBezTo>
                    <a:pt x="12" y="13"/>
                    <a:pt x="10" y="13"/>
                    <a:pt x="9" y="12"/>
                  </a:cubicBezTo>
                  <a:cubicBezTo>
                    <a:pt x="8" y="12"/>
                    <a:pt x="6" y="12"/>
                    <a:pt x="5" y="13"/>
                  </a:cubicBezTo>
                  <a:cubicBezTo>
                    <a:pt x="4" y="14"/>
                    <a:pt x="3" y="12"/>
                    <a:pt x="2" y="12"/>
                  </a:cubicBezTo>
                  <a:cubicBezTo>
                    <a:pt x="0" y="12"/>
                    <a:pt x="1" y="15"/>
                    <a:pt x="1" y="15"/>
                  </a:cubicBezTo>
                  <a:cubicBezTo>
                    <a:pt x="1" y="16"/>
                    <a:pt x="3" y="18"/>
                    <a:pt x="4" y="17"/>
                  </a:cubicBezTo>
                  <a:cubicBezTo>
                    <a:pt x="5" y="16"/>
                    <a:pt x="7" y="17"/>
                    <a:pt x="8" y="18"/>
                  </a:cubicBezTo>
                  <a:cubicBezTo>
                    <a:pt x="9" y="19"/>
                    <a:pt x="11" y="17"/>
                    <a:pt x="12" y="17"/>
                  </a:cubicBezTo>
                  <a:cubicBezTo>
                    <a:pt x="13" y="16"/>
                    <a:pt x="17" y="16"/>
                    <a:pt x="17" y="16"/>
                  </a:cubicBezTo>
                  <a:cubicBezTo>
                    <a:pt x="17" y="16"/>
                    <a:pt x="17" y="18"/>
                    <a:pt x="18" y="19"/>
                  </a:cubicBezTo>
                  <a:cubicBezTo>
                    <a:pt x="19" y="19"/>
                    <a:pt x="21" y="19"/>
                    <a:pt x="24" y="19"/>
                  </a:cubicBezTo>
                  <a:cubicBezTo>
                    <a:pt x="26" y="19"/>
                    <a:pt x="30" y="21"/>
                    <a:pt x="31" y="21"/>
                  </a:cubicBezTo>
                  <a:cubicBezTo>
                    <a:pt x="32" y="21"/>
                    <a:pt x="34" y="19"/>
                    <a:pt x="36" y="19"/>
                  </a:cubicBezTo>
                  <a:cubicBezTo>
                    <a:pt x="39" y="19"/>
                    <a:pt x="40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1" y="17"/>
                    <a:pt x="41" y="16"/>
                    <a:pt x="41" y="16"/>
                  </a:cubicBezTo>
                  <a:cubicBezTo>
                    <a:pt x="42" y="16"/>
                    <a:pt x="42" y="14"/>
                    <a:pt x="42" y="13"/>
                  </a:cubicBezTo>
                  <a:cubicBezTo>
                    <a:pt x="43" y="12"/>
                    <a:pt x="42" y="10"/>
                    <a:pt x="43" y="11"/>
                  </a:cubicBezTo>
                  <a:cubicBezTo>
                    <a:pt x="44" y="11"/>
                    <a:pt x="46" y="11"/>
                    <a:pt x="46" y="9"/>
                  </a:cubicBezTo>
                  <a:cubicBezTo>
                    <a:pt x="46" y="8"/>
                    <a:pt x="46" y="8"/>
                    <a:pt x="47" y="7"/>
                  </a:cubicBezTo>
                  <a:cubicBezTo>
                    <a:pt x="45" y="5"/>
                    <a:pt x="44" y="2"/>
                    <a:pt x="44" y="2"/>
                  </a:cubicBezTo>
                  <a:cubicBezTo>
                    <a:pt x="44" y="2"/>
                    <a:pt x="41" y="3"/>
                    <a:pt x="40" y="2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0" name="Freeform 73">
              <a:extLst>
                <a:ext uri="{FF2B5EF4-FFF2-40B4-BE49-F238E27FC236}">
                  <a16:creationId xmlns:a16="http://schemas.microsoft.com/office/drawing/2014/main" xmlns="" id="{7446FECE-3797-42AE-A173-3C674A942AA7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1020" y="2782258"/>
              <a:ext cx="152571" cy="84916"/>
            </a:xfrm>
            <a:custGeom>
              <a:avLst/>
              <a:gdLst>
                <a:gd name="T0" fmla="*/ 40 w 41"/>
                <a:gd name="T1" fmla="*/ 5 h 23"/>
                <a:gd name="T2" fmla="*/ 38 w 41"/>
                <a:gd name="T3" fmla="*/ 4 h 23"/>
                <a:gd name="T4" fmla="*/ 34 w 41"/>
                <a:gd name="T5" fmla="*/ 2 h 23"/>
                <a:gd name="T6" fmla="*/ 28 w 41"/>
                <a:gd name="T7" fmla="*/ 1 h 23"/>
                <a:gd name="T8" fmla="*/ 23 w 41"/>
                <a:gd name="T9" fmla="*/ 4 h 23"/>
                <a:gd name="T10" fmla="*/ 16 w 41"/>
                <a:gd name="T11" fmla="*/ 6 h 23"/>
                <a:gd name="T12" fmla="*/ 8 w 41"/>
                <a:gd name="T13" fmla="*/ 6 h 23"/>
                <a:gd name="T14" fmla="*/ 7 w 41"/>
                <a:gd name="T15" fmla="*/ 5 h 23"/>
                <a:gd name="T16" fmla="*/ 6 w 41"/>
                <a:gd name="T17" fmla="*/ 7 h 23"/>
                <a:gd name="T18" fmla="*/ 3 w 41"/>
                <a:gd name="T19" fmla="*/ 9 h 23"/>
                <a:gd name="T20" fmla="*/ 2 w 41"/>
                <a:gd name="T21" fmla="*/ 11 h 23"/>
                <a:gd name="T22" fmla="*/ 1 w 41"/>
                <a:gd name="T23" fmla="*/ 14 h 23"/>
                <a:gd name="T24" fmla="*/ 0 w 41"/>
                <a:gd name="T25" fmla="*/ 15 h 23"/>
                <a:gd name="T26" fmla="*/ 2 w 41"/>
                <a:gd name="T27" fmla="*/ 18 h 23"/>
                <a:gd name="T28" fmla="*/ 2 w 41"/>
                <a:gd name="T29" fmla="*/ 18 h 23"/>
                <a:gd name="T30" fmla="*/ 7 w 41"/>
                <a:gd name="T31" fmla="*/ 22 h 23"/>
                <a:gd name="T32" fmla="*/ 13 w 41"/>
                <a:gd name="T33" fmla="*/ 23 h 23"/>
                <a:gd name="T34" fmla="*/ 22 w 41"/>
                <a:gd name="T35" fmla="*/ 20 h 23"/>
                <a:gd name="T36" fmla="*/ 25 w 41"/>
                <a:gd name="T37" fmla="*/ 21 h 23"/>
                <a:gd name="T38" fmla="*/ 26 w 41"/>
                <a:gd name="T39" fmla="*/ 21 h 23"/>
                <a:gd name="T40" fmla="*/ 30 w 41"/>
                <a:gd name="T41" fmla="*/ 19 h 23"/>
                <a:gd name="T42" fmla="*/ 36 w 41"/>
                <a:gd name="T43" fmla="*/ 9 h 23"/>
                <a:gd name="T44" fmla="*/ 40 w 41"/>
                <a:gd name="T45" fmla="*/ 7 h 23"/>
                <a:gd name="T46" fmla="*/ 40 w 41"/>
                <a:gd name="T47" fmla="*/ 5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1" h="23">
                  <a:moveTo>
                    <a:pt x="40" y="5"/>
                  </a:moveTo>
                  <a:cubicBezTo>
                    <a:pt x="39" y="5"/>
                    <a:pt x="39" y="4"/>
                    <a:pt x="38" y="4"/>
                  </a:cubicBezTo>
                  <a:cubicBezTo>
                    <a:pt x="36" y="3"/>
                    <a:pt x="35" y="3"/>
                    <a:pt x="34" y="2"/>
                  </a:cubicBezTo>
                  <a:cubicBezTo>
                    <a:pt x="33" y="1"/>
                    <a:pt x="29" y="1"/>
                    <a:pt x="28" y="1"/>
                  </a:cubicBezTo>
                  <a:cubicBezTo>
                    <a:pt x="28" y="0"/>
                    <a:pt x="24" y="4"/>
                    <a:pt x="23" y="4"/>
                  </a:cubicBezTo>
                  <a:cubicBezTo>
                    <a:pt x="21" y="4"/>
                    <a:pt x="16" y="5"/>
                    <a:pt x="16" y="6"/>
                  </a:cubicBezTo>
                  <a:cubicBezTo>
                    <a:pt x="16" y="8"/>
                    <a:pt x="9" y="8"/>
                    <a:pt x="8" y="6"/>
                  </a:cubicBezTo>
                  <a:cubicBezTo>
                    <a:pt x="7" y="6"/>
                    <a:pt x="7" y="6"/>
                    <a:pt x="7" y="5"/>
                  </a:cubicBezTo>
                  <a:cubicBezTo>
                    <a:pt x="6" y="6"/>
                    <a:pt x="6" y="6"/>
                    <a:pt x="6" y="7"/>
                  </a:cubicBezTo>
                  <a:cubicBezTo>
                    <a:pt x="6" y="9"/>
                    <a:pt x="4" y="9"/>
                    <a:pt x="3" y="9"/>
                  </a:cubicBezTo>
                  <a:cubicBezTo>
                    <a:pt x="2" y="8"/>
                    <a:pt x="3" y="10"/>
                    <a:pt x="2" y="11"/>
                  </a:cubicBezTo>
                  <a:cubicBezTo>
                    <a:pt x="2" y="12"/>
                    <a:pt x="2" y="14"/>
                    <a:pt x="1" y="14"/>
                  </a:cubicBezTo>
                  <a:cubicBezTo>
                    <a:pt x="1" y="14"/>
                    <a:pt x="1" y="15"/>
                    <a:pt x="0" y="15"/>
                  </a:cubicBezTo>
                  <a:cubicBezTo>
                    <a:pt x="1" y="15"/>
                    <a:pt x="2" y="18"/>
                    <a:pt x="2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3" y="19"/>
                    <a:pt x="6" y="20"/>
                    <a:pt x="7" y="22"/>
                  </a:cubicBezTo>
                  <a:cubicBezTo>
                    <a:pt x="8" y="23"/>
                    <a:pt x="12" y="23"/>
                    <a:pt x="13" y="23"/>
                  </a:cubicBezTo>
                  <a:cubicBezTo>
                    <a:pt x="15" y="23"/>
                    <a:pt x="22" y="20"/>
                    <a:pt x="22" y="20"/>
                  </a:cubicBezTo>
                  <a:cubicBezTo>
                    <a:pt x="22" y="20"/>
                    <a:pt x="24" y="21"/>
                    <a:pt x="25" y="21"/>
                  </a:cubicBezTo>
                  <a:cubicBezTo>
                    <a:pt x="25" y="21"/>
                    <a:pt x="26" y="21"/>
                    <a:pt x="26" y="21"/>
                  </a:cubicBezTo>
                  <a:cubicBezTo>
                    <a:pt x="27" y="21"/>
                    <a:pt x="28" y="21"/>
                    <a:pt x="30" y="19"/>
                  </a:cubicBezTo>
                  <a:cubicBezTo>
                    <a:pt x="32" y="17"/>
                    <a:pt x="35" y="10"/>
                    <a:pt x="36" y="9"/>
                  </a:cubicBezTo>
                  <a:cubicBezTo>
                    <a:pt x="37" y="9"/>
                    <a:pt x="39" y="8"/>
                    <a:pt x="40" y="7"/>
                  </a:cubicBezTo>
                  <a:cubicBezTo>
                    <a:pt x="41" y="6"/>
                    <a:pt x="41" y="5"/>
                    <a:pt x="40" y="5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1" name="Freeform 74">
              <a:extLst>
                <a:ext uri="{FF2B5EF4-FFF2-40B4-BE49-F238E27FC236}">
                  <a16:creationId xmlns:a16="http://schemas.microsoft.com/office/drawing/2014/main" xmlns="" id="{0A2DC2DC-AF3F-43FD-94B4-5847FF351C5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3837" y="2709191"/>
              <a:ext cx="146033" cy="75042"/>
            </a:xfrm>
            <a:custGeom>
              <a:avLst/>
              <a:gdLst>
                <a:gd name="T0" fmla="*/ 37 w 39"/>
                <a:gd name="T1" fmla="*/ 10 h 20"/>
                <a:gd name="T2" fmla="*/ 33 w 39"/>
                <a:gd name="T3" fmla="*/ 8 h 20"/>
                <a:gd name="T4" fmla="*/ 31 w 39"/>
                <a:gd name="T5" fmla="*/ 6 h 20"/>
                <a:gd name="T6" fmla="*/ 28 w 39"/>
                <a:gd name="T7" fmla="*/ 7 h 20"/>
                <a:gd name="T8" fmla="*/ 24 w 39"/>
                <a:gd name="T9" fmla="*/ 5 h 20"/>
                <a:gd name="T10" fmla="*/ 20 w 39"/>
                <a:gd name="T11" fmla="*/ 3 h 20"/>
                <a:gd name="T12" fmla="*/ 17 w 39"/>
                <a:gd name="T13" fmla="*/ 0 h 20"/>
                <a:gd name="T14" fmla="*/ 16 w 39"/>
                <a:gd name="T15" fmla="*/ 1 h 20"/>
                <a:gd name="T16" fmla="*/ 13 w 39"/>
                <a:gd name="T17" fmla="*/ 1 h 20"/>
                <a:gd name="T18" fmla="*/ 8 w 39"/>
                <a:gd name="T19" fmla="*/ 4 h 20"/>
                <a:gd name="T20" fmla="*/ 1 w 39"/>
                <a:gd name="T21" fmla="*/ 6 h 20"/>
                <a:gd name="T22" fmla="*/ 2 w 39"/>
                <a:gd name="T23" fmla="*/ 9 h 20"/>
                <a:gd name="T24" fmla="*/ 4 w 39"/>
                <a:gd name="T25" fmla="*/ 15 h 20"/>
                <a:gd name="T26" fmla="*/ 10 w 39"/>
                <a:gd name="T27" fmla="*/ 19 h 20"/>
                <a:gd name="T28" fmla="*/ 10 w 39"/>
                <a:gd name="T29" fmla="*/ 20 h 20"/>
                <a:gd name="T30" fmla="*/ 16 w 39"/>
                <a:gd name="T31" fmla="*/ 20 h 20"/>
                <a:gd name="T32" fmla="*/ 17 w 39"/>
                <a:gd name="T33" fmla="*/ 17 h 20"/>
                <a:gd name="T34" fmla="*/ 23 w 39"/>
                <a:gd name="T35" fmla="*/ 19 h 20"/>
                <a:gd name="T36" fmla="*/ 27 w 39"/>
                <a:gd name="T37" fmla="*/ 19 h 20"/>
                <a:gd name="T38" fmla="*/ 28 w 39"/>
                <a:gd name="T39" fmla="*/ 20 h 20"/>
                <a:gd name="T40" fmla="*/ 30 w 39"/>
                <a:gd name="T41" fmla="*/ 18 h 20"/>
                <a:gd name="T42" fmla="*/ 35 w 39"/>
                <a:gd name="T43" fmla="*/ 15 h 20"/>
                <a:gd name="T44" fmla="*/ 39 w 39"/>
                <a:gd name="T45" fmla="*/ 13 h 20"/>
                <a:gd name="T46" fmla="*/ 37 w 39"/>
                <a:gd name="T47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9" h="20">
                  <a:moveTo>
                    <a:pt x="37" y="10"/>
                  </a:moveTo>
                  <a:cubicBezTo>
                    <a:pt x="36" y="9"/>
                    <a:pt x="33" y="9"/>
                    <a:pt x="33" y="8"/>
                  </a:cubicBezTo>
                  <a:cubicBezTo>
                    <a:pt x="33" y="8"/>
                    <a:pt x="32" y="6"/>
                    <a:pt x="31" y="6"/>
                  </a:cubicBezTo>
                  <a:cubicBezTo>
                    <a:pt x="30" y="6"/>
                    <a:pt x="28" y="5"/>
                    <a:pt x="28" y="7"/>
                  </a:cubicBezTo>
                  <a:cubicBezTo>
                    <a:pt x="27" y="8"/>
                    <a:pt x="25" y="6"/>
                    <a:pt x="24" y="5"/>
                  </a:cubicBezTo>
                  <a:cubicBezTo>
                    <a:pt x="24" y="4"/>
                    <a:pt x="23" y="4"/>
                    <a:pt x="20" y="3"/>
                  </a:cubicBezTo>
                  <a:cubicBezTo>
                    <a:pt x="19" y="2"/>
                    <a:pt x="18" y="1"/>
                    <a:pt x="17" y="0"/>
                  </a:cubicBezTo>
                  <a:cubicBezTo>
                    <a:pt x="17" y="1"/>
                    <a:pt x="17" y="1"/>
                    <a:pt x="16" y="1"/>
                  </a:cubicBezTo>
                  <a:cubicBezTo>
                    <a:pt x="16" y="2"/>
                    <a:pt x="14" y="0"/>
                    <a:pt x="13" y="1"/>
                  </a:cubicBezTo>
                  <a:cubicBezTo>
                    <a:pt x="12" y="2"/>
                    <a:pt x="9" y="2"/>
                    <a:pt x="8" y="4"/>
                  </a:cubicBezTo>
                  <a:cubicBezTo>
                    <a:pt x="6" y="5"/>
                    <a:pt x="3" y="6"/>
                    <a:pt x="1" y="6"/>
                  </a:cubicBezTo>
                  <a:cubicBezTo>
                    <a:pt x="0" y="6"/>
                    <a:pt x="1" y="8"/>
                    <a:pt x="2" y="9"/>
                  </a:cubicBezTo>
                  <a:cubicBezTo>
                    <a:pt x="3" y="11"/>
                    <a:pt x="3" y="14"/>
                    <a:pt x="4" y="15"/>
                  </a:cubicBezTo>
                  <a:cubicBezTo>
                    <a:pt x="5" y="16"/>
                    <a:pt x="10" y="19"/>
                    <a:pt x="10" y="19"/>
                  </a:cubicBezTo>
                  <a:cubicBezTo>
                    <a:pt x="11" y="20"/>
                    <a:pt x="10" y="20"/>
                    <a:pt x="10" y="20"/>
                  </a:cubicBezTo>
                  <a:cubicBezTo>
                    <a:pt x="12" y="20"/>
                    <a:pt x="15" y="20"/>
                    <a:pt x="16" y="20"/>
                  </a:cubicBezTo>
                  <a:cubicBezTo>
                    <a:pt x="16" y="19"/>
                    <a:pt x="17" y="17"/>
                    <a:pt x="17" y="17"/>
                  </a:cubicBezTo>
                  <a:cubicBezTo>
                    <a:pt x="17" y="17"/>
                    <a:pt x="21" y="17"/>
                    <a:pt x="23" y="19"/>
                  </a:cubicBezTo>
                  <a:cubicBezTo>
                    <a:pt x="24" y="20"/>
                    <a:pt x="27" y="19"/>
                    <a:pt x="27" y="19"/>
                  </a:cubicBezTo>
                  <a:cubicBezTo>
                    <a:pt x="27" y="19"/>
                    <a:pt x="27" y="20"/>
                    <a:pt x="28" y="20"/>
                  </a:cubicBezTo>
                  <a:cubicBezTo>
                    <a:pt x="28" y="19"/>
                    <a:pt x="29" y="19"/>
                    <a:pt x="30" y="18"/>
                  </a:cubicBezTo>
                  <a:cubicBezTo>
                    <a:pt x="31" y="18"/>
                    <a:pt x="34" y="18"/>
                    <a:pt x="35" y="15"/>
                  </a:cubicBezTo>
                  <a:cubicBezTo>
                    <a:pt x="36" y="14"/>
                    <a:pt x="38" y="13"/>
                    <a:pt x="39" y="13"/>
                  </a:cubicBezTo>
                  <a:cubicBezTo>
                    <a:pt x="38" y="11"/>
                    <a:pt x="38" y="10"/>
                    <a:pt x="37" y="10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2" name="Freeform 75">
              <a:extLst>
                <a:ext uri="{FF2B5EF4-FFF2-40B4-BE49-F238E27FC236}">
                  <a16:creationId xmlns:a16="http://schemas.microsoft.com/office/drawing/2014/main" xmlns="" id="{6614CC75-395F-4503-8FDD-FA1B83A70AE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8457" y="2754611"/>
              <a:ext cx="132955" cy="55294"/>
            </a:xfrm>
            <a:custGeom>
              <a:avLst/>
              <a:gdLst>
                <a:gd name="T0" fmla="*/ 26 w 35"/>
                <a:gd name="T1" fmla="*/ 2 h 15"/>
                <a:gd name="T2" fmla="*/ 21 w 35"/>
                <a:gd name="T3" fmla="*/ 1 h 15"/>
                <a:gd name="T4" fmla="*/ 16 w 35"/>
                <a:gd name="T5" fmla="*/ 1 h 15"/>
                <a:gd name="T6" fmla="*/ 12 w 35"/>
                <a:gd name="T7" fmla="*/ 1 h 15"/>
                <a:gd name="T8" fmla="*/ 11 w 35"/>
                <a:gd name="T9" fmla="*/ 1 h 15"/>
                <a:gd name="T10" fmla="*/ 7 w 35"/>
                <a:gd name="T11" fmla="*/ 3 h 15"/>
                <a:gd name="T12" fmla="*/ 2 w 35"/>
                <a:gd name="T13" fmla="*/ 6 h 15"/>
                <a:gd name="T14" fmla="*/ 0 w 35"/>
                <a:gd name="T15" fmla="*/ 8 h 15"/>
                <a:gd name="T16" fmla="*/ 3 w 35"/>
                <a:gd name="T17" fmla="*/ 13 h 15"/>
                <a:gd name="T18" fmla="*/ 11 w 35"/>
                <a:gd name="T19" fmla="*/ 13 h 15"/>
                <a:gd name="T20" fmla="*/ 18 w 35"/>
                <a:gd name="T21" fmla="*/ 11 h 15"/>
                <a:gd name="T22" fmla="*/ 23 w 35"/>
                <a:gd name="T23" fmla="*/ 8 h 15"/>
                <a:gd name="T24" fmla="*/ 29 w 35"/>
                <a:gd name="T25" fmla="*/ 9 h 15"/>
                <a:gd name="T26" fmla="*/ 33 w 35"/>
                <a:gd name="T27" fmla="*/ 11 h 15"/>
                <a:gd name="T28" fmla="*/ 32 w 35"/>
                <a:gd name="T29" fmla="*/ 9 h 15"/>
                <a:gd name="T30" fmla="*/ 35 w 35"/>
                <a:gd name="T31" fmla="*/ 4 h 15"/>
                <a:gd name="T32" fmla="*/ 35 w 35"/>
                <a:gd name="T33" fmla="*/ 4 h 15"/>
                <a:gd name="T34" fmla="*/ 31 w 35"/>
                <a:gd name="T35" fmla="*/ 3 h 15"/>
                <a:gd name="T36" fmla="*/ 26 w 35"/>
                <a:gd name="T37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" h="15">
                  <a:moveTo>
                    <a:pt x="26" y="2"/>
                  </a:moveTo>
                  <a:cubicBezTo>
                    <a:pt x="24" y="2"/>
                    <a:pt x="23" y="1"/>
                    <a:pt x="21" y="1"/>
                  </a:cubicBezTo>
                  <a:cubicBezTo>
                    <a:pt x="19" y="2"/>
                    <a:pt x="17" y="1"/>
                    <a:pt x="16" y="1"/>
                  </a:cubicBezTo>
                  <a:cubicBezTo>
                    <a:pt x="15" y="0"/>
                    <a:pt x="13" y="2"/>
                    <a:pt x="12" y="1"/>
                  </a:cubicBezTo>
                  <a:cubicBezTo>
                    <a:pt x="12" y="1"/>
                    <a:pt x="11" y="1"/>
                    <a:pt x="11" y="1"/>
                  </a:cubicBezTo>
                  <a:cubicBezTo>
                    <a:pt x="10" y="1"/>
                    <a:pt x="8" y="2"/>
                    <a:pt x="7" y="3"/>
                  </a:cubicBezTo>
                  <a:cubicBezTo>
                    <a:pt x="6" y="6"/>
                    <a:pt x="3" y="6"/>
                    <a:pt x="2" y="6"/>
                  </a:cubicBezTo>
                  <a:cubicBezTo>
                    <a:pt x="1" y="7"/>
                    <a:pt x="0" y="7"/>
                    <a:pt x="0" y="8"/>
                  </a:cubicBezTo>
                  <a:cubicBezTo>
                    <a:pt x="0" y="10"/>
                    <a:pt x="1" y="12"/>
                    <a:pt x="3" y="13"/>
                  </a:cubicBezTo>
                  <a:cubicBezTo>
                    <a:pt x="4" y="15"/>
                    <a:pt x="11" y="15"/>
                    <a:pt x="11" y="13"/>
                  </a:cubicBezTo>
                  <a:cubicBezTo>
                    <a:pt x="11" y="12"/>
                    <a:pt x="16" y="11"/>
                    <a:pt x="18" y="11"/>
                  </a:cubicBezTo>
                  <a:cubicBezTo>
                    <a:pt x="19" y="11"/>
                    <a:pt x="23" y="7"/>
                    <a:pt x="23" y="8"/>
                  </a:cubicBezTo>
                  <a:cubicBezTo>
                    <a:pt x="24" y="8"/>
                    <a:pt x="28" y="8"/>
                    <a:pt x="29" y="9"/>
                  </a:cubicBezTo>
                  <a:cubicBezTo>
                    <a:pt x="30" y="10"/>
                    <a:pt x="31" y="10"/>
                    <a:pt x="33" y="11"/>
                  </a:cubicBezTo>
                  <a:cubicBezTo>
                    <a:pt x="32" y="10"/>
                    <a:pt x="32" y="9"/>
                    <a:pt x="32" y="9"/>
                  </a:cubicBezTo>
                  <a:cubicBezTo>
                    <a:pt x="32" y="8"/>
                    <a:pt x="34" y="5"/>
                    <a:pt x="35" y="4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3" y="4"/>
                    <a:pt x="31" y="3"/>
                    <a:pt x="31" y="3"/>
                  </a:cubicBezTo>
                  <a:cubicBezTo>
                    <a:pt x="30" y="2"/>
                    <a:pt x="28" y="2"/>
                    <a:pt x="26" y="2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3" name="Freeform 76">
              <a:extLst>
                <a:ext uri="{FF2B5EF4-FFF2-40B4-BE49-F238E27FC236}">
                  <a16:creationId xmlns:a16="http://schemas.microsoft.com/office/drawing/2014/main" xmlns="" id="{15584423-37E9-481E-8150-F649B67945CD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5097" y="2975787"/>
              <a:ext cx="91542" cy="146134"/>
            </a:xfrm>
            <a:custGeom>
              <a:avLst/>
              <a:gdLst>
                <a:gd name="T0" fmla="*/ 17 w 24"/>
                <a:gd name="T1" fmla="*/ 31 h 39"/>
                <a:gd name="T2" fmla="*/ 16 w 24"/>
                <a:gd name="T3" fmla="*/ 28 h 39"/>
                <a:gd name="T4" fmla="*/ 17 w 24"/>
                <a:gd name="T5" fmla="*/ 25 h 39"/>
                <a:gd name="T6" fmla="*/ 16 w 24"/>
                <a:gd name="T7" fmla="*/ 21 h 39"/>
                <a:gd name="T8" fmla="*/ 17 w 24"/>
                <a:gd name="T9" fmla="*/ 19 h 39"/>
                <a:gd name="T10" fmla="*/ 18 w 24"/>
                <a:gd name="T11" fmla="*/ 15 h 39"/>
                <a:gd name="T12" fmla="*/ 18 w 24"/>
                <a:gd name="T13" fmla="*/ 9 h 39"/>
                <a:gd name="T14" fmla="*/ 22 w 24"/>
                <a:gd name="T15" fmla="*/ 5 h 39"/>
                <a:gd name="T16" fmla="*/ 20 w 24"/>
                <a:gd name="T17" fmla="*/ 3 h 39"/>
                <a:gd name="T18" fmla="*/ 17 w 24"/>
                <a:gd name="T19" fmla="*/ 2 h 39"/>
                <a:gd name="T20" fmla="*/ 14 w 24"/>
                <a:gd name="T21" fmla="*/ 2 h 39"/>
                <a:gd name="T22" fmla="*/ 10 w 24"/>
                <a:gd name="T23" fmla="*/ 1 h 39"/>
                <a:gd name="T24" fmla="*/ 8 w 24"/>
                <a:gd name="T25" fmla="*/ 1 h 39"/>
                <a:gd name="T26" fmla="*/ 6 w 24"/>
                <a:gd name="T27" fmla="*/ 2 h 39"/>
                <a:gd name="T28" fmla="*/ 6 w 24"/>
                <a:gd name="T29" fmla="*/ 6 h 39"/>
                <a:gd name="T30" fmla="*/ 3 w 24"/>
                <a:gd name="T31" fmla="*/ 21 h 39"/>
                <a:gd name="T32" fmla="*/ 5 w 24"/>
                <a:gd name="T33" fmla="*/ 26 h 39"/>
                <a:gd name="T34" fmla="*/ 6 w 24"/>
                <a:gd name="T35" fmla="*/ 37 h 39"/>
                <a:gd name="T36" fmla="*/ 11 w 24"/>
                <a:gd name="T37" fmla="*/ 38 h 39"/>
                <a:gd name="T38" fmla="*/ 16 w 24"/>
                <a:gd name="T39" fmla="*/ 37 h 39"/>
                <a:gd name="T40" fmla="*/ 15 w 24"/>
                <a:gd name="T41" fmla="*/ 35 h 39"/>
                <a:gd name="T42" fmla="*/ 17 w 24"/>
                <a:gd name="T43" fmla="*/ 3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" h="39">
                  <a:moveTo>
                    <a:pt x="17" y="31"/>
                  </a:moveTo>
                  <a:cubicBezTo>
                    <a:pt x="20" y="31"/>
                    <a:pt x="17" y="29"/>
                    <a:pt x="16" y="28"/>
                  </a:cubicBezTo>
                  <a:cubicBezTo>
                    <a:pt x="15" y="27"/>
                    <a:pt x="16" y="25"/>
                    <a:pt x="17" y="25"/>
                  </a:cubicBezTo>
                  <a:cubicBezTo>
                    <a:pt x="19" y="25"/>
                    <a:pt x="17" y="23"/>
                    <a:pt x="16" y="21"/>
                  </a:cubicBezTo>
                  <a:cubicBezTo>
                    <a:pt x="14" y="20"/>
                    <a:pt x="16" y="19"/>
                    <a:pt x="17" y="19"/>
                  </a:cubicBezTo>
                  <a:cubicBezTo>
                    <a:pt x="19" y="19"/>
                    <a:pt x="17" y="16"/>
                    <a:pt x="18" y="15"/>
                  </a:cubicBezTo>
                  <a:cubicBezTo>
                    <a:pt x="20" y="13"/>
                    <a:pt x="18" y="10"/>
                    <a:pt x="18" y="9"/>
                  </a:cubicBezTo>
                  <a:cubicBezTo>
                    <a:pt x="18" y="7"/>
                    <a:pt x="20" y="7"/>
                    <a:pt x="22" y="5"/>
                  </a:cubicBezTo>
                  <a:cubicBezTo>
                    <a:pt x="24" y="3"/>
                    <a:pt x="20" y="4"/>
                    <a:pt x="20" y="3"/>
                  </a:cubicBezTo>
                  <a:cubicBezTo>
                    <a:pt x="20" y="1"/>
                    <a:pt x="18" y="1"/>
                    <a:pt x="17" y="2"/>
                  </a:cubicBezTo>
                  <a:cubicBezTo>
                    <a:pt x="15" y="3"/>
                    <a:pt x="15" y="2"/>
                    <a:pt x="14" y="2"/>
                  </a:cubicBezTo>
                  <a:cubicBezTo>
                    <a:pt x="13" y="2"/>
                    <a:pt x="10" y="3"/>
                    <a:pt x="10" y="1"/>
                  </a:cubicBezTo>
                  <a:cubicBezTo>
                    <a:pt x="10" y="0"/>
                    <a:pt x="9" y="0"/>
                    <a:pt x="8" y="1"/>
                  </a:cubicBezTo>
                  <a:cubicBezTo>
                    <a:pt x="8" y="1"/>
                    <a:pt x="7" y="2"/>
                    <a:pt x="6" y="2"/>
                  </a:cubicBezTo>
                  <a:cubicBezTo>
                    <a:pt x="6" y="3"/>
                    <a:pt x="6" y="5"/>
                    <a:pt x="6" y="6"/>
                  </a:cubicBezTo>
                  <a:cubicBezTo>
                    <a:pt x="8" y="8"/>
                    <a:pt x="5" y="18"/>
                    <a:pt x="3" y="21"/>
                  </a:cubicBezTo>
                  <a:cubicBezTo>
                    <a:pt x="0" y="24"/>
                    <a:pt x="3" y="24"/>
                    <a:pt x="5" y="26"/>
                  </a:cubicBezTo>
                  <a:cubicBezTo>
                    <a:pt x="8" y="28"/>
                    <a:pt x="6" y="35"/>
                    <a:pt x="6" y="37"/>
                  </a:cubicBezTo>
                  <a:cubicBezTo>
                    <a:pt x="6" y="39"/>
                    <a:pt x="8" y="38"/>
                    <a:pt x="11" y="38"/>
                  </a:cubicBezTo>
                  <a:cubicBezTo>
                    <a:pt x="12" y="38"/>
                    <a:pt x="14" y="37"/>
                    <a:pt x="16" y="37"/>
                  </a:cubicBezTo>
                  <a:cubicBezTo>
                    <a:pt x="15" y="36"/>
                    <a:pt x="15" y="36"/>
                    <a:pt x="15" y="35"/>
                  </a:cubicBezTo>
                  <a:cubicBezTo>
                    <a:pt x="15" y="34"/>
                    <a:pt x="15" y="32"/>
                    <a:pt x="17" y="31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4" name="Freeform 77">
              <a:extLst>
                <a:ext uri="{FF2B5EF4-FFF2-40B4-BE49-F238E27FC236}">
                  <a16:creationId xmlns:a16="http://schemas.microsoft.com/office/drawing/2014/main" xmlns="" id="{9B4BB886-5B5E-47AE-B82F-724DFC63CC1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0238" y="2634149"/>
              <a:ext cx="95902" cy="82941"/>
            </a:xfrm>
            <a:custGeom>
              <a:avLst/>
              <a:gdLst>
                <a:gd name="T0" fmla="*/ 9 w 26"/>
                <a:gd name="T1" fmla="*/ 17 h 22"/>
                <a:gd name="T2" fmla="*/ 13 w 26"/>
                <a:gd name="T3" fmla="*/ 18 h 22"/>
                <a:gd name="T4" fmla="*/ 17 w 26"/>
                <a:gd name="T5" fmla="*/ 21 h 22"/>
                <a:gd name="T6" fmla="*/ 19 w 26"/>
                <a:gd name="T7" fmla="*/ 22 h 22"/>
                <a:gd name="T8" fmla="*/ 19 w 26"/>
                <a:gd name="T9" fmla="*/ 17 h 22"/>
                <a:gd name="T10" fmla="*/ 20 w 26"/>
                <a:gd name="T11" fmla="*/ 14 h 22"/>
                <a:gd name="T12" fmla="*/ 23 w 26"/>
                <a:gd name="T13" fmla="*/ 13 h 22"/>
                <a:gd name="T14" fmla="*/ 25 w 26"/>
                <a:gd name="T15" fmla="*/ 11 h 22"/>
                <a:gd name="T16" fmla="*/ 23 w 26"/>
                <a:gd name="T17" fmla="*/ 7 h 22"/>
                <a:gd name="T18" fmla="*/ 26 w 26"/>
                <a:gd name="T19" fmla="*/ 4 h 22"/>
                <a:gd name="T20" fmla="*/ 25 w 26"/>
                <a:gd name="T21" fmla="*/ 0 h 22"/>
                <a:gd name="T22" fmla="*/ 24 w 26"/>
                <a:gd name="T23" fmla="*/ 1 h 22"/>
                <a:gd name="T24" fmla="*/ 18 w 26"/>
                <a:gd name="T25" fmla="*/ 1 h 22"/>
                <a:gd name="T26" fmla="*/ 15 w 26"/>
                <a:gd name="T27" fmla="*/ 5 h 22"/>
                <a:gd name="T28" fmla="*/ 12 w 26"/>
                <a:gd name="T29" fmla="*/ 6 h 22"/>
                <a:gd name="T30" fmla="*/ 9 w 26"/>
                <a:gd name="T31" fmla="*/ 7 h 22"/>
                <a:gd name="T32" fmla="*/ 6 w 26"/>
                <a:gd name="T33" fmla="*/ 12 h 22"/>
                <a:gd name="T34" fmla="*/ 1 w 26"/>
                <a:gd name="T35" fmla="*/ 18 h 22"/>
                <a:gd name="T36" fmla="*/ 0 w 26"/>
                <a:gd name="T37" fmla="*/ 18 h 22"/>
                <a:gd name="T38" fmla="*/ 3 w 26"/>
                <a:gd name="T39" fmla="*/ 19 h 22"/>
                <a:gd name="T40" fmla="*/ 9 w 26"/>
                <a:gd name="T41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" h="22">
                  <a:moveTo>
                    <a:pt x="9" y="17"/>
                  </a:moveTo>
                  <a:cubicBezTo>
                    <a:pt x="10" y="16"/>
                    <a:pt x="12" y="17"/>
                    <a:pt x="13" y="18"/>
                  </a:cubicBezTo>
                  <a:cubicBezTo>
                    <a:pt x="14" y="19"/>
                    <a:pt x="16" y="19"/>
                    <a:pt x="17" y="21"/>
                  </a:cubicBezTo>
                  <a:cubicBezTo>
                    <a:pt x="18" y="21"/>
                    <a:pt x="18" y="22"/>
                    <a:pt x="19" y="22"/>
                  </a:cubicBezTo>
                  <a:cubicBezTo>
                    <a:pt x="19" y="21"/>
                    <a:pt x="19" y="19"/>
                    <a:pt x="19" y="17"/>
                  </a:cubicBezTo>
                  <a:cubicBezTo>
                    <a:pt x="20" y="16"/>
                    <a:pt x="19" y="14"/>
                    <a:pt x="20" y="14"/>
                  </a:cubicBezTo>
                  <a:cubicBezTo>
                    <a:pt x="21" y="14"/>
                    <a:pt x="23" y="14"/>
                    <a:pt x="23" y="13"/>
                  </a:cubicBezTo>
                  <a:cubicBezTo>
                    <a:pt x="23" y="11"/>
                    <a:pt x="24" y="12"/>
                    <a:pt x="25" y="11"/>
                  </a:cubicBezTo>
                  <a:cubicBezTo>
                    <a:pt x="25" y="10"/>
                    <a:pt x="23" y="8"/>
                    <a:pt x="23" y="7"/>
                  </a:cubicBezTo>
                  <a:cubicBezTo>
                    <a:pt x="22" y="7"/>
                    <a:pt x="24" y="7"/>
                    <a:pt x="26" y="4"/>
                  </a:cubicBezTo>
                  <a:cubicBezTo>
                    <a:pt x="26" y="4"/>
                    <a:pt x="26" y="2"/>
                    <a:pt x="25" y="0"/>
                  </a:cubicBezTo>
                  <a:cubicBezTo>
                    <a:pt x="25" y="1"/>
                    <a:pt x="25" y="1"/>
                    <a:pt x="24" y="1"/>
                  </a:cubicBezTo>
                  <a:cubicBezTo>
                    <a:pt x="23" y="0"/>
                    <a:pt x="20" y="1"/>
                    <a:pt x="18" y="1"/>
                  </a:cubicBezTo>
                  <a:cubicBezTo>
                    <a:pt x="15" y="2"/>
                    <a:pt x="14" y="4"/>
                    <a:pt x="15" y="5"/>
                  </a:cubicBezTo>
                  <a:cubicBezTo>
                    <a:pt x="16" y="6"/>
                    <a:pt x="12" y="7"/>
                    <a:pt x="12" y="6"/>
                  </a:cubicBezTo>
                  <a:cubicBezTo>
                    <a:pt x="12" y="4"/>
                    <a:pt x="9" y="5"/>
                    <a:pt x="9" y="7"/>
                  </a:cubicBezTo>
                  <a:cubicBezTo>
                    <a:pt x="9" y="9"/>
                    <a:pt x="6" y="10"/>
                    <a:pt x="6" y="12"/>
                  </a:cubicBezTo>
                  <a:cubicBezTo>
                    <a:pt x="7" y="15"/>
                    <a:pt x="3" y="17"/>
                    <a:pt x="1" y="18"/>
                  </a:cubicBezTo>
                  <a:cubicBezTo>
                    <a:pt x="1" y="18"/>
                    <a:pt x="1" y="18"/>
                    <a:pt x="0" y="18"/>
                  </a:cubicBezTo>
                  <a:cubicBezTo>
                    <a:pt x="1" y="19"/>
                    <a:pt x="2" y="19"/>
                    <a:pt x="3" y="19"/>
                  </a:cubicBezTo>
                  <a:cubicBezTo>
                    <a:pt x="4" y="19"/>
                    <a:pt x="7" y="18"/>
                    <a:pt x="9" y="17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" name="Freeform 78">
              <a:extLst>
                <a:ext uri="{FF2B5EF4-FFF2-40B4-BE49-F238E27FC236}">
                  <a16:creationId xmlns:a16="http://schemas.microsoft.com/office/drawing/2014/main" xmlns="" id="{0794C18C-3AA5-4121-A3AA-862CBB01508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3447" y="2738812"/>
              <a:ext cx="15256" cy="23697"/>
            </a:xfrm>
            <a:custGeom>
              <a:avLst/>
              <a:gdLst>
                <a:gd name="T0" fmla="*/ 2 w 4"/>
                <a:gd name="T1" fmla="*/ 0 h 6"/>
                <a:gd name="T2" fmla="*/ 0 w 4"/>
                <a:gd name="T3" fmla="*/ 5 h 6"/>
                <a:gd name="T4" fmla="*/ 4 w 4"/>
                <a:gd name="T5" fmla="*/ 6 h 6"/>
                <a:gd name="T6" fmla="*/ 2 w 4"/>
                <a:gd name="T7" fmla="*/ 1 h 6"/>
                <a:gd name="T8" fmla="*/ 2 w 4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6">
                  <a:moveTo>
                    <a:pt x="2" y="0"/>
                  </a:moveTo>
                  <a:cubicBezTo>
                    <a:pt x="1" y="1"/>
                    <a:pt x="0" y="2"/>
                    <a:pt x="0" y="5"/>
                  </a:cubicBezTo>
                  <a:cubicBezTo>
                    <a:pt x="1" y="5"/>
                    <a:pt x="3" y="5"/>
                    <a:pt x="4" y="6"/>
                  </a:cubicBezTo>
                  <a:cubicBezTo>
                    <a:pt x="4" y="2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6" name="Freeform 79">
              <a:extLst>
                <a:ext uri="{FF2B5EF4-FFF2-40B4-BE49-F238E27FC236}">
                  <a16:creationId xmlns:a16="http://schemas.microsoft.com/office/drawing/2014/main" xmlns="" id="{BC571F44-F0F5-4E18-BA51-204A02C3E7D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4982" y="2693393"/>
              <a:ext cx="89362" cy="69117"/>
            </a:xfrm>
            <a:custGeom>
              <a:avLst/>
              <a:gdLst>
                <a:gd name="T0" fmla="*/ 1 w 24"/>
                <a:gd name="T1" fmla="*/ 5 h 18"/>
                <a:gd name="T2" fmla="*/ 3 w 24"/>
                <a:gd name="T3" fmla="*/ 7 h 18"/>
                <a:gd name="T4" fmla="*/ 6 w 24"/>
                <a:gd name="T5" fmla="*/ 9 h 18"/>
                <a:gd name="T6" fmla="*/ 10 w 24"/>
                <a:gd name="T7" fmla="*/ 12 h 18"/>
                <a:gd name="T8" fmla="*/ 12 w 24"/>
                <a:gd name="T9" fmla="*/ 14 h 18"/>
                <a:gd name="T10" fmla="*/ 15 w 24"/>
                <a:gd name="T11" fmla="*/ 12 h 18"/>
                <a:gd name="T12" fmla="*/ 17 w 24"/>
                <a:gd name="T13" fmla="*/ 15 h 18"/>
                <a:gd name="T14" fmla="*/ 20 w 24"/>
                <a:gd name="T15" fmla="*/ 17 h 18"/>
                <a:gd name="T16" fmla="*/ 21 w 24"/>
                <a:gd name="T17" fmla="*/ 17 h 18"/>
                <a:gd name="T18" fmla="*/ 23 w 24"/>
                <a:gd name="T19" fmla="*/ 12 h 18"/>
                <a:gd name="T20" fmla="*/ 24 w 24"/>
                <a:gd name="T21" fmla="*/ 10 h 18"/>
                <a:gd name="T22" fmla="*/ 23 w 24"/>
                <a:gd name="T23" fmla="*/ 6 h 18"/>
                <a:gd name="T24" fmla="*/ 23 w 24"/>
                <a:gd name="T25" fmla="*/ 6 h 18"/>
                <a:gd name="T26" fmla="*/ 21 w 24"/>
                <a:gd name="T27" fmla="*/ 5 h 18"/>
                <a:gd name="T28" fmla="*/ 17 w 24"/>
                <a:gd name="T29" fmla="*/ 2 h 18"/>
                <a:gd name="T30" fmla="*/ 13 w 24"/>
                <a:gd name="T31" fmla="*/ 1 h 18"/>
                <a:gd name="T32" fmla="*/ 7 w 24"/>
                <a:gd name="T33" fmla="*/ 3 h 18"/>
                <a:gd name="T34" fmla="*/ 4 w 24"/>
                <a:gd name="T35" fmla="*/ 2 h 18"/>
                <a:gd name="T36" fmla="*/ 0 w 24"/>
                <a:gd name="T37" fmla="*/ 4 h 18"/>
                <a:gd name="T38" fmla="*/ 1 w 24"/>
                <a:gd name="T39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18">
                  <a:moveTo>
                    <a:pt x="1" y="5"/>
                  </a:moveTo>
                  <a:cubicBezTo>
                    <a:pt x="1" y="6"/>
                    <a:pt x="3" y="8"/>
                    <a:pt x="3" y="7"/>
                  </a:cubicBezTo>
                  <a:cubicBezTo>
                    <a:pt x="4" y="6"/>
                    <a:pt x="5" y="9"/>
                    <a:pt x="6" y="9"/>
                  </a:cubicBezTo>
                  <a:cubicBezTo>
                    <a:pt x="8" y="10"/>
                    <a:pt x="10" y="11"/>
                    <a:pt x="10" y="12"/>
                  </a:cubicBezTo>
                  <a:cubicBezTo>
                    <a:pt x="10" y="13"/>
                    <a:pt x="11" y="14"/>
                    <a:pt x="12" y="14"/>
                  </a:cubicBezTo>
                  <a:cubicBezTo>
                    <a:pt x="13" y="13"/>
                    <a:pt x="15" y="11"/>
                    <a:pt x="15" y="12"/>
                  </a:cubicBezTo>
                  <a:cubicBezTo>
                    <a:pt x="15" y="14"/>
                    <a:pt x="15" y="16"/>
                    <a:pt x="17" y="15"/>
                  </a:cubicBezTo>
                  <a:cubicBezTo>
                    <a:pt x="18" y="15"/>
                    <a:pt x="19" y="18"/>
                    <a:pt x="20" y="17"/>
                  </a:cubicBezTo>
                  <a:cubicBezTo>
                    <a:pt x="20" y="17"/>
                    <a:pt x="20" y="17"/>
                    <a:pt x="21" y="17"/>
                  </a:cubicBezTo>
                  <a:cubicBezTo>
                    <a:pt x="21" y="14"/>
                    <a:pt x="22" y="13"/>
                    <a:pt x="23" y="12"/>
                  </a:cubicBezTo>
                  <a:cubicBezTo>
                    <a:pt x="23" y="11"/>
                    <a:pt x="24" y="11"/>
                    <a:pt x="24" y="10"/>
                  </a:cubicBezTo>
                  <a:cubicBezTo>
                    <a:pt x="24" y="9"/>
                    <a:pt x="22" y="7"/>
                    <a:pt x="23" y="6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2" y="6"/>
                    <a:pt x="22" y="5"/>
                    <a:pt x="21" y="5"/>
                  </a:cubicBezTo>
                  <a:cubicBezTo>
                    <a:pt x="20" y="3"/>
                    <a:pt x="18" y="3"/>
                    <a:pt x="17" y="2"/>
                  </a:cubicBezTo>
                  <a:cubicBezTo>
                    <a:pt x="16" y="1"/>
                    <a:pt x="14" y="0"/>
                    <a:pt x="13" y="1"/>
                  </a:cubicBezTo>
                  <a:cubicBezTo>
                    <a:pt x="11" y="2"/>
                    <a:pt x="8" y="3"/>
                    <a:pt x="7" y="3"/>
                  </a:cubicBezTo>
                  <a:cubicBezTo>
                    <a:pt x="6" y="3"/>
                    <a:pt x="5" y="3"/>
                    <a:pt x="4" y="2"/>
                  </a:cubicBezTo>
                  <a:cubicBezTo>
                    <a:pt x="3" y="3"/>
                    <a:pt x="2" y="4"/>
                    <a:pt x="0" y="4"/>
                  </a:cubicBezTo>
                  <a:cubicBezTo>
                    <a:pt x="1" y="5"/>
                    <a:pt x="1" y="4"/>
                    <a:pt x="1" y="5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7" name="Freeform 80">
              <a:extLst>
                <a:ext uri="{FF2B5EF4-FFF2-40B4-BE49-F238E27FC236}">
                  <a16:creationId xmlns:a16="http://schemas.microsoft.com/office/drawing/2014/main" xmlns="" id="{90ED4478-2228-45FB-A7ED-96B8454B16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9102" y="2792132"/>
              <a:ext cx="211419" cy="138235"/>
            </a:xfrm>
            <a:custGeom>
              <a:avLst/>
              <a:gdLst>
                <a:gd name="T0" fmla="*/ 51 w 57"/>
                <a:gd name="T1" fmla="*/ 25 h 37"/>
                <a:gd name="T2" fmla="*/ 48 w 57"/>
                <a:gd name="T3" fmla="*/ 23 h 37"/>
                <a:gd name="T4" fmla="*/ 48 w 57"/>
                <a:gd name="T5" fmla="*/ 23 h 37"/>
                <a:gd name="T6" fmla="*/ 47 w 57"/>
                <a:gd name="T7" fmla="*/ 16 h 37"/>
                <a:gd name="T8" fmla="*/ 43 w 57"/>
                <a:gd name="T9" fmla="*/ 7 h 37"/>
                <a:gd name="T10" fmla="*/ 39 w 57"/>
                <a:gd name="T11" fmla="*/ 0 h 37"/>
                <a:gd name="T12" fmla="*/ 36 w 57"/>
                <a:gd name="T13" fmla="*/ 2 h 37"/>
                <a:gd name="T14" fmla="*/ 33 w 57"/>
                <a:gd name="T15" fmla="*/ 3 h 37"/>
                <a:gd name="T16" fmla="*/ 30 w 57"/>
                <a:gd name="T17" fmla="*/ 4 h 37"/>
                <a:gd name="T18" fmla="*/ 27 w 57"/>
                <a:gd name="T19" fmla="*/ 4 h 37"/>
                <a:gd name="T20" fmla="*/ 23 w 57"/>
                <a:gd name="T21" fmla="*/ 3 h 37"/>
                <a:gd name="T22" fmla="*/ 17 w 57"/>
                <a:gd name="T23" fmla="*/ 2 h 37"/>
                <a:gd name="T24" fmla="*/ 15 w 57"/>
                <a:gd name="T25" fmla="*/ 2 h 37"/>
                <a:gd name="T26" fmla="*/ 14 w 57"/>
                <a:gd name="T27" fmla="*/ 4 h 37"/>
                <a:gd name="T28" fmla="*/ 10 w 57"/>
                <a:gd name="T29" fmla="*/ 6 h 37"/>
                <a:gd name="T30" fmla="*/ 4 w 57"/>
                <a:gd name="T31" fmla="*/ 16 h 37"/>
                <a:gd name="T32" fmla="*/ 0 w 57"/>
                <a:gd name="T33" fmla="*/ 19 h 37"/>
                <a:gd name="T34" fmla="*/ 2 w 57"/>
                <a:gd name="T35" fmla="*/ 22 h 37"/>
                <a:gd name="T36" fmla="*/ 5 w 57"/>
                <a:gd name="T37" fmla="*/ 25 h 37"/>
                <a:gd name="T38" fmla="*/ 5 w 57"/>
                <a:gd name="T39" fmla="*/ 28 h 37"/>
                <a:gd name="T40" fmla="*/ 12 w 57"/>
                <a:gd name="T41" fmla="*/ 31 h 37"/>
                <a:gd name="T42" fmla="*/ 13 w 57"/>
                <a:gd name="T43" fmla="*/ 33 h 37"/>
                <a:gd name="T44" fmla="*/ 16 w 57"/>
                <a:gd name="T45" fmla="*/ 36 h 37"/>
                <a:gd name="T46" fmla="*/ 23 w 57"/>
                <a:gd name="T47" fmla="*/ 36 h 37"/>
                <a:gd name="T48" fmla="*/ 29 w 57"/>
                <a:gd name="T49" fmla="*/ 37 h 37"/>
                <a:gd name="T50" fmla="*/ 34 w 57"/>
                <a:gd name="T51" fmla="*/ 35 h 37"/>
                <a:gd name="T52" fmla="*/ 41 w 57"/>
                <a:gd name="T53" fmla="*/ 33 h 37"/>
                <a:gd name="T54" fmla="*/ 46 w 57"/>
                <a:gd name="T55" fmla="*/ 35 h 37"/>
                <a:gd name="T56" fmla="*/ 50 w 57"/>
                <a:gd name="T57" fmla="*/ 37 h 37"/>
                <a:gd name="T58" fmla="*/ 50 w 57"/>
                <a:gd name="T59" fmla="*/ 33 h 37"/>
                <a:gd name="T60" fmla="*/ 53 w 57"/>
                <a:gd name="T61" fmla="*/ 28 h 37"/>
                <a:gd name="T62" fmla="*/ 56 w 57"/>
                <a:gd name="T63" fmla="*/ 25 h 37"/>
                <a:gd name="T64" fmla="*/ 56 w 57"/>
                <a:gd name="T65" fmla="*/ 25 h 37"/>
                <a:gd name="T66" fmla="*/ 54 w 57"/>
                <a:gd name="T67" fmla="*/ 23 h 37"/>
                <a:gd name="T68" fmla="*/ 51 w 57"/>
                <a:gd name="T69" fmla="*/ 25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7" h="37">
                  <a:moveTo>
                    <a:pt x="51" y="25"/>
                  </a:moveTo>
                  <a:cubicBezTo>
                    <a:pt x="49" y="24"/>
                    <a:pt x="48" y="24"/>
                    <a:pt x="48" y="23"/>
                  </a:cubicBezTo>
                  <a:cubicBezTo>
                    <a:pt x="48" y="23"/>
                    <a:pt x="48" y="23"/>
                    <a:pt x="48" y="23"/>
                  </a:cubicBezTo>
                  <a:cubicBezTo>
                    <a:pt x="47" y="21"/>
                    <a:pt x="46" y="17"/>
                    <a:pt x="47" y="16"/>
                  </a:cubicBezTo>
                  <a:cubicBezTo>
                    <a:pt x="49" y="14"/>
                    <a:pt x="45" y="9"/>
                    <a:pt x="43" y="7"/>
                  </a:cubicBezTo>
                  <a:cubicBezTo>
                    <a:pt x="43" y="6"/>
                    <a:pt x="41" y="3"/>
                    <a:pt x="39" y="0"/>
                  </a:cubicBezTo>
                  <a:cubicBezTo>
                    <a:pt x="38" y="1"/>
                    <a:pt x="37" y="1"/>
                    <a:pt x="36" y="2"/>
                  </a:cubicBezTo>
                  <a:cubicBezTo>
                    <a:pt x="36" y="2"/>
                    <a:pt x="34" y="3"/>
                    <a:pt x="33" y="3"/>
                  </a:cubicBezTo>
                  <a:cubicBezTo>
                    <a:pt x="32" y="3"/>
                    <a:pt x="31" y="3"/>
                    <a:pt x="30" y="4"/>
                  </a:cubicBezTo>
                  <a:cubicBezTo>
                    <a:pt x="29" y="5"/>
                    <a:pt x="27" y="5"/>
                    <a:pt x="27" y="4"/>
                  </a:cubicBezTo>
                  <a:cubicBezTo>
                    <a:pt x="26" y="4"/>
                    <a:pt x="25" y="3"/>
                    <a:pt x="23" y="3"/>
                  </a:cubicBezTo>
                  <a:cubicBezTo>
                    <a:pt x="22" y="3"/>
                    <a:pt x="18" y="2"/>
                    <a:pt x="17" y="2"/>
                  </a:cubicBezTo>
                  <a:cubicBezTo>
                    <a:pt x="16" y="2"/>
                    <a:pt x="16" y="2"/>
                    <a:pt x="15" y="2"/>
                  </a:cubicBezTo>
                  <a:cubicBezTo>
                    <a:pt x="15" y="3"/>
                    <a:pt x="15" y="3"/>
                    <a:pt x="14" y="4"/>
                  </a:cubicBezTo>
                  <a:cubicBezTo>
                    <a:pt x="13" y="5"/>
                    <a:pt x="11" y="6"/>
                    <a:pt x="10" y="6"/>
                  </a:cubicBezTo>
                  <a:cubicBezTo>
                    <a:pt x="9" y="7"/>
                    <a:pt x="6" y="14"/>
                    <a:pt x="4" y="16"/>
                  </a:cubicBezTo>
                  <a:cubicBezTo>
                    <a:pt x="2" y="18"/>
                    <a:pt x="0" y="18"/>
                    <a:pt x="0" y="19"/>
                  </a:cubicBezTo>
                  <a:cubicBezTo>
                    <a:pt x="0" y="19"/>
                    <a:pt x="2" y="21"/>
                    <a:pt x="2" y="22"/>
                  </a:cubicBezTo>
                  <a:cubicBezTo>
                    <a:pt x="2" y="23"/>
                    <a:pt x="3" y="25"/>
                    <a:pt x="5" y="25"/>
                  </a:cubicBezTo>
                  <a:cubicBezTo>
                    <a:pt x="6" y="25"/>
                    <a:pt x="4" y="28"/>
                    <a:pt x="5" y="28"/>
                  </a:cubicBezTo>
                  <a:cubicBezTo>
                    <a:pt x="6" y="29"/>
                    <a:pt x="12" y="29"/>
                    <a:pt x="12" y="31"/>
                  </a:cubicBezTo>
                  <a:cubicBezTo>
                    <a:pt x="12" y="32"/>
                    <a:pt x="13" y="32"/>
                    <a:pt x="13" y="33"/>
                  </a:cubicBezTo>
                  <a:cubicBezTo>
                    <a:pt x="14" y="34"/>
                    <a:pt x="16" y="36"/>
                    <a:pt x="16" y="36"/>
                  </a:cubicBezTo>
                  <a:cubicBezTo>
                    <a:pt x="17" y="35"/>
                    <a:pt x="22" y="37"/>
                    <a:pt x="23" y="36"/>
                  </a:cubicBezTo>
                  <a:cubicBezTo>
                    <a:pt x="24" y="36"/>
                    <a:pt x="28" y="36"/>
                    <a:pt x="29" y="37"/>
                  </a:cubicBezTo>
                  <a:cubicBezTo>
                    <a:pt x="31" y="37"/>
                    <a:pt x="33" y="36"/>
                    <a:pt x="34" y="35"/>
                  </a:cubicBezTo>
                  <a:cubicBezTo>
                    <a:pt x="35" y="33"/>
                    <a:pt x="40" y="33"/>
                    <a:pt x="41" y="33"/>
                  </a:cubicBezTo>
                  <a:cubicBezTo>
                    <a:pt x="43" y="34"/>
                    <a:pt x="46" y="34"/>
                    <a:pt x="46" y="35"/>
                  </a:cubicBezTo>
                  <a:cubicBezTo>
                    <a:pt x="47" y="35"/>
                    <a:pt x="48" y="36"/>
                    <a:pt x="50" y="37"/>
                  </a:cubicBezTo>
                  <a:cubicBezTo>
                    <a:pt x="50" y="36"/>
                    <a:pt x="50" y="35"/>
                    <a:pt x="50" y="33"/>
                  </a:cubicBezTo>
                  <a:cubicBezTo>
                    <a:pt x="50" y="31"/>
                    <a:pt x="51" y="29"/>
                    <a:pt x="53" y="28"/>
                  </a:cubicBezTo>
                  <a:cubicBezTo>
                    <a:pt x="55" y="28"/>
                    <a:pt x="57" y="28"/>
                    <a:pt x="56" y="25"/>
                  </a:cubicBezTo>
                  <a:cubicBezTo>
                    <a:pt x="56" y="25"/>
                    <a:pt x="56" y="25"/>
                    <a:pt x="56" y="25"/>
                  </a:cubicBezTo>
                  <a:cubicBezTo>
                    <a:pt x="55" y="24"/>
                    <a:pt x="54" y="23"/>
                    <a:pt x="54" y="23"/>
                  </a:cubicBezTo>
                  <a:cubicBezTo>
                    <a:pt x="53" y="23"/>
                    <a:pt x="51" y="25"/>
                    <a:pt x="51" y="25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8" name="Freeform 81">
              <a:extLst>
                <a:ext uri="{FF2B5EF4-FFF2-40B4-BE49-F238E27FC236}">
                  <a16:creationId xmlns:a16="http://schemas.microsoft.com/office/drawing/2014/main" xmlns="" id="{58EBBC41-4579-4D4B-94BD-4AD6482AFC38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5133" y="2788183"/>
              <a:ext cx="74106" cy="90840"/>
            </a:xfrm>
            <a:custGeom>
              <a:avLst/>
              <a:gdLst>
                <a:gd name="T0" fmla="*/ 14 w 20"/>
                <a:gd name="T1" fmla="*/ 6 h 24"/>
                <a:gd name="T2" fmla="*/ 10 w 20"/>
                <a:gd name="T3" fmla="*/ 3 h 24"/>
                <a:gd name="T4" fmla="*/ 5 w 20"/>
                <a:gd name="T5" fmla="*/ 0 h 24"/>
                <a:gd name="T6" fmla="*/ 0 w 20"/>
                <a:gd name="T7" fmla="*/ 1 h 24"/>
                <a:gd name="T8" fmla="*/ 4 w 20"/>
                <a:gd name="T9" fmla="*/ 8 h 24"/>
                <a:gd name="T10" fmla="*/ 8 w 20"/>
                <a:gd name="T11" fmla="*/ 17 h 24"/>
                <a:gd name="T12" fmla="*/ 9 w 20"/>
                <a:gd name="T13" fmla="*/ 24 h 24"/>
                <a:gd name="T14" fmla="*/ 13 w 20"/>
                <a:gd name="T15" fmla="*/ 18 h 24"/>
                <a:gd name="T16" fmla="*/ 15 w 20"/>
                <a:gd name="T17" fmla="*/ 16 h 24"/>
                <a:gd name="T18" fmla="*/ 20 w 20"/>
                <a:gd name="T19" fmla="*/ 16 h 24"/>
                <a:gd name="T20" fmla="*/ 18 w 20"/>
                <a:gd name="T21" fmla="*/ 12 h 24"/>
                <a:gd name="T22" fmla="*/ 14 w 20"/>
                <a:gd name="T23" fmla="*/ 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24">
                  <a:moveTo>
                    <a:pt x="14" y="6"/>
                  </a:moveTo>
                  <a:cubicBezTo>
                    <a:pt x="14" y="4"/>
                    <a:pt x="11" y="3"/>
                    <a:pt x="10" y="3"/>
                  </a:cubicBezTo>
                  <a:cubicBezTo>
                    <a:pt x="9" y="3"/>
                    <a:pt x="6" y="0"/>
                    <a:pt x="5" y="0"/>
                  </a:cubicBezTo>
                  <a:cubicBezTo>
                    <a:pt x="4" y="0"/>
                    <a:pt x="2" y="1"/>
                    <a:pt x="0" y="1"/>
                  </a:cubicBezTo>
                  <a:cubicBezTo>
                    <a:pt x="2" y="4"/>
                    <a:pt x="4" y="7"/>
                    <a:pt x="4" y="8"/>
                  </a:cubicBezTo>
                  <a:cubicBezTo>
                    <a:pt x="6" y="10"/>
                    <a:pt x="10" y="15"/>
                    <a:pt x="8" y="17"/>
                  </a:cubicBezTo>
                  <a:cubicBezTo>
                    <a:pt x="7" y="18"/>
                    <a:pt x="8" y="22"/>
                    <a:pt x="9" y="24"/>
                  </a:cubicBezTo>
                  <a:cubicBezTo>
                    <a:pt x="10" y="23"/>
                    <a:pt x="13" y="19"/>
                    <a:pt x="13" y="18"/>
                  </a:cubicBezTo>
                  <a:cubicBezTo>
                    <a:pt x="13" y="17"/>
                    <a:pt x="13" y="15"/>
                    <a:pt x="15" y="16"/>
                  </a:cubicBezTo>
                  <a:cubicBezTo>
                    <a:pt x="18" y="16"/>
                    <a:pt x="20" y="17"/>
                    <a:pt x="20" y="16"/>
                  </a:cubicBezTo>
                  <a:cubicBezTo>
                    <a:pt x="20" y="16"/>
                    <a:pt x="19" y="13"/>
                    <a:pt x="18" y="12"/>
                  </a:cubicBezTo>
                  <a:cubicBezTo>
                    <a:pt x="17" y="11"/>
                    <a:pt x="15" y="8"/>
                    <a:pt x="14" y="6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9" name="Freeform 82">
              <a:extLst>
                <a:ext uri="{FF2B5EF4-FFF2-40B4-BE49-F238E27FC236}">
                  <a16:creationId xmlns:a16="http://schemas.microsoft.com/office/drawing/2014/main" xmlns="" id="{73716CF7-A7CF-4CD8-8A13-4549346785A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0513" y="2916543"/>
              <a:ext cx="146033" cy="82941"/>
            </a:xfrm>
            <a:custGeom>
              <a:avLst/>
              <a:gdLst>
                <a:gd name="T0" fmla="*/ 30 w 39"/>
                <a:gd name="T1" fmla="*/ 0 h 22"/>
                <a:gd name="T2" fmla="*/ 23 w 39"/>
                <a:gd name="T3" fmla="*/ 2 h 22"/>
                <a:gd name="T4" fmla="*/ 18 w 39"/>
                <a:gd name="T5" fmla="*/ 4 h 22"/>
                <a:gd name="T6" fmla="*/ 12 w 39"/>
                <a:gd name="T7" fmla="*/ 3 h 22"/>
                <a:gd name="T8" fmla="*/ 5 w 39"/>
                <a:gd name="T9" fmla="*/ 3 h 22"/>
                <a:gd name="T10" fmla="*/ 2 w 39"/>
                <a:gd name="T11" fmla="*/ 0 h 22"/>
                <a:gd name="T12" fmla="*/ 1 w 39"/>
                <a:gd name="T13" fmla="*/ 1 h 22"/>
                <a:gd name="T14" fmla="*/ 1 w 39"/>
                <a:gd name="T15" fmla="*/ 5 h 22"/>
                <a:gd name="T16" fmla="*/ 3 w 39"/>
                <a:gd name="T17" fmla="*/ 9 h 22"/>
                <a:gd name="T18" fmla="*/ 1 w 39"/>
                <a:gd name="T19" fmla="*/ 12 h 22"/>
                <a:gd name="T20" fmla="*/ 1 w 39"/>
                <a:gd name="T21" fmla="*/ 15 h 22"/>
                <a:gd name="T22" fmla="*/ 4 w 39"/>
                <a:gd name="T23" fmla="*/ 19 h 22"/>
                <a:gd name="T24" fmla="*/ 6 w 39"/>
                <a:gd name="T25" fmla="*/ 20 h 22"/>
                <a:gd name="T26" fmla="*/ 14 w 39"/>
                <a:gd name="T27" fmla="*/ 21 h 22"/>
                <a:gd name="T28" fmla="*/ 21 w 39"/>
                <a:gd name="T29" fmla="*/ 22 h 22"/>
                <a:gd name="T30" fmla="*/ 23 w 39"/>
                <a:gd name="T31" fmla="*/ 20 h 22"/>
                <a:gd name="T32" fmla="*/ 26 w 39"/>
                <a:gd name="T33" fmla="*/ 19 h 22"/>
                <a:gd name="T34" fmla="*/ 26 w 39"/>
                <a:gd name="T35" fmla="*/ 17 h 22"/>
                <a:gd name="T36" fmla="*/ 32 w 39"/>
                <a:gd name="T37" fmla="*/ 17 h 22"/>
                <a:gd name="T38" fmla="*/ 35 w 39"/>
                <a:gd name="T39" fmla="*/ 17 h 22"/>
                <a:gd name="T40" fmla="*/ 34 w 39"/>
                <a:gd name="T41" fmla="*/ 15 h 22"/>
                <a:gd name="T42" fmla="*/ 33 w 39"/>
                <a:gd name="T43" fmla="*/ 10 h 22"/>
                <a:gd name="T44" fmla="*/ 38 w 39"/>
                <a:gd name="T45" fmla="*/ 5 h 22"/>
                <a:gd name="T46" fmla="*/ 39 w 39"/>
                <a:gd name="T47" fmla="*/ 4 h 22"/>
                <a:gd name="T48" fmla="*/ 35 w 39"/>
                <a:gd name="T49" fmla="*/ 2 h 22"/>
                <a:gd name="T50" fmla="*/ 30 w 39"/>
                <a:gd name="T5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9" h="22">
                  <a:moveTo>
                    <a:pt x="30" y="0"/>
                  </a:moveTo>
                  <a:cubicBezTo>
                    <a:pt x="29" y="0"/>
                    <a:pt x="24" y="0"/>
                    <a:pt x="23" y="2"/>
                  </a:cubicBezTo>
                  <a:cubicBezTo>
                    <a:pt x="22" y="3"/>
                    <a:pt x="20" y="4"/>
                    <a:pt x="18" y="4"/>
                  </a:cubicBezTo>
                  <a:cubicBezTo>
                    <a:pt x="17" y="3"/>
                    <a:pt x="13" y="3"/>
                    <a:pt x="12" y="3"/>
                  </a:cubicBezTo>
                  <a:cubicBezTo>
                    <a:pt x="11" y="4"/>
                    <a:pt x="6" y="2"/>
                    <a:pt x="5" y="3"/>
                  </a:cubicBezTo>
                  <a:cubicBezTo>
                    <a:pt x="5" y="3"/>
                    <a:pt x="3" y="1"/>
                    <a:pt x="2" y="0"/>
                  </a:cubicBezTo>
                  <a:cubicBezTo>
                    <a:pt x="2" y="0"/>
                    <a:pt x="1" y="1"/>
                    <a:pt x="1" y="1"/>
                  </a:cubicBezTo>
                  <a:cubicBezTo>
                    <a:pt x="0" y="2"/>
                    <a:pt x="0" y="4"/>
                    <a:pt x="1" y="5"/>
                  </a:cubicBezTo>
                  <a:cubicBezTo>
                    <a:pt x="3" y="6"/>
                    <a:pt x="4" y="9"/>
                    <a:pt x="3" y="9"/>
                  </a:cubicBezTo>
                  <a:cubicBezTo>
                    <a:pt x="2" y="9"/>
                    <a:pt x="1" y="11"/>
                    <a:pt x="1" y="12"/>
                  </a:cubicBezTo>
                  <a:cubicBezTo>
                    <a:pt x="1" y="12"/>
                    <a:pt x="1" y="14"/>
                    <a:pt x="1" y="15"/>
                  </a:cubicBezTo>
                  <a:cubicBezTo>
                    <a:pt x="1" y="15"/>
                    <a:pt x="4" y="18"/>
                    <a:pt x="4" y="19"/>
                  </a:cubicBezTo>
                  <a:cubicBezTo>
                    <a:pt x="5" y="19"/>
                    <a:pt x="6" y="20"/>
                    <a:pt x="6" y="20"/>
                  </a:cubicBezTo>
                  <a:cubicBezTo>
                    <a:pt x="8" y="20"/>
                    <a:pt x="13" y="20"/>
                    <a:pt x="14" y="21"/>
                  </a:cubicBezTo>
                  <a:cubicBezTo>
                    <a:pt x="16" y="21"/>
                    <a:pt x="21" y="22"/>
                    <a:pt x="21" y="22"/>
                  </a:cubicBezTo>
                  <a:cubicBezTo>
                    <a:pt x="22" y="22"/>
                    <a:pt x="23" y="21"/>
                    <a:pt x="23" y="20"/>
                  </a:cubicBezTo>
                  <a:cubicBezTo>
                    <a:pt x="23" y="19"/>
                    <a:pt x="25" y="19"/>
                    <a:pt x="26" y="19"/>
                  </a:cubicBezTo>
                  <a:cubicBezTo>
                    <a:pt x="26" y="18"/>
                    <a:pt x="26" y="17"/>
                    <a:pt x="26" y="17"/>
                  </a:cubicBezTo>
                  <a:cubicBezTo>
                    <a:pt x="27" y="17"/>
                    <a:pt x="31" y="16"/>
                    <a:pt x="32" y="17"/>
                  </a:cubicBezTo>
                  <a:cubicBezTo>
                    <a:pt x="33" y="17"/>
                    <a:pt x="34" y="17"/>
                    <a:pt x="35" y="17"/>
                  </a:cubicBezTo>
                  <a:cubicBezTo>
                    <a:pt x="35" y="16"/>
                    <a:pt x="34" y="15"/>
                    <a:pt x="34" y="15"/>
                  </a:cubicBezTo>
                  <a:cubicBezTo>
                    <a:pt x="33" y="15"/>
                    <a:pt x="31" y="11"/>
                    <a:pt x="33" y="10"/>
                  </a:cubicBezTo>
                  <a:cubicBezTo>
                    <a:pt x="34" y="10"/>
                    <a:pt x="36" y="6"/>
                    <a:pt x="38" y="5"/>
                  </a:cubicBezTo>
                  <a:cubicBezTo>
                    <a:pt x="39" y="5"/>
                    <a:pt x="39" y="4"/>
                    <a:pt x="39" y="4"/>
                  </a:cubicBezTo>
                  <a:cubicBezTo>
                    <a:pt x="37" y="3"/>
                    <a:pt x="36" y="2"/>
                    <a:pt x="35" y="2"/>
                  </a:cubicBezTo>
                  <a:cubicBezTo>
                    <a:pt x="35" y="1"/>
                    <a:pt x="32" y="1"/>
                    <a:pt x="30" y="0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0" name="Freeform 83">
              <a:extLst>
                <a:ext uri="{FF2B5EF4-FFF2-40B4-BE49-F238E27FC236}">
                  <a16:creationId xmlns:a16="http://schemas.microsoft.com/office/drawing/2014/main" xmlns="" id="{2C9DB316-D63F-4F69-B415-60A8EEFC6E3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9102" y="2965913"/>
              <a:ext cx="63207" cy="47395"/>
            </a:xfrm>
            <a:custGeom>
              <a:avLst/>
              <a:gdLst>
                <a:gd name="T0" fmla="*/ 4 w 17"/>
                <a:gd name="T1" fmla="*/ 13 h 13"/>
                <a:gd name="T2" fmla="*/ 4 w 17"/>
                <a:gd name="T3" fmla="*/ 13 h 13"/>
                <a:gd name="T4" fmla="*/ 4 w 17"/>
                <a:gd name="T5" fmla="*/ 12 h 13"/>
                <a:gd name="T6" fmla="*/ 4 w 17"/>
                <a:gd name="T7" fmla="*/ 12 h 13"/>
                <a:gd name="T8" fmla="*/ 4 w 17"/>
                <a:gd name="T9" fmla="*/ 12 h 13"/>
                <a:gd name="T10" fmla="*/ 4 w 17"/>
                <a:gd name="T11" fmla="*/ 12 h 13"/>
                <a:gd name="T12" fmla="*/ 6 w 17"/>
                <a:gd name="T13" fmla="*/ 12 h 13"/>
                <a:gd name="T14" fmla="*/ 7 w 17"/>
                <a:gd name="T15" fmla="*/ 12 h 13"/>
                <a:gd name="T16" fmla="*/ 7 w 17"/>
                <a:gd name="T17" fmla="*/ 12 h 13"/>
                <a:gd name="T18" fmla="*/ 7 w 17"/>
                <a:gd name="T19" fmla="*/ 12 h 13"/>
                <a:gd name="T20" fmla="*/ 8 w 17"/>
                <a:gd name="T21" fmla="*/ 12 h 13"/>
                <a:gd name="T22" fmla="*/ 11 w 17"/>
                <a:gd name="T23" fmla="*/ 10 h 13"/>
                <a:gd name="T24" fmla="*/ 17 w 17"/>
                <a:gd name="T25" fmla="*/ 8 h 13"/>
                <a:gd name="T26" fmla="*/ 17 w 17"/>
                <a:gd name="T27" fmla="*/ 7 h 13"/>
                <a:gd name="T28" fmla="*/ 15 w 17"/>
                <a:gd name="T29" fmla="*/ 6 h 13"/>
                <a:gd name="T30" fmla="*/ 12 w 17"/>
                <a:gd name="T31" fmla="*/ 2 h 13"/>
                <a:gd name="T32" fmla="*/ 12 w 17"/>
                <a:gd name="T33" fmla="*/ 1 h 13"/>
                <a:gd name="T34" fmla="*/ 12 w 17"/>
                <a:gd name="T35" fmla="*/ 1 h 13"/>
                <a:gd name="T36" fmla="*/ 12 w 17"/>
                <a:gd name="T37" fmla="*/ 0 h 13"/>
                <a:gd name="T38" fmla="*/ 1 w 17"/>
                <a:gd name="T39" fmla="*/ 2 h 13"/>
                <a:gd name="T40" fmla="*/ 1 w 17"/>
                <a:gd name="T41" fmla="*/ 2 h 13"/>
                <a:gd name="T42" fmla="*/ 0 w 17"/>
                <a:gd name="T43" fmla="*/ 9 h 13"/>
                <a:gd name="T44" fmla="*/ 4 w 17"/>
                <a:gd name="T4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" h="13">
                  <a:moveTo>
                    <a:pt x="4" y="13"/>
                  </a:moveTo>
                  <a:cubicBezTo>
                    <a:pt x="4" y="13"/>
                    <a:pt x="4" y="13"/>
                    <a:pt x="4" y="13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5" y="12"/>
                    <a:pt x="6" y="12"/>
                    <a:pt x="6" y="12"/>
                  </a:cubicBezTo>
                  <a:cubicBezTo>
                    <a:pt x="6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8" y="12"/>
                    <a:pt x="8" y="12"/>
                  </a:cubicBezTo>
                  <a:cubicBezTo>
                    <a:pt x="10" y="12"/>
                    <a:pt x="10" y="10"/>
                    <a:pt x="11" y="10"/>
                  </a:cubicBezTo>
                  <a:cubicBezTo>
                    <a:pt x="12" y="11"/>
                    <a:pt x="16" y="9"/>
                    <a:pt x="17" y="8"/>
                  </a:cubicBezTo>
                  <a:cubicBezTo>
                    <a:pt x="17" y="8"/>
                    <a:pt x="17" y="7"/>
                    <a:pt x="17" y="7"/>
                  </a:cubicBezTo>
                  <a:cubicBezTo>
                    <a:pt x="17" y="7"/>
                    <a:pt x="16" y="6"/>
                    <a:pt x="15" y="6"/>
                  </a:cubicBezTo>
                  <a:cubicBezTo>
                    <a:pt x="15" y="5"/>
                    <a:pt x="12" y="2"/>
                    <a:pt x="12" y="2"/>
                  </a:cubicBezTo>
                  <a:cubicBezTo>
                    <a:pt x="12" y="2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2" y="0"/>
                  </a:cubicBezTo>
                  <a:cubicBezTo>
                    <a:pt x="8" y="1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4"/>
                    <a:pt x="0" y="7"/>
                    <a:pt x="0" y="9"/>
                  </a:cubicBezTo>
                  <a:cubicBezTo>
                    <a:pt x="1" y="10"/>
                    <a:pt x="2" y="11"/>
                    <a:pt x="4" y="13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1" name="Freeform 84">
              <a:extLst>
                <a:ext uri="{FF2B5EF4-FFF2-40B4-BE49-F238E27FC236}">
                  <a16:creationId xmlns:a16="http://schemas.microsoft.com/office/drawing/2014/main" xmlns="" id="{AF75BB36-4FD6-4CCC-9C82-63A48B863D1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0513" y="2667720"/>
              <a:ext cx="416301" cy="240924"/>
            </a:xfrm>
            <a:custGeom>
              <a:avLst/>
              <a:gdLst>
                <a:gd name="T0" fmla="*/ 103 w 111"/>
                <a:gd name="T1" fmla="*/ 37 h 64"/>
                <a:gd name="T2" fmla="*/ 110 w 111"/>
                <a:gd name="T3" fmla="*/ 33 h 64"/>
                <a:gd name="T4" fmla="*/ 110 w 111"/>
                <a:gd name="T5" fmla="*/ 29 h 64"/>
                <a:gd name="T6" fmla="*/ 111 w 111"/>
                <a:gd name="T7" fmla="*/ 25 h 64"/>
                <a:gd name="T8" fmla="*/ 102 w 111"/>
                <a:gd name="T9" fmla="*/ 21 h 64"/>
                <a:gd name="T10" fmla="*/ 94 w 111"/>
                <a:gd name="T11" fmla="*/ 17 h 64"/>
                <a:gd name="T12" fmla="*/ 87 w 111"/>
                <a:gd name="T13" fmla="*/ 18 h 64"/>
                <a:gd name="T14" fmla="*/ 82 w 111"/>
                <a:gd name="T15" fmla="*/ 15 h 64"/>
                <a:gd name="T16" fmla="*/ 75 w 111"/>
                <a:gd name="T17" fmla="*/ 9 h 64"/>
                <a:gd name="T18" fmla="*/ 72 w 111"/>
                <a:gd name="T19" fmla="*/ 1 h 64"/>
                <a:gd name="T20" fmla="*/ 63 w 111"/>
                <a:gd name="T21" fmla="*/ 0 h 64"/>
                <a:gd name="T22" fmla="*/ 59 w 111"/>
                <a:gd name="T23" fmla="*/ 1 h 64"/>
                <a:gd name="T24" fmla="*/ 51 w 111"/>
                <a:gd name="T25" fmla="*/ 6 h 64"/>
                <a:gd name="T26" fmla="*/ 44 w 111"/>
                <a:gd name="T27" fmla="*/ 8 h 64"/>
                <a:gd name="T28" fmla="*/ 36 w 111"/>
                <a:gd name="T29" fmla="*/ 6 h 64"/>
                <a:gd name="T30" fmla="*/ 26 w 111"/>
                <a:gd name="T31" fmla="*/ 5 h 64"/>
                <a:gd name="T32" fmla="*/ 11 w 111"/>
                <a:gd name="T33" fmla="*/ 6 h 64"/>
                <a:gd name="T34" fmla="*/ 8 w 111"/>
                <a:gd name="T35" fmla="*/ 9 h 64"/>
                <a:gd name="T36" fmla="*/ 8 w 111"/>
                <a:gd name="T37" fmla="*/ 17 h 64"/>
                <a:gd name="T38" fmla="*/ 3 w 111"/>
                <a:gd name="T39" fmla="*/ 27 h 64"/>
                <a:gd name="T40" fmla="*/ 3 w 111"/>
                <a:gd name="T41" fmla="*/ 35 h 64"/>
                <a:gd name="T42" fmla="*/ 6 w 111"/>
                <a:gd name="T43" fmla="*/ 35 h 64"/>
                <a:gd name="T44" fmla="*/ 16 w 111"/>
                <a:gd name="T45" fmla="*/ 37 h 64"/>
                <a:gd name="T46" fmla="*/ 22 w 111"/>
                <a:gd name="T47" fmla="*/ 36 h 64"/>
                <a:gd name="T48" fmla="*/ 33 w 111"/>
                <a:gd name="T49" fmla="*/ 32 h 64"/>
                <a:gd name="T50" fmla="*/ 42 w 111"/>
                <a:gd name="T51" fmla="*/ 38 h 64"/>
                <a:gd name="T52" fmla="*/ 48 w 111"/>
                <a:gd name="T53" fmla="*/ 48 h 64"/>
                <a:gd name="T54" fmla="*/ 41 w 111"/>
                <a:gd name="T55" fmla="*/ 50 h 64"/>
                <a:gd name="T56" fmla="*/ 40 w 111"/>
                <a:gd name="T57" fmla="*/ 58 h 64"/>
                <a:gd name="T58" fmla="*/ 45 w 111"/>
                <a:gd name="T59" fmla="*/ 58 h 64"/>
                <a:gd name="T60" fmla="*/ 54 w 111"/>
                <a:gd name="T61" fmla="*/ 47 h 64"/>
                <a:gd name="T62" fmla="*/ 61 w 111"/>
                <a:gd name="T63" fmla="*/ 50 h 64"/>
                <a:gd name="T64" fmla="*/ 63 w 111"/>
                <a:gd name="T65" fmla="*/ 56 h 64"/>
                <a:gd name="T66" fmla="*/ 70 w 111"/>
                <a:gd name="T67" fmla="*/ 63 h 64"/>
                <a:gd name="T68" fmla="*/ 81 w 111"/>
                <a:gd name="T69" fmla="*/ 60 h 64"/>
                <a:gd name="T70" fmla="*/ 83 w 111"/>
                <a:gd name="T71" fmla="*/ 57 h 64"/>
                <a:gd name="T72" fmla="*/ 85 w 111"/>
                <a:gd name="T73" fmla="*/ 47 h 64"/>
                <a:gd name="T74" fmla="*/ 98 w 111"/>
                <a:gd name="T75" fmla="*/ 4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1" h="64">
                  <a:moveTo>
                    <a:pt x="99" y="40"/>
                  </a:moveTo>
                  <a:cubicBezTo>
                    <a:pt x="100" y="40"/>
                    <a:pt x="102" y="37"/>
                    <a:pt x="103" y="37"/>
                  </a:cubicBezTo>
                  <a:cubicBezTo>
                    <a:pt x="104" y="37"/>
                    <a:pt x="109" y="38"/>
                    <a:pt x="109" y="37"/>
                  </a:cubicBezTo>
                  <a:cubicBezTo>
                    <a:pt x="109" y="36"/>
                    <a:pt x="110" y="34"/>
                    <a:pt x="110" y="33"/>
                  </a:cubicBezTo>
                  <a:cubicBezTo>
                    <a:pt x="109" y="32"/>
                    <a:pt x="108" y="31"/>
                    <a:pt x="108" y="31"/>
                  </a:cubicBezTo>
                  <a:cubicBezTo>
                    <a:pt x="109" y="30"/>
                    <a:pt x="110" y="30"/>
                    <a:pt x="110" y="29"/>
                  </a:cubicBezTo>
                  <a:cubicBezTo>
                    <a:pt x="110" y="28"/>
                    <a:pt x="109" y="28"/>
                    <a:pt x="109" y="27"/>
                  </a:cubicBezTo>
                  <a:cubicBezTo>
                    <a:pt x="109" y="27"/>
                    <a:pt x="111" y="26"/>
                    <a:pt x="111" y="25"/>
                  </a:cubicBezTo>
                  <a:cubicBezTo>
                    <a:pt x="111" y="24"/>
                    <a:pt x="109" y="24"/>
                    <a:pt x="107" y="23"/>
                  </a:cubicBezTo>
                  <a:cubicBezTo>
                    <a:pt x="105" y="22"/>
                    <a:pt x="104" y="22"/>
                    <a:pt x="102" y="21"/>
                  </a:cubicBezTo>
                  <a:cubicBezTo>
                    <a:pt x="100" y="20"/>
                    <a:pt x="97" y="21"/>
                    <a:pt x="97" y="20"/>
                  </a:cubicBezTo>
                  <a:cubicBezTo>
                    <a:pt x="97" y="20"/>
                    <a:pt x="95" y="18"/>
                    <a:pt x="94" y="17"/>
                  </a:cubicBezTo>
                  <a:cubicBezTo>
                    <a:pt x="93" y="16"/>
                    <a:pt x="92" y="17"/>
                    <a:pt x="91" y="17"/>
                  </a:cubicBezTo>
                  <a:cubicBezTo>
                    <a:pt x="89" y="18"/>
                    <a:pt x="89" y="18"/>
                    <a:pt x="87" y="18"/>
                  </a:cubicBezTo>
                  <a:cubicBezTo>
                    <a:pt x="86" y="17"/>
                    <a:pt x="85" y="16"/>
                    <a:pt x="84" y="16"/>
                  </a:cubicBezTo>
                  <a:cubicBezTo>
                    <a:pt x="83" y="17"/>
                    <a:pt x="82" y="16"/>
                    <a:pt x="82" y="15"/>
                  </a:cubicBezTo>
                  <a:cubicBezTo>
                    <a:pt x="82" y="14"/>
                    <a:pt x="80" y="11"/>
                    <a:pt x="79" y="10"/>
                  </a:cubicBezTo>
                  <a:cubicBezTo>
                    <a:pt x="78" y="10"/>
                    <a:pt x="75" y="10"/>
                    <a:pt x="75" y="9"/>
                  </a:cubicBezTo>
                  <a:cubicBezTo>
                    <a:pt x="74" y="8"/>
                    <a:pt x="73" y="7"/>
                    <a:pt x="73" y="6"/>
                  </a:cubicBezTo>
                  <a:cubicBezTo>
                    <a:pt x="74" y="5"/>
                    <a:pt x="73" y="2"/>
                    <a:pt x="72" y="1"/>
                  </a:cubicBezTo>
                  <a:cubicBezTo>
                    <a:pt x="72" y="0"/>
                    <a:pt x="68" y="0"/>
                    <a:pt x="67" y="0"/>
                  </a:cubicBezTo>
                  <a:cubicBezTo>
                    <a:pt x="66" y="1"/>
                    <a:pt x="64" y="0"/>
                    <a:pt x="63" y="0"/>
                  </a:cubicBezTo>
                  <a:cubicBezTo>
                    <a:pt x="62" y="1"/>
                    <a:pt x="62" y="2"/>
                    <a:pt x="60" y="2"/>
                  </a:cubicBezTo>
                  <a:cubicBezTo>
                    <a:pt x="60" y="2"/>
                    <a:pt x="59" y="2"/>
                    <a:pt x="59" y="1"/>
                  </a:cubicBezTo>
                  <a:cubicBezTo>
                    <a:pt x="57" y="2"/>
                    <a:pt x="55" y="2"/>
                    <a:pt x="55" y="2"/>
                  </a:cubicBezTo>
                  <a:cubicBezTo>
                    <a:pt x="55" y="2"/>
                    <a:pt x="51" y="5"/>
                    <a:pt x="51" y="6"/>
                  </a:cubicBezTo>
                  <a:cubicBezTo>
                    <a:pt x="51" y="7"/>
                    <a:pt x="51" y="9"/>
                    <a:pt x="50" y="8"/>
                  </a:cubicBezTo>
                  <a:cubicBezTo>
                    <a:pt x="49" y="7"/>
                    <a:pt x="45" y="7"/>
                    <a:pt x="44" y="8"/>
                  </a:cubicBezTo>
                  <a:cubicBezTo>
                    <a:pt x="43" y="8"/>
                    <a:pt x="42" y="6"/>
                    <a:pt x="40" y="7"/>
                  </a:cubicBezTo>
                  <a:cubicBezTo>
                    <a:pt x="38" y="7"/>
                    <a:pt x="36" y="5"/>
                    <a:pt x="36" y="6"/>
                  </a:cubicBezTo>
                  <a:cubicBezTo>
                    <a:pt x="36" y="7"/>
                    <a:pt x="33" y="6"/>
                    <a:pt x="32" y="6"/>
                  </a:cubicBezTo>
                  <a:cubicBezTo>
                    <a:pt x="30" y="5"/>
                    <a:pt x="27" y="6"/>
                    <a:pt x="26" y="5"/>
                  </a:cubicBezTo>
                  <a:cubicBezTo>
                    <a:pt x="25" y="3"/>
                    <a:pt x="18" y="3"/>
                    <a:pt x="15" y="3"/>
                  </a:cubicBezTo>
                  <a:cubicBezTo>
                    <a:pt x="13" y="3"/>
                    <a:pt x="12" y="5"/>
                    <a:pt x="11" y="6"/>
                  </a:cubicBezTo>
                  <a:cubicBezTo>
                    <a:pt x="10" y="7"/>
                    <a:pt x="9" y="7"/>
                    <a:pt x="8" y="7"/>
                  </a:cubicBezTo>
                  <a:cubicBezTo>
                    <a:pt x="8" y="7"/>
                    <a:pt x="8" y="8"/>
                    <a:pt x="8" y="9"/>
                  </a:cubicBezTo>
                  <a:cubicBezTo>
                    <a:pt x="9" y="9"/>
                    <a:pt x="12" y="13"/>
                    <a:pt x="11" y="15"/>
                  </a:cubicBezTo>
                  <a:cubicBezTo>
                    <a:pt x="10" y="16"/>
                    <a:pt x="9" y="16"/>
                    <a:pt x="8" y="17"/>
                  </a:cubicBezTo>
                  <a:cubicBezTo>
                    <a:pt x="7" y="18"/>
                    <a:pt x="3" y="22"/>
                    <a:pt x="2" y="23"/>
                  </a:cubicBezTo>
                  <a:cubicBezTo>
                    <a:pt x="2" y="24"/>
                    <a:pt x="3" y="27"/>
                    <a:pt x="3" y="27"/>
                  </a:cubicBezTo>
                  <a:cubicBezTo>
                    <a:pt x="2" y="28"/>
                    <a:pt x="0" y="31"/>
                    <a:pt x="0" y="32"/>
                  </a:cubicBezTo>
                  <a:cubicBezTo>
                    <a:pt x="0" y="33"/>
                    <a:pt x="1" y="34"/>
                    <a:pt x="3" y="35"/>
                  </a:cubicBezTo>
                  <a:cubicBezTo>
                    <a:pt x="3" y="35"/>
                    <a:pt x="3" y="35"/>
                    <a:pt x="4" y="35"/>
                  </a:cubicBezTo>
                  <a:cubicBezTo>
                    <a:pt x="5" y="35"/>
                    <a:pt x="5" y="35"/>
                    <a:pt x="6" y="35"/>
                  </a:cubicBezTo>
                  <a:cubicBezTo>
                    <a:pt x="7" y="35"/>
                    <a:pt x="11" y="36"/>
                    <a:pt x="12" y="36"/>
                  </a:cubicBezTo>
                  <a:cubicBezTo>
                    <a:pt x="14" y="36"/>
                    <a:pt x="15" y="37"/>
                    <a:pt x="16" y="37"/>
                  </a:cubicBezTo>
                  <a:cubicBezTo>
                    <a:pt x="16" y="38"/>
                    <a:pt x="18" y="38"/>
                    <a:pt x="19" y="37"/>
                  </a:cubicBezTo>
                  <a:cubicBezTo>
                    <a:pt x="20" y="36"/>
                    <a:pt x="21" y="36"/>
                    <a:pt x="22" y="36"/>
                  </a:cubicBezTo>
                  <a:cubicBezTo>
                    <a:pt x="23" y="36"/>
                    <a:pt x="25" y="35"/>
                    <a:pt x="25" y="35"/>
                  </a:cubicBezTo>
                  <a:cubicBezTo>
                    <a:pt x="26" y="34"/>
                    <a:pt x="31" y="32"/>
                    <a:pt x="33" y="32"/>
                  </a:cubicBezTo>
                  <a:cubicBezTo>
                    <a:pt x="34" y="32"/>
                    <a:pt x="37" y="35"/>
                    <a:pt x="38" y="35"/>
                  </a:cubicBezTo>
                  <a:cubicBezTo>
                    <a:pt x="39" y="35"/>
                    <a:pt x="42" y="36"/>
                    <a:pt x="42" y="38"/>
                  </a:cubicBezTo>
                  <a:cubicBezTo>
                    <a:pt x="43" y="40"/>
                    <a:pt x="45" y="43"/>
                    <a:pt x="46" y="44"/>
                  </a:cubicBezTo>
                  <a:cubicBezTo>
                    <a:pt x="47" y="45"/>
                    <a:pt x="48" y="48"/>
                    <a:pt x="48" y="48"/>
                  </a:cubicBezTo>
                  <a:cubicBezTo>
                    <a:pt x="48" y="49"/>
                    <a:pt x="46" y="48"/>
                    <a:pt x="43" y="48"/>
                  </a:cubicBezTo>
                  <a:cubicBezTo>
                    <a:pt x="41" y="47"/>
                    <a:pt x="41" y="49"/>
                    <a:pt x="41" y="50"/>
                  </a:cubicBezTo>
                  <a:cubicBezTo>
                    <a:pt x="41" y="51"/>
                    <a:pt x="38" y="55"/>
                    <a:pt x="37" y="56"/>
                  </a:cubicBezTo>
                  <a:cubicBezTo>
                    <a:pt x="37" y="57"/>
                    <a:pt x="38" y="57"/>
                    <a:pt x="40" y="58"/>
                  </a:cubicBezTo>
                  <a:cubicBezTo>
                    <a:pt x="40" y="58"/>
                    <a:pt x="42" y="56"/>
                    <a:pt x="43" y="56"/>
                  </a:cubicBezTo>
                  <a:cubicBezTo>
                    <a:pt x="43" y="56"/>
                    <a:pt x="44" y="57"/>
                    <a:pt x="45" y="58"/>
                  </a:cubicBezTo>
                  <a:cubicBezTo>
                    <a:pt x="45" y="55"/>
                    <a:pt x="46" y="55"/>
                    <a:pt x="48" y="53"/>
                  </a:cubicBezTo>
                  <a:cubicBezTo>
                    <a:pt x="51" y="51"/>
                    <a:pt x="51" y="47"/>
                    <a:pt x="54" y="47"/>
                  </a:cubicBezTo>
                  <a:cubicBezTo>
                    <a:pt x="56" y="46"/>
                    <a:pt x="57" y="45"/>
                    <a:pt x="61" y="46"/>
                  </a:cubicBezTo>
                  <a:cubicBezTo>
                    <a:pt x="64" y="46"/>
                    <a:pt x="59" y="48"/>
                    <a:pt x="61" y="50"/>
                  </a:cubicBezTo>
                  <a:cubicBezTo>
                    <a:pt x="64" y="51"/>
                    <a:pt x="71" y="49"/>
                    <a:pt x="71" y="51"/>
                  </a:cubicBezTo>
                  <a:cubicBezTo>
                    <a:pt x="72" y="53"/>
                    <a:pt x="63" y="55"/>
                    <a:pt x="63" y="56"/>
                  </a:cubicBezTo>
                  <a:cubicBezTo>
                    <a:pt x="63" y="57"/>
                    <a:pt x="68" y="58"/>
                    <a:pt x="69" y="59"/>
                  </a:cubicBezTo>
                  <a:cubicBezTo>
                    <a:pt x="71" y="60"/>
                    <a:pt x="69" y="63"/>
                    <a:pt x="70" y="63"/>
                  </a:cubicBezTo>
                  <a:cubicBezTo>
                    <a:pt x="70" y="64"/>
                    <a:pt x="73" y="64"/>
                    <a:pt x="75" y="62"/>
                  </a:cubicBezTo>
                  <a:cubicBezTo>
                    <a:pt x="77" y="61"/>
                    <a:pt x="78" y="61"/>
                    <a:pt x="81" y="60"/>
                  </a:cubicBezTo>
                  <a:cubicBezTo>
                    <a:pt x="83" y="58"/>
                    <a:pt x="88" y="60"/>
                    <a:pt x="89" y="58"/>
                  </a:cubicBezTo>
                  <a:cubicBezTo>
                    <a:pt x="90" y="57"/>
                    <a:pt x="88" y="56"/>
                    <a:pt x="83" y="57"/>
                  </a:cubicBezTo>
                  <a:cubicBezTo>
                    <a:pt x="78" y="57"/>
                    <a:pt x="78" y="53"/>
                    <a:pt x="78" y="52"/>
                  </a:cubicBezTo>
                  <a:cubicBezTo>
                    <a:pt x="78" y="51"/>
                    <a:pt x="83" y="47"/>
                    <a:pt x="85" y="47"/>
                  </a:cubicBezTo>
                  <a:cubicBezTo>
                    <a:pt x="88" y="47"/>
                    <a:pt x="91" y="46"/>
                    <a:pt x="93" y="44"/>
                  </a:cubicBezTo>
                  <a:cubicBezTo>
                    <a:pt x="95" y="44"/>
                    <a:pt x="96" y="43"/>
                    <a:pt x="98" y="43"/>
                  </a:cubicBezTo>
                  <a:cubicBezTo>
                    <a:pt x="98" y="42"/>
                    <a:pt x="98" y="40"/>
                    <a:pt x="99" y="40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2" name="Freeform 85">
              <a:extLst>
                <a:ext uri="{FF2B5EF4-FFF2-40B4-BE49-F238E27FC236}">
                  <a16:creationId xmlns:a16="http://schemas.microsoft.com/office/drawing/2014/main" xmlns="" id="{51CAF55C-E134-49EE-9E35-875DCD17A5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2309" y="2543309"/>
              <a:ext cx="220138" cy="157983"/>
            </a:xfrm>
            <a:custGeom>
              <a:avLst/>
              <a:gdLst>
                <a:gd name="T0" fmla="*/ 55 w 59"/>
                <a:gd name="T1" fmla="*/ 20 h 42"/>
                <a:gd name="T2" fmla="*/ 51 w 59"/>
                <a:gd name="T3" fmla="*/ 17 h 42"/>
                <a:gd name="T4" fmla="*/ 48 w 59"/>
                <a:gd name="T5" fmla="*/ 13 h 42"/>
                <a:gd name="T6" fmla="*/ 48 w 59"/>
                <a:gd name="T7" fmla="*/ 9 h 42"/>
                <a:gd name="T8" fmla="*/ 47 w 59"/>
                <a:gd name="T9" fmla="*/ 4 h 42"/>
                <a:gd name="T10" fmla="*/ 41 w 59"/>
                <a:gd name="T11" fmla="*/ 3 h 42"/>
                <a:gd name="T12" fmla="*/ 38 w 59"/>
                <a:gd name="T13" fmla="*/ 3 h 42"/>
                <a:gd name="T14" fmla="*/ 35 w 59"/>
                <a:gd name="T15" fmla="*/ 1 h 42"/>
                <a:gd name="T16" fmla="*/ 32 w 59"/>
                <a:gd name="T17" fmla="*/ 0 h 42"/>
                <a:gd name="T18" fmla="*/ 31 w 59"/>
                <a:gd name="T19" fmla="*/ 0 h 42"/>
                <a:gd name="T20" fmla="*/ 29 w 59"/>
                <a:gd name="T21" fmla="*/ 1 h 42"/>
                <a:gd name="T22" fmla="*/ 27 w 59"/>
                <a:gd name="T23" fmla="*/ 3 h 42"/>
                <a:gd name="T24" fmla="*/ 23 w 59"/>
                <a:gd name="T25" fmla="*/ 3 h 42"/>
                <a:gd name="T26" fmla="*/ 21 w 59"/>
                <a:gd name="T27" fmla="*/ 7 h 42"/>
                <a:gd name="T28" fmla="*/ 20 w 59"/>
                <a:gd name="T29" fmla="*/ 9 h 42"/>
                <a:gd name="T30" fmla="*/ 18 w 59"/>
                <a:gd name="T31" fmla="*/ 11 h 42"/>
                <a:gd name="T32" fmla="*/ 15 w 59"/>
                <a:gd name="T33" fmla="*/ 14 h 42"/>
                <a:gd name="T34" fmla="*/ 14 w 59"/>
                <a:gd name="T35" fmla="*/ 17 h 42"/>
                <a:gd name="T36" fmla="*/ 10 w 59"/>
                <a:gd name="T37" fmla="*/ 18 h 42"/>
                <a:gd name="T38" fmla="*/ 7 w 59"/>
                <a:gd name="T39" fmla="*/ 19 h 42"/>
                <a:gd name="T40" fmla="*/ 2 w 59"/>
                <a:gd name="T41" fmla="*/ 19 h 42"/>
                <a:gd name="T42" fmla="*/ 2 w 59"/>
                <a:gd name="T43" fmla="*/ 20 h 42"/>
                <a:gd name="T44" fmla="*/ 3 w 59"/>
                <a:gd name="T45" fmla="*/ 24 h 42"/>
                <a:gd name="T46" fmla="*/ 4 w 59"/>
                <a:gd name="T47" fmla="*/ 30 h 42"/>
                <a:gd name="T48" fmla="*/ 0 w 59"/>
                <a:gd name="T49" fmla="*/ 33 h 42"/>
                <a:gd name="T50" fmla="*/ 2 w 59"/>
                <a:gd name="T51" fmla="*/ 36 h 42"/>
                <a:gd name="T52" fmla="*/ 2 w 59"/>
                <a:gd name="T53" fmla="*/ 40 h 42"/>
                <a:gd name="T54" fmla="*/ 5 w 59"/>
                <a:gd name="T55" fmla="*/ 39 h 42"/>
                <a:gd name="T56" fmla="*/ 9 w 59"/>
                <a:gd name="T57" fmla="*/ 36 h 42"/>
                <a:gd name="T58" fmla="*/ 20 w 59"/>
                <a:gd name="T59" fmla="*/ 38 h 42"/>
                <a:gd name="T60" fmla="*/ 26 w 59"/>
                <a:gd name="T61" fmla="*/ 39 h 42"/>
                <a:gd name="T62" fmla="*/ 30 w 59"/>
                <a:gd name="T63" fmla="*/ 39 h 42"/>
                <a:gd name="T64" fmla="*/ 34 w 59"/>
                <a:gd name="T65" fmla="*/ 40 h 42"/>
                <a:gd name="T66" fmla="*/ 38 w 59"/>
                <a:gd name="T67" fmla="*/ 41 h 42"/>
                <a:gd name="T68" fmla="*/ 44 w 59"/>
                <a:gd name="T69" fmla="*/ 41 h 42"/>
                <a:gd name="T70" fmla="*/ 45 w 59"/>
                <a:gd name="T71" fmla="*/ 39 h 42"/>
                <a:gd name="T72" fmla="*/ 49 w 59"/>
                <a:gd name="T73" fmla="*/ 35 h 42"/>
                <a:gd name="T74" fmla="*/ 53 w 59"/>
                <a:gd name="T75" fmla="*/ 34 h 42"/>
                <a:gd name="T76" fmla="*/ 52 w 59"/>
                <a:gd name="T77" fmla="*/ 32 h 42"/>
                <a:gd name="T78" fmla="*/ 51 w 59"/>
                <a:gd name="T79" fmla="*/ 26 h 42"/>
                <a:gd name="T80" fmla="*/ 55 w 59"/>
                <a:gd name="T81" fmla="*/ 27 h 42"/>
                <a:gd name="T82" fmla="*/ 58 w 59"/>
                <a:gd name="T83" fmla="*/ 24 h 42"/>
                <a:gd name="T84" fmla="*/ 55 w 59"/>
                <a:gd name="T85" fmla="*/ 2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9" h="42">
                  <a:moveTo>
                    <a:pt x="55" y="20"/>
                  </a:moveTo>
                  <a:cubicBezTo>
                    <a:pt x="54" y="20"/>
                    <a:pt x="53" y="18"/>
                    <a:pt x="51" y="17"/>
                  </a:cubicBezTo>
                  <a:cubicBezTo>
                    <a:pt x="49" y="16"/>
                    <a:pt x="50" y="14"/>
                    <a:pt x="48" y="13"/>
                  </a:cubicBezTo>
                  <a:cubicBezTo>
                    <a:pt x="47" y="12"/>
                    <a:pt x="48" y="10"/>
                    <a:pt x="48" y="9"/>
                  </a:cubicBezTo>
                  <a:cubicBezTo>
                    <a:pt x="48" y="7"/>
                    <a:pt x="48" y="5"/>
                    <a:pt x="47" y="4"/>
                  </a:cubicBezTo>
                  <a:cubicBezTo>
                    <a:pt x="46" y="4"/>
                    <a:pt x="43" y="2"/>
                    <a:pt x="41" y="3"/>
                  </a:cubicBezTo>
                  <a:cubicBezTo>
                    <a:pt x="40" y="3"/>
                    <a:pt x="39" y="4"/>
                    <a:pt x="38" y="3"/>
                  </a:cubicBezTo>
                  <a:cubicBezTo>
                    <a:pt x="37" y="2"/>
                    <a:pt x="36" y="1"/>
                    <a:pt x="35" y="1"/>
                  </a:cubicBezTo>
                  <a:cubicBezTo>
                    <a:pt x="33" y="2"/>
                    <a:pt x="32" y="1"/>
                    <a:pt x="32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0"/>
                    <a:pt x="30" y="0"/>
                    <a:pt x="29" y="1"/>
                  </a:cubicBezTo>
                  <a:cubicBezTo>
                    <a:pt x="28" y="1"/>
                    <a:pt x="28" y="3"/>
                    <a:pt x="27" y="3"/>
                  </a:cubicBezTo>
                  <a:cubicBezTo>
                    <a:pt x="26" y="3"/>
                    <a:pt x="24" y="2"/>
                    <a:pt x="23" y="3"/>
                  </a:cubicBezTo>
                  <a:cubicBezTo>
                    <a:pt x="21" y="5"/>
                    <a:pt x="21" y="6"/>
                    <a:pt x="21" y="7"/>
                  </a:cubicBezTo>
                  <a:cubicBezTo>
                    <a:pt x="21" y="8"/>
                    <a:pt x="21" y="9"/>
                    <a:pt x="20" y="9"/>
                  </a:cubicBezTo>
                  <a:cubicBezTo>
                    <a:pt x="19" y="9"/>
                    <a:pt x="19" y="10"/>
                    <a:pt x="18" y="11"/>
                  </a:cubicBezTo>
                  <a:cubicBezTo>
                    <a:pt x="17" y="11"/>
                    <a:pt x="15" y="13"/>
                    <a:pt x="15" y="14"/>
                  </a:cubicBezTo>
                  <a:cubicBezTo>
                    <a:pt x="15" y="15"/>
                    <a:pt x="15" y="17"/>
                    <a:pt x="14" y="17"/>
                  </a:cubicBezTo>
                  <a:cubicBezTo>
                    <a:pt x="13" y="17"/>
                    <a:pt x="11" y="17"/>
                    <a:pt x="10" y="18"/>
                  </a:cubicBezTo>
                  <a:cubicBezTo>
                    <a:pt x="9" y="19"/>
                    <a:pt x="8" y="20"/>
                    <a:pt x="7" y="19"/>
                  </a:cubicBezTo>
                  <a:cubicBezTo>
                    <a:pt x="6" y="19"/>
                    <a:pt x="4" y="19"/>
                    <a:pt x="2" y="19"/>
                  </a:cubicBezTo>
                  <a:cubicBezTo>
                    <a:pt x="2" y="19"/>
                    <a:pt x="2" y="19"/>
                    <a:pt x="2" y="20"/>
                  </a:cubicBezTo>
                  <a:cubicBezTo>
                    <a:pt x="2" y="22"/>
                    <a:pt x="2" y="23"/>
                    <a:pt x="3" y="24"/>
                  </a:cubicBezTo>
                  <a:cubicBezTo>
                    <a:pt x="4" y="25"/>
                    <a:pt x="5" y="29"/>
                    <a:pt x="4" y="30"/>
                  </a:cubicBezTo>
                  <a:cubicBezTo>
                    <a:pt x="2" y="30"/>
                    <a:pt x="0" y="32"/>
                    <a:pt x="0" y="33"/>
                  </a:cubicBezTo>
                  <a:cubicBezTo>
                    <a:pt x="0" y="34"/>
                    <a:pt x="2" y="35"/>
                    <a:pt x="2" y="36"/>
                  </a:cubicBezTo>
                  <a:cubicBezTo>
                    <a:pt x="2" y="37"/>
                    <a:pt x="2" y="38"/>
                    <a:pt x="2" y="40"/>
                  </a:cubicBezTo>
                  <a:cubicBezTo>
                    <a:pt x="3" y="40"/>
                    <a:pt x="4" y="40"/>
                    <a:pt x="5" y="39"/>
                  </a:cubicBezTo>
                  <a:cubicBezTo>
                    <a:pt x="6" y="38"/>
                    <a:pt x="7" y="36"/>
                    <a:pt x="9" y="36"/>
                  </a:cubicBezTo>
                  <a:cubicBezTo>
                    <a:pt x="12" y="36"/>
                    <a:pt x="19" y="36"/>
                    <a:pt x="20" y="38"/>
                  </a:cubicBezTo>
                  <a:cubicBezTo>
                    <a:pt x="21" y="39"/>
                    <a:pt x="24" y="38"/>
                    <a:pt x="26" y="39"/>
                  </a:cubicBezTo>
                  <a:cubicBezTo>
                    <a:pt x="27" y="39"/>
                    <a:pt x="30" y="40"/>
                    <a:pt x="30" y="39"/>
                  </a:cubicBezTo>
                  <a:cubicBezTo>
                    <a:pt x="30" y="38"/>
                    <a:pt x="32" y="40"/>
                    <a:pt x="34" y="40"/>
                  </a:cubicBezTo>
                  <a:cubicBezTo>
                    <a:pt x="36" y="39"/>
                    <a:pt x="37" y="41"/>
                    <a:pt x="38" y="41"/>
                  </a:cubicBezTo>
                  <a:cubicBezTo>
                    <a:pt x="39" y="40"/>
                    <a:pt x="43" y="40"/>
                    <a:pt x="44" y="41"/>
                  </a:cubicBezTo>
                  <a:cubicBezTo>
                    <a:pt x="45" y="42"/>
                    <a:pt x="45" y="40"/>
                    <a:pt x="45" y="39"/>
                  </a:cubicBezTo>
                  <a:cubicBezTo>
                    <a:pt x="45" y="38"/>
                    <a:pt x="49" y="35"/>
                    <a:pt x="49" y="35"/>
                  </a:cubicBezTo>
                  <a:cubicBezTo>
                    <a:pt x="49" y="35"/>
                    <a:pt x="51" y="35"/>
                    <a:pt x="53" y="34"/>
                  </a:cubicBezTo>
                  <a:cubicBezTo>
                    <a:pt x="52" y="34"/>
                    <a:pt x="52" y="33"/>
                    <a:pt x="52" y="32"/>
                  </a:cubicBezTo>
                  <a:cubicBezTo>
                    <a:pt x="51" y="29"/>
                    <a:pt x="50" y="27"/>
                    <a:pt x="51" y="26"/>
                  </a:cubicBezTo>
                  <a:cubicBezTo>
                    <a:pt x="52" y="25"/>
                    <a:pt x="54" y="27"/>
                    <a:pt x="55" y="27"/>
                  </a:cubicBezTo>
                  <a:cubicBezTo>
                    <a:pt x="56" y="26"/>
                    <a:pt x="59" y="25"/>
                    <a:pt x="58" y="24"/>
                  </a:cubicBezTo>
                  <a:cubicBezTo>
                    <a:pt x="58" y="22"/>
                    <a:pt x="56" y="21"/>
                    <a:pt x="55" y="20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3" name="Freeform 86">
              <a:extLst>
                <a:ext uri="{FF2B5EF4-FFF2-40B4-BE49-F238E27FC236}">
                  <a16:creationId xmlns:a16="http://schemas.microsoft.com/office/drawing/2014/main" xmlns="" id="{C35E48A9-163B-4508-955D-131282891AC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5640" y="2480116"/>
              <a:ext cx="172188" cy="82941"/>
            </a:xfrm>
            <a:custGeom>
              <a:avLst/>
              <a:gdLst>
                <a:gd name="T0" fmla="*/ 16 w 46"/>
                <a:gd name="T1" fmla="*/ 15 h 22"/>
                <a:gd name="T2" fmla="*/ 24 w 46"/>
                <a:gd name="T3" fmla="*/ 15 h 22"/>
                <a:gd name="T4" fmla="*/ 27 w 46"/>
                <a:gd name="T5" fmla="*/ 17 h 22"/>
                <a:gd name="T6" fmla="*/ 33 w 46"/>
                <a:gd name="T7" fmla="*/ 20 h 22"/>
                <a:gd name="T8" fmla="*/ 36 w 46"/>
                <a:gd name="T9" fmla="*/ 22 h 22"/>
                <a:gd name="T10" fmla="*/ 38 w 46"/>
                <a:gd name="T11" fmla="*/ 20 h 22"/>
                <a:gd name="T12" fmla="*/ 42 w 46"/>
                <a:gd name="T13" fmla="*/ 20 h 22"/>
                <a:gd name="T14" fmla="*/ 44 w 46"/>
                <a:gd name="T15" fmla="*/ 18 h 22"/>
                <a:gd name="T16" fmla="*/ 46 w 46"/>
                <a:gd name="T17" fmla="*/ 17 h 22"/>
                <a:gd name="T18" fmla="*/ 45 w 46"/>
                <a:gd name="T19" fmla="*/ 13 h 22"/>
                <a:gd name="T20" fmla="*/ 43 w 46"/>
                <a:gd name="T21" fmla="*/ 9 h 22"/>
                <a:gd name="T22" fmla="*/ 42 w 46"/>
                <a:gd name="T23" fmla="*/ 6 h 22"/>
                <a:gd name="T24" fmla="*/ 41 w 46"/>
                <a:gd name="T25" fmla="*/ 4 h 22"/>
                <a:gd name="T26" fmla="*/ 35 w 46"/>
                <a:gd name="T27" fmla="*/ 4 h 22"/>
                <a:gd name="T28" fmla="*/ 29 w 46"/>
                <a:gd name="T29" fmla="*/ 0 h 22"/>
                <a:gd name="T30" fmla="*/ 22 w 46"/>
                <a:gd name="T31" fmla="*/ 0 h 22"/>
                <a:gd name="T32" fmla="*/ 22 w 46"/>
                <a:gd name="T33" fmla="*/ 7 h 22"/>
                <a:gd name="T34" fmla="*/ 17 w 46"/>
                <a:gd name="T35" fmla="*/ 9 h 22"/>
                <a:gd name="T36" fmla="*/ 11 w 46"/>
                <a:gd name="T37" fmla="*/ 3 h 22"/>
                <a:gd name="T38" fmla="*/ 5 w 46"/>
                <a:gd name="T39" fmla="*/ 5 h 22"/>
                <a:gd name="T40" fmla="*/ 3 w 46"/>
                <a:gd name="T41" fmla="*/ 10 h 22"/>
                <a:gd name="T42" fmla="*/ 2 w 46"/>
                <a:gd name="T43" fmla="*/ 16 h 22"/>
                <a:gd name="T44" fmla="*/ 2 w 46"/>
                <a:gd name="T45" fmla="*/ 16 h 22"/>
                <a:gd name="T46" fmla="*/ 7 w 46"/>
                <a:gd name="T47" fmla="*/ 15 h 22"/>
                <a:gd name="T48" fmla="*/ 16 w 46"/>
                <a:gd name="T49" fmla="*/ 1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6" h="22">
                  <a:moveTo>
                    <a:pt x="16" y="15"/>
                  </a:moveTo>
                  <a:cubicBezTo>
                    <a:pt x="17" y="15"/>
                    <a:pt x="21" y="16"/>
                    <a:pt x="24" y="15"/>
                  </a:cubicBezTo>
                  <a:cubicBezTo>
                    <a:pt x="26" y="14"/>
                    <a:pt x="26" y="17"/>
                    <a:pt x="27" y="17"/>
                  </a:cubicBezTo>
                  <a:cubicBezTo>
                    <a:pt x="29" y="16"/>
                    <a:pt x="32" y="18"/>
                    <a:pt x="33" y="20"/>
                  </a:cubicBezTo>
                  <a:cubicBezTo>
                    <a:pt x="34" y="20"/>
                    <a:pt x="35" y="21"/>
                    <a:pt x="36" y="22"/>
                  </a:cubicBezTo>
                  <a:cubicBezTo>
                    <a:pt x="37" y="21"/>
                    <a:pt x="37" y="21"/>
                    <a:pt x="38" y="20"/>
                  </a:cubicBezTo>
                  <a:cubicBezTo>
                    <a:pt x="39" y="19"/>
                    <a:pt x="41" y="20"/>
                    <a:pt x="42" y="20"/>
                  </a:cubicBezTo>
                  <a:cubicBezTo>
                    <a:pt x="43" y="20"/>
                    <a:pt x="43" y="18"/>
                    <a:pt x="44" y="18"/>
                  </a:cubicBezTo>
                  <a:cubicBezTo>
                    <a:pt x="45" y="17"/>
                    <a:pt x="46" y="17"/>
                    <a:pt x="46" y="17"/>
                  </a:cubicBezTo>
                  <a:cubicBezTo>
                    <a:pt x="46" y="16"/>
                    <a:pt x="46" y="14"/>
                    <a:pt x="45" y="13"/>
                  </a:cubicBezTo>
                  <a:cubicBezTo>
                    <a:pt x="44" y="12"/>
                    <a:pt x="43" y="10"/>
                    <a:pt x="43" y="9"/>
                  </a:cubicBezTo>
                  <a:cubicBezTo>
                    <a:pt x="43" y="8"/>
                    <a:pt x="43" y="7"/>
                    <a:pt x="42" y="6"/>
                  </a:cubicBezTo>
                  <a:cubicBezTo>
                    <a:pt x="42" y="5"/>
                    <a:pt x="41" y="5"/>
                    <a:pt x="41" y="4"/>
                  </a:cubicBezTo>
                  <a:cubicBezTo>
                    <a:pt x="39" y="4"/>
                    <a:pt x="36" y="4"/>
                    <a:pt x="35" y="4"/>
                  </a:cubicBezTo>
                  <a:cubicBezTo>
                    <a:pt x="34" y="4"/>
                    <a:pt x="30" y="1"/>
                    <a:pt x="29" y="0"/>
                  </a:cubicBezTo>
                  <a:cubicBezTo>
                    <a:pt x="28" y="0"/>
                    <a:pt x="25" y="0"/>
                    <a:pt x="22" y="0"/>
                  </a:cubicBezTo>
                  <a:cubicBezTo>
                    <a:pt x="21" y="2"/>
                    <a:pt x="22" y="4"/>
                    <a:pt x="22" y="7"/>
                  </a:cubicBezTo>
                  <a:cubicBezTo>
                    <a:pt x="22" y="10"/>
                    <a:pt x="18" y="9"/>
                    <a:pt x="17" y="9"/>
                  </a:cubicBezTo>
                  <a:cubicBezTo>
                    <a:pt x="15" y="9"/>
                    <a:pt x="12" y="4"/>
                    <a:pt x="11" y="3"/>
                  </a:cubicBezTo>
                  <a:cubicBezTo>
                    <a:pt x="10" y="1"/>
                    <a:pt x="7" y="4"/>
                    <a:pt x="5" y="5"/>
                  </a:cubicBezTo>
                  <a:cubicBezTo>
                    <a:pt x="3" y="7"/>
                    <a:pt x="4" y="9"/>
                    <a:pt x="3" y="10"/>
                  </a:cubicBezTo>
                  <a:cubicBezTo>
                    <a:pt x="1" y="11"/>
                    <a:pt x="0" y="13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4" y="16"/>
                    <a:pt x="6" y="16"/>
                    <a:pt x="7" y="15"/>
                  </a:cubicBezTo>
                  <a:cubicBezTo>
                    <a:pt x="9" y="14"/>
                    <a:pt x="14" y="15"/>
                    <a:pt x="16" y="15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4" name="Freeform 87">
              <a:extLst>
                <a:ext uri="{FF2B5EF4-FFF2-40B4-BE49-F238E27FC236}">
                  <a16:creationId xmlns:a16="http://schemas.microsoft.com/office/drawing/2014/main" xmlns="" id="{81C0D6B6-C578-4EF0-A7CD-9293AB35C30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5640" y="2531460"/>
              <a:ext cx="135134" cy="88865"/>
            </a:xfrm>
            <a:custGeom>
              <a:avLst/>
              <a:gdLst>
                <a:gd name="T0" fmla="*/ 5 w 36"/>
                <a:gd name="T1" fmla="*/ 11 h 23"/>
                <a:gd name="T2" fmla="*/ 9 w 36"/>
                <a:gd name="T3" fmla="*/ 13 h 23"/>
                <a:gd name="T4" fmla="*/ 13 w 36"/>
                <a:gd name="T5" fmla="*/ 15 h 23"/>
                <a:gd name="T6" fmla="*/ 13 w 36"/>
                <a:gd name="T7" fmla="*/ 19 h 23"/>
                <a:gd name="T8" fmla="*/ 17 w 36"/>
                <a:gd name="T9" fmla="*/ 22 h 23"/>
                <a:gd name="T10" fmla="*/ 22 w 36"/>
                <a:gd name="T11" fmla="*/ 22 h 23"/>
                <a:gd name="T12" fmla="*/ 25 w 36"/>
                <a:gd name="T13" fmla="*/ 21 h 23"/>
                <a:gd name="T14" fmla="*/ 29 w 36"/>
                <a:gd name="T15" fmla="*/ 20 h 23"/>
                <a:gd name="T16" fmla="*/ 30 w 36"/>
                <a:gd name="T17" fmla="*/ 17 h 23"/>
                <a:gd name="T18" fmla="*/ 33 w 36"/>
                <a:gd name="T19" fmla="*/ 14 h 23"/>
                <a:gd name="T20" fmla="*/ 35 w 36"/>
                <a:gd name="T21" fmla="*/ 12 h 23"/>
                <a:gd name="T22" fmla="*/ 36 w 36"/>
                <a:gd name="T23" fmla="*/ 10 h 23"/>
                <a:gd name="T24" fmla="*/ 36 w 36"/>
                <a:gd name="T25" fmla="*/ 8 h 23"/>
                <a:gd name="T26" fmla="*/ 33 w 36"/>
                <a:gd name="T27" fmla="*/ 6 h 23"/>
                <a:gd name="T28" fmla="*/ 27 w 36"/>
                <a:gd name="T29" fmla="*/ 3 h 23"/>
                <a:gd name="T30" fmla="*/ 24 w 36"/>
                <a:gd name="T31" fmla="*/ 1 h 23"/>
                <a:gd name="T32" fmla="*/ 16 w 36"/>
                <a:gd name="T33" fmla="*/ 1 h 23"/>
                <a:gd name="T34" fmla="*/ 7 w 36"/>
                <a:gd name="T35" fmla="*/ 1 h 23"/>
                <a:gd name="T36" fmla="*/ 2 w 36"/>
                <a:gd name="T37" fmla="*/ 2 h 23"/>
                <a:gd name="T38" fmla="*/ 1 w 36"/>
                <a:gd name="T39" fmla="*/ 9 h 23"/>
                <a:gd name="T40" fmla="*/ 2 w 36"/>
                <a:gd name="T41" fmla="*/ 11 h 23"/>
                <a:gd name="T42" fmla="*/ 5 w 36"/>
                <a:gd name="T43" fmla="*/ 1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6" h="23">
                  <a:moveTo>
                    <a:pt x="5" y="11"/>
                  </a:moveTo>
                  <a:cubicBezTo>
                    <a:pt x="6" y="12"/>
                    <a:pt x="8" y="13"/>
                    <a:pt x="9" y="13"/>
                  </a:cubicBezTo>
                  <a:cubicBezTo>
                    <a:pt x="10" y="12"/>
                    <a:pt x="13" y="14"/>
                    <a:pt x="13" y="15"/>
                  </a:cubicBezTo>
                  <a:cubicBezTo>
                    <a:pt x="13" y="16"/>
                    <a:pt x="12" y="19"/>
                    <a:pt x="13" y="19"/>
                  </a:cubicBezTo>
                  <a:cubicBezTo>
                    <a:pt x="13" y="19"/>
                    <a:pt x="17" y="20"/>
                    <a:pt x="17" y="22"/>
                  </a:cubicBezTo>
                  <a:cubicBezTo>
                    <a:pt x="19" y="22"/>
                    <a:pt x="21" y="22"/>
                    <a:pt x="22" y="22"/>
                  </a:cubicBezTo>
                  <a:cubicBezTo>
                    <a:pt x="23" y="23"/>
                    <a:pt x="24" y="22"/>
                    <a:pt x="25" y="21"/>
                  </a:cubicBezTo>
                  <a:cubicBezTo>
                    <a:pt x="26" y="20"/>
                    <a:pt x="28" y="20"/>
                    <a:pt x="29" y="20"/>
                  </a:cubicBezTo>
                  <a:cubicBezTo>
                    <a:pt x="30" y="20"/>
                    <a:pt x="30" y="18"/>
                    <a:pt x="30" y="17"/>
                  </a:cubicBezTo>
                  <a:cubicBezTo>
                    <a:pt x="30" y="16"/>
                    <a:pt x="32" y="14"/>
                    <a:pt x="33" y="14"/>
                  </a:cubicBezTo>
                  <a:cubicBezTo>
                    <a:pt x="34" y="13"/>
                    <a:pt x="34" y="12"/>
                    <a:pt x="35" y="12"/>
                  </a:cubicBezTo>
                  <a:cubicBezTo>
                    <a:pt x="36" y="12"/>
                    <a:pt x="36" y="11"/>
                    <a:pt x="36" y="10"/>
                  </a:cubicBezTo>
                  <a:cubicBezTo>
                    <a:pt x="36" y="9"/>
                    <a:pt x="36" y="8"/>
                    <a:pt x="36" y="8"/>
                  </a:cubicBezTo>
                  <a:cubicBezTo>
                    <a:pt x="35" y="7"/>
                    <a:pt x="34" y="6"/>
                    <a:pt x="33" y="6"/>
                  </a:cubicBezTo>
                  <a:cubicBezTo>
                    <a:pt x="32" y="4"/>
                    <a:pt x="29" y="2"/>
                    <a:pt x="27" y="3"/>
                  </a:cubicBezTo>
                  <a:cubicBezTo>
                    <a:pt x="26" y="3"/>
                    <a:pt x="26" y="0"/>
                    <a:pt x="24" y="1"/>
                  </a:cubicBezTo>
                  <a:cubicBezTo>
                    <a:pt x="21" y="2"/>
                    <a:pt x="17" y="1"/>
                    <a:pt x="16" y="1"/>
                  </a:cubicBezTo>
                  <a:cubicBezTo>
                    <a:pt x="14" y="1"/>
                    <a:pt x="9" y="0"/>
                    <a:pt x="7" y="1"/>
                  </a:cubicBezTo>
                  <a:cubicBezTo>
                    <a:pt x="6" y="2"/>
                    <a:pt x="4" y="2"/>
                    <a:pt x="2" y="2"/>
                  </a:cubicBezTo>
                  <a:cubicBezTo>
                    <a:pt x="3" y="5"/>
                    <a:pt x="3" y="8"/>
                    <a:pt x="1" y="9"/>
                  </a:cubicBezTo>
                  <a:cubicBezTo>
                    <a:pt x="0" y="10"/>
                    <a:pt x="1" y="11"/>
                    <a:pt x="2" y="11"/>
                  </a:cubicBezTo>
                  <a:cubicBezTo>
                    <a:pt x="3" y="11"/>
                    <a:pt x="5" y="11"/>
                    <a:pt x="5" y="11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5" name="Freeform 88">
              <a:extLst>
                <a:ext uri="{FF2B5EF4-FFF2-40B4-BE49-F238E27FC236}">
                  <a16:creationId xmlns:a16="http://schemas.microsoft.com/office/drawing/2014/main" xmlns="" id="{8B240AC4-7968-4595-ADAD-3DDA8FD22A0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2165" y="2813854"/>
              <a:ext cx="104620" cy="57269"/>
            </a:xfrm>
            <a:custGeom>
              <a:avLst/>
              <a:gdLst>
                <a:gd name="T0" fmla="*/ 25 w 28"/>
                <a:gd name="T1" fmla="*/ 6 h 15"/>
                <a:gd name="T2" fmla="*/ 22 w 28"/>
                <a:gd name="T3" fmla="*/ 4 h 15"/>
                <a:gd name="T4" fmla="*/ 22 w 28"/>
                <a:gd name="T5" fmla="*/ 2 h 15"/>
                <a:gd name="T6" fmla="*/ 18 w 28"/>
                <a:gd name="T7" fmla="*/ 0 h 15"/>
                <a:gd name="T8" fmla="*/ 14 w 28"/>
                <a:gd name="T9" fmla="*/ 0 h 15"/>
                <a:gd name="T10" fmla="*/ 9 w 28"/>
                <a:gd name="T11" fmla="*/ 1 h 15"/>
                <a:gd name="T12" fmla="*/ 8 w 28"/>
                <a:gd name="T13" fmla="*/ 1 h 15"/>
                <a:gd name="T14" fmla="*/ 5 w 28"/>
                <a:gd name="T15" fmla="*/ 4 h 15"/>
                <a:gd name="T16" fmla="*/ 1 w 28"/>
                <a:gd name="T17" fmla="*/ 9 h 15"/>
                <a:gd name="T18" fmla="*/ 2 w 28"/>
                <a:gd name="T19" fmla="*/ 11 h 15"/>
                <a:gd name="T20" fmla="*/ 4 w 28"/>
                <a:gd name="T21" fmla="*/ 11 h 15"/>
                <a:gd name="T22" fmla="*/ 6 w 28"/>
                <a:gd name="T23" fmla="*/ 14 h 15"/>
                <a:gd name="T24" fmla="*/ 6 w 28"/>
                <a:gd name="T25" fmla="*/ 15 h 15"/>
                <a:gd name="T26" fmla="*/ 11 w 28"/>
                <a:gd name="T27" fmla="*/ 14 h 15"/>
                <a:gd name="T28" fmla="*/ 14 w 28"/>
                <a:gd name="T29" fmla="*/ 10 h 15"/>
                <a:gd name="T30" fmla="*/ 18 w 28"/>
                <a:gd name="T31" fmla="*/ 14 h 15"/>
                <a:gd name="T32" fmla="*/ 19 w 28"/>
                <a:gd name="T33" fmla="*/ 12 h 15"/>
                <a:gd name="T34" fmla="*/ 21 w 28"/>
                <a:gd name="T35" fmla="*/ 10 h 15"/>
                <a:gd name="T36" fmla="*/ 24 w 28"/>
                <a:gd name="T37" fmla="*/ 10 h 15"/>
                <a:gd name="T38" fmla="*/ 26 w 28"/>
                <a:gd name="T39" fmla="*/ 9 h 15"/>
                <a:gd name="T40" fmla="*/ 27 w 28"/>
                <a:gd name="T41" fmla="*/ 8 h 15"/>
                <a:gd name="T42" fmla="*/ 28 w 28"/>
                <a:gd name="T43" fmla="*/ 6 h 15"/>
                <a:gd name="T44" fmla="*/ 25 w 28"/>
                <a:gd name="T45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15">
                  <a:moveTo>
                    <a:pt x="25" y="6"/>
                  </a:moveTo>
                  <a:cubicBezTo>
                    <a:pt x="24" y="7"/>
                    <a:pt x="22" y="5"/>
                    <a:pt x="22" y="4"/>
                  </a:cubicBezTo>
                  <a:cubicBezTo>
                    <a:pt x="22" y="4"/>
                    <a:pt x="22" y="3"/>
                    <a:pt x="22" y="2"/>
                  </a:cubicBezTo>
                  <a:cubicBezTo>
                    <a:pt x="21" y="1"/>
                    <a:pt x="20" y="0"/>
                    <a:pt x="18" y="0"/>
                  </a:cubicBezTo>
                  <a:cubicBezTo>
                    <a:pt x="17" y="0"/>
                    <a:pt x="16" y="0"/>
                    <a:pt x="14" y="0"/>
                  </a:cubicBezTo>
                  <a:cubicBezTo>
                    <a:pt x="13" y="1"/>
                    <a:pt x="11" y="1"/>
                    <a:pt x="9" y="1"/>
                  </a:cubicBezTo>
                  <a:cubicBezTo>
                    <a:pt x="9" y="1"/>
                    <a:pt x="9" y="1"/>
                    <a:pt x="8" y="1"/>
                  </a:cubicBezTo>
                  <a:cubicBezTo>
                    <a:pt x="7" y="1"/>
                    <a:pt x="5" y="3"/>
                    <a:pt x="5" y="4"/>
                  </a:cubicBezTo>
                  <a:cubicBezTo>
                    <a:pt x="5" y="5"/>
                    <a:pt x="2" y="7"/>
                    <a:pt x="1" y="9"/>
                  </a:cubicBezTo>
                  <a:cubicBezTo>
                    <a:pt x="0" y="12"/>
                    <a:pt x="0" y="13"/>
                    <a:pt x="2" y="11"/>
                  </a:cubicBezTo>
                  <a:cubicBezTo>
                    <a:pt x="3" y="10"/>
                    <a:pt x="4" y="10"/>
                    <a:pt x="4" y="11"/>
                  </a:cubicBezTo>
                  <a:cubicBezTo>
                    <a:pt x="4" y="13"/>
                    <a:pt x="6" y="13"/>
                    <a:pt x="6" y="14"/>
                  </a:cubicBezTo>
                  <a:cubicBezTo>
                    <a:pt x="6" y="14"/>
                    <a:pt x="6" y="14"/>
                    <a:pt x="6" y="15"/>
                  </a:cubicBezTo>
                  <a:cubicBezTo>
                    <a:pt x="7" y="14"/>
                    <a:pt x="10" y="14"/>
                    <a:pt x="11" y="14"/>
                  </a:cubicBezTo>
                  <a:cubicBezTo>
                    <a:pt x="12" y="14"/>
                    <a:pt x="13" y="10"/>
                    <a:pt x="14" y="10"/>
                  </a:cubicBezTo>
                  <a:cubicBezTo>
                    <a:pt x="15" y="9"/>
                    <a:pt x="16" y="13"/>
                    <a:pt x="18" y="14"/>
                  </a:cubicBezTo>
                  <a:cubicBezTo>
                    <a:pt x="19" y="15"/>
                    <a:pt x="19" y="13"/>
                    <a:pt x="19" y="12"/>
                  </a:cubicBezTo>
                  <a:cubicBezTo>
                    <a:pt x="19" y="11"/>
                    <a:pt x="20" y="10"/>
                    <a:pt x="21" y="10"/>
                  </a:cubicBezTo>
                  <a:cubicBezTo>
                    <a:pt x="22" y="11"/>
                    <a:pt x="24" y="11"/>
                    <a:pt x="24" y="10"/>
                  </a:cubicBezTo>
                  <a:cubicBezTo>
                    <a:pt x="24" y="8"/>
                    <a:pt x="25" y="9"/>
                    <a:pt x="26" y="9"/>
                  </a:cubicBezTo>
                  <a:cubicBezTo>
                    <a:pt x="27" y="9"/>
                    <a:pt x="27" y="8"/>
                    <a:pt x="27" y="8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7" y="6"/>
                    <a:pt x="26" y="6"/>
                    <a:pt x="25" y="6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6" name="Freeform 89">
              <a:extLst>
                <a:ext uri="{FF2B5EF4-FFF2-40B4-BE49-F238E27FC236}">
                  <a16:creationId xmlns:a16="http://schemas.microsoft.com/office/drawing/2014/main" xmlns="" id="{CC2FCBD7-0518-4F36-A99E-DFAA7F1C524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7806" y="2588729"/>
              <a:ext cx="209240" cy="236974"/>
            </a:xfrm>
            <a:custGeom>
              <a:avLst/>
              <a:gdLst>
                <a:gd name="T0" fmla="*/ 8 w 56"/>
                <a:gd name="T1" fmla="*/ 16 h 63"/>
                <a:gd name="T2" fmla="*/ 5 w 56"/>
                <a:gd name="T3" fmla="*/ 19 h 63"/>
                <a:gd name="T4" fmla="*/ 7 w 56"/>
                <a:gd name="T5" fmla="*/ 23 h 63"/>
                <a:gd name="T6" fmla="*/ 5 w 56"/>
                <a:gd name="T7" fmla="*/ 25 h 63"/>
                <a:gd name="T8" fmla="*/ 2 w 56"/>
                <a:gd name="T9" fmla="*/ 26 h 63"/>
                <a:gd name="T10" fmla="*/ 1 w 56"/>
                <a:gd name="T11" fmla="*/ 29 h 63"/>
                <a:gd name="T12" fmla="*/ 1 w 56"/>
                <a:gd name="T13" fmla="*/ 34 h 63"/>
                <a:gd name="T14" fmla="*/ 2 w 56"/>
                <a:gd name="T15" fmla="*/ 38 h 63"/>
                <a:gd name="T16" fmla="*/ 1 w 56"/>
                <a:gd name="T17" fmla="*/ 41 h 63"/>
                <a:gd name="T18" fmla="*/ 3 w 56"/>
                <a:gd name="T19" fmla="*/ 46 h 63"/>
                <a:gd name="T20" fmla="*/ 4 w 56"/>
                <a:gd name="T21" fmla="*/ 47 h 63"/>
                <a:gd name="T22" fmla="*/ 8 w 56"/>
                <a:gd name="T23" fmla="*/ 48 h 63"/>
                <a:gd name="T24" fmla="*/ 12 w 56"/>
                <a:gd name="T25" fmla="*/ 50 h 63"/>
                <a:gd name="T26" fmla="*/ 13 w 56"/>
                <a:gd name="T27" fmla="*/ 52 h 63"/>
                <a:gd name="T28" fmla="*/ 10 w 56"/>
                <a:gd name="T29" fmla="*/ 57 h 63"/>
                <a:gd name="T30" fmla="*/ 10 w 56"/>
                <a:gd name="T31" fmla="*/ 61 h 63"/>
                <a:gd name="T32" fmla="*/ 15 w 56"/>
                <a:gd name="T33" fmla="*/ 60 h 63"/>
                <a:gd name="T34" fmla="*/ 19 w 56"/>
                <a:gd name="T35" fmla="*/ 60 h 63"/>
                <a:gd name="T36" fmla="*/ 23 w 56"/>
                <a:gd name="T37" fmla="*/ 62 h 63"/>
                <a:gd name="T38" fmla="*/ 24 w 56"/>
                <a:gd name="T39" fmla="*/ 61 h 63"/>
                <a:gd name="T40" fmla="*/ 27 w 56"/>
                <a:gd name="T41" fmla="*/ 62 h 63"/>
                <a:gd name="T42" fmla="*/ 31 w 56"/>
                <a:gd name="T43" fmla="*/ 61 h 63"/>
                <a:gd name="T44" fmla="*/ 35 w 56"/>
                <a:gd name="T45" fmla="*/ 61 h 63"/>
                <a:gd name="T46" fmla="*/ 41 w 56"/>
                <a:gd name="T47" fmla="*/ 60 h 63"/>
                <a:gd name="T48" fmla="*/ 43 w 56"/>
                <a:gd name="T49" fmla="*/ 58 h 63"/>
                <a:gd name="T50" fmla="*/ 46 w 56"/>
                <a:gd name="T51" fmla="*/ 54 h 63"/>
                <a:gd name="T52" fmla="*/ 49 w 56"/>
                <a:gd name="T53" fmla="*/ 51 h 63"/>
                <a:gd name="T54" fmla="*/ 43 w 56"/>
                <a:gd name="T55" fmla="*/ 47 h 63"/>
                <a:gd name="T56" fmla="*/ 41 w 56"/>
                <a:gd name="T57" fmla="*/ 41 h 63"/>
                <a:gd name="T58" fmla="*/ 40 w 56"/>
                <a:gd name="T59" fmla="*/ 38 h 63"/>
                <a:gd name="T60" fmla="*/ 47 w 56"/>
                <a:gd name="T61" fmla="*/ 36 h 63"/>
                <a:gd name="T62" fmla="*/ 52 w 56"/>
                <a:gd name="T63" fmla="*/ 33 h 63"/>
                <a:gd name="T64" fmla="*/ 55 w 56"/>
                <a:gd name="T65" fmla="*/ 33 h 63"/>
                <a:gd name="T66" fmla="*/ 56 w 56"/>
                <a:gd name="T67" fmla="*/ 30 h 63"/>
                <a:gd name="T68" fmla="*/ 54 w 56"/>
                <a:gd name="T69" fmla="*/ 25 h 63"/>
                <a:gd name="T70" fmla="*/ 53 w 56"/>
                <a:gd name="T71" fmla="*/ 21 h 63"/>
                <a:gd name="T72" fmla="*/ 52 w 56"/>
                <a:gd name="T73" fmla="*/ 18 h 63"/>
                <a:gd name="T74" fmla="*/ 51 w 56"/>
                <a:gd name="T75" fmla="*/ 16 h 63"/>
                <a:gd name="T76" fmla="*/ 52 w 56"/>
                <a:gd name="T77" fmla="*/ 9 h 63"/>
                <a:gd name="T78" fmla="*/ 51 w 56"/>
                <a:gd name="T79" fmla="*/ 9 h 63"/>
                <a:gd name="T80" fmla="*/ 51 w 56"/>
                <a:gd name="T81" fmla="*/ 8 h 63"/>
                <a:gd name="T82" fmla="*/ 47 w 56"/>
                <a:gd name="T83" fmla="*/ 6 h 63"/>
                <a:gd name="T84" fmla="*/ 48 w 56"/>
                <a:gd name="T85" fmla="*/ 2 h 63"/>
                <a:gd name="T86" fmla="*/ 42 w 56"/>
                <a:gd name="T87" fmla="*/ 4 h 63"/>
                <a:gd name="T88" fmla="*/ 35 w 56"/>
                <a:gd name="T89" fmla="*/ 8 h 63"/>
                <a:gd name="T90" fmla="*/ 32 w 56"/>
                <a:gd name="T91" fmla="*/ 5 h 63"/>
                <a:gd name="T92" fmla="*/ 30 w 56"/>
                <a:gd name="T93" fmla="*/ 4 h 63"/>
                <a:gd name="T94" fmla="*/ 25 w 56"/>
                <a:gd name="T95" fmla="*/ 2 h 63"/>
                <a:gd name="T96" fmla="*/ 25 w 56"/>
                <a:gd name="T97" fmla="*/ 1 h 63"/>
                <a:gd name="T98" fmla="*/ 23 w 56"/>
                <a:gd name="T99" fmla="*/ 1 h 63"/>
                <a:gd name="T100" fmla="*/ 17 w 56"/>
                <a:gd name="T101" fmla="*/ 0 h 63"/>
                <a:gd name="T102" fmla="*/ 18 w 56"/>
                <a:gd name="T103" fmla="*/ 3 h 63"/>
                <a:gd name="T104" fmla="*/ 20 w 56"/>
                <a:gd name="T105" fmla="*/ 8 h 63"/>
                <a:gd name="T106" fmla="*/ 17 w 56"/>
                <a:gd name="T107" fmla="*/ 11 h 63"/>
                <a:gd name="T108" fmla="*/ 12 w 56"/>
                <a:gd name="T109" fmla="*/ 10 h 63"/>
                <a:gd name="T110" fmla="*/ 8 w 56"/>
                <a:gd name="T111" fmla="*/ 11 h 63"/>
                <a:gd name="T112" fmla="*/ 7 w 56"/>
                <a:gd name="T113" fmla="*/ 12 h 63"/>
                <a:gd name="T114" fmla="*/ 8 w 56"/>
                <a:gd name="T115" fmla="*/ 1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6" h="63">
                  <a:moveTo>
                    <a:pt x="8" y="16"/>
                  </a:moveTo>
                  <a:cubicBezTo>
                    <a:pt x="6" y="19"/>
                    <a:pt x="4" y="19"/>
                    <a:pt x="5" y="19"/>
                  </a:cubicBezTo>
                  <a:cubicBezTo>
                    <a:pt x="5" y="20"/>
                    <a:pt x="7" y="22"/>
                    <a:pt x="7" y="23"/>
                  </a:cubicBezTo>
                  <a:cubicBezTo>
                    <a:pt x="6" y="24"/>
                    <a:pt x="5" y="23"/>
                    <a:pt x="5" y="25"/>
                  </a:cubicBezTo>
                  <a:cubicBezTo>
                    <a:pt x="5" y="26"/>
                    <a:pt x="3" y="26"/>
                    <a:pt x="2" y="26"/>
                  </a:cubicBezTo>
                  <a:cubicBezTo>
                    <a:pt x="1" y="26"/>
                    <a:pt x="2" y="28"/>
                    <a:pt x="1" y="29"/>
                  </a:cubicBezTo>
                  <a:cubicBezTo>
                    <a:pt x="1" y="31"/>
                    <a:pt x="1" y="33"/>
                    <a:pt x="1" y="34"/>
                  </a:cubicBezTo>
                  <a:cubicBezTo>
                    <a:pt x="0" y="35"/>
                    <a:pt x="2" y="37"/>
                    <a:pt x="2" y="38"/>
                  </a:cubicBezTo>
                  <a:cubicBezTo>
                    <a:pt x="2" y="39"/>
                    <a:pt x="1" y="40"/>
                    <a:pt x="1" y="41"/>
                  </a:cubicBezTo>
                  <a:cubicBezTo>
                    <a:pt x="1" y="41"/>
                    <a:pt x="3" y="42"/>
                    <a:pt x="3" y="46"/>
                  </a:cubicBezTo>
                  <a:cubicBezTo>
                    <a:pt x="4" y="46"/>
                    <a:pt x="4" y="46"/>
                    <a:pt x="4" y="47"/>
                  </a:cubicBezTo>
                  <a:cubicBezTo>
                    <a:pt x="5" y="48"/>
                    <a:pt x="7" y="48"/>
                    <a:pt x="8" y="48"/>
                  </a:cubicBezTo>
                  <a:cubicBezTo>
                    <a:pt x="10" y="48"/>
                    <a:pt x="11" y="50"/>
                    <a:pt x="12" y="50"/>
                  </a:cubicBezTo>
                  <a:cubicBezTo>
                    <a:pt x="13" y="49"/>
                    <a:pt x="15" y="50"/>
                    <a:pt x="13" y="52"/>
                  </a:cubicBezTo>
                  <a:cubicBezTo>
                    <a:pt x="11" y="53"/>
                    <a:pt x="11" y="55"/>
                    <a:pt x="10" y="57"/>
                  </a:cubicBezTo>
                  <a:cubicBezTo>
                    <a:pt x="10" y="58"/>
                    <a:pt x="10" y="60"/>
                    <a:pt x="10" y="61"/>
                  </a:cubicBezTo>
                  <a:cubicBezTo>
                    <a:pt x="12" y="61"/>
                    <a:pt x="14" y="61"/>
                    <a:pt x="15" y="60"/>
                  </a:cubicBezTo>
                  <a:cubicBezTo>
                    <a:pt x="17" y="60"/>
                    <a:pt x="18" y="60"/>
                    <a:pt x="19" y="60"/>
                  </a:cubicBezTo>
                  <a:cubicBezTo>
                    <a:pt x="21" y="60"/>
                    <a:pt x="22" y="61"/>
                    <a:pt x="23" y="62"/>
                  </a:cubicBezTo>
                  <a:cubicBezTo>
                    <a:pt x="23" y="61"/>
                    <a:pt x="23" y="61"/>
                    <a:pt x="24" y="61"/>
                  </a:cubicBezTo>
                  <a:cubicBezTo>
                    <a:pt x="25" y="61"/>
                    <a:pt x="26" y="63"/>
                    <a:pt x="27" y="62"/>
                  </a:cubicBezTo>
                  <a:cubicBezTo>
                    <a:pt x="28" y="61"/>
                    <a:pt x="30" y="61"/>
                    <a:pt x="31" y="61"/>
                  </a:cubicBezTo>
                  <a:cubicBezTo>
                    <a:pt x="32" y="62"/>
                    <a:pt x="34" y="62"/>
                    <a:pt x="35" y="61"/>
                  </a:cubicBezTo>
                  <a:cubicBezTo>
                    <a:pt x="36" y="60"/>
                    <a:pt x="40" y="59"/>
                    <a:pt x="41" y="60"/>
                  </a:cubicBezTo>
                  <a:cubicBezTo>
                    <a:pt x="42" y="60"/>
                    <a:pt x="44" y="61"/>
                    <a:pt x="43" y="58"/>
                  </a:cubicBezTo>
                  <a:cubicBezTo>
                    <a:pt x="43" y="55"/>
                    <a:pt x="46" y="55"/>
                    <a:pt x="46" y="54"/>
                  </a:cubicBezTo>
                  <a:cubicBezTo>
                    <a:pt x="46" y="53"/>
                    <a:pt x="50" y="52"/>
                    <a:pt x="49" y="51"/>
                  </a:cubicBezTo>
                  <a:cubicBezTo>
                    <a:pt x="49" y="51"/>
                    <a:pt x="44" y="48"/>
                    <a:pt x="43" y="47"/>
                  </a:cubicBezTo>
                  <a:cubicBezTo>
                    <a:pt x="42" y="46"/>
                    <a:pt x="42" y="43"/>
                    <a:pt x="41" y="41"/>
                  </a:cubicBezTo>
                  <a:cubicBezTo>
                    <a:pt x="40" y="40"/>
                    <a:pt x="39" y="38"/>
                    <a:pt x="40" y="38"/>
                  </a:cubicBezTo>
                  <a:cubicBezTo>
                    <a:pt x="42" y="38"/>
                    <a:pt x="45" y="37"/>
                    <a:pt x="47" y="36"/>
                  </a:cubicBezTo>
                  <a:cubicBezTo>
                    <a:pt x="48" y="34"/>
                    <a:pt x="51" y="34"/>
                    <a:pt x="52" y="33"/>
                  </a:cubicBezTo>
                  <a:cubicBezTo>
                    <a:pt x="53" y="32"/>
                    <a:pt x="55" y="34"/>
                    <a:pt x="55" y="33"/>
                  </a:cubicBezTo>
                  <a:cubicBezTo>
                    <a:pt x="56" y="32"/>
                    <a:pt x="56" y="31"/>
                    <a:pt x="56" y="30"/>
                  </a:cubicBezTo>
                  <a:cubicBezTo>
                    <a:pt x="55" y="29"/>
                    <a:pt x="54" y="27"/>
                    <a:pt x="54" y="25"/>
                  </a:cubicBezTo>
                  <a:cubicBezTo>
                    <a:pt x="54" y="22"/>
                    <a:pt x="53" y="22"/>
                    <a:pt x="53" y="21"/>
                  </a:cubicBezTo>
                  <a:cubicBezTo>
                    <a:pt x="53" y="20"/>
                    <a:pt x="53" y="19"/>
                    <a:pt x="52" y="18"/>
                  </a:cubicBezTo>
                  <a:cubicBezTo>
                    <a:pt x="51" y="18"/>
                    <a:pt x="50" y="17"/>
                    <a:pt x="51" y="16"/>
                  </a:cubicBezTo>
                  <a:cubicBezTo>
                    <a:pt x="52" y="14"/>
                    <a:pt x="52" y="10"/>
                    <a:pt x="52" y="9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1" y="8"/>
                    <a:pt x="51" y="8"/>
                    <a:pt x="51" y="8"/>
                  </a:cubicBezTo>
                  <a:cubicBezTo>
                    <a:pt x="51" y="6"/>
                    <a:pt x="50" y="6"/>
                    <a:pt x="47" y="6"/>
                  </a:cubicBezTo>
                  <a:cubicBezTo>
                    <a:pt x="45" y="6"/>
                    <a:pt x="49" y="3"/>
                    <a:pt x="48" y="2"/>
                  </a:cubicBezTo>
                  <a:cubicBezTo>
                    <a:pt x="47" y="1"/>
                    <a:pt x="45" y="4"/>
                    <a:pt x="42" y="4"/>
                  </a:cubicBezTo>
                  <a:cubicBezTo>
                    <a:pt x="40" y="3"/>
                    <a:pt x="37" y="6"/>
                    <a:pt x="35" y="8"/>
                  </a:cubicBezTo>
                  <a:cubicBezTo>
                    <a:pt x="33" y="9"/>
                    <a:pt x="31" y="7"/>
                    <a:pt x="32" y="5"/>
                  </a:cubicBezTo>
                  <a:cubicBezTo>
                    <a:pt x="34" y="3"/>
                    <a:pt x="32" y="3"/>
                    <a:pt x="30" y="4"/>
                  </a:cubicBezTo>
                  <a:cubicBezTo>
                    <a:pt x="28" y="5"/>
                    <a:pt x="25" y="4"/>
                    <a:pt x="25" y="2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4" y="1"/>
                    <a:pt x="23" y="1"/>
                    <a:pt x="23" y="1"/>
                  </a:cubicBezTo>
                  <a:cubicBezTo>
                    <a:pt x="22" y="0"/>
                    <a:pt x="19" y="0"/>
                    <a:pt x="17" y="0"/>
                  </a:cubicBezTo>
                  <a:cubicBezTo>
                    <a:pt x="18" y="1"/>
                    <a:pt x="18" y="2"/>
                    <a:pt x="18" y="3"/>
                  </a:cubicBezTo>
                  <a:cubicBezTo>
                    <a:pt x="17" y="5"/>
                    <a:pt x="18" y="6"/>
                    <a:pt x="20" y="8"/>
                  </a:cubicBezTo>
                  <a:cubicBezTo>
                    <a:pt x="21" y="11"/>
                    <a:pt x="17" y="9"/>
                    <a:pt x="17" y="11"/>
                  </a:cubicBezTo>
                  <a:cubicBezTo>
                    <a:pt x="17" y="12"/>
                    <a:pt x="13" y="11"/>
                    <a:pt x="12" y="10"/>
                  </a:cubicBezTo>
                  <a:cubicBezTo>
                    <a:pt x="11" y="10"/>
                    <a:pt x="8" y="10"/>
                    <a:pt x="8" y="11"/>
                  </a:cubicBezTo>
                  <a:cubicBezTo>
                    <a:pt x="8" y="11"/>
                    <a:pt x="8" y="12"/>
                    <a:pt x="7" y="12"/>
                  </a:cubicBezTo>
                  <a:cubicBezTo>
                    <a:pt x="8" y="14"/>
                    <a:pt x="8" y="16"/>
                    <a:pt x="8" y="16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7" name="Freeform 90">
              <a:extLst>
                <a:ext uri="{FF2B5EF4-FFF2-40B4-BE49-F238E27FC236}">
                  <a16:creationId xmlns:a16="http://schemas.microsoft.com/office/drawing/2014/main" xmlns="" id="{FE91B50D-84C4-4792-BA4A-B9BF2E41409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9999" y="2019990"/>
              <a:ext cx="248472" cy="391008"/>
            </a:xfrm>
            <a:custGeom>
              <a:avLst/>
              <a:gdLst>
                <a:gd name="T0" fmla="*/ 56 w 66"/>
                <a:gd name="T1" fmla="*/ 87 h 104"/>
                <a:gd name="T2" fmla="*/ 65 w 66"/>
                <a:gd name="T3" fmla="*/ 78 h 104"/>
                <a:gd name="T4" fmla="*/ 64 w 66"/>
                <a:gd name="T5" fmla="*/ 73 h 104"/>
                <a:gd name="T6" fmla="*/ 56 w 66"/>
                <a:gd name="T7" fmla="*/ 67 h 104"/>
                <a:gd name="T8" fmla="*/ 60 w 66"/>
                <a:gd name="T9" fmla="*/ 64 h 104"/>
                <a:gd name="T10" fmla="*/ 56 w 66"/>
                <a:gd name="T11" fmla="*/ 61 h 104"/>
                <a:gd name="T12" fmla="*/ 57 w 66"/>
                <a:gd name="T13" fmla="*/ 57 h 104"/>
                <a:gd name="T14" fmla="*/ 54 w 66"/>
                <a:gd name="T15" fmla="*/ 55 h 104"/>
                <a:gd name="T16" fmla="*/ 56 w 66"/>
                <a:gd name="T17" fmla="*/ 54 h 104"/>
                <a:gd name="T18" fmla="*/ 55 w 66"/>
                <a:gd name="T19" fmla="*/ 49 h 104"/>
                <a:gd name="T20" fmla="*/ 57 w 66"/>
                <a:gd name="T21" fmla="*/ 45 h 104"/>
                <a:gd name="T22" fmla="*/ 51 w 66"/>
                <a:gd name="T23" fmla="*/ 36 h 104"/>
                <a:gd name="T24" fmla="*/ 53 w 66"/>
                <a:gd name="T25" fmla="*/ 32 h 104"/>
                <a:gd name="T26" fmla="*/ 57 w 66"/>
                <a:gd name="T27" fmla="*/ 27 h 104"/>
                <a:gd name="T28" fmla="*/ 52 w 66"/>
                <a:gd name="T29" fmla="*/ 23 h 104"/>
                <a:gd name="T30" fmla="*/ 48 w 66"/>
                <a:gd name="T31" fmla="*/ 21 h 104"/>
                <a:gd name="T32" fmla="*/ 47 w 66"/>
                <a:gd name="T33" fmla="*/ 17 h 104"/>
                <a:gd name="T34" fmla="*/ 48 w 66"/>
                <a:gd name="T35" fmla="*/ 14 h 104"/>
                <a:gd name="T36" fmla="*/ 51 w 66"/>
                <a:gd name="T37" fmla="*/ 12 h 104"/>
                <a:gd name="T38" fmla="*/ 52 w 66"/>
                <a:gd name="T39" fmla="*/ 10 h 104"/>
                <a:gd name="T40" fmla="*/ 52 w 66"/>
                <a:gd name="T41" fmla="*/ 6 h 104"/>
                <a:gd name="T42" fmla="*/ 45 w 66"/>
                <a:gd name="T43" fmla="*/ 2 h 104"/>
                <a:gd name="T44" fmla="*/ 40 w 66"/>
                <a:gd name="T45" fmla="*/ 2 h 104"/>
                <a:gd name="T46" fmla="*/ 34 w 66"/>
                <a:gd name="T47" fmla="*/ 3 h 104"/>
                <a:gd name="T48" fmla="*/ 30 w 66"/>
                <a:gd name="T49" fmla="*/ 7 h 104"/>
                <a:gd name="T50" fmla="*/ 29 w 66"/>
                <a:gd name="T51" fmla="*/ 13 h 104"/>
                <a:gd name="T52" fmla="*/ 27 w 66"/>
                <a:gd name="T53" fmla="*/ 16 h 104"/>
                <a:gd name="T54" fmla="*/ 23 w 66"/>
                <a:gd name="T55" fmla="*/ 15 h 104"/>
                <a:gd name="T56" fmla="*/ 18 w 66"/>
                <a:gd name="T57" fmla="*/ 15 h 104"/>
                <a:gd name="T58" fmla="*/ 11 w 66"/>
                <a:gd name="T59" fmla="*/ 15 h 104"/>
                <a:gd name="T60" fmla="*/ 5 w 66"/>
                <a:gd name="T61" fmla="*/ 10 h 104"/>
                <a:gd name="T62" fmla="*/ 0 w 66"/>
                <a:gd name="T63" fmla="*/ 13 h 104"/>
                <a:gd name="T64" fmla="*/ 7 w 66"/>
                <a:gd name="T65" fmla="*/ 18 h 104"/>
                <a:gd name="T66" fmla="*/ 16 w 66"/>
                <a:gd name="T67" fmla="*/ 23 h 104"/>
                <a:gd name="T68" fmla="*/ 16 w 66"/>
                <a:gd name="T69" fmla="*/ 29 h 104"/>
                <a:gd name="T70" fmla="*/ 18 w 66"/>
                <a:gd name="T71" fmla="*/ 35 h 104"/>
                <a:gd name="T72" fmla="*/ 18 w 66"/>
                <a:gd name="T73" fmla="*/ 40 h 104"/>
                <a:gd name="T74" fmla="*/ 19 w 66"/>
                <a:gd name="T75" fmla="*/ 43 h 104"/>
                <a:gd name="T76" fmla="*/ 20 w 66"/>
                <a:gd name="T77" fmla="*/ 46 h 104"/>
                <a:gd name="T78" fmla="*/ 25 w 66"/>
                <a:gd name="T79" fmla="*/ 48 h 104"/>
                <a:gd name="T80" fmla="*/ 27 w 66"/>
                <a:gd name="T81" fmla="*/ 53 h 104"/>
                <a:gd name="T82" fmla="*/ 26 w 66"/>
                <a:gd name="T83" fmla="*/ 55 h 104"/>
                <a:gd name="T84" fmla="*/ 22 w 66"/>
                <a:gd name="T85" fmla="*/ 58 h 104"/>
                <a:gd name="T86" fmla="*/ 16 w 66"/>
                <a:gd name="T87" fmla="*/ 64 h 104"/>
                <a:gd name="T88" fmla="*/ 12 w 66"/>
                <a:gd name="T89" fmla="*/ 67 h 104"/>
                <a:gd name="T90" fmla="*/ 9 w 66"/>
                <a:gd name="T91" fmla="*/ 71 h 104"/>
                <a:gd name="T92" fmla="*/ 5 w 66"/>
                <a:gd name="T93" fmla="*/ 73 h 104"/>
                <a:gd name="T94" fmla="*/ 2 w 66"/>
                <a:gd name="T95" fmla="*/ 77 h 104"/>
                <a:gd name="T96" fmla="*/ 2 w 66"/>
                <a:gd name="T97" fmla="*/ 80 h 104"/>
                <a:gd name="T98" fmla="*/ 3 w 66"/>
                <a:gd name="T99" fmla="*/ 85 h 104"/>
                <a:gd name="T100" fmla="*/ 4 w 66"/>
                <a:gd name="T101" fmla="*/ 92 h 104"/>
                <a:gd name="T102" fmla="*/ 2 w 66"/>
                <a:gd name="T103" fmla="*/ 98 h 104"/>
                <a:gd name="T104" fmla="*/ 8 w 66"/>
                <a:gd name="T105" fmla="*/ 100 h 104"/>
                <a:gd name="T106" fmla="*/ 12 w 66"/>
                <a:gd name="T107" fmla="*/ 102 h 104"/>
                <a:gd name="T108" fmla="*/ 19 w 66"/>
                <a:gd name="T109" fmla="*/ 104 h 104"/>
                <a:gd name="T110" fmla="*/ 38 w 66"/>
                <a:gd name="T111" fmla="*/ 99 h 104"/>
                <a:gd name="T112" fmla="*/ 44 w 66"/>
                <a:gd name="T113" fmla="*/ 99 h 104"/>
                <a:gd name="T114" fmla="*/ 47 w 66"/>
                <a:gd name="T115" fmla="*/ 95 h 104"/>
                <a:gd name="T116" fmla="*/ 56 w 66"/>
                <a:gd name="T117" fmla="*/ 87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6" h="104">
                  <a:moveTo>
                    <a:pt x="56" y="87"/>
                  </a:moveTo>
                  <a:cubicBezTo>
                    <a:pt x="58" y="84"/>
                    <a:pt x="64" y="81"/>
                    <a:pt x="65" y="78"/>
                  </a:cubicBezTo>
                  <a:cubicBezTo>
                    <a:pt x="66" y="77"/>
                    <a:pt x="66" y="76"/>
                    <a:pt x="64" y="73"/>
                  </a:cubicBezTo>
                  <a:cubicBezTo>
                    <a:pt x="61" y="71"/>
                    <a:pt x="56" y="69"/>
                    <a:pt x="56" y="67"/>
                  </a:cubicBezTo>
                  <a:cubicBezTo>
                    <a:pt x="56" y="66"/>
                    <a:pt x="60" y="66"/>
                    <a:pt x="60" y="64"/>
                  </a:cubicBezTo>
                  <a:cubicBezTo>
                    <a:pt x="59" y="62"/>
                    <a:pt x="57" y="62"/>
                    <a:pt x="56" y="61"/>
                  </a:cubicBezTo>
                  <a:cubicBezTo>
                    <a:pt x="55" y="59"/>
                    <a:pt x="57" y="58"/>
                    <a:pt x="57" y="57"/>
                  </a:cubicBezTo>
                  <a:cubicBezTo>
                    <a:pt x="57" y="57"/>
                    <a:pt x="54" y="56"/>
                    <a:pt x="54" y="55"/>
                  </a:cubicBezTo>
                  <a:cubicBezTo>
                    <a:pt x="54" y="54"/>
                    <a:pt x="56" y="55"/>
                    <a:pt x="56" y="54"/>
                  </a:cubicBezTo>
                  <a:cubicBezTo>
                    <a:pt x="55" y="52"/>
                    <a:pt x="53" y="50"/>
                    <a:pt x="55" y="49"/>
                  </a:cubicBezTo>
                  <a:cubicBezTo>
                    <a:pt x="56" y="47"/>
                    <a:pt x="59" y="49"/>
                    <a:pt x="57" y="45"/>
                  </a:cubicBezTo>
                  <a:cubicBezTo>
                    <a:pt x="55" y="41"/>
                    <a:pt x="52" y="37"/>
                    <a:pt x="51" y="36"/>
                  </a:cubicBezTo>
                  <a:cubicBezTo>
                    <a:pt x="50" y="35"/>
                    <a:pt x="52" y="33"/>
                    <a:pt x="53" y="32"/>
                  </a:cubicBezTo>
                  <a:cubicBezTo>
                    <a:pt x="54" y="31"/>
                    <a:pt x="57" y="29"/>
                    <a:pt x="57" y="27"/>
                  </a:cubicBezTo>
                  <a:cubicBezTo>
                    <a:pt x="57" y="26"/>
                    <a:pt x="53" y="23"/>
                    <a:pt x="52" y="23"/>
                  </a:cubicBezTo>
                  <a:cubicBezTo>
                    <a:pt x="51" y="22"/>
                    <a:pt x="49" y="22"/>
                    <a:pt x="48" y="21"/>
                  </a:cubicBezTo>
                  <a:cubicBezTo>
                    <a:pt x="47" y="19"/>
                    <a:pt x="46" y="18"/>
                    <a:pt x="47" y="17"/>
                  </a:cubicBezTo>
                  <a:cubicBezTo>
                    <a:pt x="48" y="16"/>
                    <a:pt x="48" y="15"/>
                    <a:pt x="48" y="14"/>
                  </a:cubicBezTo>
                  <a:cubicBezTo>
                    <a:pt x="48" y="13"/>
                    <a:pt x="50" y="14"/>
                    <a:pt x="51" y="12"/>
                  </a:cubicBezTo>
                  <a:cubicBezTo>
                    <a:pt x="51" y="11"/>
                    <a:pt x="51" y="10"/>
                    <a:pt x="52" y="10"/>
                  </a:cubicBezTo>
                  <a:cubicBezTo>
                    <a:pt x="52" y="8"/>
                    <a:pt x="52" y="7"/>
                    <a:pt x="52" y="6"/>
                  </a:cubicBezTo>
                  <a:cubicBezTo>
                    <a:pt x="52" y="4"/>
                    <a:pt x="47" y="4"/>
                    <a:pt x="45" y="2"/>
                  </a:cubicBezTo>
                  <a:cubicBezTo>
                    <a:pt x="44" y="0"/>
                    <a:pt x="41" y="1"/>
                    <a:pt x="40" y="2"/>
                  </a:cubicBezTo>
                  <a:cubicBezTo>
                    <a:pt x="40" y="3"/>
                    <a:pt x="34" y="1"/>
                    <a:pt x="34" y="3"/>
                  </a:cubicBezTo>
                  <a:cubicBezTo>
                    <a:pt x="34" y="5"/>
                    <a:pt x="30" y="5"/>
                    <a:pt x="30" y="7"/>
                  </a:cubicBezTo>
                  <a:cubicBezTo>
                    <a:pt x="30" y="9"/>
                    <a:pt x="32" y="13"/>
                    <a:pt x="29" y="13"/>
                  </a:cubicBezTo>
                  <a:cubicBezTo>
                    <a:pt x="26" y="12"/>
                    <a:pt x="28" y="14"/>
                    <a:pt x="27" y="16"/>
                  </a:cubicBezTo>
                  <a:cubicBezTo>
                    <a:pt x="25" y="19"/>
                    <a:pt x="25" y="15"/>
                    <a:pt x="23" y="15"/>
                  </a:cubicBezTo>
                  <a:cubicBezTo>
                    <a:pt x="21" y="16"/>
                    <a:pt x="19" y="14"/>
                    <a:pt x="18" y="15"/>
                  </a:cubicBezTo>
                  <a:cubicBezTo>
                    <a:pt x="17" y="17"/>
                    <a:pt x="14" y="15"/>
                    <a:pt x="11" y="15"/>
                  </a:cubicBezTo>
                  <a:cubicBezTo>
                    <a:pt x="8" y="14"/>
                    <a:pt x="7" y="10"/>
                    <a:pt x="5" y="10"/>
                  </a:cubicBezTo>
                  <a:cubicBezTo>
                    <a:pt x="3" y="10"/>
                    <a:pt x="1" y="11"/>
                    <a:pt x="0" y="13"/>
                  </a:cubicBezTo>
                  <a:cubicBezTo>
                    <a:pt x="3" y="14"/>
                    <a:pt x="4" y="16"/>
                    <a:pt x="7" y="18"/>
                  </a:cubicBezTo>
                  <a:cubicBezTo>
                    <a:pt x="11" y="19"/>
                    <a:pt x="16" y="21"/>
                    <a:pt x="16" y="23"/>
                  </a:cubicBezTo>
                  <a:cubicBezTo>
                    <a:pt x="16" y="25"/>
                    <a:pt x="15" y="28"/>
                    <a:pt x="16" y="29"/>
                  </a:cubicBezTo>
                  <a:cubicBezTo>
                    <a:pt x="18" y="30"/>
                    <a:pt x="16" y="34"/>
                    <a:pt x="18" y="35"/>
                  </a:cubicBezTo>
                  <a:cubicBezTo>
                    <a:pt x="20" y="35"/>
                    <a:pt x="19" y="40"/>
                    <a:pt x="18" y="40"/>
                  </a:cubicBezTo>
                  <a:cubicBezTo>
                    <a:pt x="16" y="40"/>
                    <a:pt x="18" y="42"/>
                    <a:pt x="19" y="43"/>
                  </a:cubicBezTo>
                  <a:cubicBezTo>
                    <a:pt x="19" y="44"/>
                    <a:pt x="20" y="45"/>
                    <a:pt x="20" y="46"/>
                  </a:cubicBezTo>
                  <a:cubicBezTo>
                    <a:pt x="22" y="47"/>
                    <a:pt x="23" y="48"/>
                    <a:pt x="25" y="48"/>
                  </a:cubicBezTo>
                  <a:cubicBezTo>
                    <a:pt x="27" y="49"/>
                    <a:pt x="27" y="51"/>
                    <a:pt x="27" y="53"/>
                  </a:cubicBezTo>
                  <a:cubicBezTo>
                    <a:pt x="27" y="55"/>
                    <a:pt x="27" y="56"/>
                    <a:pt x="26" y="55"/>
                  </a:cubicBezTo>
                  <a:cubicBezTo>
                    <a:pt x="25" y="54"/>
                    <a:pt x="23" y="55"/>
                    <a:pt x="22" y="58"/>
                  </a:cubicBezTo>
                  <a:cubicBezTo>
                    <a:pt x="22" y="61"/>
                    <a:pt x="18" y="64"/>
                    <a:pt x="16" y="64"/>
                  </a:cubicBezTo>
                  <a:cubicBezTo>
                    <a:pt x="14" y="65"/>
                    <a:pt x="14" y="67"/>
                    <a:pt x="12" y="67"/>
                  </a:cubicBezTo>
                  <a:cubicBezTo>
                    <a:pt x="11" y="68"/>
                    <a:pt x="9" y="69"/>
                    <a:pt x="9" y="71"/>
                  </a:cubicBezTo>
                  <a:cubicBezTo>
                    <a:pt x="9" y="73"/>
                    <a:pt x="6" y="73"/>
                    <a:pt x="5" y="73"/>
                  </a:cubicBezTo>
                  <a:cubicBezTo>
                    <a:pt x="3" y="73"/>
                    <a:pt x="3" y="76"/>
                    <a:pt x="2" y="77"/>
                  </a:cubicBezTo>
                  <a:cubicBezTo>
                    <a:pt x="1" y="78"/>
                    <a:pt x="1" y="79"/>
                    <a:pt x="2" y="80"/>
                  </a:cubicBezTo>
                  <a:cubicBezTo>
                    <a:pt x="3" y="82"/>
                    <a:pt x="2" y="83"/>
                    <a:pt x="3" y="85"/>
                  </a:cubicBezTo>
                  <a:cubicBezTo>
                    <a:pt x="3" y="86"/>
                    <a:pt x="5" y="89"/>
                    <a:pt x="4" y="92"/>
                  </a:cubicBezTo>
                  <a:cubicBezTo>
                    <a:pt x="3" y="95"/>
                    <a:pt x="1" y="98"/>
                    <a:pt x="2" y="98"/>
                  </a:cubicBezTo>
                  <a:cubicBezTo>
                    <a:pt x="3" y="98"/>
                    <a:pt x="6" y="101"/>
                    <a:pt x="8" y="100"/>
                  </a:cubicBezTo>
                  <a:cubicBezTo>
                    <a:pt x="10" y="100"/>
                    <a:pt x="10" y="103"/>
                    <a:pt x="12" y="102"/>
                  </a:cubicBezTo>
                  <a:cubicBezTo>
                    <a:pt x="14" y="102"/>
                    <a:pt x="14" y="104"/>
                    <a:pt x="19" y="104"/>
                  </a:cubicBezTo>
                  <a:cubicBezTo>
                    <a:pt x="24" y="104"/>
                    <a:pt x="34" y="99"/>
                    <a:pt x="38" y="99"/>
                  </a:cubicBezTo>
                  <a:cubicBezTo>
                    <a:pt x="40" y="99"/>
                    <a:pt x="42" y="99"/>
                    <a:pt x="44" y="99"/>
                  </a:cubicBezTo>
                  <a:cubicBezTo>
                    <a:pt x="44" y="98"/>
                    <a:pt x="46" y="96"/>
                    <a:pt x="47" y="95"/>
                  </a:cubicBezTo>
                  <a:cubicBezTo>
                    <a:pt x="49" y="92"/>
                    <a:pt x="55" y="91"/>
                    <a:pt x="56" y="87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8" name="Freeform 91">
              <a:extLst>
                <a:ext uri="{FF2B5EF4-FFF2-40B4-BE49-F238E27FC236}">
                  <a16:creationId xmlns:a16="http://schemas.microsoft.com/office/drawing/2014/main" xmlns="" id="{0BCE4C06-746B-463D-8291-771C466C852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3859" y="3246333"/>
              <a:ext cx="496944" cy="398907"/>
            </a:xfrm>
            <a:custGeom>
              <a:avLst/>
              <a:gdLst>
                <a:gd name="T0" fmla="*/ 79 w 132"/>
                <a:gd name="T1" fmla="*/ 23 h 106"/>
                <a:gd name="T2" fmla="*/ 68 w 132"/>
                <a:gd name="T3" fmla="*/ 21 h 106"/>
                <a:gd name="T4" fmla="*/ 60 w 132"/>
                <a:gd name="T5" fmla="*/ 19 h 106"/>
                <a:gd name="T6" fmla="*/ 45 w 132"/>
                <a:gd name="T7" fmla="*/ 8 h 106"/>
                <a:gd name="T8" fmla="*/ 33 w 132"/>
                <a:gd name="T9" fmla="*/ 1 h 106"/>
                <a:gd name="T10" fmla="*/ 28 w 132"/>
                <a:gd name="T11" fmla="*/ 1 h 106"/>
                <a:gd name="T12" fmla="*/ 21 w 132"/>
                <a:gd name="T13" fmla="*/ 3 h 106"/>
                <a:gd name="T14" fmla="*/ 15 w 132"/>
                <a:gd name="T15" fmla="*/ 7 h 106"/>
                <a:gd name="T16" fmla="*/ 20 w 132"/>
                <a:gd name="T17" fmla="*/ 12 h 106"/>
                <a:gd name="T18" fmla="*/ 16 w 132"/>
                <a:gd name="T19" fmla="*/ 15 h 106"/>
                <a:gd name="T20" fmla="*/ 12 w 132"/>
                <a:gd name="T21" fmla="*/ 17 h 106"/>
                <a:gd name="T22" fmla="*/ 7 w 132"/>
                <a:gd name="T23" fmla="*/ 20 h 106"/>
                <a:gd name="T24" fmla="*/ 1 w 132"/>
                <a:gd name="T25" fmla="*/ 18 h 106"/>
                <a:gd name="T26" fmla="*/ 1 w 132"/>
                <a:gd name="T27" fmla="*/ 19 h 106"/>
                <a:gd name="T28" fmla="*/ 0 w 132"/>
                <a:gd name="T29" fmla="*/ 21 h 106"/>
                <a:gd name="T30" fmla="*/ 1 w 132"/>
                <a:gd name="T31" fmla="*/ 28 h 106"/>
                <a:gd name="T32" fmla="*/ 6 w 132"/>
                <a:gd name="T33" fmla="*/ 34 h 106"/>
                <a:gd name="T34" fmla="*/ 15 w 132"/>
                <a:gd name="T35" fmla="*/ 48 h 106"/>
                <a:gd name="T36" fmla="*/ 20 w 132"/>
                <a:gd name="T37" fmla="*/ 55 h 106"/>
                <a:gd name="T38" fmla="*/ 26 w 132"/>
                <a:gd name="T39" fmla="*/ 62 h 106"/>
                <a:gd name="T40" fmla="*/ 27 w 132"/>
                <a:gd name="T41" fmla="*/ 69 h 106"/>
                <a:gd name="T42" fmla="*/ 33 w 132"/>
                <a:gd name="T43" fmla="*/ 80 h 106"/>
                <a:gd name="T44" fmla="*/ 40 w 132"/>
                <a:gd name="T45" fmla="*/ 88 h 106"/>
                <a:gd name="T46" fmla="*/ 45 w 132"/>
                <a:gd name="T47" fmla="*/ 97 h 106"/>
                <a:gd name="T48" fmla="*/ 48 w 132"/>
                <a:gd name="T49" fmla="*/ 102 h 106"/>
                <a:gd name="T50" fmla="*/ 50 w 132"/>
                <a:gd name="T51" fmla="*/ 106 h 106"/>
                <a:gd name="T52" fmla="*/ 52 w 132"/>
                <a:gd name="T53" fmla="*/ 104 h 106"/>
                <a:gd name="T54" fmla="*/ 52 w 132"/>
                <a:gd name="T55" fmla="*/ 101 h 106"/>
                <a:gd name="T56" fmla="*/ 55 w 132"/>
                <a:gd name="T57" fmla="*/ 99 h 106"/>
                <a:gd name="T58" fmla="*/ 60 w 132"/>
                <a:gd name="T59" fmla="*/ 99 h 106"/>
                <a:gd name="T60" fmla="*/ 67 w 132"/>
                <a:gd name="T61" fmla="*/ 100 h 106"/>
                <a:gd name="T62" fmla="*/ 76 w 132"/>
                <a:gd name="T63" fmla="*/ 101 h 106"/>
                <a:gd name="T64" fmla="*/ 80 w 132"/>
                <a:gd name="T65" fmla="*/ 100 h 106"/>
                <a:gd name="T66" fmla="*/ 90 w 132"/>
                <a:gd name="T67" fmla="*/ 91 h 106"/>
                <a:gd name="T68" fmla="*/ 102 w 132"/>
                <a:gd name="T69" fmla="*/ 91 h 106"/>
                <a:gd name="T70" fmla="*/ 127 w 132"/>
                <a:gd name="T71" fmla="*/ 83 h 106"/>
                <a:gd name="T72" fmla="*/ 132 w 132"/>
                <a:gd name="T73" fmla="*/ 70 h 106"/>
                <a:gd name="T74" fmla="*/ 128 w 132"/>
                <a:gd name="T75" fmla="*/ 65 h 106"/>
                <a:gd name="T76" fmla="*/ 113 w 132"/>
                <a:gd name="T77" fmla="*/ 63 h 106"/>
                <a:gd name="T78" fmla="*/ 108 w 132"/>
                <a:gd name="T79" fmla="*/ 57 h 106"/>
                <a:gd name="T80" fmla="*/ 105 w 132"/>
                <a:gd name="T81" fmla="*/ 53 h 106"/>
                <a:gd name="T82" fmla="*/ 100 w 132"/>
                <a:gd name="T83" fmla="*/ 49 h 106"/>
                <a:gd name="T84" fmla="*/ 97 w 132"/>
                <a:gd name="T85" fmla="*/ 42 h 106"/>
                <a:gd name="T86" fmla="*/ 94 w 132"/>
                <a:gd name="T87" fmla="*/ 36 h 106"/>
                <a:gd name="T88" fmla="*/ 88 w 132"/>
                <a:gd name="T89" fmla="*/ 28 h 106"/>
                <a:gd name="T90" fmla="*/ 87 w 132"/>
                <a:gd name="T91" fmla="*/ 26 h 106"/>
                <a:gd name="T92" fmla="*/ 82 w 132"/>
                <a:gd name="T93" fmla="*/ 25 h 106"/>
                <a:gd name="T94" fmla="*/ 79 w 132"/>
                <a:gd name="T95" fmla="*/ 2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32" h="106">
                  <a:moveTo>
                    <a:pt x="79" y="23"/>
                  </a:moveTo>
                  <a:cubicBezTo>
                    <a:pt x="79" y="23"/>
                    <a:pt x="69" y="21"/>
                    <a:pt x="68" y="21"/>
                  </a:cubicBezTo>
                  <a:cubicBezTo>
                    <a:pt x="66" y="21"/>
                    <a:pt x="63" y="21"/>
                    <a:pt x="60" y="19"/>
                  </a:cubicBezTo>
                  <a:cubicBezTo>
                    <a:pt x="58" y="17"/>
                    <a:pt x="47" y="9"/>
                    <a:pt x="45" y="8"/>
                  </a:cubicBezTo>
                  <a:cubicBezTo>
                    <a:pt x="43" y="7"/>
                    <a:pt x="35" y="1"/>
                    <a:pt x="33" y="1"/>
                  </a:cubicBezTo>
                  <a:cubicBezTo>
                    <a:pt x="31" y="0"/>
                    <a:pt x="31" y="1"/>
                    <a:pt x="28" y="1"/>
                  </a:cubicBezTo>
                  <a:cubicBezTo>
                    <a:pt x="25" y="1"/>
                    <a:pt x="26" y="2"/>
                    <a:pt x="21" y="3"/>
                  </a:cubicBezTo>
                  <a:cubicBezTo>
                    <a:pt x="17" y="3"/>
                    <a:pt x="14" y="6"/>
                    <a:pt x="15" y="7"/>
                  </a:cubicBezTo>
                  <a:cubicBezTo>
                    <a:pt x="17" y="7"/>
                    <a:pt x="21" y="11"/>
                    <a:pt x="20" y="12"/>
                  </a:cubicBezTo>
                  <a:cubicBezTo>
                    <a:pt x="18" y="13"/>
                    <a:pt x="18" y="15"/>
                    <a:pt x="16" y="15"/>
                  </a:cubicBezTo>
                  <a:cubicBezTo>
                    <a:pt x="14" y="15"/>
                    <a:pt x="12" y="15"/>
                    <a:pt x="12" y="17"/>
                  </a:cubicBezTo>
                  <a:cubicBezTo>
                    <a:pt x="12" y="18"/>
                    <a:pt x="10" y="21"/>
                    <a:pt x="7" y="20"/>
                  </a:cubicBezTo>
                  <a:cubicBezTo>
                    <a:pt x="6" y="20"/>
                    <a:pt x="3" y="19"/>
                    <a:pt x="1" y="18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2"/>
                    <a:pt x="0" y="28"/>
                    <a:pt x="1" y="28"/>
                  </a:cubicBezTo>
                  <a:cubicBezTo>
                    <a:pt x="3" y="29"/>
                    <a:pt x="3" y="31"/>
                    <a:pt x="6" y="34"/>
                  </a:cubicBezTo>
                  <a:cubicBezTo>
                    <a:pt x="9" y="38"/>
                    <a:pt x="15" y="46"/>
                    <a:pt x="15" y="48"/>
                  </a:cubicBezTo>
                  <a:cubicBezTo>
                    <a:pt x="16" y="51"/>
                    <a:pt x="17" y="53"/>
                    <a:pt x="20" y="55"/>
                  </a:cubicBezTo>
                  <a:cubicBezTo>
                    <a:pt x="24" y="58"/>
                    <a:pt x="24" y="61"/>
                    <a:pt x="26" y="62"/>
                  </a:cubicBezTo>
                  <a:cubicBezTo>
                    <a:pt x="28" y="64"/>
                    <a:pt x="27" y="66"/>
                    <a:pt x="27" y="69"/>
                  </a:cubicBezTo>
                  <a:cubicBezTo>
                    <a:pt x="28" y="73"/>
                    <a:pt x="29" y="78"/>
                    <a:pt x="33" y="80"/>
                  </a:cubicBezTo>
                  <a:cubicBezTo>
                    <a:pt x="36" y="82"/>
                    <a:pt x="38" y="84"/>
                    <a:pt x="40" y="88"/>
                  </a:cubicBezTo>
                  <a:cubicBezTo>
                    <a:pt x="41" y="92"/>
                    <a:pt x="43" y="95"/>
                    <a:pt x="45" y="97"/>
                  </a:cubicBezTo>
                  <a:cubicBezTo>
                    <a:pt x="48" y="100"/>
                    <a:pt x="46" y="101"/>
                    <a:pt x="48" y="102"/>
                  </a:cubicBezTo>
                  <a:cubicBezTo>
                    <a:pt x="48" y="103"/>
                    <a:pt x="49" y="104"/>
                    <a:pt x="50" y="106"/>
                  </a:cubicBezTo>
                  <a:cubicBezTo>
                    <a:pt x="51" y="105"/>
                    <a:pt x="52" y="104"/>
                    <a:pt x="52" y="104"/>
                  </a:cubicBezTo>
                  <a:cubicBezTo>
                    <a:pt x="53" y="104"/>
                    <a:pt x="52" y="102"/>
                    <a:pt x="52" y="101"/>
                  </a:cubicBezTo>
                  <a:cubicBezTo>
                    <a:pt x="53" y="100"/>
                    <a:pt x="54" y="99"/>
                    <a:pt x="55" y="99"/>
                  </a:cubicBezTo>
                  <a:cubicBezTo>
                    <a:pt x="56" y="98"/>
                    <a:pt x="57" y="100"/>
                    <a:pt x="60" y="99"/>
                  </a:cubicBezTo>
                  <a:cubicBezTo>
                    <a:pt x="62" y="99"/>
                    <a:pt x="67" y="99"/>
                    <a:pt x="67" y="100"/>
                  </a:cubicBezTo>
                  <a:cubicBezTo>
                    <a:pt x="68" y="101"/>
                    <a:pt x="74" y="100"/>
                    <a:pt x="76" y="101"/>
                  </a:cubicBezTo>
                  <a:cubicBezTo>
                    <a:pt x="78" y="103"/>
                    <a:pt x="79" y="102"/>
                    <a:pt x="80" y="100"/>
                  </a:cubicBezTo>
                  <a:cubicBezTo>
                    <a:pt x="81" y="97"/>
                    <a:pt x="89" y="92"/>
                    <a:pt x="90" y="91"/>
                  </a:cubicBezTo>
                  <a:cubicBezTo>
                    <a:pt x="91" y="91"/>
                    <a:pt x="99" y="91"/>
                    <a:pt x="102" y="91"/>
                  </a:cubicBezTo>
                  <a:cubicBezTo>
                    <a:pt x="105" y="90"/>
                    <a:pt x="126" y="83"/>
                    <a:pt x="127" y="83"/>
                  </a:cubicBezTo>
                  <a:cubicBezTo>
                    <a:pt x="128" y="82"/>
                    <a:pt x="132" y="71"/>
                    <a:pt x="132" y="70"/>
                  </a:cubicBezTo>
                  <a:cubicBezTo>
                    <a:pt x="132" y="68"/>
                    <a:pt x="130" y="65"/>
                    <a:pt x="128" y="65"/>
                  </a:cubicBezTo>
                  <a:cubicBezTo>
                    <a:pt x="127" y="65"/>
                    <a:pt x="114" y="64"/>
                    <a:pt x="113" y="63"/>
                  </a:cubicBezTo>
                  <a:cubicBezTo>
                    <a:pt x="112" y="63"/>
                    <a:pt x="108" y="60"/>
                    <a:pt x="108" y="57"/>
                  </a:cubicBezTo>
                  <a:cubicBezTo>
                    <a:pt x="107" y="56"/>
                    <a:pt x="106" y="54"/>
                    <a:pt x="105" y="53"/>
                  </a:cubicBezTo>
                  <a:cubicBezTo>
                    <a:pt x="104" y="53"/>
                    <a:pt x="101" y="52"/>
                    <a:pt x="100" y="49"/>
                  </a:cubicBezTo>
                  <a:cubicBezTo>
                    <a:pt x="99" y="48"/>
                    <a:pt x="96" y="44"/>
                    <a:pt x="97" y="42"/>
                  </a:cubicBezTo>
                  <a:cubicBezTo>
                    <a:pt x="98" y="41"/>
                    <a:pt x="96" y="37"/>
                    <a:pt x="94" y="36"/>
                  </a:cubicBezTo>
                  <a:cubicBezTo>
                    <a:pt x="92" y="34"/>
                    <a:pt x="88" y="30"/>
                    <a:pt x="88" y="28"/>
                  </a:cubicBezTo>
                  <a:cubicBezTo>
                    <a:pt x="88" y="28"/>
                    <a:pt x="87" y="27"/>
                    <a:pt x="87" y="26"/>
                  </a:cubicBezTo>
                  <a:cubicBezTo>
                    <a:pt x="82" y="25"/>
                    <a:pt x="82" y="25"/>
                    <a:pt x="82" y="25"/>
                  </a:cubicBezTo>
                  <a:lnTo>
                    <a:pt x="79" y="23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9" name="Freeform 92">
              <a:extLst>
                <a:ext uri="{FF2B5EF4-FFF2-40B4-BE49-F238E27FC236}">
                  <a16:creationId xmlns:a16="http://schemas.microsoft.com/office/drawing/2014/main" xmlns="" id="{5A8CB528-729D-42FC-9AA3-762F4FC3A1A9}"/>
                </a:ext>
              </a:extLst>
            </p:cNvPr>
            <p:cNvSpPr>
              <a:spLocks/>
            </p:cNvSpPr>
            <p:nvPr/>
          </p:nvSpPr>
          <p:spPr bwMode="auto">
            <a:xfrm>
              <a:off x="7041441" y="3429988"/>
              <a:ext cx="187444" cy="211303"/>
            </a:xfrm>
            <a:custGeom>
              <a:avLst/>
              <a:gdLst>
                <a:gd name="T0" fmla="*/ 25 w 50"/>
                <a:gd name="T1" fmla="*/ 1 h 56"/>
                <a:gd name="T2" fmla="*/ 25 w 50"/>
                <a:gd name="T3" fmla="*/ 6 h 56"/>
                <a:gd name="T4" fmla="*/ 21 w 50"/>
                <a:gd name="T5" fmla="*/ 11 h 56"/>
                <a:gd name="T6" fmla="*/ 19 w 50"/>
                <a:gd name="T7" fmla="*/ 16 h 56"/>
                <a:gd name="T8" fmla="*/ 20 w 50"/>
                <a:gd name="T9" fmla="*/ 16 h 56"/>
                <a:gd name="T10" fmla="*/ 24 w 50"/>
                <a:gd name="T11" fmla="*/ 21 h 56"/>
                <a:gd name="T12" fmla="*/ 19 w 50"/>
                <a:gd name="T13" fmla="*/ 34 h 56"/>
                <a:gd name="T14" fmla="*/ 0 w 50"/>
                <a:gd name="T15" fmla="*/ 40 h 56"/>
                <a:gd name="T16" fmla="*/ 8 w 50"/>
                <a:gd name="T17" fmla="*/ 56 h 56"/>
                <a:gd name="T18" fmla="*/ 9 w 50"/>
                <a:gd name="T19" fmla="*/ 55 h 56"/>
                <a:gd name="T20" fmla="*/ 20 w 50"/>
                <a:gd name="T21" fmla="*/ 53 h 56"/>
                <a:gd name="T22" fmla="*/ 22 w 50"/>
                <a:gd name="T23" fmla="*/ 48 h 56"/>
                <a:gd name="T24" fmla="*/ 29 w 50"/>
                <a:gd name="T25" fmla="*/ 47 h 56"/>
                <a:gd name="T26" fmla="*/ 33 w 50"/>
                <a:gd name="T27" fmla="*/ 42 h 56"/>
                <a:gd name="T28" fmla="*/ 37 w 50"/>
                <a:gd name="T29" fmla="*/ 40 h 56"/>
                <a:gd name="T30" fmla="*/ 39 w 50"/>
                <a:gd name="T31" fmla="*/ 31 h 56"/>
                <a:gd name="T32" fmla="*/ 44 w 50"/>
                <a:gd name="T33" fmla="*/ 28 h 56"/>
                <a:gd name="T34" fmla="*/ 49 w 50"/>
                <a:gd name="T35" fmla="*/ 20 h 56"/>
                <a:gd name="T36" fmla="*/ 49 w 50"/>
                <a:gd name="T37" fmla="*/ 17 h 56"/>
                <a:gd name="T38" fmla="*/ 43 w 50"/>
                <a:gd name="T39" fmla="*/ 10 h 56"/>
                <a:gd name="T40" fmla="*/ 33 w 50"/>
                <a:gd name="T41" fmla="*/ 7 h 56"/>
                <a:gd name="T42" fmla="*/ 30 w 50"/>
                <a:gd name="T43" fmla="*/ 0 h 56"/>
                <a:gd name="T44" fmla="*/ 27 w 50"/>
                <a:gd name="T45" fmla="*/ 1 h 56"/>
                <a:gd name="T46" fmla="*/ 25 w 50"/>
                <a:gd name="T47" fmla="*/ 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0" h="56">
                  <a:moveTo>
                    <a:pt x="25" y="1"/>
                  </a:moveTo>
                  <a:cubicBezTo>
                    <a:pt x="25" y="6"/>
                    <a:pt x="25" y="6"/>
                    <a:pt x="25" y="6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2" y="16"/>
                    <a:pt x="24" y="19"/>
                    <a:pt x="24" y="21"/>
                  </a:cubicBezTo>
                  <a:cubicBezTo>
                    <a:pt x="24" y="22"/>
                    <a:pt x="20" y="33"/>
                    <a:pt x="19" y="34"/>
                  </a:cubicBezTo>
                  <a:cubicBezTo>
                    <a:pt x="19" y="34"/>
                    <a:pt x="8" y="38"/>
                    <a:pt x="0" y="40"/>
                  </a:cubicBezTo>
                  <a:cubicBezTo>
                    <a:pt x="2" y="43"/>
                    <a:pt x="5" y="50"/>
                    <a:pt x="8" y="56"/>
                  </a:cubicBezTo>
                  <a:cubicBezTo>
                    <a:pt x="8" y="56"/>
                    <a:pt x="9" y="55"/>
                    <a:pt x="9" y="55"/>
                  </a:cubicBezTo>
                  <a:cubicBezTo>
                    <a:pt x="13" y="53"/>
                    <a:pt x="17" y="54"/>
                    <a:pt x="20" y="53"/>
                  </a:cubicBezTo>
                  <a:cubicBezTo>
                    <a:pt x="22" y="53"/>
                    <a:pt x="20" y="50"/>
                    <a:pt x="22" y="48"/>
                  </a:cubicBezTo>
                  <a:cubicBezTo>
                    <a:pt x="24" y="46"/>
                    <a:pt x="28" y="48"/>
                    <a:pt x="29" y="47"/>
                  </a:cubicBezTo>
                  <a:cubicBezTo>
                    <a:pt x="30" y="47"/>
                    <a:pt x="31" y="42"/>
                    <a:pt x="33" y="42"/>
                  </a:cubicBezTo>
                  <a:cubicBezTo>
                    <a:pt x="35" y="41"/>
                    <a:pt x="37" y="41"/>
                    <a:pt x="37" y="40"/>
                  </a:cubicBezTo>
                  <a:cubicBezTo>
                    <a:pt x="36" y="38"/>
                    <a:pt x="37" y="31"/>
                    <a:pt x="39" y="31"/>
                  </a:cubicBezTo>
                  <a:cubicBezTo>
                    <a:pt x="41" y="31"/>
                    <a:pt x="44" y="29"/>
                    <a:pt x="44" y="28"/>
                  </a:cubicBezTo>
                  <a:cubicBezTo>
                    <a:pt x="44" y="27"/>
                    <a:pt x="48" y="22"/>
                    <a:pt x="49" y="20"/>
                  </a:cubicBezTo>
                  <a:cubicBezTo>
                    <a:pt x="50" y="18"/>
                    <a:pt x="50" y="17"/>
                    <a:pt x="49" y="17"/>
                  </a:cubicBezTo>
                  <a:cubicBezTo>
                    <a:pt x="47" y="17"/>
                    <a:pt x="44" y="12"/>
                    <a:pt x="43" y="10"/>
                  </a:cubicBezTo>
                  <a:cubicBezTo>
                    <a:pt x="43" y="9"/>
                    <a:pt x="37" y="10"/>
                    <a:pt x="33" y="7"/>
                  </a:cubicBezTo>
                  <a:cubicBezTo>
                    <a:pt x="31" y="5"/>
                    <a:pt x="30" y="3"/>
                    <a:pt x="30" y="0"/>
                  </a:cubicBezTo>
                  <a:cubicBezTo>
                    <a:pt x="27" y="1"/>
                    <a:pt x="27" y="1"/>
                    <a:pt x="27" y="1"/>
                  </a:cubicBezTo>
                  <a:lnTo>
                    <a:pt x="25" y="1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0" name="Freeform 93">
              <a:extLst>
                <a:ext uri="{FF2B5EF4-FFF2-40B4-BE49-F238E27FC236}">
                  <a16:creationId xmlns:a16="http://schemas.microsoft.com/office/drawing/2014/main" xmlns="" id="{C9FAC16D-8DD3-4067-922A-2116EBB88EEC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0927" y="3404316"/>
              <a:ext cx="23975" cy="41470"/>
            </a:xfrm>
            <a:custGeom>
              <a:avLst/>
              <a:gdLst>
                <a:gd name="T0" fmla="*/ 5 w 7"/>
                <a:gd name="T1" fmla="*/ 11 h 11"/>
                <a:gd name="T2" fmla="*/ 5 w 7"/>
                <a:gd name="T3" fmla="*/ 9 h 11"/>
                <a:gd name="T4" fmla="*/ 5 w 7"/>
                <a:gd name="T5" fmla="*/ 1 h 11"/>
                <a:gd name="T6" fmla="*/ 1 w 7"/>
                <a:gd name="T7" fmla="*/ 7 h 11"/>
                <a:gd name="T8" fmla="*/ 0 w 7"/>
                <a:gd name="T9" fmla="*/ 7 h 11"/>
                <a:gd name="T10" fmla="*/ 5 w 7"/>
                <a:gd name="T11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1">
                  <a:moveTo>
                    <a:pt x="5" y="11"/>
                  </a:moveTo>
                  <a:cubicBezTo>
                    <a:pt x="5" y="10"/>
                    <a:pt x="5" y="9"/>
                    <a:pt x="5" y="9"/>
                  </a:cubicBezTo>
                  <a:cubicBezTo>
                    <a:pt x="7" y="7"/>
                    <a:pt x="7" y="2"/>
                    <a:pt x="5" y="1"/>
                  </a:cubicBezTo>
                  <a:cubicBezTo>
                    <a:pt x="2" y="0"/>
                    <a:pt x="1" y="6"/>
                    <a:pt x="1" y="7"/>
                  </a:cubicBezTo>
                  <a:cubicBezTo>
                    <a:pt x="1" y="7"/>
                    <a:pt x="0" y="7"/>
                    <a:pt x="0" y="7"/>
                  </a:cubicBezTo>
                  <a:cubicBezTo>
                    <a:pt x="1" y="10"/>
                    <a:pt x="4" y="11"/>
                    <a:pt x="5" y="11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1" name="Freeform 94">
              <a:extLst>
                <a:ext uri="{FF2B5EF4-FFF2-40B4-BE49-F238E27FC236}">
                  <a16:creationId xmlns:a16="http://schemas.microsoft.com/office/drawing/2014/main" xmlns="" id="{9B21EC31-C1FC-4777-8357-8A763B085B7E}"/>
                </a:ext>
              </a:extLst>
            </p:cNvPr>
            <p:cNvSpPr>
              <a:spLocks/>
            </p:cNvSpPr>
            <p:nvPr/>
          </p:nvSpPr>
          <p:spPr bwMode="auto">
            <a:xfrm>
              <a:off x="7041441" y="3400366"/>
              <a:ext cx="111158" cy="90840"/>
            </a:xfrm>
            <a:custGeom>
              <a:avLst/>
              <a:gdLst>
                <a:gd name="T0" fmla="*/ 5 w 30"/>
                <a:gd name="T1" fmla="*/ 22 h 24"/>
                <a:gd name="T2" fmla="*/ 19 w 30"/>
                <a:gd name="T3" fmla="*/ 24 h 24"/>
                <a:gd name="T4" fmla="*/ 21 w 30"/>
                <a:gd name="T5" fmla="*/ 19 h 24"/>
                <a:gd name="T6" fmla="*/ 25 w 30"/>
                <a:gd name="T7" fmla="*/ 14 h 24"/>
                <a:gd name="T8" fmla="*/ 25 w 30"/>
                <a:gd name="T9" fmla="*/ 9 h 24"/>
                <a:gd name="T10" fmla="*/ 27 w 30"/>
                <a:gd name="T11" fmla="*/ 9 h 24"/>
                <a:gd name="T12" fmla="*/ 30 w 30"/>
                <a:gd name="T13" fmla="*/ 8 h 24"/>
                <a:gd name="T14" fmla="*/ 28 w 30"/>
                <a:gd name="T15" fmla="*/ 0 h 24"/>
                <a:gd name="T16" fmla="*/ 20 w 30"/>
                <a:gd name="T17" fmla="*/ 9 h 24"/>
                <a:gd name="T18" fmla="*/ 9 w 30"/>
                <a:gd name="T19" fmla="*/ 14 h 24"/>
                <a:gd name="T20" fmla="*/ 1 w 30"/>
                <a:gd name="T21" fmla="*/ 16 h 24"/>
                <a:gd name="T22" fmla="*/ 0 w 30"/>
                <a:gd name="T23" fmla="*/ 16 h 24"/>
                <a:gd name="T24" fmla="*/ 5 w 30"/>
                <a:gd name="T25" fmla="*/ 2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" h="24">
                  <a:moveTo>
                    <a:pt x="5" y="22"/>
                  </a:moveTo>
                  <a:cubicBezTo>
                    <a:pt x="5" y="23"/>
                    <a:pt x="15" y="24"/>
                    <a:pt x="19" y="24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29" y="4"/>
                    <a:pt x="29" y="0"/>
                    <a:pt x="28" y="0"/>
                  </a:cubicBezTo>
                  <a:cubicBezTo>
                    <a:pt x="27" y="0"/>
                    <a:pt x="22" y="5"/>
                    <a:pt x="20" y="9"/>
                  </a:cubicBezTo>
                  <a:cubicBezTo>
                    <a:pt x="19" y="12"/>
                    <a:pt x="13" y="15"/>
                    <a:pt x="9" y="14"/>
                  </a:cubicBezTo>
                  <a:cubicBezTo>
                    <a:pt x="4" y="13"/>
                    <a:pt x="2" y="15"/>
                    <a:pt x="1" y="16"/>
                  </a:cubicBezTo>
                  <a:cubicBezTo>
                    <a:pt x="1" y="16"/>
                    <a:pt x="0" y="16"/>
                    <a:pt x="0" y="16"/>
                  </a:cubicBezTo>
                  <a:cubicBezTo>
                    <a:pt x="0" y="19"/>
                    <a:pt x="4" y="22"/>
                    <a:pt x="5" y="22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2" name="Freeform 95">
              <a:extLst>
                <a:ext uri="{FF2B5EF4-FFF2-40B4-BE49-F238E27FC236}">
                  <a16:creationId xmlns:a16="http://schemas.microsoft.com/office/drawing/2014/main" xmlns="" id="{BDCA4714-3172-4FDE-AEBB-C97DD97824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46488" y="3882214"/>
              <a:ext cx="455533" cy="138235"/>
            </a:xfrm>
            <a:custGeom>
              <a:avLst/>
              <a:gdLst>
                <a:gd name="T0" fmla="*/ 21 w 121"/>
                <a:gd name="T1" fmla="*/ 13 h 37"/>
                <a:gd name="T2" fmla="*/ 17 w 121"/>
                <a:gd name="T3" fmla="*/ 6 h 37"/>
                <a:gd name="T4" fmla="*/ 13 w 121"/>
                <a:gd name="T5" fmla="*/ 3 h 37"/>
                <a:gd name="T6" fmla="*/ 13 w 121"/>
                <a:gd name="T7" fmla="*/ 2 h 37"/>
                <a:gd name="T8" fmla="*/ 11 w 121"/>
                <a:gd name="T9" fmla="*/ 5 h 37"/>
                <a:gd name="T10" fmla="*/ 6 w 121"/>
                <a:gd name="T11" fmla="*/ 4 h 37"/>
                <a:gd name="T12" fmla="*/ 3 w 121"/>
                <a:gd name="T13" fmla="*/ 1 h 37"/>
                <a:gd name="T14" fmla="*/ 0 w 121"/>
                <a:gd name="T15" fmla="*/ 0 h 37"/>
                <a:gd name="T16" fmla="*/ 1 w 121"/>
                <a:gd name="T17" fmla="*/ 10 h 37"/>
                <a:gd name="T18" fmla="*/ 8 w 121"/>
                <a:gd name="T19" fmla="*/ 22 h 37"/>
                <a:gd name="T20" fmla="*/ 14 w 121"/>
                <a:gd name="T21" fmla="*/ 28 h 37"/>
                <a:gd name="T22" fmla="*/ 26 w 121"/>
                <a:gd name="T23" fmla="*/ 34 h 37"/>
                <a:gd name="T24" fmla="*/ 21 w 121"/>
                <a:gd name="T25" fmla="*/ 25 h 37"/>
                <a:gd name="T26" fmla="*/ 21 w 121"/>
                <a:gd name="T27" fmla="*/ 13 h 37"/>
                <a:gd name="T28" fmla="*/ 116 w 121"/>
                <a:gd name="T29" fmla="*/ 6 h 37"/>
                <a:gd name="T30" fmla="*/ 110 w 121"/>
                <a:gd name="T31" fmla="*/ 4 h 37"/>
                <a:gd name="T32" fmla="*/ 104 w 121"/>
                <a:gd name="T33" fmla="*/ 0 h 37"/>
                <a:gd name="T34" fmla="*/ 99 w 121"/>
                <a:gd name="T35" fmla="*/ 6 h 37"/>
                <a:gd name="T36" fmla="*/ 96 w 121"/>
                <a:gd name="T37" fmla="*/ 10 h 37"/>
                <a:gd name="T38" fmla="*/ 95 w 121"/>
                <a:gd name="T39" fmla="*/ 12 h 37"/>
                <a:gd name="T40" fmla="*/ 95 w 121"/>
                <a:gd name="T41" fmla="*/ 15 h 37"/>
                <a:gd name="T42" fmla="*/ 91 w 121"/>
                <a:gd name="T43" fmla="*/ 17 h 37"/>
                <a:gd name="T44" fmla="*/ 87 w 121"/>
                <a:gd name="T45" fmla="*/ 13 h 37"/>
                <a:gd name="T46" fmla="*/ 87 w 121"/>
                <a:gd name="T47" fmla="*/ 12 h 37"/>
                <a:gd name="T48" fmla="*/ 82 w 121"/>
                <a:gd name="T49" fmla="*/ 21 h 37"/>
                <a:gd name="T50" fmla="*/ 73 w 121"/>
                <a:gd name="T51" fmla="*/ 24 h 37"/>
                <a:gd name="T52" fmla="*/ 69 w 121"/>
                <a:gd name="T53" fmla="*/ 32 h 37"/>
                <a:gd name="T54" fmla="*/ 59 w 121"/>
                <a:gd name="T55" fmla="*/ 30 h 37"/>
                <a:gd name="T56" fmla="*/ 61 w 121"/>
                <a:gd name="T57" fmla="*/ 33 h 37"/>
                <a:gd name="T58" fmla="*/ 66 w 121"/>
                <a:gd name="T59" fmla="*/ 36 h 37"/>
                <a:gd name="T60" fmla="*/ 74 w 121"/>
                <a:gd name="T61" fmla="*/ 35 h 37"/>
                <a:gd name="T62" fmla="*/ 81 w 121"/>
                <a:gd name="T63" fmla="*/ 33 h 37"/>
                <a:gd name="T64" fmla="*/ 87 w 121"/>
                <a:gd name="T65" fmla="*/ 34 h 37"/>
                <a:gd name="T66" fmla="*/ 92 w 121"/>
                <a:gd name="T67" fmla="*/ 30 h 37"/>
                <a:gd name="T68" fmla="*/ 94 w 121"/>
                <a:gd name="T69" fmla="*/ 24 h 37"/>
                <a:gd name="T70" fmla="*/ 98 w 121"/>
                <a:gd name="T71" fmla="*/ 19 h 37"/>
                <a:gd name="T72" fmla="*/ 107 w 121"/>
                <a:gd name="T73" fmla="*/ 15 h 37"/>
                <a:gd name="T74" fmla="*/ 110 w 121"/>
                <a:gd name="T75" fmla="*/ 16 h 37"/>
                <a:gd name="T76" fmla="*/ 114 w 121"/>
                <a:gd name="T77" fmla="*/ 12 h 37"/>
                <a:gd name="T78" fmla="*/ 120 w 121"/>
                <a:gd name="T79" fmla="*/ 10 h 37"/>
                <a:gd name="T80" fmla="*/ 116 w 121"/>
                <a:gd name="T81" fmla="*/ 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1" h="37">
                  <a:moveTo>
                    <a:pt x="21" y="13"/>
                  </a:moveTo>
                  <a:cubicBezTo>
                    <a:pt x="21" y="9"/>
                    <a:pt x="17" y="9"/>
                    <a:pt x="17" y="6"/>
                  </a:cubicBezTo>
                  <a:cubicBezTo>
                    <a:pt x="16" y="4"/>
                    <a:pt x="14" y="5"/>
                    <a:pt x="13" y="3"/>
                  </a:cubicBezTo>
                  <a:cubicBezTo>
                    <a:pt x="13" y="3"/>
                    <a:pt x="13" y="3"/>
                    <a:pt x="13" y="2"/>
                  </a:cubicBezTo>
                  <a:cubicBezTo>
                    <a:pt x="11" y="3"/>
                    <a:pt x="12" y="5"/>
                    <a:pt x="11" y="5"/>
                  </a:cubicBezTo>
                  <a:cubicBezTo>
                    <a:pt x="10" y="5"/>
                    <a:pt x="6" y="6"/>
                    <a:pt x="6" y="4"/>
                  </a:cubicBezTo>
                  <a:cubicBezTo>
                    <a:pt x="6" y="3"/>
                    <a:pt x="6" y="1"/>
                    <a:pt x="3" y="1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1" y="4"/>
                    <a:pt x="1" y="7"/>
                    <a:pt x="1" y="10"/>
                  </a:cubicBezTo>
                  <a:cubicBezTo>
                    <a:pt x="1" y="14"/>
                    <a:pt x="7" y="20"/>
                    <a:pt x="8" y="22"/>
                  </a:cubicBezTo>
                  <a:cubicBezTo>
                    <a:pt x="8" y="24"/>
                    <a:pt x="10" y="25"/>
                    <a:pt x="14" y="28"/>
                  </a:cubicBezTo>
                  <a:cubicBezTo>
                    <a:pt x="17" y="30"/>
                    <a:pt x="24" y="34"/>
                    <a:pt x="26" y="34"/>
                  </a:cubicBezTo>
                  <a:cubicBezTo>
                    <a:pt x="27" y="33"/>
                    <a:pt x="23" y="27"/>
                    <a:pt x="21" y="25"/>
                  </a:cubicBezTo>
                  <a:cubicBezTo>
                    <a:pt x="19" y="23"/>
                    <a:pt x="21" y="17"/>
                    <a:pt x="21" y="13"/>
                  </a:cubicBezTo>
                  <a:close/>
                  <a:moveTo>
                    <a:pt x="116" y="6"/>
                  </a:moveTo>
                  <a:cubicBezTo>
                    <a:pt x="114" y="6"/>
                    <a:pt x="110" y="6"/>
                    <a:pt x="110" y="4"/>
                  </a:cubicBezTo>
                  <a:cubicBezTo>
                    <a:pt x="110" y="3"/>
                    <a:pt x="107" y="0"/>
                    <a:pt x="104" y="0"/>
                  </a:cubicBezTo>
                  <a:cubicBezTo>
                    <a:pt x="102" y="0"/>
                    <a:pt x="100" y="4"/>
                    <a:pt x="99" y="6"/>
                  </a:cubicBezTo>
                  <a:cubicBezTo>
                    <a:pt x="99" y="8"/>
                    <a:pt x="96" y="8"/>
                    <a:pt x="96" y="10"/>
                  </a:cubicBezTo>
                  <a:cubicBezTo>
                    <a:pt x="96" y="11"/>
                    <a:pt x="96" y="12"/>
                    <a:pt x="95" y="12"/>
                  </a:cubicBezTo>
                  <a:cubicBezTo>
                    <a:pt x="95" y="14"/>
                    <a:pt x="96" y="16"/>
                    <a:pt x="95" y="15"/>
                  </a:cubicBezTo>
                  <a:cubicBezTo>
                    <a:pt x="93" y="15"/>
                    <a:pt x="93" y="17"/>
                    <a:pt x="91" y="17"/>
                  </a:cubicBezTo>
                  <a:cubicBezTo>
                    <a:pt x="90" y="17"/>
                    <a:pt x="89" y="15"/>
                    <a:pt x="87" y="13"/>
                  </a:cubicBezTo>
                  <a:cubicBezTo>
                    <a:pt x="87" y="12"/>
                    <a:pt x="87" y="12"/>
                    <a:pt x="87" y="12"/>
                  </a:cubicBezTo>
                  <a:cubicBezTo>
                    <a:pt x="86" y="12"/>
                    <a:pt x="82" y="18"/>
                    <a:pt x="82" y="21"/>
                  </a:cubicBezTo>
                  <a:cubicBezTo>
                    <a:pt x="81" y="25"/>
                    <a:pt x="78" y="24"/>
                    <a:pt x="73" y="24"/>
                  </a:cubicBezTo>
                  <a:cubicBezTo>
                    <a:pt x="68" y="24"/>
                    <a:pt x="70" y="29"/>
                    <a:pt x="69" y="32"/>
                  </a:cubicBezTo>
                  <a:cubicBezTo>
                    <a:pt x="68" y="34"/>
                    <a:pt x="62" y="30"/>
                    <a:pt x="59" y="30"/>
                  </a:cubicBezTo>
                  <a:cubicBezTo>
                    <a:pt x="60" y="31"/>
                    <a:pt x="60" y="33"/>
                    <a:pt x="61" y="33"/>
                  </a:cubicBezTo>
                  <a:cubicBezTo>
                    <a:pt x="63" y="33"/>
                    <a:pt x="65" y="37"/>
                    <a:pt x="66" y="36"/>
                  </a:cubicBezTo>
                  <a:cubicBezTo>
                    <a:pt x="68" y="35"/>
                    <a:pt x="72" y="36"/>
                    <a:pt x="74" y="35"/>
                  </a:cubicBezTo>
                  <a:cubicBezTo>
                    <a:pt x="77" y="35"/>
                    <a:pt x="77" y="33"/>
                    <a:pt x="81" y="33"/>
                  </a:cubicBezTo>
                  <a:cubicBezTo>
                    <a:pt x="84" y="33"/>
                    <a:pt x="83" y="36"/>
                    <a:pt x="87" y="34"/>
                  </a:cubicBezTo>
                  <a:cubicBezTo>
                    <a:pt x="90" y="32"/>
                    <a:pt x="93" y="33"/>
                    <a:pt x="92" y="30"/>
                  </a:cubicBezTo>
                  <a:cubicBezTo>
                    <a:pt x="92" y="27"/>
                    <a:pt x="94" y="27"/>
                    <a:pt x="94" y="24"/>
                  </a:cubicBezTo>
                  <a:cubicBezTo>
                    <a:pt x="94" y="22"/>
                    <a:pt x="98" y="24"/>
                    <a:pt x="98" y="19"/>
                  </a:cubicBezTo>
                  <a:cubicBezTo>
                    <a:pt x="97" y="14"/>
                    <a:pt x="104" y="15"/>
                    <a:pt x="107" y="15"/>
                  </a:cubicBezTo>
                  <a:cubicBezTo>
                    <a:pt x="108" y="15"/>
                    <a:pt x="109" y="15"/>
                    <a:pt x="110" y="16"/>
                  </a:cubicBezTo>
                  <a:cubicBezTo>
                    <a:pt x="112" y="15"/>
                    <a:pt x="116" y="13"/>
                    <a:pt x="114" y="12"/>
                  </a:cubicBezTo>
                  <a:cubicBezTo>
                    <a:pt x="112" y="10"/>
                    <a:pt x="119" y="12"/>
                    <a:pt x="120" y="10"/>
                  </a:cubicBezTo>
                  <a:cubicBezTo>
                    <a:pt x="121" y="7"/>
                    <a:pt x="117" y="5"/>
                    <a:pt x="116" y="6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3" name="Freeform 96">
              <a:extLst>
                <a:ext uri="{FF2B5EF4-FFF2-40B4-BE49-F238E27FC236}">
                  <a16:creationId xmlns:a16="http://schemas.microsoft.com/office/drawing/2014/main" xmlns="" id="{B34C7949-FDC3-4BEE-808A-BED9102BCCA6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3425" y="3927634"/>
              <a:ext cx="34873" cy="19748"/>
            </a:xfrm>
            <a:custGeom>
              <a:avLst/>
              <a:gdLst>
                <a:gd name="T0" fmla="*/ 4 w 9"/>
                <a:gd name="T1" fmla="*/ 5 h 5"/>
                <a:gd name="T2" fmla="*/ 8 w 9"/>
                <a:gd name="T3" fmla="*/ 3 h 5"/>
                <a:gd name="T4" fmla="*/ 8 w 9"/>
                <a:gd name="T5" fmla="*/ 0 h 5"/>
                <a:gd name="T6" fmla="*/ 5 w 9"/>
                <a:gd name="T7" fmla="*/ 1 h 5"/>
                <a:gd name="T8" fmla="*/ 0 w 9"/>
                <a:gd name="T9" fmla="*/ 1 h 5"/>
                <a:gd name="T10" fmla="*/ 4 w 9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5">
                  <a:moveTo>
                    <a:pt x="4" y="5"/>
                  </a:moveTo>
                  <a:cubicBezTo>
                    <a:pt x="6" y="5"/>
                    <a:pt x="6" y="3"/>
                    <a:pt x="8" y="3"/>
                  </a:cubicBezTo>
                  <a:cubicBezTo>
                    <a:pt x="9" y="4"/>
                    <a:pt x="8" y="2"/>
                    <a:pt x="8" y="0"/>
                  </a:cubicBezTo>
                  <a:cubicBezTo>
                    <a:pt x="6" y="0"/>
                    <a:pt x="5" y="0"/>
                    <a:pt x="5" y="1"/>
                  </a:cubicBezTo>
                  <a:cubicBezTo>
                    <a:pt x="5" y="3"/>
                    <a:pt x="2" y="1"/>
                    <a:pt x="0" y="1"/>
                  </a:cubicBezTo>
                  <a:cubicBezTo>
                    <a:pt x="2" y="3"/>
                    <a:pt x="3" y="5"/>
                    <a:pt x="4" y="5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4" name="Freeform 97">
              <a:extLst>
                <a:ext uri="{FF2B5EF4-FFF2-40B4-BE49-F238E27FC236}">
                  <a16:creationId xmlns:a16="http://schemas.microsoft.com/office/drawing/2014/main" xmlns="" id="{C33D817B-3E99-4E57-9E75-7D497ABDF57F}"/>
                </a:ext>
              </a:extLst>
            </p:cNvPr>
            <p:cNvSpPr>
              <a:spLocks/>
            </p:cNvSpPr>
            <p:nvPr/>
          </p:nvSpPr>
          <p:spPr bwMode="auto">
            <a:xfrm>
              <a:off x="6731941" y="3108098"/>
              <a:ext cx="228855" cy="221176"/>
            </a:xfrm>
            <a:custGeom>
              <a:avLst/>
              <a:gdLst>
                <a:gd name="T0" fmla="*/ 52 w 61"/>
                <a:gd name="T1" fmla="*/ 54 h 59"/>
                <a:gd name="T2" fmla="*/ 54 w 61"/>
                <a:gd name="T3" fmla="*/ 51 h 59"/>
                <a:gd name="T4" fmla="*/ 58 w 61"/>
                <a:gd name="T5" fmla="*/ 54 h 59"/>
                <a:gd name="T6" fmla="*/ 61 w 61"/>
                <a:gd name="T7" fmla="*/ 52 h 59"/>
                <a:gd name="T8" fmla="*/ 58 w 61"/>
                <a:gd name="T9" fmla="*/ 47 h 59"/>
                <a:gd name="T10" fmla="*/ 55 w 61"/>
                <a:gd name="T11" fmla="*/ 43 h 59"/>
                <a:gd name="T12" fmla="*/ 56 w 61"/>
                <a:gd name="T13" fmla="*/ 39 h 59"/>
                <a:gd name="T14" fmla="*/ 53 w 61"/>
                <a:gd name="T15" fmla="*/ 35 h 59"/>
                <a:gd name="T16" fmla="*/ 46 w 61"/>
                <a:gd name="T17" fmla="*/ 31 h 59"/>
                <a:gd name="T18" fmla="*/ 43 w 61"/>
                <a:gd name="T19" fmla="*/ 27 h 59"/>
                <a:gd name="T20" fmla="*/ 42 w 61"/>
                <a:gd name="T21" fmla="*/ 21 h 59"/>
                <a:gd name="T22" fmla="*/ 45 w 61"/>
                <a:gd name="T23" fmla="*/ 17 h 59"/>
                <a:gd name="T24" fmla="*/ 46 w 61"/>
                <a:gd name="T25" fmla="*/ 13 h 59"/>
                <a:gd name="T26" fmla="*/ 43 w 61"/>
                <a:gd name="T27" fmla="*/ 11 h 59"/>
                <a:gd name="T28" fmla="*/ 40 w 61"/>
                <a:gd name="T29" fmla="*/ 7 h 59"/>
                <a:gd name="T30" fmla="*/ 38 w 61"/>
                <a:gd name="T31" fmla="*/ 2 h 59"/>
                <a:gd name="T32" fmla="*/ 31 w 61"/>
                <a:gd name="T33" fmla="*/ 1 h 59"/>
                <a:gd name="T34" fmla="*/ 25 w 61"/>
                <a:gd name="T35" fmla="*/ 0 h 59"/>
                <a:gd name="T36" fmla="*/ 23 w 61"/>
                <a:gd name="T37" fmla="*/ 2 h 59"/>
                <a:gd name="T38" fmla="*/ 23 w 61"/>
                <a:gd name="T39" fmla="*/ 2 h 59"/>
                <a:gd name="T40" fmla="*/ 19 w 61"/>
                <a:gd name="T41" fmla="*/ 5 h 59"/>
                <a:gd name="T42" fmla="*/ 15 w 61"/>
                <a:gd name="T43" fmla="*/ 8 h 59"/>
                <a:gd name="T44" fmla="*/ 16 w 61"/>
                <a:gd name="T45" fmla="*/ 13 h 59"/>
                <a:gd name="T46" fmla="*/ 15 w 61"/>
                <a:gd name="T47" fmla="*/ 18 h 59"/>
                <a:gd name="T48" fmla="*/ 14 w 61"/>
                <a:gd name="T49" fmla="*/ 21 h 59"/>
                <a:gd name="T50" fmla="*/ 0 w 61"/>
                <a:gd name="T51" fmla="*/ 29 h 59"/>
                <a:gd name="T52" fmla="*/ 1 w 61"/>
                <a:gd name="T53" fmla="*/ 32 h 59"/>
                <a:gd name="T54" fmla="*/ 2 w 61"/>
                <a:gd name="T55" fmla="*/ 38 h 59"/>
                <a:gd name="T56" fmla="*/ 7 w 61"/>
                <a:gd name="T57" fmla="*/ 38 h 59"/>
                <a:gd name="T58" fmla="*/ 19 w 61"/>
                <a:gd name="T59" fmla="*/ 45 h 59"/>
                <a:gd name="T60" fmla="*/ 34 w 61"/>
                <a:gd name="T61" fmla="*/ 56 h 59"/>
                <a:gd name="T62" fmla="*/ 42 w 61"/>
                <a:gd name="T63" fmla="*/ 58 h 59"/>
                <a:gd name="T64" fmla="*/ 49 w 61"/>
                <a:gd name="T65" fmla="*/ 59 h 59"/>
                <a:gd name="T66" fmla="*/ 52 w 61"/>
                <a:gd name="T67" fmla="*/ 54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1" h="59">
                  <a:moveTo>
                    <a:pt x="52" y="54"/>
                  </a:moveTo>
                  <a:cubicBezTo>
                    <a:pt x="52" y="53"/>
                    <a:pt x="52" y="52"/>
                    <a:pt x="54" y="51"/>
                  </a:cubicBezTo>
                  <a:cubicBezTo>
                    <a:pt x="56" y="51"/>
                    <a:pt x="57" y="52"/>
                    <a:pt x="58" y="54"/>
                  </a:cubicBezTo>
                  <a:cubicBezTo>
                    <a:pt x="59" y="53"/>
                    <a:pt x="60" y="53"/>
                    <a:pt x="61" y="52"/>
                  </a:cubicBezTo>
                  <a:cubicBezTo>
                    <a:pt x="60" y="51"/>
                    <a:pt x="58" y="49"/>
                    <a:pt x="58" y="47"/>
                  </a:cubicBezTo>
                  <a:cubicBezTo>
                    <a:pt x="58" y="45"/>
                    <a:pt x="56" y="44"/>
                    <a:pt x="55" y="43"/>
                  </a:cubicBezTo>
                  <a:cubicBezTo>
                    <a:pt x="55" y="42"/>
                    <a:pt x="57" y="40"/>
                    <a:pt x="56" y="39"/>
                  </a:cubicBezTo>
                  <a:cubicBezTo>
                    <a:pt x="55" y="38"/>
                    <a:pt x="55" y="36"/>
                    <a:pt x="53" y="35"/>
                  </a:cubicBezTo>
                  <a:cubicBezTo>
                    <a:pt x="51" y="35"/>
                    <a:pt x="46" y="32"/>
                    <a:pt x="46" y="31"/>
                  </a:cubicBezTo>
                  <a:cubicBezTo>
                    <a:pt x="46" y="29"/>
                    <a:pt x="44" y="28"/>
                    <a:pt x="43" y="27"/>
                  </a:cubicBezTo>
                  <a:cubicBezTo>
                    <a:pt x="42" y="27"/>
                    <a:pt x="41" y="22"/>
                    <a:pt x="42" y="21"/>
                  </a:cubicBezTo>
                  <a:cubicBezTo>
                    <a:pt x="44" y="21"/>
                    <a:pt x="43" y="17"/>
                    <a:pt x="45" y="17"/>
                  </a:cubicBezTo>
                  <a:cubicBezTo>
                    <a:pt x="46" y="17"/>
                    <a:pt x="45" y="14"/>
                    <a:pt x="46" y="13"/>
                  </a:cubicBezTo>
                  <a:cubicBezTo>
                    <a:pt x="46" y="11"/>
                    <a:pt x="44" y="11"/>
                    <a:pt x="43" y="11"/>
                  </a:cubicBezTo>
                  <a:cubicBezTo>
                    <a:pt x="42" y="11"/>
                    <a:pt x="40" y="9"/>
                    <a:pt x="40" y="7"/>
                  </a:cubicBezTo>
                  <a:cubicBezTo>
                    <a:pt x="40" y="5"/>
                    <a:pt x="37" y="3"/>
                    <a:pt x="38" y="2"/>
                  </a:cubicBezTo>
                  <a:cubicBezTo>
                    <a:pt x="37" y="5"/>
                    <a:pt x="32" y="0"/>
                    <a:pt x="31" y="1"/>
                  </a:cubicBezTo>
                  <a:cubicBezTo>
                    <a:pt x="29" y="2"/>
                    <a:pt x="28" y="0"/>
                    <a:pt x="25" y="0"/>
                  </a:cubicBezTo>
                  <a:cubicBezTo>
                    <a:pt x="24" y="0"/>
                    <a:pt x="24" y="1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9" y="5"/>
                    <a:pt x="16" y="6"/>
                    <a:pt x="15" y="8"/>
                  </a:cubicBezTo>
                  <a:cubicBezTo>
                    <a:pt x="14" y="10"/>
                    <a:pt x="17" y="12"/>
                    <a:pt x="16" y="13"/>
                  </a:cubicBezTo>
                  <a:cubicBezTo>
                    <a:pt x="15" y="14"/>
                    <a:pt x="15" y="17"/>
                    <a:pt x="15" y="18"/>
                  </a:cubicBezTo>
                  <a:cubicBezTo>
                    <a:pt x="15" y="19"/>
                    <a:pt x="14" y="21"/>
                    <a:pt x="14" y="21"/>
                  </a:cubicBezTo>
                  <a:cubicBezTo>
                    <a:pt x="14" y="21"/>
                    <a:pt x="6" y="25"/>
                    <a:pt x="0" y="29"/>
                  </a:cubicBezTo>
                  <a:cubicBezTo>
                    <a:pt x="0" y="30"/>
                    <a:pt x="0" y="31"/>
                    <a:pt x="1" y="32"/>
                  </a:cubicBezTo>
                  <a:cubicBezTo>
                    <a:pt x="1" y="33"/>
                    <a:pt x="2" y="36"/>
                    <a:pt x="2" y="38"/>
                  </a:cubicBezTo>
                  <a:cubicBezTo>
                    <a:pt x="5" y="38"/>
                    <a:pt x="5" y="38"/>
                    <a:pt x="7" y="38"/>
                  </a:cubicBezTo>
                  <a:cubicBezTo>
                    <a:pt x="9" y="38"/>
                    <a:pt x="17" y="44"/>
                    <a:pt x="19" y="45"/>
                  </a:cubicBezTo>
                  <a:cubicBezTo>
                    <a:pt x="21" y="46"/>
                    <a:pt x="32" y="54"/>
                    <a:pt x="34" y="56"/>
                  </a:cubicBezTo>
                  <a:cubicBezTo>
                    <a:pt x="37" y="58"/>
                    <a:pt x="40" y="58"/>
                    <a:pt x="42" y="58"/>
                  </a:cubicBezTo>
                  <a:cubicBezTo>
                    <a:pt x="43" y="58"/>
                    <a:pt x="46" y="59"/>
                    <a:pt x="49" y="59"/>
                  </a:cubicBezTo>
                  <a:cubicBezTo>
                    <a:pt x="50" y="57"/>
                    <a:pt x="51" y="54"/>
                    <a:pt x="52" y="54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5" name="Freeform 98">
              <a:extLst>
                <a:ext uri="{FF2B5EF4-FFF2-40B4-BE49-F238E27FC236}">
                  <a16:creationId xmlns:a16="http://schemas.microsoft.com/office/drawing/2014/main" xmlns="" id="{62742052-ECEB-49BB-9D01-C11B85DB6AB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7205" y="3299652"/>
              <a:ext cx="43592" cy="45421"/>
            </a:xfrm>
            <a:custGeom>
              <a:avLst/>
              <a:gdLst>
                <a:gd name="T0" fmla="*/ 4 w 12"/>
                <a:gd name="T1" fmla="*/ 9 h 12"/>
                <a:gd name="T2" fmla="*/ 7 w 12"/>
                <a:gd name="T3" fmla="*/ 11 h 12"/>
                <a:gd name="T4" fmla="*/ 12 w 12"/>
                <a:gd name="T5" fmla="*/ 12 h 12"/>
                <a:gd name="T6" fmla="*/ 9 w 12"/>
                <a:gd name="T7" fmla="*/ 4 h 12"/>
                <a:gd name="T8" fmla="*/ 9 w 12"/>
                <a:gd name="T9" fmla="*/ 3 h 12"/>
                <a:gd name="T10" fmla="*/ 5 w 12"/>
                <a:gd name="T11" fmla="*/ 0 h 12"/>
                <a:gd name="T12" fmla="*/ 3 w 12"/>
                <a:gd name="T13" fmla="*/ 3 h 12"/>
                <a:gd name="T14" fmla="*/ 0 w 12"/>
                <a:gd name="T15" fmla="*/ 8 h 12"/>
                <a:gd name="T16" fmla="*/ 4 w 12"/>
                <a:gd name="T1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2">
                  <a:moveTo>
                    <a:pt x="4" y="9"/>
                  </a:moveTo>
                  <a:cubicBezTo>
                    <a:pt x="7" y="11"/>
                    <a:pt x="7" y="11"/>
                    <a:pt x="7" y="11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1" y="9"/>
                    <a:pt x="9" y="5"/>
                    <a:pt x="9" y="4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8" y="1"/>
                    <a:pt x="7" y="0"/>
                    <a:pt x="5" y="0"/>
                  </a:cubicBezTo>
                  <a:cubicBezTo>
                    <a:pt x="3" y="1"/>
                    <a:pt x="3" y="2"/>
                    <a:pt x="3" y="3"/>
                  </a:cubicBezTo>
                  <a:cubicBezTo>
                    <a:pt x="2" y="3"/>
                    <a:pt x="1" y="6"/>
                    <a:pt x="0" y="8"/>
                  </a:cubicBezTo>
                  <a:cubicBezTo>
                    <a:pt x="2" y="8"/>
                    <a:pt x="4" y="9"/>
                    <a:pt x="4" y="9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6" name="Freeform 99">
              <a:extLst>
                <a:ext uri="{FF2B5EF4-FFF2-40B4-BE49-F238E27FC236}">
                  <a16:creationId xmlns:a16="http://schemas.microsoft.com/office/drawing/2014/main" xmlns="" id="{39F354F0-87FC-46E1-9839-CBD4210B584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22794" y="2709191"/>
              <a:ext cx="342195" cy="286343"/>
            </a:xfrm>
            <a:custGeom>
              <a:avLst/>
              <a:gdLst>
                <a:gd name="T0" fmla="*/ 80 w 91"/>
                <a:gd name="T1" fmla="*/ 18 h 76"/>
                <a:gd name="T2" fmla="*/ 76 w 91"/>
                <a:gd name="T3" fmla="*/ 16 h 76"/>
                <a:gd name="T4" fmla="*/ 72 w 91"/>
                <a:gd name="T5" fmla="*/ 15 h 76"/>
                <a:gd name="T6" fmla="*/ 66 w 91"/>
                <a:gd name="T7" fmla="*/ 13 h 76"/>
                <a:gd name="T8" fmla="*/ 63 w 91"/>
                <a:gd name="T9" fmla="*/ 11 h 76"/>
                <a:gd name="T10" fmla="*/ 61 w 91"/>
                <a:gd name="T11" fmla="*/ 8 h 76"/>
                <a:gd name="T12" fmla="*/ 58 w 91"/>
                <a:gd name="T13" fmla="*/ 10 h 76"/>
                <a:gd name="T14" fmla="*/ 56 w 91"/>
                <a:gd name="T15" fmla="*/ 8 h 76"/>
                <a:gd name="T16" fmla="*/ 52 w 91"/>
                <a:gd name="T17" fmla="*/ 5 h 76"/>
                <a:gd name="T18" fmla="*/ 49 w 91"/>
                <a:gd name="T19" fmla="*/ 3 h 76"/>
                <a:gd name="T20" fmla="*/ 47 w 91"/>
                <a:gd name="T21" fmla="*/ 1 h 76"/>
                <a:gd name="T22" fmla="*/ 46 w 91"/>
                <a:gd name="T23" fmla="*/ 0 h 76"/>
                <a:gd name="T24" fmla="*/ 45 w 91"/>
                <a:gd name="T25" fmla="*/ 0 h 76"/>
                <a:gd name="T26" fmla="*/ 41 w 91"/>
                <a:gd name="T27" fmla="*/ 6 h 76"/>
                <a:gd name="T28" fmla="*/ 35 w 91"/>
                <a:gd name="T29" fmla="*/ 10 h 76"/>
                <a:gd name="T30" fmla="*/ 31 w 91"/>
                <a:gd name="T31" fmla="*/ 15 h 76"/>
                <a:gd name="T32" fmla="*/ 23 w 91"/>
                <a:gd name="T33" fmla="*/ 12 h 76"/>
                <a:gd name="T34" fmla="*/ 19 w 91"/>
                <a:gd name="T35" fmla="*/ 14 h 76"/>
                <a:gd name="T36" fmla="*/ 20 w 91"/>
                <a:gd name="T37" fmla="*/ 21 h 76"/>
                <a:gd name="T38" fmla="*/ 15 w 91"/>
                <a:gd name="T39" fmla="*/ 21 h 76"/>
                <a:gd name="T40" fmla="*/ 11 w 91"/>
                <a:gd name="T41" fmla="*/ 19 h 76"/>
                <a:gd name="T42" fmla="*/ 5 w 91"/>
                <a:gd name="T43" fmla="*/ 19 h 76"/>
                <a:gd name="T44" fmla="*/ 1 w 91"/>
                <a:gd name="T45" fmla="*/ 22 h 76"/>
                <a:gd name="T46" fmla="*/ 2 w 91"/>
                <a:gd name="T47" fmla="*/ 26 h 76"/>
                <a:gd name="T48" fmla="*/ 10 w 91"/>
                <a:gd name="T49" fmla="*/ 29 h 76"/>
                <a:gd name="T50" fmla="*/ 15 w 91"/>
                <a:gd name="T51" fmla="*/ 30 h 76"/>
                <a:gd name="T52" fmla="*/ 17 w 91"/>
                <a:gd name="T53" fmla="*/ 33 h 76"/>
                <a:gd name="T54" fmla="*/ 22 w 91"/>
                <a:gd name="T55" fmla="*/ 38 h 76"/>
                <a:gd name="T56" fmla="*/ 24 w 91"/>
                <a:gd name="T57" fmla="*/ 43 h 76"/>
                <a:gd name="T58" fmla="*/ 23 w 91"/>
                <a:gd name="T59" fmla="*/ 51 h 76"/>
                <a:gd name="T60" fmla="*/ 20 w 91"/>
                <a:gd name="T61" fmla="*/ 62 h 76"/>
                <a:gd name="T62" fmla="*/ 20 w 91"/>
                <a:gd name="T63" fmla="*/ 62 h 76"/>
                <a:gd name="T64" fmla="*/ 23 w 91"/>
                <a:gd name="T65" fmla="*/ 64 h 76"/>
                <a:gd name="T66" fmla="*/ 29 w 91"/>
                <a:gd name="T67" fmla="*/ 67 h 76"/>
                <a:gd name="T68" fmla="*/ 34 w 91"/>
                <a:gd name="T69" fmla="*/ 66 h 76"/>
                <a:gd name="T70" fmla="*/ 37 w 91"/>
                <a:gd name="T71" fmla="*/ 67 h 76"/>
                <a:gd name="T72" fmla="*/ 44 w 91"/>
                <a:gd name="T73" fmla="*/ 69 h 76"/>
                <a:gd name="T74" fmla="*/ 51 w 91"/>
                <a:gd name="T75" fmla="*/ 69 h 76"/>
                <a:gd name="T76" fmla="*/ 50 w 91"/>
                <a:gd name="T77" fmla="*/ 67 h 76"/>
                <a:gd name="T78" fmla="*/ 56 w 91"/>
                <a:gd name="T79" fmla="*/ 61 h 76"/>
                <a:gd name="T80" fmla="*/ 67 w 91"/>
                <a:gd name="T81" fmla="*/ 64 h 76"/>
                <a:gd name="T82" fmla="*/ 74 w 91"/>
                <a:gd name="T83" fmla="*/ 61 h 76"/>
                <a:gd name="T84" fmla="*/ 78 w 91"/>
                <a:gd name="T85" fmla="*/ 59 h 76"/>
                <a:gd name="T86" fmla="*/ 79 w 91"/>
                <a:gd name="T87" fmla="*/ 57 h 76"/>
                <a:gd name="T88" fmla="*/ 76 w 91"/>
                <a:gd name="T89" fmla="*/ 56 h 76"/>
                <a:gd name="T90" fmla="*/ 75 w 91"/>
                <a:gd name="T91" fmla="*/ 53 h 76"/>
                <a:gd name="T92" fmla="*/ 73 w 91"/>
                <a:gd name="T93" fmla="*/ 49 h 76"/>
                <a:gd name="T94" fmla="*/ 74 w 91"/>
                <a:gd name="T95" fmla="*/ 48 h 76"/>
                <a:gd name="T96" fmla="*/ 75 w 91"/>
                <a:gd name="T97" fmla="*/ 45 h 76"/>
                <a:gd name="T98" fmla="*/ 75 w 91"/>
                <a:gd name="T99" fmla="*/ 42 h 76"/>
                <a:gd name="T100" fmla="*/ 73 w 91"/>
                <a:gd name="T101" fmla="*/ 39 h 76"/>
                <a:gd name="T102" fmla="*/ 71 w 91"/>
                <a:gd name="T103" fmla="*/ 39 h 76"/>
                <a:gd name="T104" fmla="*/ 70 w 91"/>
                <a:gd name="T105" fmla="*/ 37 h 76"/>
                <a:gd name="T106" fmla="*/ 74 w 91"/>
                <a:gd name="T107" fmla="*/ 32 h 76"/>
                <a:gd name="T108" fmla="*/ 77 w 91"/>
                <a:gd name="T109" fmla="*/ 29 h 76"/>
                <a:gd name="T110" fmla="*/ 78 w 91"/>
                <a:gd name="T111" fmla="*/ 25 h 76"/>
                <a:gd name="T112" fmla="*/ 81 w 91"/>
                <a:gd name="T113" fmla="*/ 20 h 76"/>
                <a:gd name="T114" fmla="*/ 80 w 91"/>
                <a:gd name="T115" fmla="*/ 18 h 76"/>
                <a:gd name="T116" fmla="*/ 90 w 91"/>
                <a:gd name="T117" fmla="*/ 64 h 76"/>
                <a:gd name="T118" fmla="*/ 86 w 91"/>
                <a:gd name="T119" fmla="*/ 68 h 76"/>
                <a:gd name="T120" fmla="*/ 88 w 91"/>
                <a:gd name="T121" fmla="*/ 76 h 76"/>
                <a:gd name="T122" fmla="*/ 90 w 91"/>
                <a:gd name="T123" fmla="*/ 64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1" h="76">
                  <a:moveTo>
                    <a:pt x="80" y="18"/>
                  </a:moveTo>
                  <a:cubicBezTo>
                    <a:pt x="79" y="18"/>
                    <a:pt x="78" y="16"/>
                    <a:pt x="76" y="16"/>
                  </a:cubicBezTo>
                  <a:cubicBezTo>
                    <a:pt x="75" y="16"/>
                    <a:pt x="73" y="16"/>
                    <a:pt x="72" y="15"/>
                  </a:cubicBezTo>
                  <a:cubicBezTo>
                    <a:pt x="72" y="13"/>
                    <a:pt x="67" y="13"/>
                    <a:pt x="66" y="13"/>
                  </a:cubicBezTo>
                  <a:cubicBezTo>
                    <a:pt x="65" y="14"/>
                    <a:pt x="64" y="11"/>
                    <a:pt x="63" y="11"/>
                  </a:cubicBezTo>
                  <a:cubicBezTo>
                    <a:pt x="61" y="12"/>
                    <a:pt x="61" y="10"/>
                    <a:pt x="61" y="8"/>
                  </a:cubicBezTo>
                  <a:cubicBezTo>
                    <a:pt x="61" y="7"/>
                    <a:pt x="59" y="9"/>
                    <a:pt x="58" y="10"/>
                  </a:cubicBezTo>
                  <a:cubicBezTo>
                    <a:pt x="57" y="10"/>
                    <a:pt x="56" y="9"/>
                    <a:pt x="56" y="8"/>
                  </a:cubicBezTo>
                  <a:cubicBezTo>
                    <a:pt x="56" y="7"/>
                    <a:pt x="54" y="6"/>
                    <a:pt x="52" y="5"/>
                  </a:cubicBezTo>
                  <a:cubicBezTo>
                    <a:pt x="51" y="5"/>
                    <a:pt x="50" y="2"/>
                    <a:pt x="49" y="3"/>
                  </a:cubicBezTo>
                  <a:cubicBezTo>
                    <a:pt x="49" y="4"/>
                    <a:pt x="47" y="2"/>
                    <a:pt x="47" y="1"/>
                  </a:cubicBezTo>
                  <a:cubicBezTo>
                    <a:pt x="47" y="0"/>
                    <a:pt x="47" y="1"/>
                    <a:pt x="46" y="0"/>
                  </a:cubicBezTo>
                  <a:cubicBezTo>
                    <a:pt x="46" y="0"/>
                    <a:pt x="45" y="0"/>
                    <a:pt x="45" y="0"/>
                  </a:cubicBezTo>
                  <a:cubicBezTo>
                    <a:pt x="43" y="0"/>
                    <a:pt x="41" y="2"/>
                    <a:pt x="41" y="6"/>
                  </a:cubicBezTo>
                  <a:cubicBezTo>
                    <a:pt x="41" y="9"/>
                    <a:pt x="38" y="10"/>
                    <a:pt x="35" y="10"/>
                  </a:cubicBezTo>
                  <a:cubicBezTo>
                    <a:pt x="31" y="10"/>
                    <a:pt x="32" y="13"/>
                    <a:pt x="31" y="15"/>
                  </a:cubicBezTo>
                  <a:cubicBezTo>
                    <a:pt x="29" y="16"/>
                    <a:pt x="23" y="14"/>
                    <a:pt x="23" y="12"/>
                  </a:cubicBezTo>
                  <a:cubicBezTo>
                    <a:pt x="22" y="10"/>
                    <a:pt x="17" y="12"/>
                    <a:pt x="19" y="14"/>
                  </a:cubicBezTo>
                  <a:cubicBezTo>
                    <a:pt x="21" y="17"/>
                    <a:pt x="21" y="20"/>
                    <a:pt x="20" y="21"/>
                  </a:cubicBezTo>
                  <a:cubicBezTo>
                    <a:pt x="19" y="22"/>
                    <a:pt x="16" y="19"/>
                    <a:pt x="15" y="21"/>
                  </a:cubicBezTo>
                  <a:cubicBezTo>
                    <a:pt x="13" y="22"/>
                    <a:pt x="13" y="19"/>
                    <a:pt x="11" y="19"/>
                  </a:cubicBezTo>
                  <a:cubicBezTo>
                    <a:pt x="9" y="18"/>
                    <a:pt x="8" y="20"/>
                    <a:pt x="5" y="19"/>
                  </a:cubicBezTo>
                  <a:cubicBezTo>
                    <a:pt x="1" y="19"/>
                    <a:pt x="0" y="21"/>
                    <a:pt x="1" y="22"/>
                  </a:cubicBezTo>
                  <a:cubicBezTo>
                    <a:pt x="2" y="24"/>
                    <a:pt x="1" y="25"/>
                    <a:pt x="2" y="26"/>
                  </a:cubicBezTo>
                  <a:cubicBezTo>
                    <a:pt x="2" y="27"/>
                    <a:pt x="7" y="27"/>
                    <a:pt x="10" y="29"/>
                  </a:cubicBezTo>
                  <a:cubicBezTo>
                    <a:pt x="13" y="31"/>
                    <a:pt x="14" y="29"/>
                    <a:pt x="15" y="30"/>
                  </a:cubicBezTo>
                  <a:cubicBezTo>
                    <a:pt x="17" y="32"/>
                    <a:pt x="17" y="31"/>
                    <a:pt x="17" y="33"/>
                  </a:cubicBezTo>
                  <a:cubicBezTo>
                    <a:pt x="17" y="35"/>
                    <a:pt x="19" y="38"/>
                    <a:pt x="22" y="38"/>
                  </a:cubicBezTo>
                  <a:cubicBezTo>
                    <a:pt x="25" y="39"/>
                    <a:pt x="23" y="41"/>
                    <a:pt x="24" y="43"/>
                  </a:cubicBezTo>
                  <a:cubicBezTo>
                    <a:pt x="25" y="45"/>
                    <a:pt x="22" y="48"/>
                    <a:pt x="23" y="51"/>
                  </a:cubicBezTo>
                  <a:cubicBezTo>
                    <a:pt x="23" y="53"/>
                    <a:pt x="21" y="61"/>
                    <a:pt x="20" y="62"/>
                  </a:cubicBezTo>
                  <a:cubicBezTo>
                    <a:pt x="20" y="62"/>
                    <a:pt x="20" y="62"/>
                    <a:pt x="20" y="62"/>
                  </a:cubicBezTo>
                  <a:cubicBezTo>
                    <a:pt x="21" y="63"/>
                    <a:pt x="22" y="63"/>
                    <a:pt x="23" y="64"/>
                  </a:cubicBezTo>
                  <a:cubicBezTo>
                    <a:pt x="25" y="65"/>
                    <a:pt x="27" y="66"/>
                    <a:pt x="29" y="67"/>
                  </a:cubicBezTo>
                  <a:cubicBezTo>
                    <a:pt x="31" y="68"/>
                    <a:pt x="34" y="68"/>
                    <a:pt x="34" y="66"/>
                  </a:cubicBezTo>
                  <a:cubicBezTo>
                    <a:pt x="34" y="65"/>
                    <a:pt x="36" y="66"/>
                    <a:pt x="37" y="67"/>
                  </a:cubicBezTo>
                  <a:cubicBezTo>
                    <a:pt x="38" y="68"/>
                    <a:pt x="42" y="68"/>
                    <a:pt x="44" y="69"/>
                  </a:cubicBezTo>
                  <a:cubicBezTo>
                    <a:pt x="46" y="69"/>
                    <a:pt x="49" y="69"/>
                    <a:pt x="51" y="69"/>
                  </a:cubicBezTo>
                  <a:cubicBezTo>
                    <a:pt x="51" y="68"/>
                    <a:pt x="51" y="68"/>
                    <a:pt x="50" y="67"/>
                  </a:cubicBezTo>
                  <a:cubicBezTo>
                    <a:pt x="49" y="64"/>
                    <a:pt x="53" y="62"/>
                    <a:pt x="56" y="61"/>
                  </a:cubicBezTo>
                  <a:cubicBezTo>
                    <a:pt x="59" y="61"/>
                    <a:pt x="65" y="63"/>
                    <a:pt x="67" y="64"/>
                  </a:cubicBezTo>
                  <a:cubicBezTo>
                    <a:pt x="69" y="65"/>
                    <a:pt x="71" y="65"/>
                    <a:pt x="74" y="61"/>
                  </a:cubicBezTo>
                  <a:cubicBezTo>
                    <a:pt x="76" y="60"/>
                    <a:pt x="77" y="59"/>
                    <a:pt x="78" y="59"/>
                  </a:cubicBezTo>
                  <a:cubicBezTo>
                    <a:pt x="78" y="58"/>
                    <a:pt x="79" y="57"/>
                    <a:pt x="79" y="57"/>
                  </a:cubicBezTo>
                  <a:cubicBezTo>
                    <a:pt x="79" y="56"/>
                    <a:pt x="77" y="56"/>
                    <a:pt x="76" y="56"/>
                  </a:cubicBezTo>
                  <a:cubicBezTo>
                    <a:pt x="75" y="56"/>
                    <a:pt x="74" y="54"/>
                    <a:pt x="75" y="53"/>
                  </a:cubicBezTo>
                  <a:cubicBezTo>
                    <a:pt x="76" y="51"/>
                    <a:pt x="74" y="51"/>
                    <a:pt x="73" y="49"/>
                  </a:cubicBezTo>
                  <a:cubicBezTo>
                    <a:pt x="72" y="48"/>
                    <a:pt x="73" y="48"/>
                    <a:pt x="74" y="48"/>
                  </a:cubicBezTo>
                  <a:cubicBezTo>
                    <a:pt x="75" y="48"/>
                    <a:pt x="76" y="46"/>
                    <a:pt x="75" y="45"/>
                  </a:cubicBezTo>
                  <a:cubicBezTo>
                    <a:pt x="75" y="45"/>
                    <a:pt x="74" y="44"/>
                    <a:pt x="75" y="42"/>
                  </a:cubicBezTo>
                  <a:cubicBezTo>
                    <a:pt x="75" y="41"/>
                    <a:pt x="73" y="41"/>
                    <a:pt x="73" y="39"/>
                  </a:cubicBezTo>
                  <a:cubicBezTo>
                    <a:pt x="73" y="38"/>
                    <a:pt x="72" y="38"/>
                    <a:pt x="71" y="39"/>
                  </a:cubicBezTo>
                  <a:cubicBezTo>
                    <a:pt x="69" y="41"/>
                    <a:pt x="69" y="40"/>
                    <a:pt x="70" y="37"/>
                  </a:cubicBezTo>
                  <a:cubicBezTo>
                    <a:pt x="71" y="35"/>
                    <a:pt x="74" y="33"/>
                    <a:pt x="74" y="32"/>
                  </a:cubicBezTo>
                  <a:cubicBezTo>
                    <a:pt x="74" y="31"/>
                    <a:pt x="76" y="29"/>
                    <a:pt x="77" y="29"/>
                  </a:cubicBezTo>
                  <a:cubicBezTo>
                    <a:pt x="78" y="29"/>
                    <a:pt x="78" y="27"/>
                    <a:pt x="78" y="25"/>
                  </a:cubicBezTo>
                  <a:cubicBezTo>
                    <a:pt x="79" y="23"/>
                    <a:pt x="79" y="21"/>
                    <a:pt x="81" y="20"/>
                  </a:cubicBezTo>
                  <a:cubicBezTo>
                    <a:pt x="83" y="18"/>
                    <a:pt x="81" y="17"/>
                    <a:pt x="80" y="18"/>
                  </a:cubicBezTo>
                  <a:close/>
                  <a:moveTo>
                    <a:pt x="90" y="64"/>
                  </a:moveTo>
                  <a:cubicBezTo>
                    <a:pt x="89" y="64"/>
                    <a:pt x="88" y="66"/>
                    <a:pt x="86" y="68"/>
                  </a:cubicBezTo>
                  <a:cubicBezTo>
                    <a:pt x="83" y="69"/>
                    <a:pt x="86" y="76"/>
                    <a:pt x="88" y="76"/>
                  </a:cubicBezTo>
                  <a:cubicBezTo>
                    <a:pt x="91" y="76"/>
                    <a:pt x="91" y="65"/>
                    <a:pt x="90" y="64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7" name="Freeform 100">
              <a:extLst>
                <a:ext uri="{FF2B5EF4-FFF2-40B4-BE49-F238E27FC236}">
                  <a16:creationId xmlns:a16="http://schemas.microsoft.com/office/drawing/2014/main" xmlns="" id="{93250FCE-A770-4713-BE6B-FC3E9C89717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1041" y="3694609"/>
              <a:ext cx="56669" cy="29622"/>
            </a:xfrm>
            <a:custGeom>
              <a:avLst/>
              <a:gdLst>
                <a:gd name="T0" fmla="*/ 14 w 15"/>
                <a:gd name="T1" fmla="*/ 3 h 8"/>
                <a:gd name="T2" fmla="*/ 8 w 15"/>
                <a:gd name="T3" fmla="*/ 1 h 8"/>
                <a:gd name="T4" fmla="*/ 5 w 15"/>
                <a:gd name="T5" fmla="*/ 0 h 8"/>
                <a:gd name="T6" fmla="*/ 5 w 15"/>
                <a:gd name="T7" fmla="*/ 0 h 8"/>
                <a:gd name="T8" fmla="*/ 0 w 15"/>
                <a:gd name="T9" fmla="*/ 4 h 8"/>
                <a:gd name="T10" fmla="*/ 12 w 15"/>
                <a:gd name="T11" fmla="*/ 8 h 8"/>
                <a:gd name="T12" fmla="*/ 14 w 15"/>
                <a:gd name="T13" fmla="*/ 7 h 8"/>
                <a:gd name="T14" fmla="*/ 14 w 15"/>
                <a:gd name="T15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8">
                  <a:moveTo>
                    <a:pt x="14" y="3"/>
                  </a:moveTo>
                  <a:cubicBezTo>
                    <a:pt x="13" y="1"/>
                    <a:pt x="11" y="3"/>
                    <a:pt x="8" y="1"/>
                  </a:cubicBezTo>
                  <a:cubicBezTo>
                    <a:pt x="7" y="1"/>
                    <a:pt x="6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2" y="2"/>
                    <a:pt x="0" y="4"/>
                  </a:cubicBezTo>
                  <a:cubicBezTo>
                    <a:pt x="2" y="5"/>
                    <a:pt x="10" y="8"/>
                    <a:pt x="12" y="8"/>
                  </a:cubicBezTo>
                  <a:cubicBezTo>
                    <a:pt x="13" y="8"/>
                    <a:pt x="14" y="7"/>
                    <a:pt x="14" y="7"/>
                  </a:cubicBezTo>
                  <a:cubicBezTo>
                    <a:pt x="15" y="5"/>
                    <a:pt x="15" y="3"/>
                    <a:pt x="14" y="3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8" name="Freeform 101">
              <a:extLst>
                <a:ext uri="{FF2B5EF4-FFF2-40B4-BE49-F238E27FC236}">
                  <a16:creationId xmlns:a16="http://schemas.microsoft.com/office/drawing/2014/main" xmlns="" id="{A612223B-8B11-4286-A932-7819320442A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8478" y="3649190"/>
              <a:ext cx="143852" cy="78991"/>
            </a:xfrm>
            <a:custGeom>
              <a:avLst/>
              <a:gdLst>
                <a:gd name="T0" fmla="*/ 16 w 38"/>
                <a:gd name="T1" fmla="*/ 19 h 21"/>
                <a:gd name="T2" fmla="*/ 18 w 38"/>
                <a:gd name="T3" fmla="*/ 15 h 21"/>
                <a:gd name="T4" fmla="*/ 25 w 38"/>
                <a:gd name="T5" fmla="*/ 12 h 21"/>
                <a:gd name="T6" fmla="*/ 31 w 38"/>
                <a:gd name="T7" fmla="*/ 11 h 21"/>
                <a:gd name="T8" fmla="*/ 38 w 38"/>
                <a:gd name="T9" fmla="*/ 8 h 21"/>
                <a:gd name="T10" fmla="*/ 31 w 38"/>
                <a:gd name="T11" fmla="*/ 3 h 21"/>
                <a:gd name="T12" fmla="*/ 18 w 38"/>
                <a:gd name="T13" fmla="*/ 3 h 21"/>
                <a:gd name="T14" fmla="*/ 6 w 38"/>
                <a:gd name="T15" fmla="*/ 3 h 21"/>
                <a:gd name="T16" fmla="*/ 6 w 38"/>
                <a:gd name="T17" fmla="*/ 4 h 21"/>
                <a:gd name="T18" fmla="*/ 3 w 38"/>
                <a:gd name="T19" fmla="*/ 7 h 21"/>
                <a:gd name="T20" fmla="*/ 0 w 38"/>
                <a:gd name="T21" fmla="*/ 12 h 21"/>
                <a:gd name="T22" fmla="*/ 3 w 38"/>
                <a:gd name="T23" fmla="*/ 13 h 21"/>
                <a:gd name="T24" fmla="*/ 9 w 38"/>
                <a:gd name="T25" fmla="*/ 15 h 21"/>
                <a:gd name="T26" fmla="*/ 9 w 38"/>
                <a:gd name="T27" fmla="*/ 19 h 21"/>
                <a:gd name="T28" fmla="*/ 11 w 38"/>
                <a:gd name="T29" fmla="*/ 19 h 21"/>
                <a:gd name="T30" fmla="*/ 12 w 38"/>
                <a:gd name="T31" fmla="*/ 21 h 21"/>
                <a:gd name="T32" fmla="*/ 14 w 38"/>
                <a:gd name="T33" fmla="*/ 21 h 21"/>
                <a:gd name="T34" fmla="*/ 16 w 38"/>
                <a:gd name="T35" fmla="*/ 1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8" h="21">
                  <a:moveTo>
                    <a:pt x="16" y="19"/>
                  </a:moveTo>
                  <a:cubicBezTo>
                    <a:pt x="16" y="19"/>
                    <a:pt x="14" y="15"/>
                    <a:pt x="18" y="15"/>
                  </a:cubicBezTo>
                  <a:cubicBezTo>
                    <a:pt x="22" y="15"/>
                    <a:pt x="24" y="14"/>
                    <a:pt x="25" y="12"/>
                  </a:cubicBezTo>
                  <a:cubicBezTo>
                    <a:pt x="25" y="10"/>
                    <a:pt x="30" y="11"/>
                    <a:pt x="31" y="11"/>
                  </a:cubicBezTo>
                  <a:cubicBezTo>
                    <a:pt x="32" y="11"/>
                    <a:pt x="35" y="8"/>
                    <a:pt x="38" y="8"/>
                  </a:cubicBezTo>
                  <a:cubicBezTo>
                    <a:pt x="38" y="5"/>
                    <a:pt x="34" y="6"/>
                    <a:pt x="31" y="3"/>
                  </a:cubicBezTo>
                  <a:cubicBezTo>
                    <a:pt x="28" y="0"/>
                    <a:pt x="21" y="1"/>
                    <a:pt x="18" y="3"/>
                  </a:cubicBezTo>
                  <a:cubicBezTo>
                    <a:pt x="14" y="4"/>
                    <a:pt x="10" y="1"/>
                    <a:pt x="6" y="3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5" y="5"/>
                    <a:pt x="4" y="6"/>
                    <a:pt x="3" y="7"/>
                  </a:cubicBezTo>
                  <a:cubicBezTo>
                    <a:pt x="0" y="9"/>
                    <a:pt x="1" y="11"/>
                    <a:pt x="0" y="12"/>
                  </a:cubicBezTo>
                  <a:cubicBezTo>
                    <a:pt x="1" y="12"/>
                    <a:pt x="2" y="13"/>
                    <a:pt x="3" y="13"/>
                  </a:cubicBezTo>
                  <a:cubicBezTo>
                    <a:pt x="6" y="15"/>
                    <a:pt x="8" y="13"/>
                    <a:pt x="9" y="15"/>
                  </a:cubicBezTo>
                  <a:cubicBezTo>
                    <a:pt x="10" y="15"/>
                    <a:pt x="10" y="17"/>
                    <a:pt x="9" y="19"/>
                  </a:cubicBezTo>
                  <a:cubicBezTo>
                    <a:pt x="10" y="19"/>
                    <a:pt x="10" y="18"/>
                    <a:pt x="11" y="19"/>
                  </a:cubicBezTo>
                  <a:cubicBezTo>
                    <a:pt x="12" y="20"/>
                    <a:pt x="12" y="20"/>
                    <a:pt x="12" y="21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4" y="21"/>
                    <a:pt x="16" y="20"/>
                    <a:pt x="16" y="19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9" name="Freeform 102">
              <a:extLst>
                <a:ext uri="{FF2B5EF4-FFF2-40B4-BE49-F238E27FC236}">
                  <a16:creationId xmlns:a16="http://schemas.microsoft.com/office/drawing/2014/main" xmlns="" id="{6779EF15-0831-4F49-B791-8B34ACCBBF9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8963" y="3234484"/>
              <a:ext cx="712722" cy="446302"/>
            </a:xfrm>
            <a:custGeom>
              <a:avLst/>
              <a:gdLst>
                <a:gd name="T0" fmla="*/ 166 w 190"/>
                <a:gd name="T1" fmla="*/ 110 h 118"/>
                <a:gd name="T2" fmla="*/ 163 w 190"/>
                <a:gd name="T3" fmla="*/ 100 h 118"/>
                <a:gd name="T4" fmla="*/ 179 w 190"/>
                <a:gd name="T5" fmla="*/ 96 h 118"/>
                <a:gd name="T6" fmla="*/ 184 w 190"/>
                <a:gd name="T7" fmla="*/ 89 h 118"/>
                <a:gd name="T8" fmla="*/ 189 w 190"/>
                <a:gd name="T9" fmla="*/ 77 h 118"/>
                <a:gd name="T10" fmla="*/ 174 w 190"/>
                <a:gd name="T11" fmla="*/ 76 h 118"/>
                <a:gd name="T12" fmla="*/ 164 w 190"/>
                <a:gd name="T13" fmla="*/ 89 h 118"/>
                <a:gd name="T14" fmla="*/ 155 w 190"/>
                <a:gd name="T15" fmla="*/ 94 h 118"/>
                <a:gd name="T16" fmla="*/ 133 w 190"/>
                <a:gd name="T17" fmla="*/ 94 h 118"/>
                <a:gd name="T18" fmla="*/ 123 w 190"/>
                <a:gd name="T19" fmla="*/ 79 h 118"/>
                <a:gd name="T20" fmla="*/ 123 w 190"/>
                <a:gd name="T21" fmla="*/ 50 h 118"/>
                <a:gd name="T22" fmla="*/ 121 w 190"/>
                <a:gd name="T23" fmla="*/ 46 h 118"/>
                <a:gd name="T24" fmla="*/ 110 w 190"/>
                <a:gd name="T25" fmla="*/ 39 h 118"/>
                <a:gd name="T26" fmla="*/ 103 w 190"/>
                <a:gd name="T27" fmla="*/ 26 h 118"/>
                <a:gd name="T28" fmla="*/ 87 w 190"/>
                <a:gd name="T29" fmla="*/ 26 h 118"/>
                <a:gd name="T30" fmla="*/ 78 w 190"/>
                <a:gd name="T31" fmla="*/ 18 h 118"/>
                <a:gd name="T32" fmla="*/ 67 w 190"/>
                <a:gd name="T33" fmla="*/ 7 h 118"/>
                <a:gd name="T34" fmla="*/ 55 w 190"/>
                <a:gd name="T35" fmla="*/ 9 h 118"/>
                <a:gd name="T36" fmla="*/ 21 w 190"/>
                <a:gd name="T37" fmla="*/ 4 h 118"/>
                <a:gd name="T38" fmla="*/ 0 w 190"/>
                <a:gd name="T39" fmla="*/ 2 h 118"/>
                <a:gd name="T40" fmla="*/ 8 w 190"/>
                <a:gd name="T41" fmla="*/ 19 h 118"/>
                <a:gd name="T42" fmla="*/ 19 w 190"/>
                <a:gd name="T43" fmla="*/ 34 h 118"/>
                <a:gd name="T44" fmla="*/ 22 w 190"/>
                <a:gd name="T45" fmla="*/ 40 h 118"/>
                <a:gd name="T46" fmla="*/ 30 w 190"/>
                <a:gd name="T47" fmla="*/ 52 h 118"/>
                <a:gd name="T48" fmla="*/ 44 w 190"/>
                <a:gd name="T49" fmla="*/ 66 h 118"/>
                <a:gd name="T50" fmla="*/ 46 w 190"/>
                <a:gd name="T51" fmla="*/ 59 h 118"/>
                <a:gd name="T52" fmla="*/ 39 w 190"/>
                <a:gd name="T53" fmla="*/ 52 h 118"/>
                <a:gd name="T54" fmla="*/ 28 w 190"/>
                <a:gd name="T55" fmla="*/ 33 h 118"/>
                <a:gd name="T56" fmla="*/ 24 w 190"/>
                <a:gd name="T57" fmla="*/ 23 h 118"/>
                <a:gd name="T58" fmla="*/ 15 w 190"/>
                <a:gd name="T59" fmla="*/ 16 h 118"/>
                <a:gd name="T60" fmla="*/ 16 w 190"/>
                <a:gd name="T61" fmla="*/ 7 h 118"/>
                <a:gd name="T62" fmla="*/ 21 w 190"/>
                <a:gd name="T63" fmla="*/ 9 h 118"/>
                <a:gd name="T64" fmla="*/ 26 w 190"/>
                <a:gd name="T65" fmla="*/ 18 h 118"/>
                <a:gd name="T66" fmla="*/ 30 w 190"/>
                <a:gd name="T67" fmla="*/ 26 h 118"/>
                <a:gd name="T68" fmla="*/ 40 w 190"/>
                <a:gd name="T69" fmla="*/ 34 h 118"/>
                <a:gd name="T70" fmla="*/ 47 w 190"/>
                <a:gd name="T71" fmla="*/ 41 h 118"/>
                <a:gd name="T72" fmla="*/ 52 w 190"/>
                <a:gd name="T73" fmla="*/ 50 h 118"/>
                <a:gd name="T74" fmla="*/ 71 w 190"/>
                <a:gd name="T75" fmla="*/ 69 h 118"/>
                <a:gd name="T76" fmla="*/ 74 w 190"/>
                <a:gd name="T77" fmla="*/ 81 h 118"/>
                <a:gd name="T78" fmla="*/ 77 w 190"/>
                <a:gd name="T79" fmla="*/ 91 h 118"/>
                <a:gd name="T80" fmla="*/ 96 w 190"/>
                <a:gd name="T81" fmla="*/ 100 h 118"/>
                <a:gd name="T82" fmla="*/ 122 w 190"/>
                <a:gd name="T83" fmla="*/ 112 h 118"/>
                <a:gd name="T84" fmla="*/ 146 w 190"/>
                <a:gd name="T85" fmla="*/ 113 h 118"/>
                <a:gd name="T86" fmla="*/ 158 w 190"/>
                <a:gd name="T87" fmla="*/ 11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90" h="118">
                  <a:moveTo>
                    <a:pt x="158" y="111"/>
                  </a:moveTo>
                  <a:cubicBezTo>
                    <a:pt x="158" y="111"/>
                    <a:pt x="165" y="112"/>
                    <a:pt x="166" y="110"/>
                  </a:cubicBezTo>
                  <a:cubicBezTo>
                    <a:pt x="167" y="109"/>
                    <a:pt x="161" y="105"/>
                    <a:pt x="161" y="104"/>
                  </a:cubicBezTo>
                  <a:cubicBezTo>
                    <a:pt x="162" y="104"/>
                    <a:pt x="162" y="100"/>
                    <a:pt x="163" y="100"/>
                  </a:cubicBezTo>
                  <a:cubicBezTo>
                    <a:pt x="164" y="100"/>
                    <a:pt x="174" y="100"/>
                    <a:pt x="175" y="100"/>
                  </a:cubicBezTo>
                  <a:cubicBezTo>
                    <a:pt x="175" y="100"/>
                    <a:pt x="177" y="96"/>
                    <a:pt x="179" y="96"/>
                  </a:cubicBezTo>
                  <a:cubicBezTo>
                    <a:pt x="179" y="96"/>
                    <a:pt x="181" y="97"/>
                    <a:pt x="182" y="98"/>
                  </a:cubicBezTo>
                  <a:cubicBezTo>
                    <a:pt x="183" y="96"/>
                    <a:pt x="184" y="92"/>
                    <a:pt x="184" y="89"/>
                  </a:cubicBezTo>
                  <a:cubicBezTo>
                    <a:pt x="185" y="86"/>
                    <a:pt x="184" y="84"/>
                    <a:pt x="185" y="82"/>
                  </a:cubicBezTo>
                  <a:cubicBezTo>
                    <a:pt x="187" y="80"/>
                    <a:pt x="190" y="80"/>
                    <a:pt x="189" y="77"/>
                  </a:cubicBezTo>
                  <a:cubicBezTo>
                    <a:pt x="188" y="74"/>
                    <a:pt x="186" y="77"/>
                    <a:pt x="184" y="76"/>
                  </a:cubicBezTo>
                  <a:cubicBezTo>
                    <a:pt x="181" y="74"/>
                    <a:pt x="179" y="75"/>
                    <a:pt x="174" y="76"/>
                  </a:cubicBezTo>
                  <a:cubicBezTo>
                    <a:pt x="168" y="77"/>
                    <a:pt x="165" y="79"/>
                    <a:pt x="166" y="83"/>
                  </a:cubicBezTo>
                  <a:cubicBezTo>
                    <a:pt x="166" y="87"/>
                    <a:pt x="164" y="86"/>
                    <a:pt x="164" y="89"/>
                  </a:cubicBezTo>
                  <a:cubicBezTo>
                    <a:pt x="164" y="92"/>
                    <a:pt x="160" y="93"/>
                    <a:pt x="160" y="95"/>
                  </a:cubicBezTo>
                  <a:cubicBezTo>
                    <a:pt x="160" y="97"/>
                    <a:pt x="156" y="95"/>
                    <a:pt x="155" y="94"/>
                  </a:cubicBezTo>
                  <a:cubicBezTo>
                    <a:pt x="154" y="93"/>
                    <a:pt x="142" y="97"/>
                    <a:pt x="140" y="97"/>
                  </a:cubicBezTo>
                  <a:cubicBezTo>
                    <a:pt x="139" y="97"/>
                    <a:pt x="136" y="94"/>
                    <a:pt x="133" y="94"/>
                  </a:cubicBezTo>
                  <a:cubicBezTo>
                    <a:pt x="131" y="94"/>
                    <a:pt x="130" y="90"/>
                    <a:pt x="130" y="87"/>
                  </a:cubicBezTo>
                  <a:cubicBezTo>
                    <a:pt x="130" y="85"/>
                    <a:pt x="125" y="82"/>
                    <a:pt x="123" y="79"/>
                  </a:cubicBezTo>
                  <a:cubicBezTo>
                    <a:pt x="121" y="77"/>
                    <a:pt x="121" y="71"/>
                    <a:pt x="121" y="67"/>
                  </a:cubicBezTo>
                  <a:cubicBezTo>
                    <a:pt x="121" y="63"/>
                    <a:pt x="120" y="57"/>
                    <a:pt x="123" y="50"/>
                  </a:cubicBezTo>
                  <a:cubicBezTo>
                    <a:pt x="123" y="49"/>
                    <a:pt x="123" y="48"/>
                    <a:pt x="123" y="47"/>
                  </a:cubicBezTo>
                  <a:cubicBezTo>
                    <a:pt x="122" y="47"/>
                    <a:pt x="122" y="46"/>
                    <a:pt x="121" y="46"/>
                  </a:cubicBezTo>
                  <a:cubicBezTo>
                    <a:pt x="118" y="46"/>
                    <a:pt x="113" y="43"/>
                    <a:pt x="112" y="43"/>
                  </a:cubicBezTo>
                  <a:cubicBezTo>
                    <a:pt x="111" y="43"/>
                    <a:pt x="111" y="41"/>
                    <a:pt x="110" y="39"/>
                  </a:cubicBezTo>
                  <a:cubicBezTo>
                    <a:pt x="109" y="38"/>
                    <a:pt x="110" y="35"/>
                    <a:pt x="109" y="35"/>
                  </a:cubicBezTo>
                  <a:cubicBezTo>
                    <a:pt x="108" y="34"/>
                    <a:pt x="104" y="30"/>
                    <a:pt x="103" y="26"/>
                  </a:cubicBezTo>
                  <a:cubicBezTo>
                    <a:pt x="102" y="22"/>
                    <a:pt x="95" y="20"/>
                    <a:pt x="92" y="20"/>
                  </a:cubicBezTo>
                  <a:cubicBezTo>
                    <a:pt x="89" y="20"/>
                    <a:pt x="88" y="25"/>
                    <a:pt x="87" y="26"/>
                  </a:cubicBezTo>
                  <a:cubicBezTo>
                    <a:pt x="86" y="26"/>
                    <a:pt x="81" y="23"/>
                    <a:pt x="80" y="22"/>
                  </a:cubicBezTo>
                  <a:cubicBezTo>
                    <a:pt x="78" y="21"/>
                    <a:pt x="78" y="20"/>
                    <a:pt x="78" y="18"/>
                  </a:cubicBezTo>
                  <a:cubicBezTo>
                    <a:pt x="78" y="16"/>
                    <a:pt x="74" y="13"/>
                    <a:pt x="74" y="13"/>
                  </a:cubicBezTo>
                  <a:cubicBezTo>
                    <a:pt x="73" y="13"/>
                    <a:pt x="67" y="7"/>
                    <a:pt x="67" y="7"/>
                  </a:cubicBezTo>
                  <a:cubicBezTo>
                    <a:pt x="57" y="7"/>
                    <a:pt x="57" y="7"/>
                    <a:pt x="57" y="7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37" y="9"/>
                    <a:pt x="23" y="4"/>
                    <a:pt x="21" y="4"/>
                  </a:cubicBezTo>
                  <a:cubicBezTo>
                    <a:pt x="18" y="3"/>
                    <a:pt x="14" y="0"/>
                    <a:pt x="14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4"/>
                    <a:pt x="1" y="5"/>
                    <a:pt x="3" y="7"/>
                  </a:cubicBezTo>
                  <a:cubicBezTo>
                    <a:pt x="6" y="11"/>
                    <a:pt x="8" y="17"/>
                    <a:pt x="8" y="19"/>
                  </a:cubicBezTo>
                  <a:cubicBezTo>
                    <a:pt x="8" y="22"/>
                    <a:pt x="12" y="23"/>
                    <a:pt x="16" y="26"/>
                  </a:cubicBezTo>
                  <a:cubicBezTo>
                    <a:pt x="19" y="28"/>
                    <a:pt x="19" y="33"/>
                    <a:pt x="19" y="34"/>
                  </a:cubicBezTo>
                  <a:cubicBezTo>
                    <a:pt x="19" y="35"/>
                    <a:pt x="14" y="33"/>
                    <a:pt x="14" y="34"/>
                  </a:cubicBezTo>
                  <a:cubicBezTo>
                    <a:pt x="14" y="36"/>
                    <a:pt x="19" y="40"/>
                    <a:pt x="22" y="40"/>
                  </a:cubicBezTo>
                  <a:cubicBezTo>
                    <a:pt x="24" y="40"/>
                    <a:pt x="25" y="41"/>
                    <a:pt x="28" y="44"/>
                  </a:cubicBezTo>
                  <a:cubicBezTo>
                    <a:pt x="32" y="47"/>
                    <a:pt x="32" y="51"/>
                    <a:pt x="30" y="52"/>
                  </a:cubicBezTo>
                  <a:cubicBezTo>
                    <a:pt x="29" y="53"/>
                    <a:pt x="33" y="55"/>
                    <a:pt x="37" y="58"/>
                  </a:cubicBezTo>
                  <a:cubicBezTo>
                    <a:pt x="42" y="61"/>
                    <a:pt x="44" y="65"/>
                    <a:pt x="44" y="66"/>
                  </a:cubicBezTo>
                  <a:cubicBezTo>
                    <a:pt x="45" y="68"/>
                    <a:pt x="46" y="66"/>
                    <a:pt x="47" y="64"/>
                  </a:cubicBezTo>
                  <a:cubicBezTo>
                    <a:pt x="48" y="62"/>
                    <a:pt x="46" y="62"/>
                    <a:pt x="46" y="59"/>
                  </a:cubicBezTo>
                  <a:cubicBezTo>
                    <a:pt x="46" y="57"/>
                    <a:pt x="42" y="58"/>
                    <a:pt x="41" y="57"/>
                  </a:cubicBezTo>
                  <a:cubicBezTo>
                    <a:pt x="39" y="57"/>
                    <a:pt x="41" y="53"/>
                    <a:pt x="39" y="52"/>
                  </a:cubicBezTo>
                  <a:cubicBezTo>
                    <a:pt x="37" y="50"/>
                    <a:pt x="36" y="46"/>
                    <a:pt x="35" y="43"/>
                  </a:cubicBezTo>
                  <a:cubicBezTo>
                    <a:pt x="34" y="40"/>
                    <a:pt x="30" y="37"/>
                    <a:pt x="28" y="33"/>
                  </a:cubicBezTo>
                  <a:cubicBezTo>
                    <a:pt x="26" y="30"/>
                    <a:pt x="24" y="28"/>
                    <a:pt x="23" y="27"/>
                  </a:cubicBezTo>
                  <a:cubicBezTo>
                    <a:pt x="22" y="26"/>
                    <a:pt x="25" y="25"/>
                    <a:pt x="24" y="23"/>
                  </a:cubicBezTo>
                  <a:cubicBezTo>
                    <a:pt x="23" y="22"/>
                    <a:pt x="21" y="22"/>
                    <a:pt x="19" y="21"/>
                  </a:cubicBezTo>
                  <a:cubicBezTo>
                    <a:pt x="17" y="20"/>
                    <a:pt x="15" y="19"/>
                    <a:pt x="15" y="16"/>
                  </a:cubicBezTo>
                  <a:cubicBezTo>
                    <a:pt x="15" y="14"/>
                    <a:pt x="14" y="9"/>
                    <a:pt x="13" y="7"/>
                  </a:cubicBezTo>
                  <a:cubicBezTo>
                    <a:pt x="13" y="5"/>
                    <a:pt x="15" y="6"/>
                    <a:pt x="16" y="7"/>
                  </a:cubicBezTo>
                  <a:cubicBezTo>
                    <a:pt x="16" y="7"/>
                    <a:pt x="17" y="8"/>
                    <a:pt x="18" y="8"/>
                  </a:cubicBezTo>
                  <a:cubicBezTo>
                    <a:pt x="19" y="7"/>
                    <a:pt x="20" y="7"/>
                    <a:pt x="21" y="9"/>
                  </a:cubicBezTo>
                  <a:cubicBezTo>
                    <a:pt x="22" y="11"/>
                    <a:pt x="24" y="9"/>
                    <a:pt x="25" y="10"/>
                  </a:cubicBezTo>
                  <a:cubicBezTo>
                    <a:pt x="26" y="11"/>
                    <a:pt x="23" y="11"/>
                    <a:pt x="26" y="18"/>
                  </a:cubicBezTo>
                  <a:cubicBezTo>
                    <a:pt x="30" y="24"/>
                    <a:pt x="28" y="20"/>
                    <a:pt x="28" y="25"/>
                  </a:cubicBezTo>
                  <a:cubicBezTo>
                    <a:pt x="28" y="29"/>
                    <a:pt x="30" y="27"/>
                    <a:pt x="30" y="26"/>
                  </a:cubicBezTo>
                  <a:cubicBezTo>
                    <a:pt x="31" y="26"/>
                    <a:pt x="33" y="28"/>
                    <a:pt x="35" y="30"/>
                  </a:cubicBezTo>
                  <a:cubicBezTo>
                    <a:pt x="37" y="32"/>
                    <a:pt x="40" y="32"/>
                    <a:pt x="40" y="34"/>
                  </a:cubicBezTo>
                  <a:cubicBezTo>
                    <a:pt x="40" y="35"/>
                    <a:pt x="41" y="37"/>
                    <a:pt x="43" y="38"/>
                  </a:cubicBezTo>
                  <a:cubicBezTo>
                    <a:pt x="45" y="38"/>
                    <a:pt x="46" y="41"/>
                    <a:pt x="47" y="41"/>
                  </a:cubicBezTo>
                  <a:cubicBezTo>
                    <a:pt x="49" y="41"/>
                    <a:pt x="49" y="43"/>
                    <a:pt x="48" y="45"/>
                  </a:cubicBezTo>
                  <a:cubicBezTo>
                    <a:pt x="48" y="47"/>
                    <a:pt x="48" y="48"/>
                    <a:pt x="52" y="50"/>
                  </a:cubicBezTo>
                  <a:cubicBezTo>
                    <a:pt x="56" y="51"/>
                    <a:pt x="54" y="51"/>
                    <a:pt x="57" y="54"/>
                  </a:cubicBezTo>
                  <a:cubicBezTo>
                    <a:pt x="60" y="57"/>
                    <a:pt x="69" y="67"/>
                    <a:pt x="71" y="69"/>
                  </a:cubicBezTo>
                  <a:cubicBezTo>
                    <a:pt x="73" y="72"/>
                    <a:pt x="73" y="74"/>
                    <a:pt x="74" y="76"/>
                  </a:cubicBezTo>
                  <a:cubicBezTo>
                    <a:pt x="75" y="78"/>
                    <a:pt x="72" y="79"/>
                    <a:pt x="74" y="81"/>
                  </a:cubicBezTo>
                  <a:cubicBezTo>
                    <a:pt x="75" y="82"/>
                    <a:pt x="71" y="82"/>
                    <a:pt x="72" y="83"/>
                  </a:cubicBezTo>
                  <a:cubicBezTo>
                    <a:pt x="72" y="84"/>
                    <a:pt x="74" y="90"/>
                    <a:pt x="77" y="91"/>
                  </a:cubicBezTo>
                  <a:cubicBezTo>
                    <a:pt x="80" y="91"/>
                    <a:pt x="83" y="95"/>
                    <a:pt x="86" y="97"/>
                  </a:cubicBezTo>
                  <a:cubicBezTo>
                    <a:pt x="88" y="99"/>
                    <a:pt x="92" y="98"/>
                    <a:pt x="96" y="100"/>
                  </a:cubicBezTo>
                  <a:cubicBezTo>
                    <a:pt x="99" y="101"/>
                    <a:pt x="102" y="104"/>
                    <a:pt x="108" y="106"/>
                  </a:cubicBezTo>
                  <a:cubicBezTo>
                    <a:pt x="113" y="107"/>
                    <a:pt x="118" y="110"/>
                    <a:pt x="122" y="112"/>
                  </a:cubicBezTo>
                  <a:cubicBezTo>
                    <a:pt x="125" y="114"/>
                    <a:pt x="130" y="113"/>
                    <a:pt x="134" y="111"/>
                  </a:cubicBezTo>
                  <a:cubicBezTo>
                    <a:pt x="139" y="109"/>
                    <a:pt x="143" y="112"/>
                    <a:pt x="146" y="113"/>
                  </a:cubicBezTo>
                  <a:cubicBezTo>
                    <a:pt x="147" y="113"/>
                    <a:pt x="150" y="116"/>
                    <a:pt x="153" y="118"/>
                  </a:cubicBezTo>
                  <a:cubicBezTo>
                    <a:pt x="155" y="115"/>
                    <a:pt x="157" y="111"/>
                    <a:pt x="158" y="111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0" name="Freeform 103">
              <a:extLst>
                <a:ext uri="{FF2B5EF4-FFF2-40B4-BE49-F238E27FC236}">
                  <a16:creationId xmlns:a16="http://schemas.microsoft.com/office/drawing/2014/main" xmlns="" id="{9C5BFA17-F9CA-430D-8D68-88D0CABDEE18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4372" y="3611668"/>
              <a:ext cx="95902" cy="98739"/>
            </a:xfrm>
            <a:custGeom>
              <a:avLst/>
              <a:gdLst>
                <a:gd name="T0" fmla="*/ 23 w 26"/>
                <a:gd name="T1" fmla="*/ 17 h 26"/>
                <a:gd name="T2" fmla="*/ 26 w 26"/>
                <a:gd name="T3" fmla="*/ 14 h 26"/>
                <a:gd name="T4" fmla="*/ 24 w 26"/>
                <a:gd name="T5" fmla="*/ 12 h 26"/>
                <a:gd name="T6" fmla="*/ 21 w 26"/>
                <a:gd name="T7" fmla="*/ 12 h 26"/>
                <a:gd name="T8" fmla="*/ 21 w 26"/>
                <a:gd name="T9" fmla="*/ 0 h 26"/>
                <a:gd name="T10" fmla="*/ 10 w 26"/>
                <a:gd name="T11" fmla="*/ 0 h 26"/>
                <a:gd name="T12" fmla="*/ 8 w 26"/>
                <a:gd name="T13" fmla="*/ 4 h 26"/>
                <a:gd name="T14" fmla="*/ 13 w 26"/>
                <a:gd name="T15" fmla="*/ 10 h 26"/>
                <a:gd name="T16" fmla="*/ 5 w 26"/>
                <a:gd name="T17" fmla="*/ 11 h 26"/>
                <a:gd name="T18" fmla="*/ 0 w 26"/>
                <a:gd name="T19" fmla="*/ 18 h 26"/>
                <a:gd name="T20" fmla="*/ 6 w 26"/>
                <a:gd name="T21" fmla="*/ 24 h 26"/>
                <a:gd name="T22" fmla="*/ 15 w 26"/>
                <a:gd name="T23" fmla="*/ 26 h 26"/>
                <a:gd name="T24" fmla="*/ 15 w 26"/>
                <a:gd name="T25" fmla="*/ 26 h 26"/>
                <a:gd name="T26" fmla="*/ 20 w 26"/>
                <a:gd name="T27" fmla="*/ 22 h 26"/>
                <a:gd name="T28" fmla="*/ 23 w 26"/>
                <a:gd name="T29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" h="26">
                  <a:moveTo>
                    <a:pt x="23" y="17"/>
                  </a:moveTo>
                  <a:cubicBezTo>
                    <a:pt x="24" y="16"/>
                    <a:pt x="25" y="15"/>
                    <a:pt x="26" y="14"/>
                  </a:cubicBezTo>
                  <a:cubicBezTo>
                    <a:pt x="24" y="15"/>
                    <a:pt x="23" y="14"/>
                    <a:pt x="24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8" y="0"/>
                    <a:pt x="11" y="0"/>
                    <a:pt x="10" y="0"/>
                  </a:cubicBezTo>
                  <a:cubicBezTo>
                    <a:pt x="9" y="0"/>
                    <a:pt x="9" y="4"/>
                    <a:pt x="8" y="4"/>
                  </a:cubicBezTo>
                  <a:cubicBezTo>
                    <a:pt x="8" y="5"/>
                    <a:pt x="14" y="9"/>
                    <a:pt x="13" y="10"/>
                  </a:cubicBezTo>
                  <a:cubicBezTo>
                    <a:pt x="12" y="12"/>
                    <a:pt x="5" y="11"/>
                    <a:pt x="5" y="11"/>
                  </a:cubicBezTo>
                  <a:cubicBezTo>
                    <a:pt x="4" y="11"/>
                    <a:pt x="2" y="15"/>
                    <a:pt x="0" y="18"/>
                  </a:cubicBezTo>
                  <a:cubicBezTo>
                    <a:pt x="2" y="21"/>
                    <a:pt x="5" y="23"/>
                    <a:pt x="6" y="24"/>
                  </a:cubicBezTo>
                  <a:cubicBezTo>
                    <a:pt x="9" y="26"/>
                    <a:pt x="13" y="24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7" y="24"/>
                    <a:pt x="19" y="22"/>
                    <a:pt x="20" y="22"/>
                  </a:cubicBezTo>
                  <a:cubicBezTo>
                    <a:pt x="21" y="22"/>
                    <a:pt x="20" y="19"/>
                    <a:pt x="23" y="17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1" name="Freeform 104">
              <a:extLst>
                <a:ext uri="{FF2B5EF4-FFF2-40B4-BE49-F238E27FC236}">
                  <a16:creationId xmlns:a16="http://schemas.microsoft.com/office/drawing/2014/main" xmlns="" id="{78E2DC33-F8CE-4B04-9225-C2EC7CBD320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2837" y="3595870"/>
              <a:ext cx="30514" cy="59244"/>
            </a:xfrm>
            <a:custGeom>
              <a:avLst/>
              <a:gdLst>
                <a:gd name="T0" fmla="*/ 1 w 8"/>
                <a:gd name="T1" fmla="*/ 4 h 16"/>
                <a:gd name="T2" fmla="*/ 0 w 8"/>
                <a:gd name="T3" fmla="*/ 4 h 16"/>
                <a:gd name="T4" fmla="*/ 0 w 8"/>
                <a:gd name="T5" fmla="*/ 16 h 16"/>
                <a:gd name="T6" fmla="*/ 3 w 8"/>
                <a:gd name="T7" fmla="*/ 16 h 16"/>
                <a:gd name="T8" fmla="*/ 5 w 8"/>
                <a:gd name="T9" fmla="*/ 13 h 16"/>
                <a:gd name="T10" fmla="*/ 6 w 8"/>
                <a:gd name="T11" fmla="*/ 3 h 16"/>
                <a:gd name="T12" fmla="*/ 8 w 8"/>
                <a:gd name="T13" fmla="*/ 2 h 16"/>
                <a:gd name="T14" fmla="*/ 5 w 8"/>
                <a:gd name="T15" fmla="*/ 0 h 16"/>
                <a:gd name="T16" fmla="*/ 1 w 8"/>
                <a:gd name="T17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16">
                  <a:moveTo>
                    <a:pt x="1" y="4"/>
                  </a:moveTo>
                  <a:cubicBezTo>
                    <a:pt x="1" y="4"/>
                    <a:pt x="0" y="4"/>
                    <a:pt x="0" y="4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5"/>
                    <a:pt x="4" y="14"/>
                    <a:pt x="5" y="13"/>
                  </a:cubicBezTo>
                  <a:cubicBezTo>
                    <a:pt x="7" y="11"/>
                    <a:pt x="3" y="3"/>
                    <a:pt x="6" y="3"/>
                  </a:cubicBezTo>
                  <a:cubicBezTo>
                    <a:pt x="7" y="2"/>
                    <a:pt x="7" y="2"/>
                    <a:pt x="8" y="2"/>
                  </a:cubicBezTo>
                  <a:cubicBezTo>
                    <a:pt x="7" y="1"/>
                    <a:pt x="5" y="0"/>
                    <a:pt x="5" y="0"/>
                  </a:cubicBezTo>
                  <a:cubicBezTo>
                    <a:pt x="3" y="0"/>
                    <a:pt x="1" y="4"/>
                    <a:pt x="1" y="4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2" name="Freeform 105">
              <a:extLst>
                <a:ext uri="{FF2B5EF4-FFF2-40B4-BE49-F238E27FC236}">
                  <a16:creationId xmlns:a16="http://schemas.microsoft.com/office/drawing/2014/main" xmlns="" id="{F503C7C5-DA06-4DA3-89FF-1E78586D7CB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5031" y="3550450"/>
              <a:ext cx="69747" cy="61218"/>
            </a:xfrm>
            <a:custGeom>
              <a:avLst/>
              <a:gdLst>
                <a:gd name="T0" fmla="*/ 9 w 19"/>
                <a:gd name="T1" fmla="*/ 1 h 16"/>
                <a:gd name="T2" fmla="*/ 13 w 19"/>
                <a:gd name="T3" fmla="*/ 10 h 16"/>
                <a:gd name="T4" fmla="*/ 1 w 19"/>
                <a:gd name="T5" fmla="*/ 12 h 16"/>
                <a:gd name="T6" fmla="*/ 9 w 19"/>
                <a:gd name="T7" fmla="*/ 14 h 16"/>
                <a:gd name="T8" fmla="*/ 17 w 19"/>
                <a:gd name="T9" fmla="*/ 15 h 16"/>
                <a:gd name="T10" fmla="*/ 19 w 19"/>
                <a:gd name="T11" fmla="*/ 3 h 16"/>
                <a:gd name="T12" fmla="*/ 9 w 19"/>
                <a:gd name="T13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6">
                  <a:moveTo>
                    <a:pt x="9" y="1"/>
                  </a:moveTo>
                  <a:cubicBezTo>
                    <a:pt x="6" y="3"/>
                    <a:pt x="13" y="8"/>
                    <a:pt x="13" y="10"/>
                  </a:cubicBezTo>
                  <a:cubicBezTo>
                    <a:pt x="13" y="12"/>
                    <a:pt x="2" y="10"/>
                    <a:pt x="1" y="12"/>
                  </a:cubicBezTo>
                  <a:cubicBezTo>
                    <a:pt x="0" y="14"/>
                    <a:pt x="5" y="16"/>
                    <a:pt x="9" y="14"/>
                  </a:cubicBezTo>
                  <a:cubicBezTo>
                    <a:pt x="13" y="13"/>
                    <a:pt x="15" y="14"/>
                    <a:pt x="17" y="15"/>
                  </a:cubicBezTo>
                  <a:cubicBezTo>
                    <a:pt x="18" y="11"/>
                    <a:pt x="18" y="6"/>
                    <a:pt x="19" y="3"/>
                  </a:cubicBezTo>
                  <a:cubicBezTo>
                    <a:pt x="15" y="2"/>
                    <a:pt x="11" y="0"/>
                    <a:pt x="9" y="1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3" name="Freeform 106">
              <a:extLst>
                <a:ext uri="{FF2B5EF4-FFF2-40B4-BE49-F238E27FC236}">
                  <a16:creationId xmlns:a16="http://schemas.microsoft.com/office/drawing/2014/main" xmlns="" id="{74C7F4B4-4641-46BD-9B9D-3AC942BD278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8239" y="3558349"/>
              <a:ext cx="82824" cy="57268"/>
            </a:xfrm>
            <a:custGeom>
              <a:avLst/>
              <a:gdLst>
                <a:gd name="T0" fmla="*/ 9 w 22"/>
                <a:gd name="T1" fmla="*/ 11 h 15"/>
                <a:gd name="T2" fmla="*/ 22 w 22"/>
                <a:gd name="T3" fmla="*/ 8 h 15"/>
                <a:gd name="T4" fmla="*/ 5 w 22"/>
                <a:gd name="T5" fmla="*/ 1 h 15"/>
                <a:gd name="T6" fmla="*/ 2 w 22"/>
                <a:gd name="T7" fmla="*/ 1 h 15"/>
                <a:gd name="T8" fmla="*/ 0 w 22"/>
                <a:gd name="T9" fmla="*/ 13 h 15"/>
                <a:gd name="T10" fmla="*/ 1 w 22"/>
                <a:gd name="T11" fmla="*/ 14 h 15"/>
                <a:gd name="T12" fmla="*/ 9 w 22"/>
                <a:gd name="T13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15">
                  <a:moveTo>
                    <a:pt x="9" y="11"/>
                  </a:moveTo>
                  <a:cubicBezTo>
                    <a:pt x="14" y="9"/>
                    <a:pt x="22" y="12"/>
                    <a:pt x="22" y="8"/>
                  </a:cubicBezTo>
                  <a:cubicBezTo>
                    <a:pt x="22" y="4"/>
                    <a:pt x="8" y="0"/>
                    <a:pt x="5" y="1"/>
                  </a:cubicBezTo>
                  <a:cubicBezTo>
                    <a:pt x="4" y="2"/>
                    <a:pt x="3" y="2"/>
                    <a:pt x="2" y="1"/>
                  </a:cubicBezTo>
                  <a:cubicBezTo>
                    <a:pt x="1" y="4"/>
                    <a:pt x="1" y="9"/>
                    <a:pt x="0" y="13"/>
                  </a:cubicBezTo>
                  <a:cubicBezTo>
                    <a:pt x="0" y="13"/>
                    <a:pt x="1" y="13"/>
                    <a:pt x="1" y="14"/>
                  </a:cubicBezTo>
                  <a:cubicBezTo>
                    <a:pt x="3" y="15"/>
                    <a:pt x="4" y="12"/>
                    <a:pt x="9" y="11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4" name="Freeform 107">
              <a:extLst>
                <a:ext uri="{FF2B5EF4-FFF2-40B4-BE49-F238E27FC236}">
                  <a16:creationId xmlns:a16="http://schemas.microsoft.com/office/drawing/2014/main" xmlns="" id="{9941B031-CEB1-4080-A972-6A19E9A3CD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4249" y="3680786"/>
              <a:ext cx="98082" cy="100713"/>
            </a:xfrm>
            <a:custGeom>
              <a:avLst/>
              <a:gdLst>
                <a:gd name="T0" fmla="*/ 14 w 26"/>
                <a:gd name="T1" fmla="*/ 26 h 27"/>
                <a:gd name="T2" fmla="*/ 20 w 26"/>
                <a:gd name="T3" fmla="*/ 27 h 27"/>
                <a:gd name="T4" fmla="*/ 23 w 26"/>
                <a:gd name="T5" fmla="*/ 27 h 27"/>
                <a:gd name="T6" fmla="*/ 22 w 26"/>
                <a:gd name="T7" fmla="*/ 26 h 27"/>
                <a:gd name="T8" fmla="*/ 24 w 26"/>
                <a:gd name="T9" fmla="*/ 18 h 27"/>
                <a:gd name="T10" fmla="*/ 25 w 26"/>
                <a:gd name="T11" fmla="*/ 7 h 27"/>
                <a:gd name="T12" fmla="*/ 26 w 26"/>
                <a:gd name="T13" fmla="*/ 1 h 27"/>
                <a:gd name="T14" fmla="*/ 26 w 26"/>
                <a:gd name="T15" fmla="*/ 0 h 27"/>
                <a:gd name="T16" fmla="*/ 19 w 26"/>
                <a:gd name="T17" fmla="*/ 3 h 27"/>
                <a:gd name="T18" fmla="*/ 13 w 26"/>
                <a:gd name="T19" fmla="*/ 4 h 27"/>
                <a:gd name="T20" fmla="*/ 6 w 26"/>
                <a:gd name="T21" fmla="*/ 7 h 27"/>
                <a:gd name="T22" fmla="*/ 4 w 26"/>
                <a:gd name="T23" fmla="*/ 11 h 27"/>
                <a:gd name="T24" fmla="*/ 2 w 26"/>
                <a:gd name="T25" fmla="*/ 13 h 27"/>
                <a:gd name="T26" fmla="*/ 0 w 26"/>
                <a:gd name="T27" fmla="*/ 13 h 27"/>
                <a:gd name="T28" fmla="*/ 1 w 26"/>
                <a:gd name="T29" fmla="*/ 16 h 27"/>
                <a:gd name="T30" fmla="*/ 8 w 26"/>
                <a:gd name="T31" fmla="*/ 23 h 27"/>
                <a:gd name="T32" fmla="*/ 11 w 26"/>
                <a:gd name="T33" fmla="*/ 26 h 27"/>
                <a:gd name="T34" fmla="*/ 14 w 26"/>
                <a:gd name="T35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27">
                  <a:moveTo>
                    <a:pt x="14" y="26"/>
                  </a:moveTo>
                  <a:cubicBezTo>
                    <a:pt x="15" y="26"/>
                    <a:pt x="19" y="26"/>
                    <a:pt x="20" y="27"/>
                  </a:cubicBezTo>
                  <a:cubicBezTo>
                    <a:pt x="21" y="27"/>
                    <a:pt x="22" y="27"/>
                    <a:pt x="23" y="27"/>
                  </a:cubicBezTo>
                  <a:cubicBezTo>
                    <a:pt x="23" y="27"/>
                    <a:pt x="22" y="26"/>
                    <a:pt x="22" y="26"/>
                  </a:cubicBezTo>
                  <a:cubicBezTo>
                    <a:pt x="21" y="24"/>
                    <a:pt x="23" y="20"/>
                    <a:pt x="24" y="18"/>
                  </a:cubicBezTo>
                  <a:cubicBezTo>
                    <a:pt x="25" y="15"/>
                    <a:pt x="23" y="9"/>
                    <a:pt x="25" y="7"/>
                  </a:cubicBezTo>
                  <a:cubicBezTo>
                    <a:pt x="26" y="5"/>
                    <a:pt x="25" y="4"/>
                    <a:pt x="26" y="1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3" y="0"/>
                    <a:pt x="20" y="3"/>
                    <a:pt x="19" y="3"/>
                  </a:cubicBezTo>
                  <a:cubicBezTo>
                    <a:pt x="18" y="3"/>
                    <a:pt x="13" y="2"/>
                    <a:pt x="13" y="4"/>
                  </a:cubicBezTo>
                  <a:cubicBezTo>
                    <a:pt x="12" y="6"/>
                    <a:pt x="10" y="7"/>
                    <a:pt x="6" y="7"/>
                  </a:cubicBezTo>
                  <a:cubicBezTo>
                    <a:pt x="2" y="7"/>
                    <a:pt x="4" y="11"/>
                    <a:pt x="4" y="11"/>
                  </a:cubicBezTo>
                  <a:cubicBezTo>
                    <a:pt x="4" y="12"/>
                    <a:pt x="2" y="13"/>
                    <a:pt x="2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0" y="15"/>
                    <a:pt x="1" y="16"/>
                  </a:cubicBezTo>
                  <a:cubicBezTo>
                    <a:pt x="3" y="17"/>
                    <a:pt x="6" y="22"/>
                    <a:pt x="8" y="23"/>
                  </a:cubicBezTo>
                  <a:cubicBezTo>
                    <a:pt x="10" y="24"/>
                    <a:pt x="10" y="25"/>
                    <a:pt x="11" y="26"/>
                  </a:cubicBezTo>
                  <a:cubicBezTo>
                    <a:pt x="12" y="25"/>
                    <a:pt x="13" y="25"/>
                    <a:pt x="14" y="26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1637" name="Freeform 108">
              <a:extLst>
                <a:ext uri="{FF2B5EF4-FFF2-40B4-BE49-F238E27FC236}">
                  <a16:creationId xmlns:a16="http://schemas.microsoft.com/office/drawing/2014/main" xmlns="" id="{B869FB6E-AE34-447F-8815-25416FFC016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9401" y="3911601"/>
              <a:ext cx="930275" cy="955675"/>
            </a:xfrm>
            <a:custGeom>
              <a:avLst/>
              <a:gdLst>
                <a:gd name="T0" fmla="*/ 2147483646 w 248"/>
                <a:gd name="T1" fmla="*/ 2147483646 h 254"/>
                <a:gd name="T2" fmla="*/ 2147483646 w 248"/>
                <a:gd name="T3" fmla="*/ 2147483646 h 254"/>
                <a:gd name="T4" fmla="*/ 2147483646 w 248"/>
                <a:gd name="T5" fmla="*/ 2147483646 h 254"/>
                <a:gd name="T6" fmla="*/ 2147483646 w 248"/>
                <a:gd name="T7" fmla="*/ 2147483646 h 254"/>
                <a:gd name="T8" fmla="*/ 2147483646 w 248"/>
                <a:gd name="T9" fmla="*/ 2147483646 h 254"/>
                <a:gd name="T10" fmla="*/ 2147483646 w 248"/>
                <a:gd name="T11" fmla="*/ 2147483646 h 254"/>
                <a:gd name="T12" fmla="*/ 2147483646 w 248"/>
                <a:gd name="T13" fmla="*/ 2147483646 h 254"/>
                <a:gd name="T14" fmla="*/ 2147483646 w 248"/>
                <a:gd name="T15" fmla="*/ 2147483646 h 254"/>
                <a:gd name="T16" fmla="*/ 2147483646 w 248"/>
                <a:gd name="T17" fmla="*/ 2147483646 h 254"/>
                <a:gd name="T18" fmla="*/ 2147483646 w 248"/>
                <a:gd name="T19" fmla="*/ 2147483646 h 254"/>
                <a:gd name="T20" fmla="*/ 2147483646 w 248"/>
                <a:gd name="T21" fmla="*/ 2147483646 h 254"/>
                <a:gd name="T22" fmla="*/ 2147483646 w 248"/>
                <a:gd name="T23" fmla="*/ 2147483646 h 254"/>
                <a:gd name="T24" fmla="*/ 2147483646 w 248"/>
                <a:gd name="T25" fmla="*/ 2147483646 h 254"/>
                <a:gd name="T26" fmla="*/ 2147483646 w 248"/>
                <a:gd name="T27" fmla="*/ 2147483646 h 254"/>
                <a:gd name="T28" fmla="*/ 2147483646 w 248"/>
                <a:gd name="T29" fmla="*/ 2147483646 h 254"/>
                <a:gd name="T30" fmla="*/ 2147483646 w 248"/>
                <a:gd name="T31" fmla="*/ 2147483646 h 254"/>
                <a:gd name="T32" fmla="*/ 2147483646 w 248"/>
                <a:gd name="T33" fmla="*/ 2147483646 h 254"/>
                <a:gd name="T34" fmla="*/ 2147483646 w 248"/>
                <a:gd name="T35" fmla="*/ 2147483646 h 254"/>
                <a:gd name="T36" fmla="*/ 2147483646 w 248"/>
                <a:gd name="T37" fmla="*/ 2147483646 h 254"/>
                <a:gd name="T38" fmla="*/ 2147483646 w 248"/>
                <a:gd name="T39" fmla="*/ 2147483646 h 254"/>
                <a:gd name="T40" fmla="*/ 2147483646 w 248"/>
                <a:gd name="T41" fmla="*/ 2147483646 h 254"/>
                <a:gd name="T42" fmla="*/ 2147483646 w 248"/>
                <a:gd name="T43" fmla="*/ 2147483646 h 254"/>
                <a:gd name="T44" fmla="*/ 2147483646 w 248"/>
                <a:gd name="T45" fmla="*/ 2147483646 h 254"/>
                <a:gd name="T46" fmla="*/ 2147483646 w 248"/>
                <a:gd name="T47" fmla="*/ 2147483646 h 254"/>
                <a:gd name="T48" fmla="*/ 2147483646 w 248"/>
                <a:gd name="T49" fmla="*/ 2147483646 h 254"/>
                <a:gd name="T50" fmla="*/ 2147483646 w 248"/>
                <a:gd name="T51" fmla="*/ 2147483646 h 254"/>
                <a:gd name="T52" fmla="*/ 2147483646 w 248"/>
                <a:gd name="T53" fmla="*/ 2147483646 h 254"/>
                <a:gd name="T54" fmla="*/ 2147483646 w 248"/>
                <a:gd name="T55" fmla="*/ 2147483646 h 254"/>
                <a:gd name="T56" fmla="*/ 2147483646 w 248"/>
                <a:gd name="T57" fmla="*/ 2147483646 h 254"/>
                <a:gd name="T58" fmla="*/ 2147483646 w 248"/>
                <a:gd name="T59" fmla="*/ 2147483646 h 254"/>
                <a:gd name="T60" fmla="*/ 2147483646 w 248"/>
                <a:gd name="T61" fmla="*/ 2147483646 h 254"/>
                <a:gd name="T62" fmla="*/ 2147483646 w 248"/>
                <a:gd name="T63" fmla="*/ 2147483646 h 254"/>
                <a:gd name="T64" fmla="*/ 2147483646 w 248"/>
                <a:gd name="T65" fmla="*/ 2147483646 h 254"/>
                <a:gd name="T66" fmla="*/ 2147483646 w 248"/>
                <a:gd name="T67" fmla="*/ 2147483646 h 254"/>
                <a:gd name="T68" fmla="*/ 2147483646 w 248"/>
                <a:gd name="T69" fmla="*/ 2147483646 h 254"/>
                <a:gd name="T70" fmla="*/ 2147483646 w 248"/>
                <a:gd name="T71" fmla="*/ 2147483646 h 254"/>
                <a:gd name="T72" fmla="*/ 2147483646 w 248"/>
                <a:gd name="T73" fmla="*/ 2147483646 h 254"/>
                <a:gd name="T74" fmla="*/ 2147483646 w 248"/>
                <a:gd name="T75" fmla="*/ 2147483646 h 254"/>
                <a:gd name="T76" fmla="*/ 2147483646 w 248"/>
                <a:gd name="T77" fmla="*/ 2147483646 h 254"/>
                <a:gd name="T78" fmla="*/ 2147483646 w 248"/>
                <a:gd name="T79" fmla="*/ 2147483646 h 254"/>
                <a:gd name="T80" fmla="*/ 2147483646 w 248"/>
                <a:gd name="T81" fmla="*/ 2147483646 h 254"/>
                <a:gd name="T82" fmla="*/ 2147483646 w 248"/>
                <a:gd name="T83" fmla="*/ 2147483646 h 254"/>
                <a:gd name="T84" fmla="*/ 2147483646 w 248"/>
                <a:gd name="T85" fmla="*/ 2147483646 h 254"/>
                <a:gd name="T86" fmla="*/ 2147483646 w 248"/>
                <a:gd name="T87" fmla="*/ 2147483646 h 254"/>
                <a:gd name="T88" fmla="*/ 2147483646 w 248"/>
                <a:gd name="T89" fmla="*/ 2147483646 h 254"/>
                <a:gd name="T90" fmla="*/ 2147483646 w 248"/>
                <a:gd name="T91" fmla="*/ 2147483646 h 25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248"/>
                <a:gd name="T139" fmla="*/ 0 h 254"/>
                <a:gd name="T140" fmla="*/ 248 w 248"/>
                <a:gd name="T141" fmla="*/ 254 h 25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248" h="254">
                  <a:moveTo>
                    <a:pt x="132" y="251"/>
                  </a:moveTo>
                  <a:cubicBezTo>
                    <a:pt x="135" y="248"/>
                    <a:pt x="134" y="247"/>
                    <a:pt x="136" y="244"/>
                  </a:cubicBezTo>
                  <a:cubicBezTo>
                    <a:pt x="138" y="240"/>
                    <a:pt x="137" y="239"/>
                    <a:pt x="140" y="236"/>
                  </a:cubicBezTo>
                  <a:cubicBezTo>
                    <a:pt x="143" y="233"/>
                    <a:pt x="139" y="231"/>
                    <a:pt x="143" y="229"/>
                  </a:cubicBezTo>
                  <a:cubicBezTo>
                    <a:pt x="147" y="227"/>
                    <a:pt x="146" y="231"/>
                    <a:pt x="143" y="235"/>
                  </a:cubicBezTo>
                  <a:cubicBezTo>
                    <a:pt x="140" y="239"/>
                    <a:pt x="139" y="240"/>
                    <a:pt x="143" y="237"/>
                  </a:cubicBezTo>
                  <a:cubicBezTo>
                    <a:pt x="148" y="234"/>
                    <a:pt x="149" y="230"/>
                    <a:pt x="151" y="225"/>
                  </a:cubicBezTo>
                  <a:cubicBezTo>
                    <a:pt x="154" y="220"/>
                    <a:pt x="156" y="218"/>
                    <a:pt x="158" y="218"/>
                  </a:cubicBezTo>
                  <a:cubicBezTo>
                    <a:pt x="160" y="218"/>
                    <a:pt x="160" y="213"/>
                    <a:pt x="159" y="209"/>
                  </a:cubicBezTo>
                  <a:cubicBezTo>
                    <a:pt x="159" y="206"/>
                    <a:pt x="158" y="202"/>
                    <a:pt x="160" y="200"/>
                  </a:cubicBezTo>
                  <a:cubicBezTo>
                    <a:pt x="161" y="198"/>
                    <a:pt x="160" y="195"/>
                    <a:pt x="162" y="195"/>
                  </a:cubicBezTo>
                  <a:cubicBezTo>
                    <a:pt x="163" y="195"/>
                    <a:pt x="166" y="193"/>
                    <a:pt x="169" y="189"/>
                  </a:cubicBezTo>
                  <a:cubicBezTo>
                    <a:pt x="172" y="186"/>
                    <a:pt x="174" y="186"/>
                    <a:pt x="178" y="186"/>
                  </a:cubicBezTo>
                  <a:cubicBezTo>
                    <a:pt x="181" y="186"/>
                    <a:pt x="179" y="184"/>
                    <a:pt x="181" y="184"/>
                  </a:cubicBezTo>
                  <a:cubicBezTo>
                    <a:pt x="183" y="183"/>
                    <a:pt x="185" y="181"/>
                    <a:pt x="186" y="180"/>
                  </a:cubicBezTo>
                  <a:cubicBezTo>
                    <a:pt x="187" y="179"/>
                    <a:pt x="193" y="180"/>
                    <a:pt x="196" y="180"/>
                  </a:cubicBezTo>
                  <a:cubicBezTo>
                    <a:pt x="200" y="180"/>
                    <a:pt x="202" y="181"/>
                    <a:pt x="202" y="179"/>
                  </a:cubicBezTo>
                  <a:cubicBezTo>
                    <a:pt x="202" y="176"/>
                    <a:pt x="203" y="175"/>
                    <a:pt x="205" y="175"/>
                  </a:cubicBezTo>
                  <a:cubicBezTo>
                    <a:pt x="207" y="175"/>
                    <a:pt x="208" y="174"/>
                    <a:pt x="208" y="171"/>
                  </a:cubicBezTo>
                  <a:cubicBezTo>
                    <a:pt x="208" y="169"/>
                    <a:pt x="209" y="167"/>
                    <a:pt x="210" y="166"/>
                  </a:cubicBezTo>
                  <a:cubicBezTo>
                    <a:pt x="212" y="165"/>
                    <a:pt x="212" y="162"/>
                    <a:pt x="213" y="160"/>
                  </a:cubicBezTo>
                  <a:cubicBezTo>
                    <a:pt x="214" y="158"/>
                    <a:pt x="215" y="159"/>
                    <a:pt x="215" y="157"/>
                  </a:cubicBezTo>
                  <a:cubicBezTo>
                    <a:pt x="215" y="154"/>
                    <a:pt x="216" y="151"/>
                    <a:pt x="216" y="149"/>
                  </a:cubicBezTo>
                  <a:cubicBezTo>
                    <a:pt x="216" y="147"/>
                    <a:pt x="219" y="147"/>
                    <a:pt x="219" y="146"/>
                  </a:cubicBezTo>
                  <a:cubicBezTo>
                    <a:pt x="220" y="144"/>
                    <a:pt x="219" y="142"/>
                    <a:pt x="220" y="138"/>
                  </a:cubicBezTo>
                  <a:cubicBezTo>
                    <a:pt x="222" y="134"/>
                    <a:pt x="220" y="130"/>
                    <a:pt x="220" y="126"/>
                  </a:cubicBezTo>
                  <a:cubicBezTo>
                    <a:pt x="220" y="122"/>
                    <a:pt x="220" y="118"/>
                    <a:pt x="222" y="117"/>
                  </a:cubicBezTo>
                  <a:cubicBezTo>
                    <a:pt x="223" y="116"/>
                    <a:pt x="222" y="115"/>
                    <a:pt x="221" y="114"/>
                  </a:cubicBezTo>
                  <a:cubicBezTo>
                    <a:pt x="220" y="114"/>
                    <a:pt x="221" y="112"/>
                    <a:pt x="222" y="112"/>
                  </a:cubicBezTo>
                  <a:cubicBezTo>
                    <a:pt x="223" y="113"/>
                    <a:pt x="224" y="115"/>
                    <a:pt x="226" y="114"/>
                  </a:cubicBezTo>
                  <a:cubicBezTo>
                    <a:pt x="228" y="113"/>
                    <a:pt x="230" y="108"/>
                    <a:pt x="231" y="104"/>
                  </a:cubicBezTo>
                  <a:cubicBezTo>
                    <a:pt x="233" y="100"/>
                    <a:pt x="235" y="100"/>
                    <a:pt x="237" y="99"/>
                  </a:cubicBezTo>
                  <a:cubicBezTo>
                    <a:pt x="239" y="99"/>
                    <a:pt x="243" y="94"/>
                    <a:pt x="246" y="87"/>
                  </a:cubicBezTo>
                  <a:cubicBezTo>
                    <a:pt x="248" y="80"/>
                    <a:pt x="246" y="74"/>
                    <a:pt x="244" y="69"/>
                  </a:cubicBezTo>
                  <a:cubicBezTo>
                    <a:pt x="243" y="64"/>
                    <a:pt x="242" y="65"/>
                    <a:pt x="239" y="65"/>
                  </a:cubicBezTo>
                  <a:cubicBezTo>
                    <a:pt x="236" y="66"/>
                    <a:pt x="231" y="65"/>
                    <a:pt x="224" y="57"/>
                  </a:cubicBezTo>
                  <a:cubicBezTo>
                    <a:pt x="217" y="50"/>
                    <a:pt x="210" y="51"/>
                    <a:pt x="206" y="52"/>
                  </a:cubicBezTo>
                  <a:cubicBezTo>
                    <a:pt x="201" y="53"/>
                    <a:pt x="197" y="50"/>
                    <a:pt x="194" y="49"/>
                  </a:cubicBezTo>
                  <a:cubicBezTo>
                    <a:pt x="191" y="48"/>
                    <a:pt x="188" y="52"/>
                    <a:pt x="185" y="53"/>
                  </a:cubicBezTo>
                  <a:cubicBezTo>
                    <a:pt x="183" y="54"/>
                    <a:pt x="187" y="50"/>
                    <a:pt x="187" y="47"/>
                  </a:cubicBezTo>
                  <a:cubicBezTo>
                    <a:pt x="187" y="44"/>
                    <a:pt x="178" y="41"/>
                    <a:pt x="172" y="38"/>
                  </a:cubicBezTo>
                  <a:cubicBezTo>
                    <a:pt x="166" y="36"/>
                    <a:pt x="163" y="37"/>
                    <a:pt x="163" y="41"/>
                  </a:cubicBezTo>
                  <a:cubicBezTo>
                    <a:pt x="163" y="45"/>
                    <a:pt x="160" y="40"/>
                    <a:pt x="159" y="44"/>
                  </a:cubicBezTo>
                  <a:cubicBezTo>
                    <a:pt x="157" y="48"/>
                    <a:pt x="153" y="45"/>
                    <a:pt x="155" y="44"/>
                  </a:cubicBezTo>
                  <a:cubicBezTo>
                    <a:pt x="158" y="43"/>
                    <a:pt x="160" y="39"/>
                    <a:pt x="161" y="37"/>
                  </a:cubicBezTo>
                  <a:cubicBezTo>
                    <a:pt x="162" y="34"/>
                    <a:pt x="152" y="32"/>
                    <a:pt x="148" y="34"/>
                  </a:cubicBezTo>
                  <a:cubicBezTo>
                    <a:pt x="145" y="35"/>
                    <a:pt x="147" y="40"/>
                    <a:pt x="144" y="38"/>
                  </a:cubicBezTo>
                  <a:cubicBezTo>
                    <a:pt x="141" y="37"/>
                    <a:pt x="144" y="33"/>
                    <a:pt x="146" y="33"/>
                  </a:cubicBezTo>
                  <a:cubicBezTo>
                    <a:pt x="148" y="33"/>
                    <a:pt x="151" y="29"/>
                    <a:pt x="152" y="26"/>
                  </a:cubicBezTo>
                  <a:cubicBezTo>
                    <a:pt x="154" y="22"/>
                    <a:pt x="149" y="22"/>
                    <a:pt x="147" y="19"/>
                  </a:cubicBezTo>
                  <a:cubicBezTo>
                    <a:pt x="144" y="16"/>
                    <a:pt x="145" y="8"/>
                    <a:pt x="142" y="7"/>
                  </a:cubicBezTo>
                  <a:cubicBezTo>
                    <a:pt x="140" y="10"/>
                    <a:pt x="136" y="14"/>
                    <a:pt x="135" y="17"/>
                  </a:cubicBezTo>
                  <a:cubicBezTo>
                    <a:pt x="134" y="21"/>
                    <a:pt x="132" y="19"/>
                    <a:pt x="129" y="20"/>
                  </a:cubicBezTo>
                  <a:cubicBezTo>
                    <a:pt x="125" y="21"/>
                    <a:pt x="123" y="19"/>
                    <a:pt x="122" y="18"/>
                  </a:cubicBezTo>
                  <a:cubicBezTo>
                    <a:pt x="121" y="16"/>
                    <a:pt x="118" y="18"/>
                    <a:pt x="115" y="18"/>
                  </a:cubicBezTo>
                  <a:cubicBezTo>
                    <a:pt x="113" y="17"/>
                    <a:pt x="114" y="21"/>
                    <a:pt x="113" y="22"/>
                  </a:cubicBezTo>
                  <a:cubicBezTo>
                    <a:pt x="111" y="22"/>
                    <a:pt x="107" y="20"/>
                    <a:pt x="105" y="21"/>
                  </a:cubicBezTo>
                  <a:cubicBezTo>
                    <a:pt x="104" y="23"/>
                    <a:pt x="103" y="21"/>
                    <a:pt x="102" y="23"/>
                  </a:cubicBezTo>
                  <a:cubicBezTo>
                    <a:pt x="101" y="24"/>
                    <a:pt x="99" y="23"/>
                    <a:pt x="98" y="24"/>
                  </a:cubicBezTo>
                  <a:cubicBezTo>
                    <a:pt x="97" y="25"/>
                    <a:pt x="95" y="26"/>
                    <a:pt x="91" y="22"/>
                  </a:cubicBezTo>
                  <a:cubicBezTo>
                    <a:pt x="88" y="18"/>
                    <a:pt x="88" y="12"/>
                    <a:pt x="90" y="11"/>
                  </a:cubicBezTo>
                  <a:cubicBezTo>
                    <a:pt x="91" y="10"/>
                    <a:pt x="91" y="7"/>
                    <a:pt x="89" y="6"/>
                  </a:cubicBezTo>
                  <a:cubicBezTo>
                    <a:pt x="87" y="5"/>
                    <a:pt x="89" y="1"/>
                    <a:pt x="87" y="1"/>
                  </a:cubicBezTo>
                  <a:cubicBezTo>
                    <a:pt x="84" y="0"/>
                    <a:pt x="85" y="4"/>
                    <a:pt x="83" y="4"/>
                  </a:cubicBezTo>
                  <a:cubicBezTo>
                    <a:pt x="81" y="5"/>
                    <a:pt x="77" y="8"/>
                    <a:pt x="75" y="7"/>
                  </a:cubicBezTo>
                  <a:cubicBezTo>
                    <a:pt x="73" y="7"/>
                    <a:pt x="71" y="8"/>
                    <a:pt x="71" y="10"/>
                  </a:cubicBezTo>
                  <a:cubicBezTo>
                    <a:pt x="71" y="12"/>
                    <a:pt x="69" y="11"/>
                    <a:pt x="68" y="9"/>
                  </a:cubicBezTo>
                  <a:cubicBezTo>
                    <a:pt x="68" y="8"/>
                    <a:pt x="64" y="9"/>
                    <a:pt x="63" y="8"/>
                  </a:cubicBezTo>
                  <a:cubicBezTo>
                    <a:pt x="62" y="6"/>
                    <a:pt x="57" y="7"/>
                    <a:pt x="59" y="8"/>
                  </a:cubicBezTo>
                  <a:cubicBezTo>
                    <a:pt x="61" y="10"/>
                    <a:pt x="61" y="11"/>
                    <a:pt x="61" y="13"/>
                  </a:cubicBezTo>
                  <a:cubicBezTo>
                    <a:pt x="61" y="15"/>
                    <a:pt x="63" y="14"/>
                    <a:pt x="63" y="17"/>
                  </a:cubicBezTo>
                  <a:cubicBezTo>
                    <a:pt x="63" y="19"/>
                    <a:pt x="65" y="18"/>
                    <a:pt x="66" y="18"/>
                  </a:cubicBezTo>
                  <a:cubicBezTo>
                    <a:pt x="68" y="18"/>
                    <a:pt x="68" y="20"/>
                    <a:pt x="65" y="20"/>
                  </a:cubicBezTo>
                  <a:cubicBezTo>
                    <a:pt x="63" y="21"/>
                    <a:pt x="62" y="22"/>
                    <a:pt x="62" y="24"/>
                  </a:cubicBezTo>
                  <a:cubicBezTo>
                    <a:pt x="61" y="25"/>
                    <a:pt x="59" y="24"/>
                    <a:pt x="58" y="26"/>
                  </a:cubicBezTo>
                  <a:cubicBezTo>
                    <a:pt x="56" y="27"/>
                    <a:pt x="55" y="29"/>
                    <a:pt x="53" y="28"/>
                  </a:cubicBezTo>
                  <a:cubicBezTo>
                    <a:pt x="52" y="27"/>
                    <a:pt x="51" y="28"/>
                    <a:pt x="50" y="28"/>
                  </a:cubicBezTo>
                  <a:cubicBezTo>
                    <a:pt x="49" y="29"/>
                    <a:pt x="48" y="28"/>
                    <a:pt x="46" y="27"/>
                  </a:cubicBezTo>
                  <a:cubicBezTo>
                    <a:pt x="45" y="26"/>
                    <a:pt x="44" y="23"/>
                    <a:pt x="42" y="21"/>
                  </a:cubicBezTo>
                  <a:cubicBezTo>
                    <a:pt x="40" y="21"/>
                    <a:pt x="37" y="22"/>
                    <a:pt x="36" y="22"/>
                  </a:cubicBezTo>
                  <a:cubicBezTo>
                    <a:pt x="33" y="22"/>
                    <a:pt x="26" y="22"/>
                    <a:pt x="26" y="23"/>
                  </a:cubicBezTo>
                  <a:cubicBezTo>
                    <a:pt x="26" y="24"/>
                    <a:pt x="27" y="26"/>
                    <a:pt x="28" y="27"/>
                  </a:cubicBezTo>
                  <a:cubicBezTo>
                    <a:pt x="29" y="27"/>
                    <a:pt x="31" y="28"/>
                    <a:pt x="29" y="29"/>
                  </a:cubicBezTo>
                  <a:cubicBezTo>
                    <a:pt x="27" y="31"/>
                    <a:pt x="25" y="29"/>
                    <a:pt x="25" y="33"/>
                  </a:cubicBezTo>
                  <a:cubicBezTo>
                    <a:pt x="25" y="36"/>
                    <a:pt x="30" y="39"/>
                    <a:pt x="29" y="43"/>
                  </a:cubicBezTo>
                  <a:cubicBezTo>
                    <a:pt x="28" y="44"/>
                    <a:pt x="27" y="49"/>
                    <a:pt x="27" y="51"/>
                  </a:cubicBezTo>
                  <a:cubicBezTo>
                    <a:pt x="27" y="53"/>
                    <a:pt x="27" y="59"/>
                    <a:pt x="25" y="60"/>
                  </a:cubicBezTo>
                  <a:cubicBezTo>
                    <a:pt x="23" y="60"/>
                    <a:pt x="22" y="58"/>
                    <a:pt x="20" y="60"/>
                  </a:cubicBezTo>
                  <a:cubicBezTo>
                    <a:pt x="17" y="62"/>
                    <a:pt x="15" y="61"/>
                    <a:pt x="12" y="63"/>
                  </a:cubicBezTo>
                  <a:cubicBezTo>
                    <a:pt x="10" y="65"/>
                    <a:pt x="7" y="64"/>
                    <a:pt x="7" y="66"/>
                  </a:cubicBezTo>
                  <a:cubicBezTo>
                    <a:pt x="6" y="69"/>
                    <a:pt x="4" y="70"/>
                    <a:pt x="5" y="72"/>
                  </a:cubicBezTo>
                  <a:cubicBezTo>
                    <a:pt x="5" y="75"/>
                    <a:pt x="3" y="74"/>
                    <a:pt x="2" y="76"/>
                  </a:cubicBezTo>
                  <a:cubicBezTo>
                    <a:pt x="0" y="77"/>
                    <a:pt x="2" y="78"/>
                    <a:pt x="1" y="80"/>
                  </a:cubicBezTo>
                  <a:cubicBezTo>
                    <a:pt x="0" y="81"/>
                    <a:pt x="1" y="83"/>
                    <a:pt x="3" y="85"/>
                  </a:cubicBezTo>
                  <a:cubicBezTo>
                    <a:pt x="4" y="87"/>
                    <a:pt x="5" y="89"/>
                    <a:pt x="5" y="90"/>
                  </a:cubicBezTo>
                  <a:cubicBezTo>
                    <a:pt x="5" y="92"/>
                    <a:pt x="6" y="93"/>
                    <a:pt x="8" y="93"/>
                  </a:cubicBezTo>
                  <a:cubicBezTo>
                    <a:pt x="10" y="93"/>
                    <a:pt x="9" y="96"/>
                    <a:pt x="12" y="96"/>
                  </a:cubicBezTo>
                  <a:cubicBezTo>
                    <a:pt x="15" y="96"/>
                    <a:pt x="17" y="97"/>
                    <a:pt x="18" y="95"/>
                  </a:cubicBezTo>
                  <a:cubicBezTo>
                    <a:pt x="19" y="94"/>
                    <a:pt x="21" y="92"/>
                    <a:pt x="21" y="95"/>
                  </a:cubicBezTo>
                  <a:cubicBezTo>
                    <a:pt x="21" y="97"/>
                    <a:pt x="20" y="104"/>
                    <a:pt x="22" y="103"/>
                  </a:cubicBezTo>
                  <a:cubicBezTo>
                    <a:pt x="24" y="102"/>
                    <a:pt x="29" y="102"/>
                    <a:pt x="31" y="103"/>
                  </a:cubicBezTo>
                  <a:cubicBezTo>
                    <a:pt x="33" y="104"/>
                    <a:pt x="35" y="103"/>
                    <a:pt x="36" y="102"/>
                  </a:cubicBezTo>
                  <a:cubicBezTo>
                    <a:pt x="37" y="100"/>
                    <a:pt x="39" y="100"/>
                    <a:pt x="41" y="99"/>
                  </a:cubicBezTo>
                  <a:cubicBezTo>
                    <a:pt x="44" y="98"/>
                    <a:pt x="46" y="96"/>
                    <a:pt x="49" y="96"/>
                  </a:cubicBezTo>
                  <a:cubicBezTo>
                    <a:pt x="51" y="96"/>
                    <a:pt x="55" y="94"/>
                    <a:pt x="55" y="96"/>
                  </a:cubicBezTo>
                  <a:cubicBezTo>
                    <a:pt x="54" y="98"/>
                    <a:pt x="54" y="105"/>
                    <a:pt x="57" y="108"/>
                  </a:cubicBezTo>
                  <a:cubicBezTo>
                    <a:pt x="60" y="112"/>
                    <a:pt x="61" y="113"/>
                    <a:pt x="64" y="113"/>
                  </a:cubicBezTo>
                  <a:cubicBezTo>
                    <a:pt x="67" y="112"/>
                    <a:pt x="66" y="114"/>
                    <a:pt x="68" y="114"/>
                  </a:cubicBezTo>
                  <a:cubicBezTo>
                    <a:pt x="70" y="113"/>
                    <a:pt x="69" y="116"/>
                    <a:pt x="71" y="116"/>
                  </a:cubicBezTo>
                  <a:cubicBezTo>
                    <a:pt x="73" y="116"/>
                    <a:pt x="76" y="116"/>
                    <a:pt x="76" y="118"/>
                  </a:cubicBezTo>
                  <a:cubicBezTo>
                    <a:pt x="76" y="120"/>
                    <a:pt x="82" y="119"/>
                    <a:pt x="83" y="120"/>
                  </a:cubicBezTo>
                  <a:cubicBezTo>
                    <a:pt x="84" y="121"/>
                    <a:pt x="86" y="122"/>
                    <a:pt x="85" y="124"/>
                  </a:cubicBezTo>
                  <a:cubicBezTo>
                    <a:pt x="85" y="126"/>
                    <a:pt x="88" y="128"/>
                    <a:pt x="86" y="129"/>
                  </a:cubicBezTo>
                  <a:cubicBezTo>
                    <a:pt x="84" y="130"/>
                    <a:pt x="87" y="131"/>
                    <a:pt x="87" y="134"/>
                  </a:cubicBezTo>
                  <a:cubicBezTo>
                    <a:pt x="87" y="136"/>
                    <a:pt x="90" y="137"/>
                    <a:pt x="94" y="137"/>
                  </a:cubicBezTo>
                  <a:cubicBezTo>
                    <a:pt x="98" y="137"/>
                    <a:pt x="99" y="137"/>
                    <a:pt x="99" y="140"/>
                  </a:cubicBezTo>
                  <a:cubicBezTo>
                    <a:pt x="99" y="143"/>
                    <a:pt x="102" y="143"/>
                    <a:pt x="103" y="146"/>
                  </a:cubicBezTo>
                  <a:cubicBezTo>
                    <a:pt x="104" y="149"/>
                    <a:pt x="102" y="152"/>
                    <a:pt x="102" y="154"/>
                  </a:cubicBezTo>
                  <a:cubicBezTo>
                    <a:pt x="102" y="156"/>
                    <a:pt x="101" y="158"/>
                    <a:pt x="100" y="159"/>
                  </a:cubicBezTo>
                  <a:cubicBezTo>
                    <a:pt x="101" y="160"/>
                    <a:pt x="102" y="161"/>
                    <a:pt x="100" y="162"/>
                  </a:cubicBezTo>
                  <a:cubicBezTo>
                    <a:pt x="99" y="163"/>
                    <a:pt x="102" y="165"/>
                    <a:pt x="101" y="170"/>
                  </a:cubicBezTo>
                  <a:cubicBezTo>
                    <a:pt x="100" y="174"/>
                    <a:pt x="100" y="174"/>
                    <a:pt x="105" y="175"/>
                  </a:cubicBezTo>
                  <a:cubicBezTo>
                    <a:pt x="109" y="175"/>
                    <a:pt x="108" y="176"/>
                    <a:pt x="110" y="175"/>
                  </a:cubicBezTo>
                  <a:cubicBezTo>
                    <a:pt x="111" y="174"/>
                    <a:pt x="114" y="178"/>
                    <a:pt x="114" y="180"/>
                  </a:cubicBezTo>
                  <a:cubicBezTo>
                    <a:pt x="115" y="182"/>
                    <a:pt x="117" y="187"/>
                    <a:pt x="117" y="187"/>
                  </a:cubicBezTo>
                  <a:cubicBezTo>
                    <a:pt x="118" y="187"/>
                    <a:pt x="120" y="185"/>
                    <a:pt x="123" y="186"/>
                  </a:cubicBezTo>
                  <a:cubicBezTo>
                    <a:pt x="125" y="187"/>
                    <a:pt x="122" y="194"/>
                    <a:pt x="122" y="197"/>
                  </a:cubicBezTo>
                  <a:cubicBezTo>
                    <a:pt x="124" y="197"/>
                    <a:pt x="125" y="197"/>
                    <a:pt x="126" y="198"/>
                  </a:cubicBezTo>
                  <a:cubicBezTo>
                    <a:pt x="127" y="198"/>
                    <a:pt x="128" y="206"/>
                    <a:pt x="127" y="207"/>
                  </a:cubicBezTo>
                  <a:cubicBezTo>
                    <a:pt x="127" y="209"/>
                    <a:pt x="122" y="210"/>
                    <a:pt x="120" y="211"/>
                  </a:cubicBezTo>
                  <a:cubicBezTo>
                    <a:pt x="117" y="213"/>
                    <a:pt x="111" y="218"/>
                    <a:pt x="109" y="223"/>
                  </a:cubicBezTo>
                  <a:cubicBezTo>
                    <a:pt x="107" y="225"/>
                    <a:pt x="105" y="227"/>
                    <a:pt x="103" y="229"/>
                  </a:cubicBezTo>
                  <a:cubicBezTo>
                    <a:pt x="104" y="229"/>
                    <a:pt x="105" y="229"/>
                    <a:pt x="105" y="229"/>
                  </a:cubicBezTo>
                  <a:cubicBezTo>
                    <a:pt x="106" y="229"/>
                    <a:pt x="108" y="229"/>
                    <a:pt x="111" y="231"/>
                  </a:cubicBezTo>
                  <a:cubicBezTo>
                    <a:pt x="113" y="234"/>
                    <a:pt x="112" y="236"/>
                    <a:pt x="113" y="235"/>
                  </a:cubicBezTo>
                  <a:cubicBezTo>
                    <a:pt x="114" y="235"/>
                    <a:pt x="115" y="232"/>
                    <a:pt x="117" y="234"/>
                  </a:cubicBezTo>
                  <a:cubicBezTo>
                    <a:pt x="118" y="237"/>
                    <a:pt x="123" y="239"/>
                    <a:pt x="124" y="240"/>
                  </a:cubicBezTo>
                  <a:cubicBezTo>
                    <a:pt x="125" y="241"/>
                    <a:pt x="128" y="242"/>
                    <a:pt x="128" y="245"/>
                  </a:cubicBezTo>
                  <a:cubicBezTo>
                    <a:pt x="128" y="247"/>
                    <a:pt x="127" y="251"/>
                    <a:pt x="129" y="254"/>
                  </a:cubicBezTo>
                  <a:cubicBezTo>
                    <a:pt x="129" y="253"/>
                    <a:pt x="130" y="252"/>
                    <a:pt x="132" y="251"/>
                  </a:cubicBezTo>
                  <a:close/>
                </a:path>
              </a:pathLst>
            </a:custGeom>
            <a:solidFill>
              <a:srgbClr val="FF6600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" name="Freeform 109">
              <a:extLst>
                <a:ext uri="{FF2B5EF4-FFF2-40B4-BE49-F238E27FC236}">
                  <a16:creationId xmlns:a16="http://schemas.microsoft.com/office/drawing/2014/main" xmlns="" id="{FEAF7A88-DCD5-4107-98ED-13410D9D26C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2099" y="4772842"/>
              <a:ext cx="122057" cy="128362"/>
            </a:xfrm>
            <a:custGeom>
              <a:avLst/>
              <a:gdLst>
                <a:gd name="T0" fmla="*/ 31 w 32"/>
                <a:gd name="T1" fmla="*/ 16 h 34"/>
                <a:gd name="T2" fmla="*/ 27 w 32"/>
                <a:gd name="T3" fmla="*/ 11 h 34"/>
                <a:gd name="T4" fmla="*/ 20 w 32"/>
                <a:gd name="T5" fmla="*/ 5 h 34"/>
                <a:gd name="T6" fmla="*/ 16 w 32"/>
                <a:gd name="T7" fmla="*/ 6 h 34"/>
                <a:gd name="T8" fmla="*/ 14 w 32"/>
                <a:gd name="T9" fmla="*/ 2 h 34"/>
                <a:gd name="T10" fmla="*/ 8 w 32"/>
                <a:gd name="T11" fmla="*/ 0 h 34"/>
                <a:gd name="T12" fmla="*/ 6 w 32"/>
                <a:gd name="T13" fmla="*/ 0 h 34"/>
                <a:gd name="T14" fmla="*/ 4 w 32"/>
                <a:gd name="T15" fmla="*/ 4 h 34"/>
                <a:gd name="T16" fmla="*/ 2 w 32"/>
                <a:gd name="T17" fmla="*/ 14 h 34"/>
                <a:gd name="T18" fmla="*/ 1 w 32"/>
                <a:gd name="T19" fmla="*/ 23 h 34"/>
                <a:gd name="T20" fmla="*/ 2 w 32"/>
                <a:gd name="T21" fmla="*/ 26 h 34"/>
                <a:gd name="T22" fmla="*/ 2 w 32"/>
                <a:gd name="T23" fmla="*/ 29 h 34"/>
                <a:gd name="T24" fmla="*/ 4 w 32"/>
                <a:gd name="T25" fmla="*/ 30 h 34"/>
                <a:gd name="T26" fmla="*/ 12 w 32"/>
                <a:gd name="T27" fmla="*/ 32 h 34"/>
                <a:gd name="T28" fmla="*/ 17 w 32"/>
                <a:gd name="T29" fmla="*/ 32 h 34"/>
                <a:gd name="T30" fmla="*/ 27 w 32"/>
                <a:gd name="T31" fmla="*/ 31 h 34"/>
                <a:gd name="T32" fmla="*/ 32 w 32"/>
                <a:gd name="T33" fmla="*/ 25 h 34"/>
                <a:gd name="T34" fmla="*/ 31 w 32"/>
                <a:gd name="T35" fmla="*/ 16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2" h="34">
                  <a:moveTo>
                    <a:pt x="31" y="16"/>
                  </a:moveTo>
                  <a:cubicBezTo>
                    <a:pt x="31" y="13"/>
                    <a:pt x="28" y="12"/>
                    <a:pt x="27" y="11"/>
                  </a:cubicBezTo>
                  <a:cubicBezTo>
                    <a:pt x="26" y="10"/>
                    <a:pt x="21" y="8"/>
                    <a:pt x="20" y="5"/>
                  </a:cubicBezTo>
                  <a:cubicBezTo>
                    <a:pt x="18" y="3"/>
                    <a:pt x="17" y="6"/>
                    <a:pt x="16" y="6"/>
                  </a:cubicBezTo>
                  <a:cubicBezTo>
                    <a:pt x="15" y="7"/>
                    <a:pt x="16" y="5"/>
                    <a:pt x="14" y="2"/>
                  </a:cubicBezTo>
                  <a:cubicBezTo>
                    <a:pt x="11" y="0"/>
                    <a:pt x="9" y="0"/>
                    <a:pt x="8" y="0"/>
                  </a:cubicBezTo>
                  <a:cubicBezTo>
                    <a:pt x="8" y="0"/>
                    <a:pt x="7" y="0"/>
                    <a:pt x="6" y="0"/>
                  </a:cubicBezTo>
                  <a:cubicBezTo>
                    <a:pt x="5" y="2"/>
                    <a:pt x="4" y="3"/>
                    <a:pt x="4" y="4"/>
                  </a:cubicBezTo>
                  <a:cubicBezTo>
                    <a:pt x="4" y="6"/>
                    <a:pt x="2" y="9"/>
                    <a:pt x="2" y="14"/>
                  </a:cubicBezTo>
                  <a:cubicBezTo>
                    <a:pt x="2" y="19"/>
                    <a:pt x="1" y="19"/>
                    <a:pt x="1" y="23"/>
                  </a:cubicBezTo>
                  <a:cubicBezTo>
                    <a:pt x="0" y="26"/>
                    <a:pt x="2" y="26"/>
                    <a:pt x="2" y="26"/>
                  </a:cubicBezTo>
                  <a:cubicBezTo>
                    <a:pt x="3" y="27"/>
                    <a:pt x="2" y="28"/>
                    <a:pt x="2" y="29"/>
                  </a:cubicBezTo>
                  <a:cubicBezTo>
                    <a:pt x="3" y="29"/>
                    <a:pt x="3" y="30"/>
                    <a:pt x="4" y="30"/>
                  </a:cubicBezTo>
                  <a:cubicBezTo>
                    <a:pt x="7" y="30"/>
                    <a:pt x="9" y="31"/>
                    <a:pt x="12" y="32"/>
                  </a:cubicBezTo>
                  <a:cubicBezTo>
                    <a:pt x="15" y="34"/>
                    <a:pt x="14" y="32"/>
                    <a:pt x="17" y="32"/>
                  </a:cubicBezTo>
                  <a:cubicBezTo>
                    <a:pt x="20" y="33"/>
                    <a:pt x="24" y="33"/>
                    <a:pt x="27" y="31"/>
                  </a:cubicBezTo>
                  <a:cubicBezTo>
                    <a:pt x="29" y="30"/>
                    <a:pt x="30" y="27"/>
                    <a:pt x="32" y="25"/>
                  </a:cubicBezTo>
                  <a:cubicBezTo>
                    <a:pt x="30" y="22"/>
                    <a:pt x="31" y="18"/>
                    <a:pt x="31" y="16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7" name="Freeform 110">
              <a:extLst>
                <a:ext uri="{FF2B5EF4-FFF2-40B4-BE49-F238E27FC236}">
                  <a16:creationId xmlns:a16="http://schemas.microsoft.com/office/drawing/2014/main" xmlns="" id="{60EF8BE3-4D1A-4F6A-AC7A-0C1657364DD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92467" y="4559565"/>
              <a:ext cx="477329" cy="936049"/>
            </a:xfrm>
            <a:custGeom>
              <a:avLst/>
              <a:gdLst>
                <a:gd name="T0" fmla="*/ 36 w 127"/>
                <a:gd name="T1" fmla="*/ 236 h 249"/>
                <a:gd name="T2" fmla="*/ 34 w 127"/>
                <a:gd name="T3" fmla="*/ 230 h 249"/>
                <a:gd name="T4" fmla="*/ 32 w 127"/>
                <a:gd name="T5" fmla="*/ 247 h 249"/>
                <a:gd name="T6" fmla="*/ 45 w 127"/>
                <a:gd name="T7" fmla="*/ 248 h 249"/>
                <a:gd name="T8" fmla="*/ 48 w 127"/>
                <a:gd name="T9" fmla="*/ 244 h 249"/>
                <a:gd name="T10" fmla="*/ 121 w 127"/>
                <a:gd name="T11" fmla="*/ 25 h 249"/>
                <a:gd name="T12" fmla="*/ 118 w 127"/>
                <a:gd name="T13" fmla="*/ 35 h 249"/>
                <a:gd name="T14" fmla="*/ 107 w 127"/>
                <a:gd name="T15" fmla="*/ 39 h 249"/>
                <a:gd name="T16" fmla="*/ 96 w 127"/>
                <a:gd name="T17" fmla="*/ 37 h 249"/>
                <a:gd name="T18" fmla="*/ 103 w 127"/>
                <a:gd name="T19" fmla="*/ 24 h 249"/>
                <a:gd name="T20" fmla="*/ 84 w 127"/>
                <a:gd name="T21" fmla="*/ 15 h 249"/>
                <a:gd name="T22" fmla="*/ 69 w 127"/>
                <a:gd name="T23" fmla="*/ 2 h 249"/>
                <a:gd name="T24" fmla="*/ 59 w 127"/>
                <a:gd name="T25" fmla="*/ 6 h 249"/>
                <a:gd name="T26" fmla="*/ 46 w 127"/>
                <a:gd name="T27" fmla="*/ 3 h 249"/>
                <a:gd name="T28" fmla="*/ 40 w 127"/>
                <a:gd name="T29" fmla="*/ 14 h 249"/>
                <a:gd name="T30" fmla="*/ 33 w 127"/>
                <a:gd name="T31" fmla="*/ 24 h 249"/>
                <a:gd name="T32" fmla="*/ 33 w 127"/>
                <a:gd name="T33" fmla="*/ 35 h 249"/>
                <a:gd name="T34" fmla="*/ 28 w 127"/>
                <a:gd name="T35" fmla="*/ 43 h 249"/>
                <a:gd name="T36" fmla="*/ 23 w 127"/>
                <a:gd name="T37" fmla="*/ 52 h 249"/>
                <a:gd name="T38" fmla="*/ 21 w 127"/>
                <a:gd name="T39" fmla="*/ 63 h 249"/>
                <a:gd name="T40" fmla="*/ 23 w 127"/>
                <a:gd name="T41" fmla="*/ 76 h 249"/>
                <a:gd name="T42" fmla="*/ 23 w 127"/>
                <a:gd name="T43" fmla="*/ 87 h 249"/>
                <a:gd name="T44" fmla="*/ 21 w 127"/>
                <a:gd name="T45" fmla="*/ 99 h 249"/>
                <a:gd name="T46" fmla="*/ 16 w 127"/>
                <a:gd name="T47" fmla="*/ 114 h 249"/>
                <a:gd name="T48" fmla="*/ 14 w 127"/>
                <a:gd name="T49" fmla="*/ 120 h 249"/>
                <a:gd name="T50" fmla="*/ 12 w 127"/>
                <a:gd name="T51" fmla="*/ 128 h 249"/>
                <a:gd name="T52" fmla="*/ 12 w 127"/>
                <a:gd name="T53" fmla="*/ 137 h 249"/>
                <a:gd name="T54" fmla="*/ 10 w 127"/>
                <a:gd name="T55" fmla="*/ 150 h 249"/>
                <a:gd name="T56" fmla="*/ 12 w 127"/>
                <a:gd name="T57" fmla="*/ 157 h 249"/>
                <a:gd name="T58" fmla="*/ 15 w 127"/>
                <a:gd name="T59" fmla="*/ 163 h 249"/>
                <a:gd name="T60" fmla="*/ 13 w 127"/>
                <a:gd name="T61" fmla="*/ 169 h 249"/>
                <a:gd name="T62" fmla="*/ 12 w 127"/>
                <a:gd name="T63" fmla="*/ 178 h 249"/>
                <a:gd name="T64" fmla="*/ 8 w 127"/>
                <a:gd name="T65" fmla="*/ 187 h 249"/>
                <a:gd name="T66" fmla="*/ 5 w 127"/>
                <a:gd name="T67" fmla="*/ 196 h 249"/>
                <a:gd name="T68" fmla="*/ 2 w 127"/>
                <a:gd name="T69" fmla="*/ 206 h 249"/>
                <a:gd name="T70" fmla="*/ 9 w 127"/>
                <a:gd name="T71" fmla="*/ 212 h 249"/>
                <a:gd name="T72" fmla="*/ 12 w 127"/>
                <a:gd name="T73" fmla="*/ 222 h 249"/>
                <a:gd name="T74" fmla="*/ 27 w 127"/>
                <a:gd name="T75" fmla="*/ 223 h 249"/>
                <a:gd name="T76" fmla="*/ 29 w 127"/>
                <a:gd name="T77" fmla="*/ 218 h 249"/>
                <a:gd name="T78" fmla="*/ 30 w 127"/>
                <a:gd name="T79" fmla="*/ 208 h 249"/>
                <a:gd name="T80" fmla="*/ 37 w 127"/>
                <a:gd name="T81" fmla="*/ 201 h 249"/>
                <a:gd name="T82" fmla="*/ 49 w 127"/>
                <a:gd name="T83" fmla="*/ 188 h 249"/>
                <a:gd name="T84" fmla="*/ 44 w 127"/>
                <a:gd name="T85" fmla="*/ 180 h 249"/>
                <a:gd name="T86" fmla="*/ 50 w 127"/>
                <a:gd name="T87" fmla="*/ 165 h 249"/>
                <a:gd name="T88" fmla="*/ 53 w 127"/>
                <a:gd name="T89" fmla="*/ 157 h 249"/>
                <a:gd name="T90" fmla="*/ 57 w 127"/>
                <a:gd name="T91" fmla="*/ 149 h 249"/>
                <a:gd name="T92" fmla="*/ 61 w 127"/>
                <a:gd name="T93" fmla="*/ 148 h 249"/>
                <a:gd name="T94" fmla="*/ 59 w 127"/>
                <a:gd name="T95" fmla="*/ 145 h 249"/>
                <a:gd name="T96" fmla="*/ 54 w 127"/>
                <a:gd name="T97" fmla="*/ 138 h 249"/>
                <a:gd name="T98" fmla="*/ 64 w 127"/>
                <a:gd name="T99" fmla="*/ 135 h 249"/>
                <a:gd name="T100" fmla="*/ 72 w 127"/>
                <a:gd name="T101" fmla="*/ 126 h 249"/>
                <a:gd name="T102" fmla="*/ 74 w 127"/>
                <a:gd name="T103" fmla="*/ 119 h 249"/>
                <a:gd name="T104" fmla="*/ 102 w 127"/>
                <a:gd name="T105" fmla="*/ 112 h 249"/>
                <a:gd name="T106" fmla="*/ 105 w 127"/>
                <a:gd name="T107" fmla="*/ 100 h 249"/>
                <a:gd name="T108" fmla="*/ 100 w 127"/>
                <a:gd name="T109" fmla="*/ 91 h 249"/>
                <a:gd name="T110" fmla="*/ 98 w 127"/>
                <a:gd name="T111" fmla="*/ 86 h 249"/>
                <a:gd name="T112" fmla="*/ 97 w 127"/>
                <a:gd name="T113" fmla="*/ 80 h 249"/>
                <a:gd name="T114" fmla="*/ 100 w 127"/>
                <a:gd name="T115" fmla="*/ 61 h 249"/>
                <a:gd name="T116" fmla="*/ 119 w 127"/>
                <a:gd name="T117" fmla="*/ 39 h 249"/>
                <a:gd name="T118" fmla="*/ 125 w 127"/>
                <a:gd name="T119" fmla="*/ 2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7" h="249">
                  <a:moveTo>
                    <a:pt x="48" y="244"/>
                  </a:moveTo>
                  <a:cubicBezTo>
                    <a:pt x="45" y="244"/>
                    <a:pt x="38" y="237"/>
                    <a:pt x="36" y="236"/>
                  </a:cubicBezTo>
                  <a:cubicBezTo>
                    <a:pt x="34" y="234"/>
                    <a:pt x="36" y="232"/>
                    <a:pt x="33" y="233"/>
                  </a:cubicBezTo>
                  <a:cubicBezTo>
                    <a:pt x="31" y="233"/>
                    <a:pt x="32" y="231"/>
                    <a:pt x="34" y="230"/>
                  </a:cubicBezTo>
                  <a:cubicBezTo>
                    <a:pt x="35" y="230"/>
                    <a:pt x="33" y="227"/>
                    <a:pt x="31" y="227"/>
                  </a:cubicBezTo>
                  <a:cubicBezTo>
                    <a:pt x="31" y="231"/>
                    <a:pt x="31" y="247"/>
                    <a:pt x="32" y="247"/>
                  </a:cubicBezTo>
                  <a:cubicBezTo>
                    <a:pt x="33" y="248"/>
                    <a:pt x="40" y="246"/>
                    <a:pt x="42" y="248"/>
                  </a:cubicBezTo>
                  <a:cubicBezTo>
                    <a:pt x="43" y="248"/>
                    <a:pt x="44" y="249"/>
                    <a:pt x="45" y="248"/>
                  </a:cubicBezTo>
                  <a:cubicBezTo>
                    <a:pt x="46" y="246"/>
                    <a:pt x="50" y="247"/>
                    <a:pt x="53" y="246"/>
                  </a:cubicBezTo>
                  <a:cubicBezTo>
                    <a:pt x="55" y="244"/>
                    <a:pt x="52" y="244"/>
                    <a:pt x="48" y="244"/>
                  </a:cubicBezTo>
                  <a:close/>
                  <a:moveTo>
                    <a:pt x="125" y="26"/>
                  </a:moveTo>
                  <a:cubicBezTo>
                    <a:pt x="124" y="25"/>
                    <a:pt x="123" y="25"/>
                    <a:pt x="121" y="25"/>
                  </a:cubicBezTo>
                  <a:cubicBezTo>
                    <a:pt x="121" y="26"/>
                    <a:pt x="121" y="26"/>
                    <a:pt x="121" y="26"/>
                  </a:cubicBezTo>
                  <a:cubicBezTo>
                    <a:pt x="121" y="29"/>
                    <a:pt x="120" y="35"/>
                    <a:pt x="118" y="35"/>
                  </a:cubicBezTo>
                  <a:cubicBezTo>
                    <a:pt x="116" y="35"/>
                    <a:pt x="114" y="38"/>
                    <a:pt x="113" y="38"/>
                  </a:cubicBezTo>
                  <a:cubicBezTo>
                    <a:pt x="111" y="37"/>
                    <a:pt x="109" y="40"/>
                    <a:pt x="107" y="39"/>
                  </a:cubicBezTo>
                  <a:cubicBezTo>
                    <a:pt x="106" y="38"/>
                    <a:pt x="103" y="39"/>
                    <a:pt x="102" y="38"/>
                  </a:cubicBezTo>
                  <a:cubicBezTo>
                    <a:pt x="100" y="37"/>
                    <a:pt x="96" y="38"/>
                    <a:pt x="96" y="37"/>
                  </a:cubicBezTo>
                  <a:cubicBezTo>
                    <a:pt x="96" y="36"/>
                    <a:pt x="98" y="36"/>
                    <a:pt x="98" y="33"/>
                  </a:cubicBezTo>
                  <a:cubicBezTo>
                    <a:pt x="98" y="29"/>
                    <a:pt x="103" y="26"/>
                    <a:pt x="103" y="24"/>
                  </a:cubicBezTo>
                  <a:cubicBezTo>
                    <a:pt x="102" y="23"/>
                    <a:pt x="92" y="20"/>
                    <a:pt x="91" y="19"/>
                  </a:cubicBezTo>
                  <a:cubicBezTo>
                    <a:pt x="90" y="17"/>
                    <a:pt x="88" y="15"/>
                    <a:pt x="84" y="15"/>
                  </a:cubicBezTo>
                  <a:cubicBezTo>
                    <a:pt x="80" y="15"/>
                    <a:pt x="81" y="13"/>
                    <a:pt x="77" y="11"/>
                  </a:cubicBezTo>
                  <a:cubicBezTo>
                    <a:pt x="74" y="9"/>
                    <a:pt x="70" y="4"/>
                    <a:pt x="69" y="2"/>
                  </a:cubicBezTo>
                  <a:cubicBezTo>
                    <a:pt x="66" y="2"/>
                    <a:pt x="63" y="1"/>
                    <a:pt x="62" y="2"/>
                  </a:cubicBezTo>
                  <a:cubicBezTo>
                    <a:pt x="61" y="3"/>
                    <a:pt x="60" y="8"/>
                    <a:pt x="59" y="6"/>
                  </a:cubicBezTo>
                  <a:cubicBezTo>
                    <a:pt x="57" y="3"/>
                    <a:pt x="54" y="3"/>
                    <a:pt x="52" y="3"/>
                  </a:cubicBezTo>
                  <a:cubicBezTo>
                    <a:pt x="49" y="2"/>
                    <a:pt x="49" y="0"/>
                    <a:pt x="46" y="3"/>
                  </a:cubicBezTo>
                  <a:cubicBezTo>
                    <a:pt x="45" y="4"/>
                    <a:pt x="43" y="6"/>
                    <a:pt x="41" y="7"/>
                  </a:cubicBezTo>
                  <a:cubicBezTo>
                    <a:pt x="41" y="10"/>
                    <a:pt x="41" y="13"/>
                    <a:pt x="40" y="14"/>
                  </a:cubicBezTo>
                  <a:cubicBezTo>
                    <a:pt x="39" y="15"/>
                    <a:pt x="33" y="18"/>
                    <a:pt x="33" y="19"/>
                  </a:cubicBezTo>
                  <a:cubicBezTo>
                    <a:pt x="33" y="21"/>
                    <a:pt x="34" y="23"/>
                    <a:pt x="33" y="24"/>
                  </a:cubicBezTo>
                  <a:cubicBezTo>
                    <a:pt x="32" y="25"/>
                    <a:pt x="35" y="30"/>
                    <a:pt x="33" y="31"/>
                  </a:cubicBezTo>
                  <a:cubicBezTo>
                    <a:pt x="31" y="32"/>
                    <a:pt x="35" y="34"/>
                    <a:pt x="33" y="35"/>
                  </a:cubicBezTo>
                  <a:cubicBezTo>
                    <a:pt x="32" y="36"/>
                    <a:pt x="30" y="36"/>
                    <a:pt x="30" y="38"/>
                  </a:cubicBezTo>
                  <a:cubicBezTo>
                    <a:pt x="30" y="39"/>
                    <a:pt x="29" y="42"/>
                    <a:pt x="28" y="43"/>
                  </a:cubicBezTo>
                  <a:cubicBezTo>
                    <a:pt x="26" y="44"/>
                    <a:pt x="25" y="47"/>
                    <a:pt x="25" y="49"/>
                  </a:cubicBezTo>
                  <a:cubicBezTo>
                    <a:pt x="25" y="51"/>
                    <a:pt x="22" y="49"/>
                    <a:pt x="23" y="52"/>
                  </a:cubicBezTo>
                  <a:cubicBezTo>
                    <a:pt x="24" y="55"/>
                    <a:pt x="25" y="58"/>
                    <a:pt x="23" y="58"/>
                  </a:cubicBezTo>
                  <a:cubicBezTo>
                    <a:pt x="21" y="59"/>
                    <a:pt x="22" y="63"/>
                    <a:pt x="21" y="63"/>
                  </a:cubicBezTo>
                  <a:cubicBezTo>
                    <a:pt x="20" y="63"/>
                    <a:pt x="19" y="68"/>
                    <a:pt x="21" y="70"/>
                  </a:cubicBezTo>
                  <a:cubicBezTo>
                    <a:pt x="22" y="72"/>
                    <a:pt x="23" y="74"/>
                    <a:pt x="23" y="76"/>
                  </a:cubicBezTo>
                  <a:cubicBezTo>
                    <a:pt x="23" y="78"/>
                    <a:pt x="25" y="79"/>
                    <a:pt x="24" y="82"/>
                  </a:cubicBezTo>
                  <a:cubicBezTo>
                    <a:pt x="23" y="84"/>
                    <a:pt x="24" y="86"/>
                    <a:pt x="23" y="87"/>
                  </a:cubicBezTo>
                  <a:cubicBezTo>
                    <a:pt x="21" y="88"/>
                    <a:pt x="22" y="91"/>
                    <a:pt x="21" y="91"/>
                  </a:cubicBezTo>
                  <a:cubicBezTo>
                    <a:pt x="19" y="92"/>
                    <a:pt x="22" y="98"/>
                    <a:pt x="21" y="99"/>
                  </a:cubicBezTo>
                  <a:cubicBezTo>
                    <a:pt x="19" y="100"/>
                    <a:pt x="16" y="101"/>
                    <a:pt x="16" y="105"/>
                  </a:cubicBezTo>
                  <a:cubicBezTo>
                    <a:pt x="16" y="109"/>
                    <a:pt x="17" y="112"/>
                    <a:pt x="16" y="114"/>
                  </a:cubicBezTo>
                  <a:cubicBezTo>
                    <a:pt x="16" y="115"/>
                    <a:pt x="18" y="115"/>
                    <a:pt x="18" y="117"/>
                  </a:cubicBezTo>
                  <a:cubicBezTo>
                    <a:pt x="17" y="120"/>
                    <a:pt x="14" y="118"/>
                    <a:pt x="14" y="120"/>
                  </a:cubicBezTo>
                  <a:cubicBezTo>
                    <a:pt x="14" y="121"/>
                    <a:pt x="15" y="124"/>
                    <a:pt x="14" y="124"/>
                  </a:cubicBezTo>
                  <a:cubicBezTo>
                    <a:pt x="13" y="124"/>
                    <a:pt x="12" y="126"/>
                    <a:pt x="12" y="128"/>
                  </a:cubicBezTo>
                  <a:cubicBezTo>
                    <a:pt x="12" y="131"/>
                    <a:pt x="11" y="131"/>
                    <a:pt x="10" y="132"/>
                  </a:cubicBezTo>
                  <a:cubicBezTo>
                    <a:pt x="10" y="134"/>
                    <a:pt x="12" y="135"/>
                    <a:pt x="12" y="137"/>
                  </a:cubicBezTo>
                  <a:cubicBezTo>
                    <a:pt x="12" y="138"/>
                    <a:pt x="13" y="143"/>
                    <a:pt x="11" y="143"/>
                  </a:cubicBezTo>
                  <a:cubicBezTo>
                    <a:pt x="10" y="144"/>
                    <a:pt x="9" y="149"/>
                    <a:pt x="10" y="150"/>
                  </a:cubicBezTo>
                  <a:cubicBezTo>
                    <a:pt x="12" y="151"/>
                    <a:pt x="12" y="152"/>
                    <a:pt x="11" y="153"/>
                  </a:cubicBezTo>
                  <a:cubicBezTo>
                    <a:pt x="10" y="155"/>
                    <a:pt x="14" y="156"/>
                    <a:pt x="12" y="157"/>
                  </a:cubicBezTo>
                  <a:cubicBezTo>
                    <a:pt x="10" y="159"/>
                    <a:pt x="12" y="161"/>
                    <a:pt x="14" y="161"/>
                  </a:cubicBezTo>
                  <a:cubicBezTo>
                    <a:pt x="16" y="160"/>
                    <a:pt x="17" y="163"/>
                    <a:pt x="15" y="163"/>
                  </a:cubicBezTo>
                  <a:cubicBezTo>
                    <a:pt x="13" y="163"/>
                    <a:pt x="11" y="163"/>
                    <a:pt x="12" y="165"/>
                  </a:cubicBezTo>
                  <a:cubicBezTo>
                    <a:pt x="14" y="166"/>
                    <a:pt x="16" y="168"/>
                    <a:pt x="13" y="169"/>
                  </a:cubicBezTo>
                  <a:cubicBezTo>
                    <a:pt x="11" y="170"/>
                    <a:pt x="13" y="171"/>
                    <a:pt x="12" y="174"/>
                  </a:cubicBezTo>
                  <a:cubicBezTo>
                    <a:pt x="12" y="176"/>
                    <a:pt x="14" y="178"/>
                    <a:pt x="12" y="178"/>
                  </a:cubicBezTo>
                  <a:cubicBezTo>
                    <a:pt x="10" y="179"/>
                    <a:pt x="13" y="182"/>
                    <a:pt x="10" y="183"/>
                  </a:cubicBezTo>
                  <a:cubicBezTo>
                    <a:pt x="8" y="183"/>
                    <a:pt x="9" y="186"/>
                    <a:pt x="8" y="187"/>
                  </a:cubicBezTo>
                  <a:cubicBezTo>
                    <a:pt x="6" y="188"/>
                    <a:pt x="10" y="190"/>
                    <a:pt x="8" y="192"/>
                  </a:cubicBezTo>
                  <a:cubicBezTo>
                    <a:pt x="6" y="193"/>
                    <a:pt x="7" y="196"/>
                    <a:pt x="5" y="196"/>
                  </a:cubicBezTo>
                  <a:cubicBezTo>
                    <a:pt x="3" y="196"/>
                    <a:pt x="2" y="199"/>
                    <a:pt x="2" y="200"/>
                  </a:cubicBezTo>
                  <a:cubicBezTo>
                    <a:pt x="2" y="201"/>
                    <a:pt x="0" y="204"/>
                    <a:pt x="2" y="206"/>
                  </a:cubicBezTo>
                  <a:cubicBezTo>
                    <a:pt x="4" y="208"/>
                    <a:pt x="2" y="209"/>
                    <a:pt x="3" y="210"/>
                  </a:cubicBezTo>
                  <a:cubicBezTo>
                    <a:pt x="5" y="211"/>
                    <a:pt x="10" y="210"/>
                    <a:pt x="9" y="212"/>
                  </a:cubicBezTo>
                  <a:cubicBezTo>
                    <a:pt x="8" y="214"/>
                    <a:pt x="8" y="219"/>
                    <a:pt x="9" y="219"/>
                  </a:cubicBezTo>
                  <a:cubicBezTo>
                    <a:pt x="10" y="219"/>
                    <a:pt x="11" y="222"/>
                    <a:pt x="12" y="222"/>
                  </a:cubicBezTo>
                  <a:cubicBezTo>
                    <a:pt x="14" y="222"/>
                    <a:pt x="20" y="221"/>
                    <a:pt x="23" y="222"/>
                  </a:cubicBezTo>
                  <a:cubicBezTo>
                    <a:pt x="25" y="222"/>
                    <a:pt x="26" y="223"/>
                    <a:pt x="27" y="223"/>
                  </a:cubicBezTo>
                  <a:cubicBezTo>
                    <a:pt x="28" y="223"/>
                    <a:pt x="32" y="225"/>
                    <a:pt x="33" y="224"/>
                  </a:cubicBezTo>
                  <a:cubicBezTo>
                    <a:pt x="34" y="223"/>
                    <a:pt x="29" y="220"/>
                    <a:pt x="29" y="218"/>
                  </a:cubicBezTo>
                  <a:cubicBezTo>
                    <a:pt x="29" y="217"/>
                    <a:pt x="29" y="215"/>
                    <a:pt x="29" y="214"/>
                  </a:cubicBezTo>
                  <a:cubicBezTo>
                    <a:pt x="29" y="212"/>
                    <a:pt x="28" y="209"/>
                    <a:pt x="30" y="208"/>
                  </a:cubicBezTo>
                  <a:cubicBezTo>
                    <a:pt x="32" y="207"/>
                    <a:pt x="32" y="205"/>
                    <a:pt x="33" y="205"/>
                  </a:cubicBezTo>
                  <a:cubicBezTo>
                    <a:pt x="34" y="206"/>
                    <a:pt x="37" y="204"/>
                    <a:pt x="37" y="201"/>
                  </a:cubicBezTo>
                  <a:cubicBezTo>
                    <a:pt x="37" y="198"/>
                    <a:pt x="39" y="196"/>
                    <a:pt x="41" y="194"/>
                  </a:cubicBezTo>
                  <a:cubicBezTo>
                    <a:pt x="44" y="192"/>
                    <a:pt x="49" y="189"/>
                    <a:pt x="49" y="188"/>
                  </a:cubicBezTo>
                  <a:cubicBezTo>
                    <a:pt x="48" y="187"/>
                    <a:pt x="50" y="183"/>
                    <a:pt x="50" y="182"/>
                  </a:cubicBezTo>
                  <a:cubicBezTo>
                    <a:pt x="50" y="181"/>
                    <a:pt x="45" y="181"/>
                    <a:pt x="44" y="180"/>
                  </a:cubicBezTo>
                  <a:cubicBezTo>
                    <a:pt x="42" y="180"/>
                    <a:pt x="37" y="176"/>
                    <a:pt x="39" y="171"/>
                  </a:cubicBezTo>
                  <a:cubicBezTo>
                    <a:pt x="42" y="166"/>
                    <a:pt x="48" y="165"/>
                    <a:pt x="50" y="165"/>
                  </a:cubicBezTo>
                  <a:cubicBezTo>
                    <a:pt x="51" y="165"/>
                    <a:pt x="50" y="162"/>
                    <a:pt x="51" y="162"/>
                  </a:cubicBezTo>
                  <a:cubicBezTo>
                    <a:pt x="52" y="161"/>
                    <a:pt x="53" y="159"/>
                    <a:pt x="53" y="157"/>
                  </a:cubicBezTo>
                  <a:cubicBezTo>
                    <a:pt x="53" y="155"/>
                    <a:pt x="53" y="151"/>
                    <a:pt x="55" y="151"/>
                  </a:cubicBezTo>
                  <a:cubicBezTo>
                    <a:pt x="58" y="151"/>
                    <a:pt x="58" y="149"/>
                    <a:pt x="57" y="149"/>
                  </a:cubicBezTo>
                  <a:cubicBezTo>
                    <a:pt x="55" y="148"/>
                    <a:pt x="55" y="147"/>
                    <a:pt x="57" y="146"/>
                  </a:cubicBezTo>
                  <a:cubicBezTo>
                    <a:pt x="60" y="146"/>
                    <a:pt x="59" y="148"/>
                    <a:pt x="61" y="148"/>
                  </a:cubicBezTo>
                  <a:cubicBezTo>
                    <a:pt x="62" y="148"/>
                    <a:pt x="65" y="145"/>
                    <a:pt x="63" y="144"/>
                  </a:cubicBezTo>
                  <a:cubicBezTo>
                    <a:pt x="61" y="142"/>
                    <a:pt x="60" y="144"/>
                    <a:pt x="59" y="145"/>
                  </a:cubicBezTo>
                  <a:cubicBezTo>
                    <a:pt x="58" y="145"/>
                    <a:pt x="57" y="143"/>
                    <a:pt x="55" y="143"/>
                  </a:cubicBezTo>
                  <a:cubicBezTo>
                    <a:pt x="54" y="143"/>
                    <a:pt x="55" y="140"/>
                    <a:pt x="54" y="138"/>
                  </a:cubicBezTo>
                  <a:cubicBezTo>
                    <a:pt x="54" y="137"/>
                    <a:pt x="53" y="134"/>
                    <a:pt x="54" y="133"/>
                  </a:cubicBezTo>
                  <a:cubicBezTo>
                    <a:pt x="55" y="131"/>
                    <a:pt x="60" y="135"/>
                    <a:pt x="64" y="135"/>
                  </a:cubicBezTo>
                  <a:cubicBezTo>
                    <a:pt x="68" y="135"/>
                    <a:pt x="71" y="133"/>
                    <a:pt x="71" y="132"/>
                  </a:cubicBezTo>
                  <a:cubicBezTo>
                    <a:pt x="71" y="130"/>
                    <a:pt x="69" y="127"/>
                    <a:pt x="72" y="126"/>
                  </a:cubicBezTo>
                  <a:cubicBezTo>
                    <a:pt x="74" y="124"/>
                    <a:pt x="72" y="123"/>
                    <a:pt x="72" y="121"/>
                  </a:cubicBezTo>
                  <a:cubicBezTo>
                    <a:pt x="71" y="119"/>
                    <a:pt x="73" y="118"/>
                    <a:pt x="74" y="119"/>
                  </a:cubicBezTo>
                  <a:cubicBezTo>
                    <a:pt x="75" y="120"/>
                    <a:pt x="83" y="119"/>
                    <a:pt x="90" y="118"/>
                  </a:cubicBezTo>
                  <a:cubicBezTo>
                    <a:pt x="97" y="116"/>
                    <a:pt x="101" y="114"/>
                    <a:pt x="102" y="112"/>
                  </a:cubicBezTo>
                  <a:cubicBezTo>
                    <a:pt x="102" y="110"/>
                    <a:pt x="106" y="106"/>
                    <a:pt x="107" y="104"/>
                  </a:cubicBezTo>
                  <a:cubicBezTo>
                    <a:pt x="108" y="102"/>
                    <a:pt x="107" y="100"/>
                    <a:pt x="105" y="100"/>
                  </a:cubicBezTo>
                  <a:cubicBezTo>
                    <a:pt x="102" y="99"/>
                    <a:pt x="102" y="96"/>
                    <a:pt x="104" y="94"/>
                  </a:cubicBezTo>
                  <a:cubicBezTo>
                    <a:pt x="105" y="93"/>
                    <a:pt x="103" y="91"/>
                    <a:pt x="100" y="91"/>
                  </a:cubicBezTo>
                  <a:cubicBezTo>
                    <a:pt x="98" y="90"/>
                    <a:pt x="93" y="89"/>
                    <a:pt x="96" y="86"/>
                  </a:cubicBezTo>
                  <a:cubicBezTo>
                    <a:pt x="97" y="85"/>
                    <a:pt x="97" y="85"/>
                    <a:pt x="98" y="86"/>
                  </a:cubicBezTo>
                  <a:cubicBezTo>
                    <a:pt x="98" y="85"/>
                    <a:pt x="99" y="84"/>
                    <a:pt x="98" y="83"/>
                  </a:cubicBezTo>
                  <a:cubicBezTo>
                    <a:pt x="98" y="83"/>
                    <a:pt x="96" y="83"/>
                    <a:pt x="97" y="80"/>
                  </a:cubicBezTo>
                  <a:cubicBezTo>
                    <a:pt x="97" y="76"/>
                    <a:pt x="98" y="76"/>
                    <a:pt x="98" y="71"/>
                  </a:cubicBezTo>
                  <a:cubicBezTo>
                    <a:pt x="98" y="66"/>
                    <a:pt x="100" y="63"/>
                    <a:pt x="100" y="61"/>
                  </a:cubicBezTo>
                  <a:cubicBezTo>
                    <a:pt x="100" y="58"/>
                    <a:pt x="105" y="55"/>
                    <a:pt x="108" y="51"/>
                  </a:cubicBezTo>
                  <a:cubicBezTo>
                    <a:pt x="110" y="46"/>
                    <a:pt x="116" y="41"/>
                    <a:pt x="119" y="39"/>
                  </a:cubicBezTo>
                  <a:cubicBezTo>
                    <a:pt x="121" y="38"/>
                    <a:pt x="126" y="37"/>
                    <a:pt x="126" y="35"/>
                  </a:cubicBezTo>
                  <a:cubicBezTo>
                    <a:pt x="127" y="34"/>
                    <a:pt x="126" y="26"/>
                    <a:pt x="125" y="26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8" name="Freeform 111">
              <a:extLst>
                <a:ext uri="{FF2B5EF4-FFF2-40B4-BE49-F238E27FC236}">
                  <a16:creationId xmlns:a16="http://schemas.microsoft.com/office/drawing/2014/main" xmlns="" id="{6B5FC64C-31DE-41C2-8C4C-B78E62B6E5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4517" y="4452927"/>
              <a:ext cx="207061" cy="1060461"/>
            </a:xfrm>
            <a:custGeom>
              <a:avLst/>
              <a:gdLst>
                <a:gd name="T0" fmla="*/ 22 w 55"/>
                <a:gd name="T1" fmla="*/ 240 h 282"/>
                <a:gd name="T2" fmla="*/ 15 w 55"/>
                <a:gd name="T3" fmla="*/ 228 h 282"/>
                <a:gd name="T4" fmla="*/ 21 w 55"/>
                <a:gd name="T5" fmla="*/ 215 h 282"/>
                <a:gd name="T6" fmla="*/ 25 w 55"/>
                <a:gd name="T7" fmla="*/ 202 h 282"/>
                <a:gd name="T8" fmla="*/ 28 w 55"/>
                <a:gd name="T9" fmla="*/ 191 h 282"/>
                <a:gd name="T10" fmla="*/ 24 w 55"/>
                <a:gd name="T11" fmla="*/ 181 h 282"/>
                <a:gd name="T12" fmla="*/ 25 w 55"/>
                <a:gd name="T13" fmla="*/ 165 h 282"/>
                <a:gd name="T14" fmla="*/ 27 w 55"/>
                <a:gd name="T15" fmla="*/ 152 h 282"/>
                <a:gd name="T16" fmla="*/ 29 w 55"/>
                <a:gd name="T17" fmla="*/ 142 h 282"/>
                <a:gd name="T18" fmla="*/ 34 w 55"/>
                <a:gd name="T19" fmla="*/ 119 h 282"/>
                <a:gd name="T20" fmla="*/ 36 w 55"/>
                <a:gd name="T21" fmla="*/ 104 h 282"/>
                <a:gd name="T22" fmla="*/ 36 w 55"/>
                <a:gd name="T23" fmla="*/ 86 h 282"/>
                <a:gd name="T24" fmla="*/ 41 w 55"/>
                <a:gd name="T25" fmla="*/ 71 h 282"/>
                <a:gd name="T26" fmla="*/ 46 w 55"/>
                <a:gd name="T27" fmla="*/ 59 h 282"/>
                <a:gd name="T28" fmla="*/ 53 w 55"/>
                <a:gd name="T29" fmla="*/ 42 h 282"/>
                <a:gd name="T30" fmla="*/ 49 w 55"/>
                <a:gd name="T31" fmla="*/ 29 h 282"/>
                <a:gd name="T32" fmla="*/ 46 w 55"/>
                <a:gd name="T33" fmla="*/ 14 h 282"/>
                <a:gd name="T34" fmla="*/ 39 w 55"/>
                <a:gd name="T35" fmla="*/ 1 h 282"/>
                <a:gd name="T36" fmla="*/ 35 w 55"/>
                <a:gd name="T37" fmla="*/ 12 h 282"/>
                <a:gd name="T38" fmla="*/ 34 w 55"/>
                <a:gd name="T39" fmla="*/ 41 h 282"/>
                <a:gd name="T40" fmla="*/ 29 w 55"/>
                <a:gd name="T41" fmla="*/ 70 h 282"/>
                <a:gd name="T42" fmla="*/ 26 w 55"/>
                <a:gd name="T43" fmla="*/ 90 h 282"/>
                <a:gd name="T44" fmla="*/ 22 w 55"/>
                <a:gd name="T45" fmla="*/ 116 h 282"/>
                <a:gd name="T46" fmla="*/ 14 w 55"/>
                <a:gd name="T47" fmla="*/ 138 h 282"/>
                <a:gd name="T48" fmla="*/ 13 w 55"/>
                <a:gd name="T49" fmla="*/ 158 h 282"/>
                <a:gd name="T50" fmla="*/ 9 w 55"/>
                <a:gd name="T51" fmla="*/ 176 h 282"/>
                <a:gd name="T52" fmla="*/ 17 w 55"/>
                <a:gd name="T53" fmla="*/ 166 h 282"/>
                <a:gd name="T54" fmla="*/ 19 w 55"/>
                <a:gd name="T55" fmla="*/ 177 h 282"/>
                <a:gd name="T56" fmla="*/ 16 w 55"/>
                <a:gd name="T57" fmla="*/ 189 h 282"/>
                <a:gd name="T58" fmla="*/ 13 w 55"/>
                <a:gd name="T59" fmla="*/ 197 h 282"/>
                <a:gd name="T60" fmla="*/ 13 w 55"/>
                <a:gd name="T61" fmla="*/ 195 h 282"/>
                <a:gd name="T62" fmla="*/ 8 w 55"/>
                <a:gd name="T63" fmla="*/ 197 h 282"/>
                <a:gd name="T64" fmla="*/ 1 w 55"/>
                <a:gd name="T65" fmla="*/ 207 h 282"/>
                <a:gd name="T66" fmla="*/ 9 w 55"/>
                <a:gd name="T67" fmla="*/ 207 h 282"/>
                <a:gd name="T68" fmla="*/ 13 w 55"/>
                <a:gd name="T69" fmla="*/ 215 h 282"/>
                <a:gd name="T70" fmla="*/ 5 w 55"/>
                <a:gd name="T71" fmla="*/ 217 h 282"/>
                <a:gd name="T72" fmla="*/ 7 w 55"/>
                <a:gd name="T73" fmla="*/ 221 h 282"/>
                <a:gd name="T74" fmla="*/ 3 w 55"/>
                <a:gd name="T75" fmla="*/ 228 h 282"/>
                <a:gd name="T76" fmla="*/ 8 w 55"/>
                <a:gd name="T77" fmla="*/ 230 h 282"/>
                <a:gd name="T78" fmla="*/ 9 w 55"/>
                <a:gd name="T79" fmla="*/ 236 h 282"/>
                <a:gd name="T80" fmla="*/ 5 w 55"/>
                <a:gd name="T81" fmla="*/ 244 h 282"/>
                <a:gd name="T82" fmla="*/ 12 w 55"/>
                <a:gd name="T83" fmla="*/ 245 h 282"/>
                <a:gd name="T84" fmla="*/ 15 w 55"/>
                <a:gd name="T85" fmla="*/ 248 h 282"/>
                <a:gd name="T86" fmla="*/ 12 w 55"/>
                <a:gd name="T87" fmla="*/ 255 h 282"/>
                <a:gd name="T88" fmla="*/ 22 w 55"/>
                <a:gd name="T89" fmla="*/ 255 h 282"/>
                <a:gd name="T90" fmla="*/ 15 w 55"/>
                <a:gd name="T91" fmla="*/ 261 h 282"/>
                <a:gd name="T92" fmla="*/ 23 w 55"/>
                <a:gd name="T93" fmla="*/ 259 h 282"/>
                <a:gd name="T94" fmla="*/ 14 w 55"/>
                <a:gd name="T95" fmla="*/ 266 h 282"/>
                <a:gd name="T96" fmla="*/ 22 w 55"/>
                <a:gd name="T97" fmla="*/ 267 h 282"/>
                <a:gd name="T98" fmla="*/ 35 w 55"/>
                <a:gd name="T99" fmla="*/ 254 h 282"/>
                <a:gd name="T100" fmla="*/ 39 w 55"/>
                <a:gd name="T101" fmla="*/ 261 h 282"/>
                <a:gd name="T102" fmla="*/ 33 w 55"/>
                <a:gd name="T103" fmla="*/ 263 h 282"/>
                <a:gd name="T104" fmla="*/ 27 w 55"/>
                <a:gd name="T105" fmla="*/ 269 h 282"/>
                <a:gd name="T106" fmla="*/ 32 w 55"/>
                <a:gd name="T107" fmla="*/ 278 h 282"/>
                <a:gd name="T108" fmla="*/ 41 w 55"/>
                <a:gd name="T109" fmla="*/ 276 h 282"/>
                <a:gd name="T110" fmla="*/ 50 w 55"/>
                <a:gd name="T111" fmla="*/ 277 h 282"/>
                <a:gd name="T112" fmla="*/ 45 w 55"/>
                <a:gd name="T113" fmla="*/ 275 h 282"/>
                <a:gd name="T114" fmla="*/ 39 w 55"/>
                <a:gd name="T115" fmla="*/ 252 h 282"/>
                <a:gd name="T116" fmla="*/ 25 w 55"/>
                <a:gd name="T117" fmla="*/ 25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5" h="282">
                  <a:moveTo>
                    <a:pt x="25" y="250"/>
                  </a:moveTo>
                  <a:cubicBezTo>
                    <a:pt x="24" y="250"/>
                    <a:pt x="23" y="247"/>
                    <a:pt x="22" y="247"/>
                  </a:cubicBezTo>
                  <a:cubicBezTo>
                    <a:pt x="21" y="247"/>
                    <a:pt x="21" y="242"/>
                    <a:pt x="22" y="240"/>
                  </a:cubicBezTo>
                  <a:cubicBezTo>
                    <a:pt x="23" y="238"/>
                    <a:pt x="18" y="239"/>
                    <a:pt x="16" y="238"/>
                  </a:cubicBezTo>
                  <a:cubicBezTo>
                    <a:pt x="15" y="237"/>
                    <a:pt x="17" y="236"/>
                    <a:pt x="15" y="234"/>
                  </a:cubicBezTo>
                  <a:cubicBezTo>
                    <a:pt x="13" y="232"/>
                    <a:pt x="15" y="229"/>
                    <a:pt x="15" y="228"/>
                  </a:cubicBezTo>
                  <a:cubicBezTo>
                    <a:pt x="15" y="227"/>
                    <a:pt x="16" y="224"/>
                    <a:pt x="18" y="224"/>
                  </a:cubicBezTo>
                  <a:cubicBezTo>
                    <a:pt x="20" y="224"/>
                    <a:pt x="19" y="221"/>
                    <a:pt x="21" y="220"/>
                  </a:cubicBezTo>
                  <a:cubicBezTo>
                    <a:pt x="23" y="218"/>
                    <a:pt x="19" y="216"/>
                    <a:pt x="21" y="215"/>
                  </a:cubicBezTo>
                  <a:cubicBezTo>
                    <a:pt x="22" y="214"/>
                    <a:pt x="21" y="211"/>
                    <a:pt x="23" y="211"/>
                  </a:cubicBezTo>
                  <a:cubicBezTo>
                    <a:pt x="26" y="210"/>
                    <a:pt x="23" y="207"/>
                    <a:pt x="25" y="206"/>
                  </a:cubicBezTo>
                  <a:cubicBezTo>
                    <a:pt x="27" y="206"/>
                    <a:pt x="25" y="204"/>
                    <a:pt x="25" y="202"/>
                  </a:cubicBezTo>
                  <a:cubicBezTo>
                    <a:pt x="26" y="199"/>
                    <a:pt x="24" y="198"/>
                    <a:pt x="26" y="197"/>
                  </a:cubicBezTo>
                  <a:cubicBezTo>
                    <a:pt x="29" y="196"/>
                    <a:pt x="27" y="194"/>
                    <a:pt x="25" y="193"/>
                  </a:cubicBezTo>
                  <a:cubicBezTo>
                    <a:pt x="24" y="191"/>
                    <a:pt x="26" y="191"/>
                    <a:pt x="28" y="191"/>
                  </a:cubicBezTo>
                  <a:cubicBezTo>
                    <a:pt x="30" y="191"/>
                    <a:pt x="29" y="188"/>
                    <a:pt x="27" y="189"/>
                  </a:cubicBezTo>
                  <a:cubicBezTo>
                    <a:pt x="25" y="189"/>
                    <a:pt x="23" y="187"/>
                    <a:pt x="25" y="185"/>
                  </a:cubicBezTo>
                  <a:cubicBezTo>
                    <a:pt x="27" y="184"/>
                    <a:pt x="23" y="183"/>
                    <a:pt x="24" y="181"/>
                  </a:cubicBezTo>
                  <a:cubicBezTo>
                    <a:pt x="25" y="180"/>
                    <a:pt x="25" y="179"/>
                    <a:pt x="23" y="178"/>
                  </a:cubicBezTo>
                  <a:cubicBezTo>
                    <a:pt x="22" y="177"/>
                    <a:pt x="23" y="172"/>
                    <a:pt x="24" y="171"/>
                  </a:cubicBezTo>
                  <a:cubicBezTo>
                    <a:pt x="26" y="171"/>
                    <a:pt x="25" y="166"/>
                    <a:pt x="25" y="165"/>
                  </a:cubicBezTo>
                  <a:cubicBezTo>
                    <a:pt x="25" y="163"/>
                    <a:pt x="23" y="162"/>
                    <a:pt x="23" y="160"/>
                  </a:cubicBezTo>
                  <a:cubicBezTo>
                    <a:pt x="24" y="159"/>
                    <a:pt x="25" y="159"/>
                    <a:pt x="25" y="156"/>
                  </a:cubicBezTo>
                  <a:cubicBezTo>
                    <a:pt x="25" y="154"/>
                    <a:pt x="26" y="152"/>
                    <a:pt x="27" y="152"/>
                  </a:cubicBezTo>
                  <a:cubicBezTo>
                    <a:pt x="28" y="152"/>
                    <a:pt x="27" y="149"/>
                    <a:pt x="27" y="148"/>
                  </a:cubicBezTo>
                  <a:cubicBezTo>
                    <a:pt x="27" y="146"/>
                    <a:pt x="30" y="148"/>
                    <a:pt x="31" y="145"/>
                  </a:cubicBezTo>
                  <a:cubicBezTo>
                    <a:pt x="31" y="143"/>
                    <a:pt x="29" y="143"/>
                    <a:pt x="29" y="142"/>
                  </a:cubicBezTo>
                  <a:cubicBezTo>
                    <a:pt x="30" y="140"/>
                    <a:pt x="29" y="137"/>
                    <a:pt x="29" y="133"/>
                  </a:cubicBezTo>
                  <a:cubicBezTo>
                    <a:pt x="29" y="129"/>
                    <a:pt x="32" y="128"/>
                    <a:pt x="34" y="127"/>
                  </a:cubicBezTo>
                  <a:cubicBezTo>
                    <a:pt x="35" y="126"/>
                    <a:pt x="32" y="120"/>
                    <a:pt x="34" y="119"/>
                  </a:cubicBezTo>
                  <a:cubicBezTo>
                    <a:pt x="35" y="119"/>
                    <a:pt x="34" y="116"/>
                    <a:pt x="36" y="115"/>
                  </a:cubicBezTo>
                  <a:cubicBezTo>
                    <a:pt x="37" y="114"/>
                    <a:pt x="36" y="112"/>
                    <a:pt x="37" y="110"/>
                  </a:cubicBezTo>
                  <a:cubicBezTo>
                    <a:pt x="38" y="107"/>
                    <a:pt x="36" y="106"/>
                    <a:pt x="36" y="104"/>
                  </a:cubicBezTo>
                  <a:cubicBezTo>
                    <a:pt x="36" y="102"/>
                    <a:pt x="35" y="100"/>
                    <a:pt x="34" y="98"/>
                  </a:cubicBezTo>
                  <a:cubicBezTo>
                    <a:pt x="32" y="96"/>
                    <a:pt x="33" y="91"/>
                    <a:pt x="34" y="91"/>
                  </a:cubicBezTo>
                  <a:cubicBezTo>
                    <a:pt x="35" y="91"/>
                    <a:pt x="34" y="87"/>
                    <a:pt x="36" y="86"/>
                  </a:cubicBezTo>
                  <a:cubicBezTo>
                    <a:pt x="38" y="86"/>
                    <a:pt x="37" y="83"/>
                    <a:pt x="36" y="80"/>
                  </a:cubicBezTo>
                  <a:cubicBezTo>
                    <a:pt x="35" y="77"/>
                    <a:pt x="38" y="79"/>
                    <a:pt x="38" y="77"/>
                  </a:cubicBezTo>
                  <a:cubicBezTo>
                    <a:pt x="38" y="75"/>
                    <a:pt x="39" y="72"/>
                    <a:pt x="41" y="71"/>
                  </a:cubicBezTo>
                  <a:cubicBezTo>
                    <a:pt x="42" y="70"/>
                    <a:pt x="43" y="67"/>
                    <a:pt x="43" y="66"/>
                  </a:cubicBezTo>
                  <a:cubicBezTo>
                    <a:pt x="43" y="64"/>
                    <a:pt x="45" y="64"/>
                    <a:pt x="46" y="63"/>
                  </a:cubicBezTo>
                  <a:cubicBezTo>
                    <a:pt x="48" y="62"/>
                    <a:pt x="44" y="60"/>
                    <a:pt x="46" y="59"/>
                  </a:cubicBezTo>
                  <a:cubicBezTo>
                    <a:pt x="48" y="58"/>
                    <a:pt x="45" y="53"/>
                    <a:pt x="46" y="52"/>
                  </a:cubicBezTo>
                  <a:cubicBezTo>
                    <a:pt x="47" y="51"/>
                    <a:pt x="46" y="49"/>
                    <a:pt x="46" y="47"/>
                  </a:cubicBezTo>
                  <a:cubicBezTo>
                    <a:pt x="46" y="46"/>
                    <a:pt x="52" y="43"/>
                    <a:pt x="53" y="42"/>
                  </a:cubicBezTo>
                  <a:cubicBezTo>
                    <a:pt x="54" y="41"/>
                    <a:pt x="54" y="38"/>
                    <a:pt x="54" y="35"/>
                  </a:cubicBezTo>
                  <a:cubicBezTo>
                    <a:pt x="52" y="36"/>
                    <a:pt x="51" y="36"/>
                    <a:pt x="50" y="36"/>
                  </a:cubicBezTo>
                  <a:cubicBezTo>
                    <a:pt x="50" y="34"/>
                    <a:pt x="51" y="31"/>
                    <a:pt x="49" y="29"/>
                  </a:cubicBezTo>
                  <a:cubicBezTo>
                    <a:pt x="47" y="27"/>
                    <a:pt x="48" y="24"/>
                    <a:pt x="47" y="23"/>
                  </a:cubicBezTo>
                  <a:cubicBezTo>
                    <a:pt x="45" y="22"/>
                    <a:pt x="43" y="19"/>
                    <a:pt x="45" y="18"/>
                  </a:cubicBezTo>
                  <a:cubicBezTo>
                    <a:pt x="46" y="17"/>
                    <a:pt x="45" y="15"/>
                    <a:pt x="46" y="14"/>
                  </a:cubicBezTo>
                  <a:cubicBezTo>
                    <a:pt x="47" y="13"/>
                    <a:pt x="45" y="12"/>
                    <a:pt x="43" y="10"/>
                  </a:cubicBezTo>
                  <a:cubicBezTo>
                    <a:pt x="41" y="8"/>
                    <a:pt x="44" y="5"/>
                    <a:pt x="42" y="3"/>
                  </a:cubicBezTo>
                  <a:cubicBezTo>
                    <a:pt x="40" y="2"/>
                    <a:pt x="40" y="0"/>
                    <a:pt x="39" y="1"/>
                  </a:cubicBezTo>
                  <a:cubicBezTo>
                    <a:pt x="39" y="2"/>
                    <a:pt x="38" y="5"/>
                    <a:pt x="36" y="6"/>
                  </a:cubicBezTo>
                  <a:cubicBezTo>
                    <a:pt x="36" y="6"/>
                    <a:pt x="36" y="6"/>
                    <a:pt x="35" y="7"/>
                  </a:cubicBezTo>
                  <a:cubicBezTo>
                    <a:pt x="35" y="8"/>
                    <a:pt x="35" y="11"/>
                    <a:pt x="35" y="12"/>
                  </a:cubicBezTo>
                  <a:cubicBezTo>
                    <a:pt x="36" y="14"/>
                    <a:pt x="36" y="24"/>
                    <a:pt x="36" y="28"/>
                  </a:cubicBezTo>
                  <a:cubicBezTo>
                    <a:pt x="35" y="32"/>
                    <a:pt x="34" y="35"/>
                    <a:pt x="33" y="38"/>
                  </a:cubicBezTo>
                  <a:cubicBezTo>
                    <a:pt x="32" y="40"/>
                    <a:pt x="35" y="40"/>
                    <a:pt x="34" y="41"/>
                  </a:cubicBezTo>
                  <a:cubicBezTo>
                    <a:pt x="33" y="42"/>
                    <a:pt x="33" y="45"/>
                    <a:pt x="33" y="50"/>
                  </a:cubicBezTo>
                  <a:cubicBezTo>
                    <a:pt x="33" y="54"/>
                    <a:pt x="31" y="61"/>
                    <a:pt x="31" y="64"/>
                  </a:cubicBezTo>
                  <a:cubicBezTo>
                    <a:pt x="30" y="66"/>
                    <a:pt x="29" y="68"/>
                    <a:pt x="29" y="70"/>
                  </a:cubicBezTo>
                  <a:cubicBezTo>
                    <a:pt x="29" y="73"/>
                    <a:pt x="28" y="74"/>
                    <a:pt x="26" y="76"/>
                  </a:cubicBezTo>
                  <a:cubicBezTo>
                    <a:pt x="25" y="77"/>
                    <a:pt x="29" y="81"/>
                    <a:pt x="28" y="83"/>
                  </a:cubicBezTo>
                  <a:cubicBezTo>
                    <a:pt x="28" y="85"/>
                    <a:pt x="25" y="86"/>
                    <a:pt x="26" y="90"/>
                  </a:cubicBezTo>
                  <a:cubicBezTo>
                    <a:pt x="27" y="94"/>
                    <a:pt x="26" y="102"/>
                    <a:pt x="26" y="104"/>
                  </a:cubicBezTo>
                  <a:cubicBezTo>
                    <a:pt x="26" y="105"/>
                    <a:pt x="24" y="105"/>
                    <a:pt x="25" y="108"/>
                  </a:cubicBezTo>
                  <a:cubicBezTo>
                    <a:pt x="25" y="111"/>
                    <a:pt x="23" y="112"/>
                    <a:pt x="22" y="116"/>
                  </a:cubicBezTo>
                  <a:cubicBezTo>
                    <a:pt x="22" y="120"/>
                    <a:pt x="19" y="126"/>
                    <a:pt x="18" y="129"/>
                  </a:cubicBezTo>
                  <a:cubicBezTo>
                    <a:pt x="16" y="132"/>
                    <a:pt x="16" y="134"/>
                    <a:pt x="15" y="134"/>
                  </a:cubicBezTo>
                  <a:cubicBezTo>
                    <a:pt x="13" y="134"/>
                    <a:pt x="13" y="136"/>
                    <a:pt x="14" y="138"/>
                  </a:cubicBezTo>
                  <a:cubicBezTo>
                    <a:pt x="15" y="141"/>
                    <a:pt x="13" y="144"/>
                    <a:pt x="15" y="146"/>
                  </a:cubicBezTo>
                  <a:cubicBezTo>
                    <a:pt x="16" y="149"/>
                    <a:pt x="16" y="150"/>
                    <a:pt x="15" y="153"/>
                  </a:cubicBezTo>
                  <a:cubicBezTo>
                    <a:pt x="14" y="155"/>
                    <a:pt x="13" y="155"/>
                    <a:pt x="13" y="158"/>
                  </a:cubicBezTo>
                  <a:cubicBezTo>
                    <a:pt x="13" y="160"/>
                    <a:pt x="11" y="163"/>
                    <a:pt x="12" y="165"/>
                  </a:cubicBezTo>
                  <a:cubicBezTo>
                    <a:pt x="13" y="168"/>
                    <a:pt x="13" y="169"/>
                    <a:pt x="12" y="169"/>
                  </a:cubicBezTo>
                  <a:cubicBezTo>
                    <a:pt x="10" y="169"/>
                    <a:pt x="10" y="171"/>
                    <a:pt x="9" y="176"/>
                  </a:cubicBezTo>
                  <a:cubicBezTo>
                    <a:pt x="9" y="180"/>
                    <a:pt x="9" y="180"/>
                    <a:pt x="12" y="180"/>
                  </a:cubicBezTo>
                  <a:cubicBezTo>
                    <a:pt x="15" y="180"/>
                    <a:pt x="13" y="169"/>
                    <a:pt x="15" y="169"/>
                  </a:cubicBezTo>
                  <a:cubicBezTo>
                    <a:pt x="17" y="169"/>
                    <a:pt x="15" y="167"/>
                    <a:pt x="17" y="166"/>
                  </a:cubicBezTo>
                  <a:cubicBezTo>
                    <a:pt x="19" y="166"/>
                    <a:pt x="17" y="168"/>
                    <a:pt x="19" y="169"/>
                  </a:cubicBezTo>
                  <a:cubicBezTo>
                    <a:pt x="20" y="169"/>
                    <a:pt x="21" y="170"/>
                    <a:pt x="19" y="172"/>
                  </a:cubicBezTo>
                  <a:cubicBezTo>
                    <a:pt x="17" y="173"/>
                    <a:pt x="20" y="175"/>
                    <a:pt x="19" y="177"/>
                  </a:cubicBezTo>
                  <a:cubicBezTo>
                    <a:pt x="18" y="178"/>
                    <a:pt x="16" y="180"/>
                    <a:pt x="17" y="182"/>
                  </a:cubicBezTo>
                  <a:cubicBezTo>
                    <a:pt x="18" y="184"/>
                    <a:pt x="16" y="183"/>
                    <a:pt x="16" y="186"/>
                  </a:cubicBezTo>
                  <a:cubicBezTo>
                    <a:pt x="16" y="188"/>
                    <a:pt x="17" y="188"/>
                    <a:pt x="16" y="189"/>
                  </a:cubicBezTo>
                  <a:cubicBezTo>
                    <a:pt x="15" y="189"/>
                    <a:pt x="18" y="191"/>
                    <a:pt x="16" y="191"/>
                  </a:cubicBezTo>
                  <a:cubicBezTo>
                    <a:pt x="15" y="192"/>
                    <a:pt x="16" y="193"/>
                    <a:pt x="16" y="195"/>
                  </a:cubicBezTo>
                  <a:cubicBezTo>
                    <a:pt x="17" y="197"/>
                    <a:pt x="15" y="196"/>
                    <a:pt x="13" y="197"/>
                  </a:cubicBezTo>
                  <a:cubicBezTo>
                    <a:pt x="12" y="198"/>
                    <a:pt x="15" y="200"/>
                    <a:pt x="14" y="201"/>
                  </a:cubicBezTo>
                  <a:cubicBezTo>
                    <a:pt x="13" y="203"/>
                    <a:pt x="11" y="200"/>
                    <a:pt x="10" y="199"/>
                  </a:cubicBezTo>
                  <a:cubicBezTo>
                    <a:pt x="9" y="199"/>
                    <a:pt x="11" y="197"/>
                    <a:pt x="13" y="195"/>
                  </a:cubicBezTo>
                  <a:cubicBezTo>
                    <a:pt x="14" y="194"/>
                    <a:pt x="11" y="190"/>
                    <a:pt x="9" y="191"/>
                  </a:cubicBezTo>
                  <a:cubicBezTo>
                    <a:pt x="7" y="192"/>
                    <a:pt x="11" y="194"/>
                    <a:pt x="11" y="196"/>
                  </a:cubicBezTo>
                  <a:cubicBezTo>
                    <a:pt x="11" y="197"/>
                    <a:pt x="8" y="195"/>
                    <a:pt x="8" y="197"/>
                  </a:cubicBezTo>
                  <a:cubicBezTo>
                    <a:pt x="8" y="199"/>
                    <a:pt x="6" y="198"/>
                    <a:pt x="4" y="200"/>
                  </a:cubicBezTo>
                  <a:cubicBezTo>
                    <a:pt x="3" y="201"/>
                    <a:pt x="6" y="202"/>
                    <a:pt x="5" y="203"/>
                  </a:cubicBezTo>
                  <a:cubicBezTo>
                    <a:pt x="3" y="203"/>
                    <a:pt x="1" y="205"/>
                    <a:pt x="1" y="207"/>
                  </a:cubicBezTo>
                  <a:cubicBezTo>
                    <a:pt x="1" y="208"/>
                    <a:pt x="2" y="208"/>
                    <a:pt x="2" y="207"/>
                  </a:cubicBezTo>
                  <a:cubicBezTo>
                    <a:pt x="2" y="206"/>
                    <a:pt x="5" y="205"/>
                    <a:pt x="5" y="207"/>
                  </a:cubicBezTo>
                  <a:cubicBezTo>
                    <a:pt x="6" y="209"/>
                    <a:pt x="7" y="207"/>
                    <a:pt x="9" y="207"/>
                  </a:cubicBezTo>
                  <a:cubicBezTo>
                    <a:pt x="11" y="208"/>
                    <a:pt x="10" y="211"/>
                    <a:pt x="9" y="210"/>
                  </a:cubicBezTo>
                  <a:cubicBezTo>
                    <a:pt x="8" y="210"/>
                    <a:pt x="7" y="212"/>
                    <a:pt x="7" y="214"/>
                  </a:cubicBezTo>
                  <a:cubicBezTo>
                    <a:pt x="8" y="216"/>
                    <a:pt x="12" y="214"/>
                    <a:pt x="13" y="215"/>
                  </a:cubicBezTo>
                  <a:cubicBezTo>
                    <a:pt x="15" y="215"/>
                    <a:pt x="14" y="218"/>
                    <a:pt x="13" y="217"/>
                  </a:cubicBezTo>
                  <a:cubicBezTo>
                    <a:pt x="12" y="216"/>
                    <a:pt x="10" y="215"/>
                    <a:pt x="9" y="216"/>
                  </a:cubicBezTo>
                  <a:cubicBezTo>
                    <a:pt x="8" y="218"/>
                    <a:pt x="7" y="217"/>
                    <a:pt x="5" y="217"/>
                  </a:cubicBezTo>
                  <a:cubicBezTo>
                    <a:pt x="4" y="216"/>
                    <a:pt x="0" y="219"/>
                    <a:pt x="1" y="220"/>
                  </a:cubicBezTo>
                  <a:cubicBezTo>
                    <a:pt x="3" y="221"/>
                    <a:pt x="3" y="223"/>
                    <a:pt x="4" y="223"/>
                  </a:cubicBezTo>
                  <a:cubicBezTo>
                    <a:pt x="5" y="223"/>
                    <a:pt x="6" y="222"/>
                    <a:pt x="7" y="221"/>
                  </a:cubicBezTo>
                  <a:cubicBezTo>
                    <a:pt x="7" y="220"/>
                    <a:pt x="9" y="219"/>
                    <a:pt x="9" y="221"/>
                  </a:cubicBezTo>
                  <a:cubicBezTo>
                    <a:pt x="9" y="224"/>
                    <a:pt x="7" y="223"/>
                    <a:pt x="6" y="224"/>
                  </a:cubicBezTo>
                  <a:cubicBezTo>
                    <a:pt x="6" y="225"/>
                    <a:pt x="5" y="226"/>
                    <a:pt x="3" y="228"/>
                  </a:cubicBezTo>
                  <a:cubicBezTo>
                    <a:pt x="1" y="229"/>
                    <a:pt x="3" y="231"/>
                    <a:pt x="4" y="230"/>
                  </a:cubicBezTo>
                  <a:cubicBezTo>
                    <a:pt x="6" y="230"/>
                    <a:pt x="4" y="232"/>
                    <a:pt x="6" y="232"/>
                  </a:cubicBezTo>
                  <a:cubicBezTo>
                    <a:pt x="8" y="232"/>
                    <a:pt x="8" y="231"/>
                    <a:pt x="8" y="230"/>
                  </a:cubicBezTo>
                  <a:cubicBezTo>
                    <a:pt x="7" y="228"/>
                    <a:pt x="9" y="225"/>
                    <a:pt x="10" y="227"/>
                  </a:cubicBezTo>
                  <a:cubicBezTo>
                    <a:pt x="12" y="228"/>
                    <a:pt x="9" y="230"/>
                    <a:pt x="9" y="231"/>
                  </a:cubicBezTo>
                  <a:cubicBezTo>
                    <a:pt x="9" y="233"/>
                    <a:pt x="9" y="234"/>
                    <a:pt x="9" y="236"/>
                  </a:cubicBezTo>
                  <a:cubicBezTo>
                    <a:pt x="9" y="237"/>
                    <a:pt x="7" y="237"/>
                    <a:pt x="7" y="238"/>
                  </a:cubicBezTo>
                  <a:cubicBezTo>
                    <a:pt x="7" y="240"/>
                    <a:pt x="3" y="239"/>
                    <a:pt x="5" y="240"/>
                  </a:cubicBezTo>
                  <a:cubicBezTo>
                    <a:pt x="7" y="241"/>
                    <a:pt x="4" y="243"/>
                    <a:pt x="5" y="244"/>
                  </a:cubicBezTo>
                  <a:cubicBezTo>
                    <a:pt x="6" y="245"/>
                    <a:pt x="6" y="242"/>
                    <a:pt x="8" y="243"/>
                  </a:cubicBezTo>
                  <a:cubicBezTo>
                    <a:pt x="9" y="243"/>
                    <a:pt x="9" y="244"/>
                    <a:pt x="11" y="243"/>
                  </a:cubicBezTo>
                  <a:cubicBezTo>
                    <a:pt x="13" y="242"/>
                    <a:pt x="14" y="244"/>
                    <a:pt x="12" y="245"/>
                  </a:cubicBezTo>
                  <a:cubicBezTo>
                    <a:pt x="11" y="245"/>
                    <a:pt x="9" y="248"/>
                    <a:pt x="9" y="248"/>
                  </a:cubicBezTo>
                  <a:cubicBezTo>
                    <a:pt x="10" y="248"/>
                    <a:pt x="13" y="246"/>
                    <a:pt x="13" y="248"/>
                  </a:cubicBezTo>
                  <a:cubicBezTo>
                    <a:pt x="14" y="250"/>
                    <a:pt x="15" y="249"/>
                    <a:pt x="15" y="248"/>
                  </a:cubicBezTo>
                  <a:cubicBezTo>
                    <a:pt x="15" y="246"/>
                    <a:pt x="19" y="247"/>
                    <a:pt x="19" y="249"/>
                  </a:cubicBezTo>
                  <a:cubicBezTo>
                    <a:pt x="20" y="251"/>
                    <a:pt x="16" y="252"/>
                    <a:pt x="14" y="251"/>
                  </a:cubicBezTo>
                  <a:cubicBezTo>
                    <a:pt x="12" y="251"/>
                    <a:pt x="11" y="253"/>
                    <a:pt x="12" y="255"/>
                  </a:cubicBezTo>
                  <a:cubicBezTo>
                    <a:pt x="13" y="257"/>
                    <a:pt x="15" y="255"/>
                    <a:pt x="17" y="253"/>
                  </a:cubicBezTo>
                  <a:cubicBezTo>
                    <a:pt x="18" y="252"/>
                    <a:pt x="26" y="252"/>
                    <a:pt x="26" y="254"/>
                  </a:cubicBezTo>
                  <a:cubicBezTo>
                    <a:pt x="27" y="256"/>
                    <a:pt x="23" y="254"/>
                    <a:pt x="22" y="255"/>
                  </a:cubicBezTo>
                  <a:cubicBezTo>
                    <a:pt x="22" y="256"/>
                    <a:pt x="19" y="257"/>
                    <a:pt x="18" y="256"/>
                  </a:cubicBezTo>
                  <a:cubicBezTo>
                    <a:pt x="18" y="255"/>
                    <a:pt x="15" y="256"/>
                    <a:pt x="15" y="258"/>
                  </a:cubicBezTo>
                  <a:cubicBezTo>
                    <a:pt x="15" y="260"/>
                    <a:pt x="13" y="260"/>
                    <a:pt x="15" y="261"/>
                  </a:cubicBezTo>
                  <a:cubicBezTo>
                    <a:pt x="18" y="261"/>
                    <a:pt x="17" y="258"/>
                    <a:pt x="21" y="258"/>
                  </a:cubicBezTo>
                  <a:cubicBezTo>
                    <a:pt x="25" y="258"/>
                    <a:pt x="27" y="255"/>
                    <a:pt x="28" y="257"/>
                  </a:cubicBezTo>
                  <a:cubicBezTo>
                    <a:pt x="29" y="259"/>
                    <a:pt x="25" y="261"/>
                    <a:pt x="23" y="259"/>
                  </a:cubicBezTo>
                  <a:cubicBezTo>
                    <a:pt x="22" y="258"/>
                    <a:pt x="20" y="260"/>
                    <a:pt x="20" y="262"/>
                  </a:cubicBezTo>
                  <a:cubicBezTo>
                    <a:pt x="20" y="265"/>
                    <a:pt x="15" y="262"/>
                    <a:pt x="13" y="262"/>
                  </a:cubicBezTo>
                  <a:cubicBezTo>
                    <a:pt x="11" y="261"/>
                    <a:pt x="12" y="264"/>
                    <a:pt x="14" y="266"/>
                  </a:cubicBezTo>
                  <a:cubicBezTo>
                    <a:pt x="16" y="268"/>
                    <a:pt x="17" y="266"/>
                    <a:pt x="19" y="267"/>
                  </a:cubicBezTo>
                  <a:cubicBezTo>
                    <a:pt x="22" y="269"/>
                    <a:pt x="22" y="270"/>
                    <a:pt x="23" y="269"/>
                  </a:cubicBezTo>
                  <a:cubicBezTo>
                    <a:pt x="25" y="267"/>
                    <a:pt x="23" y="267"/>
                    <a:pt x="22" y="267"/>
                  </a:cubicBezTo>
                  <a:cubicBezTo>
                    <a:pt x="21" y="266"/>
                    <a:pt x="22" y="264"/>
                    <a:pt x="25" y="265"/>
                  </a:cubicBezTo>
                  <a:cubicBezTo>
                    <a:pt x="27" y="266"/>
                    <a:pt x="30" y="264"/>
                    <a:pt x="30" y="260"/>
                  </a:cubicBezTo>
                  <a:cubicBezTo>
                    <a:pt x="29" y="257"/>
                    <a:pt x="32" y="256"/>
                    <a:pt x="35" y="254"/>
                  </a:cubicBezTo>
                  <a:cubicBezTo>
                    <a:pt x="38" y="253"/>
                    <a:pt x="37" y="257"/>
                    <a:pt x="34" y="257"/>
                  </a:cubicBezTo>
                  <a:cubicBezTo>
                    <a:pt x="32" y="258"/>
                    <a:pt x="31" y="259"/>
                    <a:pt x="33" y="261"/>
                  </a:cubicBezTo>
                  <a:cubicBezTo>
                    <a:pt x="35" y="263"/>
                    <a:pt x="37" y="260"/>
                    <a:pt x="39" y="261"/>
                  </a:cubicBezTo>
                  <a:cubicBezTo>
                    <a:pt x="40" y="263"/>
                    <a:pt x="36" y="263"/>
                    <a:pt x="35" y="264"/>
                  </a:cubicBezTo>
                  <a:cubicBezTo>
                    <a:pt x="35" y="266"/>
                    <a:pt x="38" y="267"/>
                    <a:pt x="36" y="269"/>
                  </a:cubicBezTo>
                  <a:cubicBezTo>
                    <a:pt x="33" y="270"/>
                    <a:pt x="35" y="264"/>
                    <a:pt x="33" y="263"/>
                  </a:cubicBezTo>
                  <a:cubicBezTo>
                    <a:pt x="32" y="263"/>
                    <a:pt x="31" y="264"/>
                    <a:pt x="32" y="267"/>
                  </a:cubicBezTo>
                  <a:cubicBezTo>
                    <a:pt x="33" y="270"/>
                    <a:pt x="30" y="268"/>
                    <a:pt x="29" y="266"/>
                  </a:cubicBezTo>
                  <a:cubicBezTo>
                    <a:pt x="27" y="265"/>
                    <a:pt x="26" y="267"/>
                    <a:pt x="27" y="269"/>
                  </a:cubicBezTo>
                  <a:cubicBezTo>
                    <a:pt x="29" y="270"/>
                    <a:pt x="24" y="268"/>
                    <a:pt x="24" y="271"/>
                  </a:cubicBezTo>
                  <a:cubicBezTo>
                    <a:pt x="24" y="274"/>
                    <a:pt x="26" y="271"/>
                    <a:pt x="29" y="272"/>
                  </a:cubicBezTo>
                  <a:cubicBezTo>
                    <a:pt x="31" y="273"/>
                    <a:pt x="30" y="276"/>
                    <a:pt x="32" y="278"/>
                  </a:cubicBezTo>
                  <a:cubicBezTo>
                    <a:pt x="34" y="279"/>
                    <a:pt x="32" y="273"/>
                    <a:pt x="34" y="273"/>
                  </a:cubicBezTo>
                  <a:cubicBezTo>
                    <a:pt x="36" y="272"/>
                    <a:pt x="34" y="277"/>
                    <a:pt x="38" y="278"/>
                  </a:cubicBezTo>
                  <a:cubicBezTo>
                    <a:pt x="43" y="280"/>
                    <a:pt x="39" y="278"/>
                    <a:pt x="41" y="276"/>
                  </a:cubicBezTo>
                  <a:cubicBezTo>
                    <a:pt x="43" y="275"/>
                    <a:pt x="45" y="280"/>
                    <a:pt x="47" y="281"/>
                  </a:cubicBezTo>
                  <a:cubicBezTo>
                    <a:pt x="49" y="282"/>
                    <a:pt x="48" y="278"/>
                    <a:pt x="46" y="277"/>
                  </a:cubicBezTo>
                  <a:cubicBezTo>
                    <a:pt x="45" y="275"/>
                    <a:pt x="48" y="276"/>
                    <a:pt x="50" y="277"/>
                  </a:cubicBezTo>
                  <a:cubicBezTo>
                    <a:pt x="52" y="278"/>
                    <a:pt x="54" y="278"/>
                    <a:pt x="54" y="276"/>
                  </a:cubicBezTo>
                  <a:cubicBezTo>
                    <a:pt x="54" y="276"/>
                    <a:pt x="55" y="276"/>
                    <a:pt x="55" y="276"/>
                  </a:cubicBezTo>
                  <a:cubicBezTo>
                    <a:pt x="53" y="274"/>
                    <a:pt x="46" y="276"/>
                    <a:pt x="45" y="275"/>
                  </a:cubicBezTo>
                  <a:cubicBezTo>
                    <a:pt x="44" y="275"/>
                    <a:pt x="44" y="259"/>
                    <a:pt x="44" y="255"/>
                  </a:cubicBezTo>
                  <a:cubicBezTo>
                    <a:pt x="44" y="255"/>
                    <a:pt x="44" y="255"/>
                    <a:pt x="44" y="255"/>
                  </a:cubicBezTo>
                  <a:cubicBezTo>
                    <a:pt x="42" y="255"/>
                    <a:pt x="38" y="255"/>
                    <a:pt x="39" y="252"/>
                  </a:cubicBezTo>
                  <a:cubicBezTo>
                    <a:pt x="39" y="252"/>
                    <a:pt x="39" y="252"/>
                    <a:pt x="40" y="251"/>
                  </a:cubicBezTo>
                  <a:cubicBezTo>
                    <a:pt x="39" y="251"/>
                    <a:pt x="38" y="250"/>
                    <a:pt x="36" y="250"/>
                  </a:cubicBezTo>
                  <a:cubicBezTo>
                    <a:pt x="33" y="249"/>
                    <a:pt x="27" y="250"/>
                    <a:pt x="25" y="250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9" name="Freeform 112">
              <a:extLst>
                <a:ext uri="{FF2B5EF4-FFF2-40B4-BE49-F238E27FC236}">
                  <a16:creationId xmlns:a16="http://schemas.microsoft.com/office/drawing/2014/main" xmlns="" id="{2EC4C32D-BDAF-4221-B94D-EE19398F4D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1838" y="4498348"/>
              <a:ext cx="207060" cy="211302"/>
            </a:xfrm>
            <a:custGeom>
              <a:avLst/>
              <a:gdLst>
                <a:gd name="T0" fmla="*/ 53 w 55"/>
                <a:gd name="T1" fmla="*/ 30 h 56"/>
                <a:gd name="T2" fmla="*/ 47 w 55"/>
                <a:gd name="T3" fmla="*/ 31 h 56"/>
                <a:gd name="T4" fmla="*/ 44 w 55"/>
                <a:gd name="T5" fmla="*/ 24 h 56"/>
                <a:gd name="T6" fmla="*/ 40 w 55"/>
                <a:gd name="T7" fmla="*/ 19 h 56"/>
                <a:gd name="T8" fmla="*/ 35 w 55"/>
                <a:gd name="T9" fmla="*/ 19 h 56"/>
                <a:gd name="T10" fmla="*/ 31 w 55"/>
                <a:gd name="T11" fmla="*/ 14 h 56"/>
                <a:gd name="T12" fmla="*/ 30 w 55"/>
                <a:gd name="T13" fmla="*/ 6 h 56"/>
                <a:gd name="T14" fmla="*/ 30 w 55"/>
                <a:gd name="T15" fmla="*/ 3 h 56"/>
                <a:gd name="T16" fmla="*/ 29 w 55"/>
                <a:gd name="T17" fmla="*/ 3 h 56"/>
                <a:gd name="T18" fmla="*/ 23 w 55"/>
                <a:gd name="T19" fmla="*/ 0 h 56"/>
                <a:gd name="T20" fmla="*/ 16 w 55"/>
                <a:gd name="T21" fmla="*/ 1 h 56"/>
                <a:gd name="T22" fmla="*/ 8 w 55"/>
                <a:gd name="T23" fmla="*/ 2 h 56"/>
                <a:gd name="T24" fmla="*/ 4 w 55"/>
                <a:gd name="T25" fmla="*/ 8 h 56"/>
                <a:gd name="T26" fmla="*/ 2 w 55"/>
                <a:gd name="T27" fmla="*/ 18 h 56"/>
                <a:gd name="T28" fmla="*/ 0 w 55"/>
                <a:gd name="T29" fmla="*/ 18 h 56"/>
                <a:gd name="T30" fmla="*/ 8 w 55"/>
                <a:gd name="T31" fmla="*/ 27 h 56"/>
                <a:gd name="T32" fmla="*/ 15 w 55"/>
                <a:gd name="T33" fmla="*/ 31 h 56"/>
                <a:gd name="T34" fmla="*/ 22 w 55"/>
                <a:gd name="T35" fmla="*/ 35 h 56"/>
                <a:gd name="T36" fmla="*/ 34 w 55"/>
                <a:gd name="T37" fmla="*/ 40 h 56"/>
                <a:gd name="T38" fmla="*/ 29 w 55"/>
                <a:gd name="T39" fmla="*/ 49 h 56"/>
                <a:gd name="T40" fmla="*/ 27 w 55"/>
                <a:gd name="T41" fmla="*/ 53 h 56"/>
                <a:gd name="T42" fmla="*/ 33 w 55"/>
                <a:gd name="T43" fmla="*/ 54 h 56"/>
                <a:gd name="T44" fmla="*/ 38 w 55"/>
                <a:gd name="T45" fmla="*/ 55 h 56"/>
                <a:gd name="T46" fmla="*/ 44 w 55"/>
                <a:gd name="T47" fmla="*/ 54 h 56"/>
                <a:gd name="T48" fmla="*/ 49 w 55"/>
                <a:gd name="T49" fmla="*/ 51 h 56"/>
                <a:gd name="T50" fmla="*/ 52 w 55"/>
                <a:gd name="T51" fmla="*/ 42 h 56"/>
                <a:gd name="T52" fmla="*/ 53 w 55"/>
                <a:gd name="T53" fmla="*/ 3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56">
                  <a:moveTo>
                    <a:pt x="53" y="30"/>
                  </a:moveTo>
                  <a:cubicBezTo>
                    <a:pt x="50" y="29"/>
                    <a:pt x="48" y="31"/>
                    <a:pt x="47" y="31"/>
                  </a:cubicBezTo>
                  <a:cubicBezTo>
                    <a:pt x="47" y="31"/>
                    <a:pt x="45" y="26"/>
                    <a:pt x="44" y="24"/>
                  </a:cubicBezTo>
                  <a:cubicBezTo>
                    <a:pt x="44" y="22"/>
                    <a:pt x="41" y="18"/>
                    <a:pt x="40" y="19"/>
                  </a:cubicBezTo>
                  <a:cubicBezTo>
                    <a:pt x="38" y="20"/>
                    <a:pt x="39" y="19"/>
                    <a:pt x="35" y="19"/>
                  </a:cubicBezTo>
                  <a:cubicBezTo>
                    <a:pt x="30" y="18"/>
                    <a:pt x="30" y="18"/>
                    <a:pt x="31" y="14"/>
                  </a:cubicBezTo>
                  <a:cubicBezTo>
                    <a:pt x="32" y="9"/>
                    <a:pt x="29" y="7"/>
                    <a:pt x="30" y="6"/>
                  </a:cubicBezTo>
                  <a:cubicBezTo>
                    <a:pt x="32" y="5"/>
                    <a:pt x="31" y="4"/>
                    <a:pt x="30" y="3"/>
                  </a:cubicBezTo>
                  <a:cubicBezTo>
                    <a:pt x="30" y="3"/>
                    <a:pt x="29" y="3"/>
                    <a:pt x="29" y="3"/>
                  </a:cubicBezTo>
                  <a:cubicBezTo>
                    <a:pt x="27" y="3"/>
                    <a:pt x="26" y="0"/>
                    <a:pt x="23" y="0"/>
                  </a:cubicBezTo>
                  <a:cubicBezTo>
                    <a:pt x="20" y="0"/>
                    <a:pt x="18" y="0"/>
                    <a:pt x="16" y="1"/>
                  </a:cubicBezTo>
                  <a:cubicBezTo>
                    <a:pt x="14" y="2"/>
                    <a:pt x="11" y="1"/>
                    <a:pt x="8" y="2"/>
                  </a:cubicBezTo>
                  <a:cubicBezTo>
                    <a:pt x="6" y="4"/>
                    <a:pt x="3" y="7"/>
                    <a:pt x="4" y="8"/>
                  </a:cubicBezTo>
                  <a:cubicBezTo>
                    <a:pt x="4" y="10"/>
                    <a:pt x="3" y="17"/>
                    <a:pt x="2" y="18"/>
                  </a:cubicBezTo>
                  <a:cubicBezTo>
                    <a:pt x="1" y="18"/>
                    <a:pt x="1" y="18"/>
                    <a:pt x="0" y="18"/>
                  </a:cubicBezTo>
                  <a:cubicBezTo>
                    <a:pt x="1" y="20"/>
                    <a:pt x="5" y="25"/>
                    <a:pt x="8" y="27"/>
                  </a:cubicBezTo>
                  <a:cubicBezTo>
                    <a:pt x="12" y="29"/>
                    <a:pt x="11" y="31"/>
                    <a:pt x="15" y="31"/>
                  </a:cubicBezTo>
                  <a:cubicBezTo>
                    <a:pt x="19" y="31"/>
                    <a:pt x="21" y="33"/>
                    <a:pt x="22" y="35"/>
                  </a:cubicBezTo>
                  <a:cubicBezTo>
                    <a:pt x="23" y="36"/>
                    <a:pt x="33" y="39"/>
                    <a:pt x="34" y="40"/>
                  </a:cubicBezTo>
                  <a:cubicBezTo>
                    <a:pt x="34" y="42"/>
                    <a:pt x="29" y="45"/>
                    <a:pt x="29" y="49"/>
                  </a:cubicBezTo>
                  <a:cubicBezTo>
                    <a:pt x="29" y="52"/>
                    <a:pt x="27" y="52"/>
                    <a:pt x="27" y="53"/>
                  </a:cubicBezTo>
                  <a:cubicBezTo>
                    <a:pt x="27" y="54"/>
                    <a:pt x="31" y="53"/>
                    <a:pt x="33" y="54"/>
                  </a:cubicBezTo>
                  <a:cubicBezTo>
                    <a:pt x="34" y="55"/>
                    <a:pt x="37" y="54"/>
                    <a:pt x="38" y="55"/>
                  </a:cubicBezTo>
                  <a:cubicBezTo>
                    <a:pt x="40" y="56"/>
                    <a:pt x="42" y="53"/>
                    <a:pt x="44" y="54"/>
                  </a:cubicBezTo>
                  <a:cubicBezTo>
                    <a:pt x="45" y="54"/>
                    <a:pt x="47" y="51"/>
                    <a:pt x="49" y="51"/>
                  </a:cubicBezTo>
                  <a:cubicBezTo>
                    <a:pt x="51" y="51"/>
                    <a:pt x="52" y="45"/>
                    <a:pt x="52" y="42"/>
                  </a:cubicBezTo>
                  <a:cubicBezTo>
                    <a:pt x="52" y="39"/>
                    <a:pt x="55" y="31"/>
                    <a:pt x="53" y="30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0" name="Freeform 113">
              <a:extLst>
                <a:ext uri="{FF2B5EF4-FFF2-40B4-BE49-F238E27FC236}">
                  <a16:creationId xmlns:a16="http://schemas.microsoft.com/office/drawing/2014/main" xmlns="" id="{C662DEA9-FB8A-471D-B6B2-3DD578893F8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9122" y="3773600"/>
              <a:ext cx="74106" cy="63193"/>
            </a:xfrm>
            <a:custGeom>
              <a:avLst/>
              <a:gdLst>
                <a:gd name="T0" fmla="*/ 19 w 20"/>
                <a:gd name="T1" fmla="*/ 14 h 17"/>
                <a:gd name="T2" fmla="*/ 20 w 20"/>
                <a:gd name="T3" fmla="*/ 10 h 17"/>
                <a:gd name="T4" fmla="*/ 14 w 20"/>
                <a:gd name="T5" fmla="*/ 2 h 17"/>
                <a:gd name="T6" fmla="*/ 11 w 20"/>
                <a:gd name="T7" fmla="*/ 2 h 17"/>
                <a:gd name="T8" fmla="*/ 5 w 20"/>
                <a:gd name="T9" fmla="*/ 1 h 17"/>
                <a:gd name="T10" fmla="*/ 2 w 20"/>
                <a:gd name="T11" fmla="*/ 1 h 17"/>
                <a:gd name="T12" fmla="*/ 1 w 20"/>
                <a:gd name="T13" fmla="*/ 3 h 17"/>
                <a:gd name="T14" fmla="*/ 3 w 20"/>
                <a:gd name="T15" fmla="*/ 8 h 17"/>
                <a:gd name="T16" fmla="*/ 6 w 20"/>
                <a:gd name="T17" fmla="*/ 8 h 17"/>
                <a:gd name="T18" fmla="*/ 9 w 20"/>
                <a:gd name="T19" fmla="*/ 10 h 17"/>
                <a:gd name="T20" fmla="*/ 13 w 20"/>
                <a:gd name="T21" fmla="*/ 14 h 17"/>
                <a:gd name="T22" fmla="*/ 17 w 20"/>
                <a:gd name="T23" fmla="*/ 17 h 17"/>
                <a:gd name="T24" fmla="*/ 19 w 20"/>
                <a:gd name="T25" fmla="*/ 17 h 17"/>
                <a:gd name="T26" fmla="*/ 19 w 20"/>
                <a:gd name="T27" fmla="*/ 1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" h="17">
                  <a:moveTo>
                    <a:pt x="19" y="14"/>
                  </a:moveTo>
                  <a:cubicBezTo>
                    <a:pt x="19" y="13"/>
                    <a:pt x="19" y="11"/>
                    <a:pt x="20" y="10"/>
                  </a:cubicBezTo>
                  <a:cubicBezTo>
                    <a:pt x="18" y="7"/>
                    <a:pt x="16" y="4"/>
                    <a:pt x="14" y="2"/>
                  </a:cubicBezTo>
                  <a:cubicBezTo>
                    <a:pt x="13" y="2"/>
                    <a:pt x="12" y="2"/>
                    <a:pt x="11" y="2"/>
                  </a:cubicBezTo>
                  <a:cubicBezTo>
                    <a:pt x="10" y="1"/>
                    <a:pt x="6" y="1"/>
                    <a:pt x="5" y="1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2" y="2"/>
                    <a:pt x="2" y="3"/>
                    <a:pt x="1" y="3"/>
                  </a:cubicBezTo>
                  <a:cubicBezTo>
                    <a:pt x="0" y="4"/>
                    <a:pt x="0" y="7"/>
                    <a:pt x="3" y="8"/>
                  </a:cubicBezTo>
                  <a:cubicBezTo>
                    <a:pt x="6" y="10"/>
                    <a:pt x="5" y="8"/>
                    <a:pt x="6" y="8"/>
                  </a:cubicBezTo>
                  <a:cubicBezTo>
                    <a:pt x="8" y="8"/>
                    <a:pt x="8" y="10"/>
                    <a:pt x="9" y="10"/>
                  </a:cubicBezTo>
                  <a:cubicBezTo>
                    <a:pt x="10" y="10"/>
                    <a:pt x="14" y="12"/>
                    <a:pt x="13" y="14"/>
                  </a:cubicBezTo>
                  <a:cubicBezTo>
                    <a:pt x="13" y="16"/>
                    <a:pt x="15" y="17"/>
                    <a:pt x="17" y="17"/>
                  </a:cubicBezTo>
                  <a:cubicBezTo>
                    <a:pt x="18" y="17"/>
                    <a:pt x="18" y="17"/>
                    <a:pt x="19" y="17"/>
                  </a:cubicBezTo>
                  <a:cubicBezTo>
                    <a:pt x="19" y="16"/>
                    <a:pt x="20" y="15"/>
                    <a:pt x="19" y="14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1" name="Freeform 114">
              <a:extLst>
                <a:ext uri="{FF2B5EF4-FFF2-40B4-BE49-F238E27FC236}">
                  <a16:creationId xmlns:a16="http://schemas.microsoft.com/office/drawing/2014/main" xmlns="" id="{861B1E3B-E6BC-48A0-B0C5-97AE11334B4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8868" y="3803223"/>
              <a:ext cx="135134" cy="67143"/>
            </a:xfrm>
            <a:custGeom>
              <a:avLst/>
              <a:gdLst>
                <a:gd name="T0" fmla="*/ 32 w 36"/>
                <a:gd name="T1" fmla="*/ 6 h 18"/>
                <a:gd name="T2" fmla="*/ 23 w 36"/>
                <a:gd name="T3" fmla="*/ 2 h 18"/>
                <a:gd name="T4" fmla="*/ 15 w 36"/>
                <a:gd name="T5" fmla="*/ 5 h 18"/>
                <a:gd name="T6" fmla="*/ 5 w 36"/>
                <a:gd name="T7" fmla="*/ 5 h 18"/>
                <a:gd name="T8" fmla="*/ 1 w 36"/>
                <a:gd name="T9" fmla="*/ 2 h 18"/>
                <a:gd name="T10" fmla="*/ 0 w 36"/>
                <a:gd name="T11" fmla="*/ 6 h 18"/>
                <a:gd name="T12" fmla="*/ 0 w 36"/>
                <a:gd name="T13" fmla="*/ 9 h 18"/>
                <a:gd name="T14" fmla="*/ 8 w 36"/>
                <a:gd name="T15" fmla="*/ 13 h 18"/>
                <a:gd name="T16" fmla="*/ 12 w 36"/>
                <a:gd name="T17" fmla="*/ 16 h 18"/>
                <a:gd name="T18" fmla="*/ 17 w 36"/>
                <a:gd name="T19" fmla="*/ 15 h 18"/>
                <a:gd name="T20" fmla="*/ 15 w 36"/>
                <a:gd name="T21" fmla="*/ 11 h 18"/>
                <a:gd name="T22" fmla="*/ 19 w 36"/>
                <a:gd name="T23" fmla="*/ 8 h 18"/>
                <a:gd name="T24" fmla="*/ 25 w 36"/>
                <a:gd name="T25" fmla="*/ 6 h 18"/>
                <a:gd name="T26" fmla="*/ 27 w 36"/>
                <a:gd name="T27" fmla="*/ 10 h 18"/>
                <a:gd name="T28" fmla="*/ 31 w 36"/>
                <a:gd name="T29" fmla="*/ 17 h 18"/>
                <a:gd name="T30" fmla="*/ 35 w 36"/>
                <a:gd name="T31" fmla="*/ 13 h 18"/>
                <a:gd name="T32" fmla="*/ 36 w 36"/>
                <a:gd name="T33" fmla="*/ 11 h 18"/>
                <a:gd name="T34" fmla="*/ 32 w 36"/>
                <a:gd name="T35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" h="18">
                  <a:moveTo>
                    <a:pt x="32" y="6"/>
                  </a:moveTo>
                  <a:cubicBezTo>
                    <a:pt x="30" y="2"/>
                    <a:pt x="26" y="3"/>
                    <a:pt x="23" y="2"/>
                  </a:cubicBezTo>
                  <a:cubicBezTo>
                    <a:pt x="21" y="0"/>
                    <a:pt x="18" y="2"/>
                    <a:pt x="15" y="5"/>
                  </a:cubicBezTo>
                  <a:cubicBezTo>
                    <a:pt x="11" y="8"/>
                    <a:pt x="7" y="6"/>
                    <a:pt x="5" y="5"/>
                  </a:cubicBezTo>
                  <a:cubicBezTo>
                    <a:pt x="4" y="4"/>
                    <a:pt x="3" y="3"/>
                    <a:pt x="1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1" y="7"/>
                    <a:pt x="0" y="8"/>
                    <a:pt x="0" y="9"/>
                  </a:cubicBezTo>
                  <a:cubicBezTo>
                    <a:pt x="2" y="10"/>
                    <a:pt x="6" y="11"/>
                    <a:pt x="8" y="13"/>
                  </a:cubicBezTo>
                  <a:cubicBezTo>
                    <a:pt x="10" y="15"/>
                    <a:pt x="11" y="14"/>
                    <a:pt x="12" y="16"/>
                  </a:cubicBezTo>
                  <a:cubicBezTo>
                    <a:pt x="13" y="18"/>
                    <a:pt x="16" y="16"/>
                    <a:pt x="17" y="15"/>
                  </a:cubicBezTo>
                  <a:cubicBezTo>
                    <a:pt x="18" y="13"/>
                    <a:pt x="15" y="13"/>
                    <a:pt x="15" y="11"/>
                  </a:cubicBezTo>
                  <a:cubicBezTo>
                    <a:pt x="15" y="10"/>
                    <a:pt x="18" y="10"/>
                    <a:pt x="19" y="8"/>
                  </a:cubicBezTo>
                  <a:cubicBezTo>
                    <a:pt x="19" y="6"/>
                    <a:pt x="24" y="5"/>
                    <a:pt x="25" y="6"/>
                  </a:cubicBezTo>
                  <a:cubicBezTo>
                    <a:pt x="27" y="7"/>
                    <a:pt x="29" y="8"/>
                    <a:pt x="27" y="10"/>
                  </a:cubicBezTo>
                  <a:cubicBezTo>
                    <a:pt x="26" y="12"/>
                    <a:pt x="29" y="14"/>
                    <a:pt x="31" y="17"/>
                  </a:cubicBezTo>
                  <a:cubicBezTo>
                    <a:pt x="33" y="15"/>
                    <a:pt x="34" y="13"/>
                    <a:pt x="35" y="13"/>
                  </a:cubicBezTo>
                  <a:cubicBezTo>
                    <a:pt x="36" y="12"/>
                    <a:pt x="36" y="12"/>
                    <a:pt x="36" y="11"/>
                  </a:cubicBezTo>
                  <a:cubicBezTo>
                    <a:pt x="35" y="10"/>
                    <a:pt x="34" y="8"/>
                    <a:pt x="32" y="6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2" name="Freeform 115">
              <a:extLst>
                <a:ext uri="{FF2B5EF4-FFF2-40B4-BE49-F238E27FC236}">
                  <a16:creationId xmlns:a16="http://schemas.microsoft.com/office/drawing/2014/main" xmlns="" id="{B103F8B7-AEC2-436B-B3D6-19A74C9C3B7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8232" y="3736080"/>
              <a:ext cx="283346" cy="402856"/>
            </a:xfrm>
            <a:custGeom>
              <a:avLst/>
              <a:gdLst>
                <a:gd name="T0" fmla="*/ 12 w 75"/>
                <a:gd name="T1" fmla="*/ 78 h 107"/>
                <a:gd name="T2" fmla="*/ 17 w 75"/>
                <a:gd name="T3" fmla="*/ 78 h 107"/>
                <a:gd name="T4" fmla="*/ 21 w 75"/>
                <a:gd name="T5" fmla="*/ 81 h 107"/>
                <a:gd name="T6" fmla="*/ 21 w 75"/>
                <a:gd name="T7" fmla="*/ 82 h 107"/>
                <a:gd name="T8" fmla="*/ 27 w 75"/>
                <a:gd name="T9" fmla="*/ 82 h 107"/>
                <a:gd name="T10" fmla="*/ 30 w 75"/>
                <a:gd name="T11" fmla="*/ 87 h 107"/>
                <a:gd name="T12" fmla="*/ 34 w 75"/>
                <a:gd name="T13" fmla="*/ 91 h 107"/>
                <a:gd name="T14" fmla="*/ 37 w 75"/>
                <a:gd name="T15" fmla="*/ 95 h 107"/>
                <a:gd name="T16" fmla="*/ 44 w 75"/>
                <a:gd name="T17" fmla="*/ 95 h 107"/>
                <a:gd name="T18" fmla="*/ 48 w 75"/>
                <a:gd name="T19" fmla="*/ 95 h 107"/>
                <a:gd name="T20" fmla="*/ 52 w 75"/>
                <a:gd name="T21" fmla="*/ 95 h 107"/>
                <a:gd name="T22" fmla="*/ 56 w 75"/>
                <a:gd name="T23" fmla="*/ 98 h 107"/>
                <a:gd name="T24" fmla="*/ 53 w 75"/>
                <a:gd name="T25" fmla="*/ 104 h 107"/>
                <a:gd name="T26" fmla="*/ 57 w 75"/>
                <a:gd name="T27" fmla="*/ 107 h 107"/>
                <a:gd name="T28" fmla="*/ 57 w 75"/>
                <a:gd name="T29" fmla="*/ 107 h 107"/>
                <a:gd name="T30" fmla="*/ 59 w 75"/>
                <a:gd name="T31" fmla="*/ 98 h 107"/>
                <a:gd name="T32" fmla="*/ 61 w 75"/>
                <a:gd name="T33" fmla="*/ 90 h 107"/>
                <a:gd name="T34" fmla="*/ 57 w 75"/>
                <a:gd name="T35" fmla="*/ 80 h 107"/>
                <a:gd name="T36" fmla="*/ 61 w 75"/>
                <a:gd name="T37" fmla="*/ 76 h 107"/>
                <a:gd name="T38" fmla="*/ 60 w 75"/>
                <a:gd name="T39" fmla="*/ 74 h 107"/>
                <a:gd name="T40" fmla="*/ 58 w 75"/>
                <a:gd name="T41" fmla="*/ 70 h 107"/>
                <a:gd name="T42" fmla="*/ 68 w 75"/>
                <a:gd name="T43" fmla="*/ 69 h 107"/>
                <a:gd name="T44" fmla="*/ 74 w 75"/>
                <a:gd name="T45" fmla="*/ 67 h 107"/>
                <a:gd name="T46" fmla="*/ 73 w 75"/>
                <a:gd name="T47" fmla="*/ 64 h 107"/>
                <a:gd name="T48" fmla="*/ 74 w 75"/>
                <a:gd name="T49" fmla="*/ 59 h 107"/>
                <a:gd name="T50" fmla="*/ 71 w 75"/>
                <a:gd name="T51" fmla="*/ 55 h 107"/>
                <a:gd name="T52" fmla="*/ 73 w 75"/>
                <a:gd name="T53" fmla="*/ 43 h 107"/>
                <a:gd name="T54" fmla="*/ 65 w 75"/>
                <a:gd name="T55" fmla="*/ 41 h 107"/>
                <a:gd name="T56" fmla="*/ 57 w 75"/>
                <a:gd name="T57" fmla="*/ 37 h 107"/>
                <a:gd name="T58" fmla="*/ 46 w 75"/>
                <a:gd name="T59" fmla="*/ 36 h 107"/>
                <a:gd name="T60" fmla="*/ 42 w 75"/>
                <a:gd name="T61" fmla="*/ 28 h 107"/>
                <a:gd name="T62" fmla="*/ 39 w 75"/>
                <a:gd name="T63" fmla="*/ 24 h 107"/>
                <a:gd name="T64" fmla="*/ 36 w 75"/>
                <a:gd name="T65" fmla="*/ 23 h 107"/>
                <a:gd name="T66" fmla="*/ 37 w 75"/>
                <a:gd name="T67" fmla="*/ 20 h 107"/>
                <a:gd name="T68" fmla="*/ 38 w 75"/>
                <a:gd name="T69" fmla="*/ 15 h 107"/>
                <a:gd name="T70" fmla="*/ 44 w 75"/>
                <a:gd name="T71" fmla="*/ 8 h 107"/>
                <a:gd name="T72" fmla="*/ 46 w 75"/>
                <a:gd name="T73" fmla="*/ 7 h 107"/>
                <a:gd name="T74" fmla="*/ 47 w 75"/>
                <a:gd name="T75" fmla="*/ 6 h 107"/>
                <a:gd name="T76" fmla="*/ 49 w 75"/>
                <a:gd name="T77" fmla="*/ 2 h 107"/>
                <a:gd name="T78" fmla="*/ 42 w 75"/>
                <a:gd name="T79" fmla="*/ 5 h 107"/>
                <a:gd name="T80" fmla="*/ 36 w 75"/>
                <a:gd name="T81" fmla="*/ 8 h 107"/>
                <a:gd name="T82" fmla="*/ 30 w 75"/>
                <a:gd name="T83" fmla="*/ 10 h 107"/>
                <a:gd name="T84" fmla="*/ 28 w 75"/>
                <a:gd name="T85" fmla="*/ 10 h 107"/>
                <a:gd name="T86" fmla="*/ 22 w 75"/>
                <a:gd name="T87" fmla="*/ 15 h 107"/>
                <a:gd name="T88" fmla="*/ 20 w 75"/>
                <a:gd name="T89" fmla="*/ 21 h 107"/>
                <a:gd name="T90" fmla="*/ 13 w 75"/>
                <a:gd name="T91" fmla="*/ 28 h 107"/>
                <a:gd name="T92" fmla="*/ 12 w 75"/>
                <a:gd name="T93" fmla="*/ 29 h 107"/>
                <a:gd name="T94" fmla="*/ 11 w 75"/>
                <a:gd name="T95" fmla="*/ 31 h 107"/>
                <a:gd name="T96" fmla="*/ 7 w 75"/>
                <a:gd name="T97" fmla="*/ 35 h 107"/>
                <a:gd name="T98" fmla="*/ 9 w 75"/>
                <a:gd name="T99" fmla="*/ 37 h 107"/>
                <a:gd name="T100" fmla="*/ 10 w 75"/>
                <a:gd name="T101" fmla="*/ 41 h 107"/>
                <a:gd name="T102" fmla="*/ 10 w 75"/>
                <a:gd name="T103" fmla="*/ 45 h 107"/>
                <a:gd name="T104" fmla="*/ 11 w 75"/>
                <a:gd name="T105" fmla="*/ 55 h 107"/>
                <a:gd name="T106" fmla="*/ 10 w 75"/>
                <a:gd name="T107" fmla="*/ 60 h 107"/>
                <a:gd name="T108" fmla="*/ 5 w 75"/>
                <a:gd name="T109" fmla="*/ 64 h 107"/>
                <a:gd name="T110" fmla="*/ 2 w 75"/>
                <a:gd name="T111" fmla="*/ 68 h 107"/>
                <a:gd name="T112" fmla="*/ 0 w 75"/>
                <a:gd name="T113" fmla="*/ 71 h 107"/>
                <a:gd name="T114" fmla="*/ 8 w 75"/>
                <a:gd name="T115" fmla="*/ 75 h 107"/>
                <a:gd name="T116" fmla="*/ 12 w 75"/>
                <a:gd name="T117" fmla="*/ 78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5" h="107">
                  <a:moveTo>
                    <a:pt x="12" y="78"/>
                  </a:moveTo>
                  <a:cubicBezTo>
                    <a:pt x="14" y="79"/>
                    <a:pt x="16" y="79"/>
                    <a:pt x="17" y="78"/>
                  </a:cubicBezTo>
                  <a:cubicBezTo>
                    <a:pt x="17" y="77"/>
                    <a:pt x="19" y="79"/>
                    <a:pt x="21" y="81"/>
                  </a:cubicBezTo>
                  <a:cubicBezTo>
                    <a:pt x="21" y="81"/>
                    <a:pt x="21" y="82"/>
                    <a:pt x="21" y="82"/>
                  </a:cubicBezTo>
                  <a:cubicBezTo>
                    <a:pt x="23" y="81"/>
                    <a:pt x="26" y="81"/>
                    <a:pt x="27" y="82"/>
                  </a:cubicBezTo>
                  <a:cubicBezTo>
                    <a:pt x="29" y="83"/>
                    <a:pt x="28" y="87"/>
                    <a:pt x="30" y="87"/>
                  </a:cubicBezTo>
                  <a:cubicBezTo>
                    <a:pt x="33" y="87"/>
                    <a:pt x="35" y="89"/>
                    <a:pt x="34" y="91"/>
                  </a:cubicBezTo>
                  <a:cubicBezTo>
                    <a:pt x="34" y="92"/>
                    <a:pt x="37" y="93"/>
                    <a:pt x="37" y="95"/>
                  </a:cubicBezTo>
                  <a:cubicBezTo>
                    <a:pt x="37" y="96"/>
                    <a:pt x="43" y="96"/>
                    <a:pt x="44" y="95"/>
                  </a:cubicBezTo>
                  <a:cubicBezTo>
                    <a:pt x="45" y="95"/>
                    <a:pt x="47" y="94"/>
                    <a:pt x="48" y="95"/>
                  </a:cubicBezTo>
                  <a:cubicBezTo>
                    <a:pt x="49" y="96"/>
                    <a:pt x="51" y="94"/>
                    <a:pt x="52" y="95"/>
                  </a:cubicBezTo>
                  <a:cubicBezTo>
                    <a:pt x="53" y="95"/>
                    <a:pt x="57" y="97"/>
                    <a:pt x="56" y="98"/>
                  </a:cubicBezTo>
                  <a:cubicBezTo>
                    <a:pt x="55" y="100"/>
                    <a:pt x="52" y="102"/>
                    <a:pt x="53" y="104"/>
                  </a:cubicBezTo>
                  <a:cubicBezTo>
                    <a:pt x="54" y="105"/>
                    <a:pt x="56" y="105"/>
                    <a:pt x="57" y="107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9" y="106"/>
                    <a:pt x="59" y="100"/>
                    <a:pt x="59" y="98"/>
                  </a:cubicBezTo>
                  <a:cubicBezTo>
                    <a:pt x="59" y="96"/>
                    <a:pt x="60" y="91"/>
                    <a:pt x="61" y="90"/>
                  </a:cubicBezTo>
                  <a:cubicBezTo>
                    <a:pt x="62" y="86"/>
                    <a:pt x="57" y="83"/>
                    <a:pt x="57" y="80"/>
                  </a:cubicBezTo>
                  <a:cubicBezTo>
                    <a:pt x="57" y="76"/>
                    <a:pt x="59" y="78"/>
                    <a:pt x="61" y="76"/>
                  </a:cubicBezTo>
                  <a:cubicBezTo>
                    <a:pt x="63" y="75"/>
                    <a:pt x="61" y="74"/>
                    <a:pt x="60" y="74"/>
                  </a:cubicBezTo>
                  <a:cubicBezTo>
                    <a:pt x="59" y="73"/>
                    <a:pt x="58" y="71"/>
                    <a:pt x="58" y="70"/>
                  </a:cubicBezTo>
                  <a:cubicBezTo>
                    <a:pt x="58" y="69"/>
                    <a:pt x="65" y="69"/>
                    <a:pt x="68" y="69"/>
                  </a:cubicBezTo>
                  <a:cubicBezTo>
                    <a:pt x="70" y="69"/>
                    <a:pt x="74" y="67"/>
                    <a:pt x="74" y="67"/>
                  </a:cubicBezTo>
                  <a:cubicBezTo>
                    <a:pt x="75" y="67"/>
                    <a:pt x="75" y="65"/>
                    <a:pt x="73" y="64"/>
                  </a:cubicBezTo>
                  <a:cubicBezTo>
                    <a:pt x="72" y="63"/>
                    <a:pt x="72" y="61"/>
                    <a:pt x="74" y="59"/>
                  </a:cubicBezTo>
                  <a:cubicBezTo>
                    <a:pt x="75" y="58"/>
                    <a:pt x="73" y="56"/>
                    <a:pt x="71" y="55"/>
                  </a:cubicBezTo>
                  <a:cubicBezTo>
                    <a:pt x="70" y="53"/>
                    <a:pt x="71" y="46"/>
                    <a:pt x="73" y="43"/>
                  </a:cubicBezTo>
                  <a:cubicBezTo>
                    <a:pt x="75" y="40"/>
                    <a:pt x="69" y="41"/>
                    <a:pt x="65" y="41"/>
                  </a:cubicBezTo>
                  <a:cubicBezTo>
                    <a:pt x="62" y="42"/>
                    <a:pt x="59" y="40"/>
                    <a:pt x="57" y="37"/>
                  </a:cubicBezTo>
                  <a:cubicBezTo>
                    <a:pt x="54" y="35"/>
                    <a:pt x="51" y="36"/>
                    <a:pt x="46" y="36"/>
                  </a:cubicBezTo>
                  <a:cubicBezTo>
                    <a:pt x="41" y="37"/>
                    <a:pt x="42" y="31"/>
                    <a:pt x="42" y="28"/>
                  </a:cubicBezTo>
                  <a:cubicBezTo>
                    <a:pt x="42" y="26"/>
                    <a:pt x="39" y="26"/>
                    <a:pt x="39" y="24"/>
                  </a:cubicBezTo>
                  <a:cubicBezTo>
                    <a:pt x="39" y="23"/>
                    <a:pt x="38" y="23"/>
                    <a:pt x="36" y="23"/>
                  </a:cubicBezTo>
                  <a:cubicBezTo>
                    <a:pt x="35" y="23"/>
                    <a:pt x="36" y="21"/>
                    <a:pt x="37" y="20"/>
                  </a:cubicBezTo>
                  <a:cubicBezTo>
                    <a:pt x="38" y="19"/>
                    <a:pt x="38" y="18"/>
                    <a:pt x="38" y="15"/>
                  </a:cubicBezTo>
                  <a:cubicBezTo>
                    <a:pt x="38" y="13"/>
                    <a:pt x="42" y="11"/>
                    <a:pt x="44" y="8"/>
                  </a:cubicBezTo>
                  <a:cubicBezTo>
                    <a:pt x="44" y="8"/>
                    <a:pt x="45" y="7"/>
                    <a:pt x="46" y="7"/>
                  </a:cubicBezTo>
                  <a:cubicBezTo>
                    <a:pt x="46" y="6"/>
                    <a:pt x="46" y="6"/>
                    <a:pt x="47" y="6"/>
                  </a:cubicBezTo>
                  <a:cubicBezTo>
                    <a:pt x="50" y="5"/>
                    <a:pt x="51" y="3"/>
                    <a:pt x="49" y="2"/>
                  </a:cubicBezTo>
                  <a:cubicBezTo>
                    <a:pt x="46" y="0"/>
                    <a:pt x="44" y="5"/>
                    <a:pt x="42" y="5"/>
                  </a:cubicBezTo>
                  <a:cubicBezTo>
                    <a:pt x="39" y="6"/>
                    <a:pt x="38" y="7"/>
                    <a:pt x="36" y="8"/>
                  </a:cubicBezTo>
                  <a:cubicBezTo>
                    <a:pt x="34" y="9"/>
                    <a:pt x="31" y="9"/>
                    <a:pt x="30" y="10"/>
                  </a:cubicBezTo>
                  <a:cubicBezTo>
                    <a:pt x="30" y="12"/>
                    <a:pt x="29" y="10"/>
                    <a:pt x="28" y="10"/>
                  </a:cubicBezTo>
                  <a:cubicBezTo>
                    <a:pt x="26" y="9"/>
                    <a:pt x="22" y="13"/>
                    <a:pt x="22" y="15"/>
                  </a:cubicBezTo>
                  <a:cubicBezTo>
                    <a:pt x="22" y="17"/>
                    <a:pt x="23" y="19"/>
                    <a:pt x="20" y="21"/>
                  </a:cubicBezTo>
                  <a:cubicBezTo>
                    <a:pt x="17" y="23"/>
                    <a:pt x="15" y="27"/>
                    <a:pt x="13" y="28"/>
                  </a:cubicBezTo>
                  <a:cubicBezTo>
                    <a:pt x="13" y="29"/>
                    <a:pt x="12" y="29"/>
                    <a:pt x="12" y="29"/>
                  </a:cubicBezTo>
                  <a:cubicBezTo>
                    <a:pt x="12" y="30"/>
                    <a:pt x="12" y="30"/>
                    <a:pt x="11" y="31"/>
                  </a:cubicBezTo>
                  <a:cubicBezTo>
                    <a:pt x="10" y="31"/>
                    <a:pt x="9" y="33"/>
                    <a:pt x="7" y="35"/>
                  </a:cubicBezTo>
                  <a:cubicBezTo>
                    <a:pt x="8" y="35"/>
                    <a:pt x="8" y="36"/>
                    <a:pt x="9" y="37"/>
                  </a:cubicBezTo>
                  <a:cubicBezTo>
                    <a:pt x="11" y="39"/>
                    <a:pt x="10" y="40"/>
                    <a:pt x="10" y="41"/>
                  </a:cubicBezTo>
                  <a:cubicBezTo>
                    <a:pt x="11" y="43"/>
                    <a:pt x="11" y="44"/>
                    <a:pt x="10" y="45"/>
                  </a:cubicBezTo>
                  <a:cubicBezTo>
                    <a:pt x="9" y="46"/>
                    <a:pt x="10" y="53"/>
                    <a:pt x="11" y="55"/>
                  </a:cubicBezTo>
                  <a:cubicBezTo>
                    <a:pt x="12" y="56"/>
                    <a:pt x="11" y="57"/>
                    <a:pt x="10" y="60"/>
                  </a:cubicBezTo>
                  <a:cubicBezTo>
                    <a:pt x="8" y="63"/>
                    <a:pt x="7" y="64"/>
                    <a:pt x="5" y="64"/>
                  </a:cubicBezTo>
                  <a:cubicBezTo>
                    <a:pt x="2" y="64"/>
                    <a:pt x="2" y="68"/>
                    <a:pt x="2" y="68"/>
                  </a:cubicBezTo>
                  <a:cubicBezTo>
                    <a:pt x="1" y="68"/>
                    <a:pt x="0" y="70"/>
                    <a:pt x="0" y="71"/>
                  </a:cubicBezTo>
                  <a:cubicBezTo>
                    <a:pt x="3" y="73"/>
                    <a:pt x="7" y="75"/>
                    <a:pt x="8" y="75"/>
                  </a:cubicBezTo>
                  <a:cubicBezTo>
                    <a:pt x="9" y="75"/>
                    <a:pt x="10" y="77"/>
                    <a:pt x="12" y="78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3" name="Freeform 116">
              <a:extLst>
                <a:ext uri="{FF2B5EF4-FFF2-40B4-BE49-F238E27FC236}">
                  <a16:creationId xmlns:a16="http://schemas.microsoft.com/office/drawing/2014/main" xmlns="" id="{0396F8B5-99A9-4913-9625-7C94F6AB4CE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0549" y="4265323"/>
              <a:ext cx="289884" cy="327815"/>
            </a:xfrm>
            <a:custGeom>
              <a:avLst/>
              <a:gdLst>
                <a:gd name="T0" fmla="*/ 76 w 77"/>
                <a:gd name="T1" fmla="*/ 52 h 87"/>
                <a:gd name="T2" fmla="*/ 72 w 77"/>
                <a:gd name="T3" fmla="*/ 46 h 87"/>
                <a:gd name="T4" fmla="*/ 67 w 77"/>
                <a:gd name="T5" fmla="*/ 43 h 87"/>
                <a:gd name="T6" fmla="*/ 60 w 77"/>
                <a:gd name="T7" fmla="*/ 40 h 87"/>
                <a:gd name="T8" fmla="*/ 59 w 77"/>
                <a:gd name="T9" fmla="*/ 35 h 87"/>
                <a:gd name="T10" fmla="*/ 58 w 77"/>
                <a:gd name="T11" fmla="*/ 30 h 87"/>
                <a:gd name="T12" fmla="*/ 56 w 77"/>
                <a:gd name="T13" fmla="*/ 26 h 87"/>
                <a:gd name="T14" fmla="*/ 49 w 77"/>
                <a:gd name="T15" fmla="*/ 24 h 87"/>
                <a:gd name="T16" fmla="*/ 44 w 77"/>
                <a:gd name="T17" fmla="*/ 22 h 87"/>
                <a:gd name="T18" fmla="*/ 41 w 77"/>
                <a:gd name="T19" fmla="*/ 20 h 87"/>
                <a:gd name="T20" fmla="*/ 37 w 77"/>
                <a:gd name="T21" fmla="*/ 19 h 87"/>
                <a:gd name="T22" fmla="*/ 30 w 77"/>
                <a:gd name="T23" fmla="*/ 14 h 87"/>
                <a:gd name="T24" fmla="*/ 28 w 77"/>
                <a:gd name="T25" fmla="*/ 2 h 87"/>
                <a:gd name="T26" fmla="*/ 22 w 77"/>
                <a:gd name="T27" fmla="*/ 2 h 87"/>
                <a:gd name="T28" fmla="*/ 14 w 77"/>
                <a:gd name="T29" fmla="*/ 5 h 87"/>
                <a:gd name="T30" fmla="*/ 9 w 77"/>
                <a:gd name="T31" fmla="*/ 8 h 87"/>
                <a:gd name="T32" fmla="*/ 4 w 77"/>
                <a:gd name="T33" fmla="*/ 9 h 87"/>
                <a:gd name="T34" fmla="*/ 1 w 77"/>
                <a:gd name="T35" fmla="*/ 9 h 87"/>
                <a:gd name="T36" fmla="*/ 6 w 77"/>
                <a:gd name="T37" fmla="*/ 17 h 87"/>
                <a:gd name="T38" fmla="*/ 4 w 77"/>
                <a:gd name="T39" fmla="*/ 21 h 87"/>
                <a:gd name="T40" fmla="*/ 5 w 77"/>
                <a:gd name="T41" fmla="*/ 30 h 87"/>
                <a:gd name="T42" fmla="*/ 3 w 77"/>
                <a:gd name="T43" fmla="*/ 35 h 87"/>
                <a:gd name="T44" fmla="*/ 2 w 77"/>
                <a:gd name="T45" fmla="*/ 40 h 87"/>
                <a:gd name="T46" fmla="*/ 4 w 77"/>
                <a:gd name="T47" fmla="*/ 43 h 87"/>
                <a:gd name="T48" fmla="*/ 1 w 77"/>
                <a:gd name="T49" fmla="*/ 48 h 87"/>
                <a:gd name="T50" fmla="*/ 0 w 77"/>
                <a:gd name="T51" fmla="*/ 51 h 87"/>
                <a:gd name="T52" fmla="*/ 3 w 77"/>
                <a:gd name="T53" fmla="*/ 53 h 87"/>
                <a:gd name="T54" fmla="*/ 4 w 77"/>
                <a:gd name="T55" fmla="*/ 60 h 87"/>
                <a:gd name="T56" fmla="*/ 7 w 77"/>
                <a:gd name="T57" fmla="*/ 64 h 87"/>
                <a:gd name="T58" fmla="*/ 6 w 77"/>
                <a:gd name="T59" fmla="*/ 68 h 87"/>
                <a:gd name="T60" fmla="*/ 8 w 77"/>
                <a:gd name="T61" fmla="*/ 73 h 87"/>
                <a:gd name="T62" fmla="*/ 10 w 77"/>
                <a:gd name="T63" fmla="*/ 79 h 87"/>
                <a:gd name="T64" fmla="*/ 11 w 77"/>
                <a:gd name="T65" fmla="*/ 86 h 87"/>
                <a:gd name="T66" fmla="*/ 20 w 77"/>
                <a:gd name="T67" fmla="*/ 81 h 87"/>
                <a:gd name="T68" fmla="*/ 26 w 77"/>
                <a:gd name="T69" fmla="*/ 81 h 87"/>
                <a:gd name="T70" fmla="*/ 33 w 77"/>
                <a:gd name="T71" fmla="*/ 84 h 87"/>
                <a:gd name="T72" fmla="*/ 36 w 77"/>
                <a:gd name="T73" fmla="*/ 80 h 87"/>
                <a:gd name="T74" fmla="*/ 45 w 77"/>
                <a:gd name="T75" fmla="*/ 80 h 87"/>
                <a:gd name="T76" fmla="*/ 47 w 77"/>
                <a:gd name="T77" fmla="*/ 70 h 87"/>
                <a:gd name="T78" fmla="*/ 51 w 77"/>
                <a:gd name="T79" fmla="*/ 64 h 87"/>
                <a:gd name="T80" fmla="*/ 59 w 77"/>
                <a:gd name="T81" fmla="*/ 63 h 87"/>
                <a:gd name="T82" fmla="*/ 66 w 77"/>
                <a:gd name="T83" fmla="*/ 62 h 87"/>
                <a:gd name="T84" fmla="*/ 72 w 77"/>
                <a:gd name="T85" fmla="*/ 65 h 87"/>
                <a:gd name="T86" fmla="*/ 75 w 77"/>
                <a:gd name="T87" fmla="*/ 60 h 87"/>
                <a:gd name="T88" fmla="*/ 76 w 77"/>
                <a:gd name="T89" fmla="*/ 52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7" h="87">
                  <a:moveTo>
                    <a:pt x="76" y="52"/>
                  </a:moveTo>
                  <a:cubicBezTo>
                    <a:pt x="75" y="49"/>
                    <a:pt x="72" y="49"/>
                    <a:pt x="72" y="46"/>
                  </a:cubicBezTo>
                  <a:cubicBezTo>
                    <a:pt x="72" y="43"/>
                    <a:pt x="71" y="43"/>
                    <a:pt x="67" y="43"/>
                  </a:cubicBezTo>
                  <a:cubicBezTo>
                    <a:pt x="63" y="43"/>
                    <a:pt x="60" y="42"/>
                    <a:pt x="60" y="40"/>
                  </a:cubicBezTo>
                  <a:cubicBezTo>
                    <a:pt x="60" y="37"/>
                    <a:pt x="57" y="36"/>
                    <a:pt x="59" y="35"/>
                  </a:cubicBezTo>
                  <a:cubicBezTo>
                    <a:pt x="61" y="34"/>
                    <a:pt x="58" y="32"/>
                    <a:pt x="58" y="30"/>
                  </a:cubicBezTo>
                  <a:cubicBezTo>
                    <a:pt x="59" y="28"/>
                    <a:pt x="57" y="27"/>
                    <a:pt x="56" y="26"/>
                  </a:cubicBezTo>
                  <a:cubicBezTo>
                    <a:pt x="55" y="25"/>
                    <a:pt x="49" y="26"/>
                    <a:pt x="49" y="24"/>
                  </a:cubicBezTo>
                  <a:cubicBezTo>
                    <a:pt x="49" y="22"/>
                    <a:pt x="46" y="22"/>
                    <a:pt x="44" y="22"/>
                  </a:cubicBezTo>
                  <a:cubicBezTo>
                    <a:pt x="42" y="22"/>
                    <a:pt x="43" y="19"/>
                    <a:pt x="41" y="20"/>
                  </a:cubicBezTo>
                  <a:cubicBezTo>
                    <a:pt x="39" y="20"/>
                    <a:pt x="40" y="18"/>
                    <a:pt x="37" y="19"/>
                  </a:cubicBezTo>
                  <a:cubicBezTo>
                    <a:pt x="34" y="19"/>
                    <a:pt x="33" y="18"/>
                    <a:pt x="30" y="14"/>
                  </a:cubicBezTo>
                  <a:cubicBezTo>
                    <a:pt x="27" y="11"/>
                    <a:pt x="27" y="4"/>
                    <a:pt x="28" y="2"/>
                  </a:cubicBezTo>
                  <a:cubicBezTo>
                    <a:pt x="28" y="0"/>
                    <a:pt x="24" y="2"/>
                    <a:pt x="22" y="2"/>
                  </a:cubicBezTo>
                  <a:cubicBezTo>
                    <a:pt x="19" y="2"/>
                    <a:pt x="17" y="4"/>
                    <a:pt x="14" y="5"/>
                  </a:cubicBezTo>
                  <a:cubicBezTo>
                    <a:pt x="12" y="6"/>
                    <a:pt x="10" y="6"/>
                    <a:pt x="9" y="8"/>
                  </a:cubicBezTo>
                  <a:cubicBezTo>
                    <a:pt x="8" y="9"/>
                    <a:pt x="6" y="10"/>
                    <a:pt x="4" y="9"/>
                  </a:cubicBezTo>
                  <a:cubicBezTo>
                    <a:pt x="3" y="9"/>
                    <a:pt x="2" y="9"/>
                    <a:pt x="1" y="9"/>
                  </a:cubicBezTo>
                  <a:cubicBezTo>
                    <a:pt x="3" y="11"/>
                    <a:pt x="5" y="16"/>
                    <a:pt x="6" y="17"/>
                  </a:cubicBezTo>
                  <a:cubicBezTo>
                    <a:pt x="7" y="19"/>
                    <a:pt x="5" y="20"/>
                    <a:pt x="4" y="21"/>
                  </a:cubicBezTo>
                  <a:cubicBezTo>
                    <a:pt x="3" y="21"/>
                    <a:pt x="4" y="28"/>
                    <a:pt x="5" y="30"/>
                  </a:cubicBezTo>
                  <a:cubicBezTo>
                    <a:pt x="5" y="31"/>
                    <a:pt x="2" y="34"/>
                    <a:pt x="3" y="35"/>
                  </a:cubicBezTo>
                  <a:cubicBezTo>
                    <a:pt x="4" y="36"/>
                    <a:pt x="2" y="38"/>
                    <a:pt x="2" y="40"/>
                  </a:cubicBezTo>
                  <a:cubicBezTo>
                    <a:pt x="2" y="42"/>
                    <a:pt x="4" y="42"/>
                    <a:pt x="4" y="43"/>
                  </a:cubicBezTo>
                  <a:cubicBezTo>
                    <a:pt x="4" y="44"/>
                    <a:pt x="2" y="47"/>
                    <a:pt x="1" y="48"/>
                  </a:cubicBezTo>
                  <a:cubicBezTo>
                    <a:pt x="0" y="48"/>
                    <a:pt x="0" y="49"/>
                    <a:pt x="0" y="51"/>
                  </a:cubicBezTo>
                  <a:cubicBezTo>
                    <a:pt x="1" y="50"/>
                    <a:pt x="1" y="52"/>
                    <a:pt x="3" y="53"/>
                  </a:cubicBezTo>
                  <a:cubicBezTo>
                    <a:pt x="5" y="55"/>
                    <a:pt x="2" y="58"/>
                    <a:pt x="4" y="60"/>
                  </a:cubicBezTo>
                  <a:cubicBezTo>
                    <a:pt x="6" y="62"/>
                    <a:pt x="8" y="63"/>
                    <a:pt x="7" y="64"/>
                  </a:cubicBezTo>
                  <a:cubicBezTo>
                    <a:pt x="6" y="65"/>
                    <a:pt x="7" y="67"/>
                    <a:pt x="6" y="68"/>
                  </a:cubicBezTo>
                  <a:cubicBezTo>
                    <a:pt x="4" y="69"/>
                    <a:pt x="6" y="72"/>
                    <a:pt x="8" y="73"/>
                  </a:cubicBezTo>
                  <a:cubicBezTo>
                    <a:pt x="9" y="74"/>
                    <a:pt x="8" y="77"/>
                    <a:pt x="10" y="79"/>
                  </a:cubicBezTo>
                  <a:cubicBezTo>
                    <a:pt x="12" y="81"/>
                    <a:pt x="11" y="84"/>
                    <a:pt x="11" y="86"/>
                  </a:cubicBezTo>
                  <a:cubicBezTo>
                    <a:pt x="12" y="87"/>
                    <a:pt x="17" y="84"/>
                    <a:pt x="20" y="81"/>
                  </a:cubicBezTo>
                  <a:cubicBezTo>
                    <a:pt x="23" y="78"/>
                    <a:pt x="23" y="80"/>
                    <a:pt x="26" y="81"/>
                  </a:cubicBezTo>
                  <a:cubicBezTo>
                    <a:pt x="28" y="81"/>
                    <a:pt x="31" y="81"/>
                    <a:pt x="33" y="84"/>
                  </a:cubicBezTo>
                  <a:cubicBezTo>
                    <a:pt x="34" y="86"/>
                    <a:pt x="35" y="81"/>
                    <a:pt x="36" y="80"/>
                  </a:cubicBezTo>
                  <a:cubicBezTo>
                    <a:pt x="37" y="79"/>
                    <a:pt x="44" y="80"/>
                    <a:pt x="45" y="80"/>
                  </a:cubicBezTo>
                  <a:cubicBezTo>
                    <a:pt x="46" y="79"/>
                    <a:pt x="47" y="72"/>
                    <a:pt x="47" y="70"/>
                  </a:cubicBezTo>
                  <a:cubicBezTo>
                    <a:pt x="46" y="69"/>
                    <a:pt x="49" y="66"/>
                    <a:pt x="51" y="64"/>
                  </a:cubicBezTo>
                  <a:cubicBezTo>
                    <a:pt x="54" y="63"/>
                    <a:pt x="57" y="64"/>
                    <a:pt x="59" y="63"/>
                  </a:cubicBezTo>
                  <a:cubicBezTo>
                    <a:pt x="61" y="62"/>
                    <a:pt x="63" y="62"/>
                    <a:pt x="66" y="62"/>
                  </a:cubicBezTo>
                  <a:cubicBezTo>
                    <a:pt x="69" y="62"/>
                    <a:pt x="70" y="65"/>
                    <a:pt x="72" y="65"/>
                  </a:cubicBezTo>
                  <a:cubicBezTo>
                    <a:pt x="73" y="65"/>
                    <a:pt x="75" y="63"/>
                    <a:pt x="75" y="60"/>
                  </a:cubicBezTo>
                  <a:cubicBezTo>
                    <a:pt x="75" y="58"/>
                    <a:pt x="77" y="55"/>
                    <a:pt x="76" y="52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4" name="Freeform 117">
              <a:extLst>
                <a:ext uri="{FF2B5EF4-FFF2-40B4-BE49-F238E27FC236}">
                  <a16:creationId xmlns:a16="http://schemas.microsoft.com/office/drawing/2014/main" xmlns="" id="{65676074-E1FB-4718-AD4D-F694EA18A2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3742" y="4040197"/>
              <a:ext cx="302962" cy="440377"/>
            </a:xfrm>
            <a:custGeom>
              <a:avLst/>
              <a:gdLst>
                <a:gd name="T0" fmla="*/ 74 w 81"/>
                <a:gd name="T1" fmla="*/ 111 h 117"/>
                <a:gd name="T2" fmla="*/ 74 w 81"/>
                <a:gd name="T3" fmla="*/ 111 h 117"/>
                <a:gd name="T4" fmla="*/ 75 w 81"/>
                <a:gd name="T5" fmla="*/ 108 h 117"/>
                <a:gd name="T6" fmla="*/ 78 w 81"/>
                <a:gd name="T7" fmla="*/ 103 h 117"/>
                <a:gd name="T8" fmla="*/ 76 w 81"/>
                <a:gd name="T9" fmla="*/ 100 h 117"/>
                <a:gd name="T10" fmla="*/ 77 w 81"/>
                <a:gd name="T11" fmla="*/ 95 h 117"/>
                <a:gd name="T12" fmla="*/ 79 w 81"/>
                <a:gd name="T13" fmla="*/ 90 h 117"/>
                <a:gd name="T14" fmla="*/ 78 w 81"/>
                <a:gd name="T15" fmla="*/ 81 h 117"/>
                <a:gd name="T16" fmla="*/ 80 w 81"/>
                <a:gd name="T17" fmla="*/ 77 h 117"/>
                <a:gd name="T18" fmla="*/ 75 w 81"/>
                <a:gd name="T19" fmla="*/ 69 h 117"/>
                <a:gd name="T20" fmla="*/ 69 w 81"/>
                <a:gd name="T21" fmla="*/ 69 h 117"/>
                <a:gd name="T22" fmla="*/ 68 w 81"/>
                <a:gd name="T23" fmla="*/ 61 h 117"/>
                <a:gd name="T24" fmla="*/ 65 w 81"/>
                <a:gd name="T25" fmla="*/ 61 h 117"/>
                <a:gd name="T26" fmla="*/ 59 w 81"/>
                <a:gd name="T27" fmla="*/ 62 h 117"/>
                <a:gd name="T28" fmla="*/ 55 w 81"/>
                <a:gd name="T29" fmla="*/ 59 h 117"/>
                <a:gd name="T30" fmla="*/ 52 w 81"/>
                <a:gd name="T31" fmla="*/ 56 h 117"/>
                <a:gd name="T32" fmla="*/ 50 w 81"/>
                <a:gd name="T33" fmla="*/ 51 h 117"/>
                <a:gd name="T34" fmla="*/ 48 w 81"/>
                <a:gd name="T35" fmla="*/ 46 h 117"/>
                <a:gd name="T36" fmla="*/ 49 w 81"/>
                <a:gd name="T37" fmla="*/ 42 h 117"/>
                <a:gd name="T38" fmla="*/ 52 w 81"/>
                <a:gd name="T39" fmla="*/ 38 h 117"/>
                <a:gd name="T40" fmla="*/ 54 w 81"/>
                <a:gd name="T41" fmla="*/ 32 h 117"/>
                <a:gd name="T42" fmla="*/ 59 w 81"/>
                <a:gd name="T43" fmla="*/ 29 h 117"/>
                <a:gd name="T44" fmla="*/ 67 w 81"/>
                <a:gd name="T45" fmla="*/ 26 h 117"/>
                <a:gd name="T46" fmla="*/ 72 w 81"/>
                <a:gd name="T47" fmla="*/ 26 h 117"/>
                <a:gd name="T48" fmla="*/ 68 w 81"/>
                <a:gd name="T49" fmla="*/ 23 h 117"/>
                <a:gd name="T50" fmla="*/ 71 w 81"/>
                <a:gd name="T51" fmla="*/ 17 h 117"/>
                <a:gd name="T52" fmla="*/ 67 w 81"/>
                <a:gd name="T53" fmla="*/ 14 h 117"/>
                <a:gd name="T54" fmla="*/ 63 w 81"/>
                <a:gd name="T55" fmla="*/ 14 h 117"/>
                <a:gd name="T56" fmla="*/ 59 w 81"/>
                <a:gd name="T57" fmla="*/ 14 h 117"/>
                <a:gd name="T58" fmla="*/ 52 w 81"/>
                <a:gd name="T59" fmla="*/ 14 h 117"/>
                <a:gd name="T60" fmla="*/ 49 w 81"/>
                <a:gd name="T61" fmla="*/ 10 h 117"/>
                <a:gd name="T62" fmla="*/ 45 w 81"/>
                <a:gd name="T63" fmla="*/ 6 h 117"/>
                <a:gd name="T64" fmla="*/ 42 w 81"/>
                <a:gd name="T65" fmla="*/ 1 h 117"/>
                <a:gd name="T66" fmla="*/ 36 w 81"/>
                <a:gd name="T67" fmla="*/ 1 h 117"/>
                <a:gd name="T68" fmla="*/ 38 w 81"/>
                <a:gd name="T69" fmla="*/ 5 h 117"/>
                <a:gd name="T70" fmla="*/ 34 w 81"/>
                <a:gd name="T71" fmla="*/ 11 h 117"/>
                <a:gd name="T72" fmla="*/ 22 w 81"/>
                <a:gd name="T73" fmla="*/ 18 h 117"/>
                <a:gd name="T74" fmla="*/ 17 w 81"/>
                <a:gd name="T75" fmla="*/ 28 h 117"/>
                <a:gd name="T76" fmla="*/ 12 w 81"/>
                <a:gd name="T77" fmla="*/ 28 h 117"/>
                <a:gd name="T78" fmla="*/ 7 w 81"/>
                <a:gd name="T79" fmla="*/ 27 h 117"/>
                <a:gd name="T80" fmla="*/ 7 w 81"/>
                <a:gd name="T81" fmla="*/ 24 h 117"/>
                <a:gd name="T82" fmla="*/ 6 w 81"/>
                <a:gd name="T83" fmla="*/ 21 h 117"/>
                <a:gd name="T84" fmla="*/ 1 w 81"/>
                <a:gd name="T85" fmla="*/ 26 h 117"/>
                <a:gd name="T86" fmla="*/ 3 w 81"/>
                <a:gd name="T87" fmla="*/ 35 h 117"/>
                <a:gd name="T88" fmla="*/ 1 w 81"/>
                <a:gd name="T89" fmla="*/ 36 h 117"/>
                <a:gd name="T90" fmla="*/ 8 w 81"/>
                <a:gd name="T91" fmla="*/ 42 h 117"/>
                <a:gd name="T92" fmla="*/ 14 w 81"/>
                <a:gd name="T93" fmla="*/ 50 h 117"/>
                <a:gd name="T94" fmla="*/ 19 w 81"/>
                <a:gd name="T95" fmla="*/ 60 h 117"/>
                <a:gd name="T96" fmla="*/ 28 w 81"/>
                <a:gd name="T97" fmla="*/ 78 h 117"/>
                <a:gd name="T98" fmla="*/ 32 w 81"/>
                <a:gd name="T99" fmla="*/ 86 h 117"/>
                <a:gd name="T100" fmla="*/ 35 w 81"/>
                <a:gd name="T101" fmla="*/ 92 h 117"/>
                <a:gd name="T102" fmla="*/ 44 w 81"/>
                <a:gd name="T103" fmla="*/ 99 h 117"/>
                <a:gd name="T104" fmla="*/ 62 w 81"/>
                <a:gd name="T105" fmla="*/ 110 h 117"/>
                <a:gd name="T106" fmla="*/ 70 w 81"/>
                <a:gd name="T107" fmla="*/ 116 h 117"/>
                <a:gd name="T108" fmla="*/ 70 w 81"/>
                <a:gd name="T109" fmla="*/ 117 h 117"/>
                <a:gd name="T110" fmla="*/ 71 w 81"/>
                <a:gd name="T111" fmla="*/ 116 h 117"/>
                <a:gd name="T112" fmla="*/ 74 w 81"/>
                <a:gd name="T113" fmla="*/ 111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1" h="117">
                  <a:moveTo>
                    <a:pt x="74" y="111"/>
                  </a:moveTo>
                  <a:cubicBezTo>
                    <a:pt x="74" y="111"/>
                    <a:pt x="74" y="111"/>
                    <a:pt x="74" y="111"/>
                  </a:cubicBezTo>
                  <a:cubicBezTo>
                    <a:pt x="74" y="109"/>
                    <a:pt x="74" y="108"/>
                    <a:pt x="75" y="108"/>
                  </a:cubicBezTo>
                  <a:cubicBezTo>
                    <a:pt x="76" y="107"/>
                    <a:pt x="78" y="104"/>
                    <a:pt x="78" y="103"/>
                  </a:cubicBezTo>
                  <a:cubicBezTo>
                    <a:pt x="78" y="102"/>
                    <a:pt x="76" y="102"/>
                    <a:pt x="76" y="100"/>
                  </a:cubicBezTo>
                  <a:cubicBezTo>
                    <a:pt x="76" y="98"/>
                    <a:pt x="78" y="96"/>
                    <a:pt x="77" y="95"/>
                  </a:cubicBezTo>
                  <a:cubicBezTo>
                    <a:pt x="76" y="94"/>
                    <a:pt x="79" y="91"/>
                    <a:pt x="79" y="90"/>
                  </a:cubicBezTo>
                  <a:cubicBezTo>
                    <a:pt x="78" y="88"/>
                    <a:pt x="77" y="81"/>
                    <a:pt x="78" y="81"/>
                  </a:cubicBezTo>
                  <a:cubicBezTo>
                    <a:pt x="79" y="80"/>
                    <a:pt x="81" y="79"/>
                    <a:pt x="80" y="77"/>
                  </a:cubicBezTo>
                  <a:cubicBezTo>
                    <a:pt x="79" y="76"/>
                    <a:pt x="77" y="71"/>
                    <a:pt x="75" y="69"/>
                  </a:cubicBezTo>
                  <a:cubicBezTo>
                    <a:pt x="73" y="68"/>
                    <a:pt x="71" y="68"/>
                    <a:pt x="69" y="69"/>
                  </a:cubicBezTo>
                  <a:cubicBezTo>
                    <a:pt x="67" y="70"/>
                    <a:pt x="68" y="63"/>
                    <a:pt x="68" y="61"/>
                  </a:cubicBezTo>
                  <a:cubicBezTo>
                    <a:pt x="68" y="58"/>
                    <a:pt x="66" y="60"/>
                    <a:pt x="65" y="61"/>
                  </a:cubicBezTo>
                  <a:cubicBezTo>
                    <a:pt x="64" y="63"/>
                    <a:pt x="62" y="62"/>
                    <a:pt x="59" y="62"/>
                  </a:cubicBezTo>
                  <a:cubicBezTo>
                    <a:pt x="56" y="62"/>
                    <a:pt x="57" y="59"/>
                    <a:pt x="55" y="59"/>
                  </a:cubicBezTo>
                  <a:cubicBezTo>
                    <a:pt x="53" y="59"/>
                    <a:pt x="52" y="58"/>
                    <a:pt x="52" y="56"/>
                  </a:cubicBezTo>
                  <a:cubicBezTo>
                    <a:pt x="52" y="55"/>
                    <a:pt x="51" y="53"/>
                    <a:pt x="50" y="51"/>
                  </a:cubicBezTo>
                  <a:cubicBezTo>
                    <a:pt x="48" y="49"/>
                    <a:pt x="47" y="47"/>
                    <a:pt x="48" y="46"/>
                  </a:cubicBezTo>
                  <a:cubicBezTo>
                    <a:pt x="49" y="44"/>
                    <a:pt x="47" y="43"/>
                    <a:pt x="49" y="42"/>
                  </a:cubicBezTo>
                  <a:cubicBezTo>
                    <a:pt x="50" y="40"/>
                    <a:pt x="52" y="41"/>
                    <a:pt x="52" y="38"/>
                  </a:cubicBezTo>
                  <a:cubicBezTo>
                    <a:pt x="51" y="36"/>
                    <a:pt x="53" y="35"/>
                    <a:pt x="54" y="32"/>
                  </a:cubicBezTo>
                  <a:cubicBezTo>
                    <a:pt x="54" y="30"/>
                    <a:pt x="57" y="31"/>
                    <a:pt x="59" y="29"/>
                  </a:cubicBezTo>
                  <a:cubicBezTo>
                    <a:pt x="62" y="27"/>
                    <a:pt x="64" y="28"/>
                    <a:pt x="67" y="26"/>
                  </a:cubicBezTo>
                  <a:cubicBezTo>
                    <a:pt x="69" y="24"/>
                    <a:pt x="70" y="26"/>
                    <a:pt x="72" y="26"/>
                  </a:cubicBezTo>
                  <a:cubicBezTo>
                    <a:pt x="71" y="24"/>
                    <a:pt x="69" y="24"/>
                    <a:pt x="68" y="23"/>
                  </a:cubicBezTo>
                  <a:cubicBezTo>
                    <a:pt x="67" y="21"/>
                    <a:pt x="70" y="19"/>
                    <a:pt x="71" y="17"/>
                  </a:cubicBezTo>
                  <a:cubicBezTo>
                    <a:pt x="72" y="16"/>
                    <a:pt x="68" y="14"/>
                    <a:pt x="67" y="14"/>
                  </a:cubicBezTo>
                  <a:cubicBezTo>
                    <a:pt x="66" y="13"/>
                    <a:pt x="64" y="15"/>
                    <a:pt x="63" y="14"/>
                  </a:cubicBezTo>
                  <a:cubicBezTo>
                    <a:pt x="62" y="13"/>
                    <a:pt x="60" y="14"/>
                    <a:pt x="59" y="14"/>
                  </a:cubicBezTo>
                  <a:cubicBezTo>
                    <a:pt x="58" y="15"/>
                    <a:pt x="52" y="15"/>
                    <a:pt x="52" y="14"/>
                  </a:cubicBezTo>
                  <a:cubicBezTo>
                    <a:pt x="52" y="12"/>
                    <a:pt x="49" y="11"/>
                    <a:pt x="49" y="10"/>
                  </a:cubicBezTo>
                  <a:cubicBezTo>
                    <a:pt x="50" y="8"/>
                    <a:pt x="48" y="6"/>
                    <a:pt x="45" y="6"/>
                  </a:cubicBezTo>
                  <a:cubicBezTo>
                    <a:pt x="43" y="6"/>
                    <a:pt x="44" y="2"/>
                    <a:pt x="42" y="1"/>
                  </a:cubicBezTo>
                  <a:cubicBezTo>
                    <a:pt x="41" y="0"/>
                    <a:pt x="38" y="0"/>
                    <a:pt x="36" y="1"/>
                  </a:cubicBezTo>
                  <a:cubicBezTo>
                    <a:pt x="39" y="3"/>
                    <a:pt x="39" y="4"/>
                    <a:pt x="38" y="5"/>
                  </a:cubicBezTo>
                  <a:cubicBezTo>
                    <a:pt x="36" y="7"/>
                    <a:pt x="38" y="7"/>
                    <a:pt x="34" y="11"/>
                  </a:cubicBezTo>
                  <a:cubicBezTo>
                    <a:pt x="31" y="16"/>
                    <a:pt x="25" y="17"/>
                    <a:pt x="22" y="18"/>
                  </a:cubicBezTo>
                  <a:cubicBezTo>
                    <a:pt x="19" y="19"/>
                    <a:pt x="18" y="24"/>
                    <a:pt x="17" y="28"/>
                  </a:cubicBezTo>
                  <a:cubicBezTo>
                    <a:pt x="15" y="32"/>
                    <a:pt x="14" y="30"/>
                    <a:pt x="12" y="28"/>
                  </a:cubicBezTo>
                  <a:cubicBezTo>
                    <a:pt x="10" y="26"/>
                    <a:pt x="9" y="29"/>
                    <a:pt x="7" y="27"/>
                  </a:cubicBezTo>
                  <a:cubicBezTo>
                    <a:pt x="5" y="25"/>
                    <a:pt x="6" y="25"/>
                    <a:pt x="7" y="24"/>
                  </a:cubicBezTo>
                  <a:cubicBezTo>
                    <a:pt x="8" y="23"/>
                    <a:pt x="7" y="22"/>
                    <a:pt x="6" y="21"/>
                  </a:cubicBezTo>
                  <a:cubicBezTo>
                    <a:pt x="4" y="21"/>
                    <a:pt x="2" y="24"/>
                    <a:pt x="1" y="26"/>
                  </a:cubicBezTo>
                  <a:cubicBezTo>
                    <a:pt x="0" y="28"/>
                    <a:pt x="3" y="33"/>
                    <a:pt x="3" y="35"/>
                  </a:cubicBezTo>
                  <a:cubicBezTo>
                    <a:pt x="4" y="36"/>
                    <a:pt x="2" y="35"/>
                    <a:pt x="1" y="36"/>
                  </a:cubicBezTo>
                  <a:cubicBezTo>
                    <a:pt x="1" y="38"/>
                    <a:pt x="6" y="40"/>
                    <a:pt x="8" y="42"/>
                  </a:cubicBezTo>
                  <a:cubicBezTo>
                    <a:pt x="10" y="43"/>
                    <a:pt x="12" y="48"/>
                    <a:pt x="14" y="50"/>
                  </a:cubicBezTo>
                  <a:cubicBezTo>
                    <a:pt x="16" y="52"/>
                    <a:pt x="17" y="54"/>
                    <a:pt x="19" y="60"/>
                  </a:cubicBezTo>
                  <a:cubicBezTo>
                    <a:pt x="21" y="65"/>
                    <a:pt x="25" y="74"/>
                    <a:pt x="28" y="78"/>
                  </a:cubicBezTo>
                  <a:cubicBezTo>
                    <a:pt x="32" y="82"/>
                    <a:pt x="33" y="85"/>
                    <a:pt x="32" y="86"/>
                  </a:cubicBezTo>
                  <a:cubicBezTo>
                    <a:pt x="32" y="87"/>
                    <a:pt x="32" y="90"/>
                    <a:pt x="35" y="92"/>
                  </a:cubicBezTo>
                  <a:cubicBezTo>
                    <a:pt x="37" y="93"/>
                    <a:pt x="39" y="96"/>
                    <a:pt x="44" y="99"/>
                  </a:cubicBezTo>
                  <a:cubicBezTo>
                    <a:pt x="50" y="102"/>
                    <a:pt x="61" y="107"/>
                    <a:pt x="62" y="110"/>
                  </a:cubicBezTo>
                  <a:cubicBezTo>
                    <a:pt x="64" y="112"/>
                    <a:pt x="69" y="115"/>
                    <a:pt x="70" y="116"/>
                  </a:cubicBezTo>
                  <a:cubicBezTo>
                    <a:pt x="70" y="116"/>
                    <a:pt x="70" y="116"/>
                    <a:pt x="70" y="117"/>
                  </a:cubicBezTo>
                  <a:cubicBezTo>
                    <a:pt x="71" y="116"/>
                    <a:pt x="71" y="116"/>
                    <a:pt x="71" y="116"/>
                  </a:cubicBezTo>
                  <a:cubicBezTo>
                    <a:pt x="73" y="115"/>
                    <a:pt x="74" y="112"/>
                    <a:pt x="74" y="111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5" name="Freeform 118">
              <a:extLst>
                <a:ext uri="{FF2B5EF4-FFF2-40B4-BE49-F238E27FC236}">
                  <a16:creationId xmlns:a16="http://schemas.microsoft.com/office/drawing/2014/main" xmlns="" id="{0CCA06CD-F250-426E-9796-7E3F519E8A5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1186" y="3751878"/>
              <a:ext cx="322578" cy="268571"/>
            </a:xfrm>
            <a:custGeom>
              <a:avLst/>
              <a:gdLst>
                <a:gd name="T0" fmla="*/ 9 w 86"/>
                <a:gd name="T1" fmla="*/ 4 h 72"/>
                <a:gd name="T2" fmla="*/ 3 w 86"/>
                <a:gd name="T3" fmla="*/ 11 h 72"/>
                <a:gd name="T4" fmla="*/ 2 w 86"/>
                <a:gd name="T5" fmla="*/ 16 h 72"/>
                <a:gd name="T6" fmla="*/ 1 w 86"/>
                <a:gd name="T7" fmla="*/ 19 h 72"/>
                <a:gd name="T8" fmla="*/ 4 w 86"/>
                <a:gd name="T9" fmla="*/ 20 h 72"/>
                <a:gd name="T10" fmla="*/ 7 w 86"/>
                <a:gd name="T11" fmla="*/ 24 h 72"/>
                <a:gd name="T12" fmla="*/ 11 w 86"/>
                <a:gd name="T13" fmla="*/ 32 h 72"/>
                <a:gd name="T14" fmla="*/ 22 w 86"/>
                <a:gd name="T15" fmla="*/ 33 h 72"/>
                <a:gd name="T16" fmla="*/ 30 w 86"/>
                <a:gd name="T17" fmla="*/ 37 h 72"/>
                <a:gd name="T18" fmla="*/ 38 w 86"/>
                <a:gd name="T19" fmla="*/ 39 h 72"/>
                <a:gd name="T20" fmla="*/ 36 w 86"/>
                <a:gd name="T21" fmla="*/ 51 h 72"/>
                <a:gd name="T22" fmla="*/ 39 w 86"/>
                <a:gd name="T23" fmla="*/ 55 h 72"/>
                <a:gd name="T24" fmla="*/ 38 w 86"/>
                <a:gd name="T25" fmla="*/ 60 h 72"/>
                <a:gd name="T26" fmla="*/ 39 w 86"/>
                <a:gd name="T27" fmla="*/ 63 h 72"/>
                <a:gd name="T28" fmla="*/ 39 w 86"/>
                <a:gd name="T29" fmla="*/ 64 h 72"/>
                <a:gd name="T30" fmla="*/ 43 w 86"/>
                <a:gd name="T31" fmla="*/ 70 h 72"/>
                <a:gd name="T32" fmla="*/ 47 w 86"/>
                <a:gd name="T33" fmla="*/ 71 h 72"/>
                <a:gd name="T34" fmla="*/ 50 w 86"/>
                <a:gd name="T35" fmla="*/ 71 h 72"/>
                <a:gd name="T36" fmla="*/ 55 w 86"/>
                <a:gd name="T37" fmla="*/ 69 h 72"/>
                <a:gd name="T38" fmla="*/ 59 w 86"/>
                <a:gd name="T39" fmla="*/ 67 h 72"/>
                <a:gd name="T40" fmla="*/ 62 w 86"/>
                <a:gd name="T41" fmla="*/ 63 h 72"/>
                <a:gd name="T42" fmla="*/ 63 w 86"/>
                <a:gd name="T43" fmla="*/ 61 h 72"/>
                <a:gd name="T44" fmla="*/ 60 w 86"/>
                <a:gd name="T45" fmla="*/ 60 h 72"/>
                <a:gd name="T46" fmla="*/ 58 w 86"/>
                <a:gd name="T47" fmla="*/ 56 h 72"/>
                <a:gd name="T48" fmla="*/ 56 w 86"/>
                <a:gd name="T49" fmla="*/ 51 h 72"/>
                <a:gd name="T50" fmla="*/ 60 w 86"/>
                <a:gd name="T51" fmla="*/ 51 h 72"/>
                <a:gd name="T52" fmla="*/ 65 w 86"/>
                <a:gd name="T53" fmla="*/ 52 h 72"/>
                <a:gd name="T54" fmla="*/ 68 w 86"/>
                <a:gd name="T55" fmla="*/ 53 h 72"/>
                <a:gd name="T56" fmla="*/ 72 w 86"/>
                <a:gd name="T57" fmla="*/ 50 h 72"/>
                <a:gd name="T58" fmla="*/ 80 w 86"/>
                <a:gd name="T59" fmla="*/ 47 h 72"/>
                <a:gd name="T60" fmla="*/ 82 w 86"/>
                <a:gd name="T61" fmla="*/ 45 h 72"/>
                <a:gd name="T62" fmla="*/ 77 w 86"/>
                <a:gd name="T63" fmla="*/ 40 h 72"/>
                <a:gd name="T64" fmla="*/ 78 w 86"/>
                <a:gd name="T65" fmla="*/ 37 h 72"/>
                <a:gd name="T66" fmla="*/ 81 w 86"/>
                <a:gd name="T67" fmla="*/ 34 h 72"/>
                <a:gd name="T68" fmla="*/ 82 w 86"/>
                <a:gd name="T69" fmla="*/ 30 h 72"/>
                <a:gd name="T70" fmla="*/ 84 w 86"/>
                <a:gd name="T71" fmla="*/ 26 h 72"/>
                <a:gd name="T72" fmla="*/ 86 w 86"/>
                <a:gd name="T73" fmla="*/ 23 h 72"/>
                <a:gd name="T74" fmla="*/ 77 w 86"/>
                <a:gd name="T75" fmla="*/ 22 h 72"/>
                <a:gd name="T76" fmla="*/ 79 w 86"/>
                <a:gd name="T77" fmla="*/ 17 h 72"/>
                <a:gd name="T78" fmla="*/ 70 w 86"/>
                <a:gd name="T79" fmla="*/ 14 h 72"/>
                <a:gd name="T80" fmla="*/ 71 w 86"/>
                <a:gd name="T81" fmla="*/ 10 h 72"/>
                <a:gd name="T82" fmla="*/ 65 w 86"/>
                <a:gd name="T83" fmla="*/ 9 h 72"/>
                <a:gd name="T84" fmla="*/ 53 w 86"/>
                <a:gd name="T85" fmla="*/ 13 h 72"/>
                <a:gd name="T86" fmla="*/ 42 w 86"/>
                <a:gd name="T87" fmla="*/ 9 h 72"/>
                <a:gd name="T88" fmla="*/ 33 w 86"/>
                <a:gd name="T89" fmla="*/ 8 h 72"/>
                <a:gd name="T90" fmla="*/ 29 w 86"/>
                <a:gd name="T91" fmla="*/ 3 h 72"/>
                <a:gd name="T92" fmla="*/ 23 w 86"/>
                <a:gd name="T93" fmla="*/ 0 h 72"/>
                <a:gd name="T94" fmla="*/ 22 w 86"/>
                <a:gd name="T95" fmla="*/ 4 h 72"/>
                <a:gd name="T96" fmla="*/ 13 w 86"/>
                <a:gd name="T97" fmla="*/ 9 h 72"/>
                <a:gd name="T98" fmla="*/ 15 w 86"/>
                <a:gd name="T99" fmla="*/ 18 h 72"/>
                <a:gd name="T100" fmla="*/ 9 w 86"/>
                <a:gd name="T101" fmla="*/ 15 h 72"/>
                <a:gd name="T102" fmla="*/ 11 w 86"/>
                <a:gd name="T103" fmla="*/ 7 h 72"/>
                <a:gd name="T104" fmla="*/ 11 w 86"/>
                <a:gd name="T105" fmla="*/ 3 h 72"/>
                <a:gd name="T106" fmla="*/ 9 w 86"/>
                <a:gd name="T107" fmla="*/ 4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6" h="72">
                  <a:moveTo>
                    <a:pt x="9" y="4"/>
                  </a:moveTo>
                  <a:cubicBezTo>
                    <a:pt x="7" y="7"/>
                    <a:pt x="3" y="9"/>
                    <a:pt x="3" y="11"/>
                  </a:cubicBezTo>
                  <a:cubicBezTo>
                    <a:pt x="3" y="14"/>
                    <a:pt x="3" y="15"/>
                    <a:pt x="2" y="16"/>
                  </a:cubicBezTo>
                  <a:cubicBezTo>
                    <a:pt x="1" y="17"/>
                    <a:pt x="0" y="19"/>
                    <a:pt x="1" y="19"/>
                  </a:cubicBezTo>
                  <a:cubicBezTo>
                    <a:pt x="3" y="19"/>
                    <a:pt x="4" y="19"/>
                    <a:pt x="4" y="20"/>
                  </a:cubicBezTo>
                  <a:cubicBezTo>
                    <a:pt x="4" y="22"/>
                    <a:pt x="7" y="22"/>
                    <a:pt x="7" y="24"/>
                  </a:cubicBezTo>
                  <a:cubicBezTo>
                    <a:pt x="7" y="27"/>
                    <a:pt x="6" y="33"/>
                    <a:pt x="11" y="32"/>
                  </a:cubicBezTo>
                  <a:cubicBezTo>
                    <a:pt x="16" y="32"/>
                    <a:pt x="19" y="31"/>
                    <a:pt x="22" y="33"/>
                  </a:cubicBezTo>
                  <a:cubicBezTo>
                    <a:pt x="24" y="36"/>
                    <a:pt x="27" y="38"/>
                    <a:pt x="30" y="37"/>
                  </a:cubicBezTo>
                  <a:cubicBezTo>
                    <a:pt x="34" y="37"/>
                    <a:pt x="40" y="36"/>
                    <a:pt x="38" y="39"/>
                  </a:cubicBezTo>
                  <a:cubicBezTo>
                    <a:pt x="36" y="42"/>
                    <a:pt x="35" y="49"/>
                    <a:pt x="36" y="51"/>
                  </a:cubicBezTo>
                  <a:cubicBezTo>
                    <a:pt x="38" y="52"/>
                    <a:pt x="40" y="54"/>
                    <a:pt x="39" y="55"/>
                  </a:cubicBezTo>
                  <a:cubicBezTo>
                    <a:pt x="37" y="57"/>
                    <a:pt x="37" y="59"/>
                    <a:pt x="38" y="60"/>
                  </a:cubicBezTo>
                  <a:cubicBezTo>
                    <a:pt x="40" y="61"/>
                    <a:pt x="40" y="63"/>
                    <a:pt x="39" y="63"/>
                  </a:cubicBezTo>
                  <a:cubicBezTo>
                    <a:pt x="39" y="63"/>
                    <a:pt x="39" y="63"/>
                    <a:pt x="39" y="64"/>
                  </a:cubicBezTo>
                  <a:cubicBezTo>
                    <a:pt x="41" y="66"/>
                    <a:pt x="42" y="69"/>
                    <a:pt x="43" y="70"/>
                  </a:cubicBezTo>
                  <a:cubicBezTo>
                    <a:pt x="45" y="71"/>
                    <a:pt x="46" y="72"/>
                    <a:pt x="47" y="71"/>
                  </a:cubicBezTo>
                  <a:cubicBezTo>
                    <a:pt x="48" y="71"/>
                    <a:pt x="49" y="70"/>
                    <a:pt x="50" y="71"/>
                  </a:cubicBezTo>
                  <a:cubicBezTo>
                    <a:pt x="52" y="72"/>
                    <a:pt x="53" y="70"/>
                    <a:pt x="55" y="69"/>
                  </a:cubicBezTo>
                  <a:cubicBezTo>
                    <a:pt x="56" y="67"/>
                    <a:pt x="58" y="68"/>
                    <a:pt x="59" y="67"/>
                  </a:cubicBezTo>
                  <a:cubicBezTo>
                    <a:pt x="59" y="65"/>
                    <a:pt x="60" y="64"/>
                    <a:pt x="62" y="63"/>
                  </a:cubicBezTo>
                  <a:cubicBezTo>
                    <a:pt x="65" y="63"/>
                    <a:pt x="65" y="61"/>
                    <a:pt x="63" y="61"/>
                  </a:cubicBezTo>
                  <a:cubicBezTo>
                    <a:pt x="62" y="61"/>
                    <a:pt x="60" y="62"/>
                    <a:pt x="60" y="60"/>
                  </a:cubicBezTo>
                  <a:cubicBezTo>
                    <a:pt x="60" y="57"/>
                    <a:pt x="58" y="58"/>
                    <a:pt x="58" y="56"/>
                  </a:cubicBezTo>
                  <a:cubicBezTo>
                    <a:pt x="58" y="54"/>
                    <a:pt x="58" y="53"/>
                    <a:pt x="56" y="51"/>
                  </a:cubicBezTo>
                  <a:cubicBezTo>
                    <a:pt x="54" y="50"/>
                    <a:pt x="59" y="49"/>
                    <a:pt x="60" y="51"/>
                  </a:cubicBezTo>
                  <a:cubicBezTo>
                    <a:pt x="61" y="52"/>
                    <a:pt x="65" y="51"/>
                    <a:pt x="65" y="52"/>
                  </a:cubicBezTo>
                  <a:cubicBezTo>
                    <a:pt x="66" y="54"/>
                    <a:pt x="68" y="55"/>
                    <a:pt x="68" y="53"/>
                  </a:cubicBezTo>
                  <a:cubicBezTo>
                    <a:pt x="68" y="51"/>
                    <a:pt x="70" y="50"/>
                    <a:pt x="72" y="50"/>
                  </a:cubicBezTo>
                  <a:cubicBezTo>
                    <a:pt x="74" y="51"/>
                    <a:pt x="78" y="48"/>
                    <a:pt x="80" y="47"/>
                  </a:cubicBezTo>
                  <a:cubicBezTo>
                    <a:pt x="81" y="47"/>
                    <a:pt x="81" y="46"/>
                    <a:pt x="82" y="45"/>
                  </a:cubicBezTo>
                  <a:cubicBezTo>
                    <a:pt x="80" y="43"/>
                    <a:pt x="78" y="41"/>
                    <a:pt x="77" y="40"/>
                  </a:cubicBezTo>
                  <a:cubicBezTo>
                    <a:pt x="76" y="39"/>
                    <a:pt x="78" y="38"/>
                    <a:pt x="78" y="37"/>
                  </a:cubicBezTo>
                  <a:cubicBezTo>
                    <a:pt x="78" y="35"/>
                    <a:pt x="78" y="34"/>
                    <a:pt x="81" y="34"/>
                  </a:cubicBezTo>
                  <a:cubicBezTo>
                    <a:pt x="84" y="33"/>
                    <a:pt x="84" y="31"/>
                    <a:pt x="82" y="30"/>
                  </a:cubicBezTo>
                  <a:cubicBezTo>
                    <a:pt x="80" y="29"/>
                    <a:pt x="83" y="27"/>
                    <a:pt x="84" y="26"/>
                  </a:cubicBezTo>
                  <a:cubicBezTo>
                    <a:pt x="85" y="26"/>
                    <a:pt x="86" y="25"/>
                    <a:pt x="86" y="23"/>
                  </a:cubicBezTo>
                  <a:cubicBezTo>
                    <a:pt x="83" y="22"/>
                    <a:pt x="79" y="22"/>
                    <a:pt x="77" y="22"/>
                  </a:cubicBezTo>
                  <a:cubicBezTo>
                    <a:pt x="75" y="22"/>
                    <a:pt x="79" y="19"/>
                    <a:pt x="79" y="17"/>
                  </a:cubicBezTo>
                  <a:cubicBezTo>
                    <a:pt x="79" y="14"/>
                    <a:pt x="72" y="14"/>
                    <a:pt x="70" y="14"/>
                  </a:cubicBezTo>
                  <a:cubicBezTo>
                    <a:pt x="67" y="13"/>
                    <a:pt x="68" y="10"/>
                    <a:pt x="71" y="10"/>
                  </a:cubicBezTo>
                  <a:cubicBezTo>
                    <a:pt x="73" y="10"/>
                    <a:pt x="69" y="8"/>
                    <a:pt x="65" y="9"/>
                  </a:cubicBezTo>
                  <a:cubicBezTo>
                    <a:pt x="62" y="9"/>
                    <a:pt x="56" y="11"/>
                    <a:pt x="53" y="13"/>
                  </a:cubicBezTo>
                  <a:cubicBezTo>
                    <a:pt x="50" y="14"/>
                    <a:pt x="45" y="8"/>
                    <a:pt x="42" y="9"/>
                  </a:cubicBezTo>
                  <a:cubicBezTo>
                    <a:pt x="38" y="11"/>
                    <a:pt x="33" y="11"/>
                    <a:pt x="33" y="8"/>
                  </a:cubicBezTo>
                  <a:cubicBezTo>
                    <a:pt x="34" y="5"/>
                    <a:pt x="32" y="3"/>
                    <a:pt x="29" y="3"/>
                  </a:cubicBezTo>
                  <a:cubicBezTo>
                    <a:pt x="25" y="3"/>
                    <a:pt x="26" y="0"/>
                    <a:pt x="23" y="0"/>
                  </a:cubicBezTo>
                  <a:cubicBezTo>
                    <a:pt x="21" y="0"/>
                    <a:pt x="23" y="3"/>
                    <a:pt x="22" y="4"/>
                  </a:cubicBezTo>
                  <a:cubicBezTo>
                    <a:pt x="20" y="5"/>
                    <a:pt x="14" y="6"/>
                    <a:pt x="13" y="9"/>
                  </a:cubicBezTo>
                  <a:cubicBezTo>
                    <a:pt x="13" y="11"/>
                    <a:pt x="16" y="15"/>
                    <a:pt x="15" y="18"/>
                  </a:cubicBezTo>
                  <a:cubicBezTo>
                    <a:pt x="14" y="20"/>
                    <a:pt x="10" y="18"/>
                    <a:pt x="9" y="15"/>
                  </a:cubicBezTo>
                  <a:cubicBezTo>
                    <a:pt x="7" y="13"/>
                    <a:pt x="12" y="9"/>
                    <a:pt x="11" y="7"/>
                  </a:cubicBezTo>
                  <a:cubicBezTo>
                    <a:pt x="11" y="6"/>
                    <a:pt x="10" y="4"/>
                    <a:pt x="11" y="3"/>
                  </a:cubicBezTo>
                  <a:cubicBezTo>
                    <a:pt x="10" y="3"/>
                    <a:pt x="9" y="4"/>
                    <a:pt x="9" y="4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6" name="Freeform 119">
              <a:extLst>
                <a:ext uri="{FF2B5EF4-FFF2-40B4-BE49-F238E27FC236}">
                  <a16:creationId xmlns:a16="http://schemas.microsoft.com/office/drawing/2014/main" xmlns="" id="{75BA84F0-BBC6-4017-A2AB-D3CF1153CE8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2996" y="3890113"/>
              <a:ext cx="100261" cy="104663"/>
            </a:xfrm>
            <a:custGeom>
              <a:avLst/>
              <a:gdLst>
                <a:gd name="T0" fmla="*/ 6 w 26"/>
                <a:gd name="T1" fmla="*/ 6 h 28"/>
                <a:gd name="T2" fmla="*/ 3 w 26"/>
                <a:gd name="T3" fmla="*/ 8 h 28"/>
                <a:gd name="T4" fmla="*/ 1 w 26"/>
                <a:gd name="T5" fmla="*/ 14 h 28"/>
                <a:gd name="T6" fmla="*/ 6 w 26"/>
                <a:gd name="T7" fmla="*/ 20 h 28"/>
                <a:gd name="T8" fmla="*/ 10 w 26"/>
                <a:gd name="T9" fmla="*/ 27 h 28"/>
                <a:gd name="T10" fmla="*/ 13 w 26"/>
                <a:gd name="T11" fmla="*/ 28 h 28"/>
                <a:gd name="T12" fmla="*/ 15 w 26"/>
                <a:gd name="T13" fmla="*/ 24 h 28"/>
                <a:gd name="T14" fmla="*/ 22 w 26"/>
                <a:gd name="T15" fmla="*/ 24 h 28"/>
                <a:gd name="T16" fmla="*/ 23 w 26"/>
                <a:gd name="T17" fmla="*/ 25 h 28"/>
                <a:gd name="T18" fmla="*/ 25 w 26"/>
                <a:gd name="T19" fmla="*/ 22 h 28"/>
                <a:gd name="T20" fmla="*/ 24 w 26"/>
                <a:gd name="T21" fmla="*/ 13 h 28"/>
                <a:gd name="T22" fmla="*/ 25 w 26"/>
                <a:gd name="T23" fmla="*/ 6 h 28"/>
                <a:gd name="T24" fmla="*/ 26 w 26"/>
                <a:gd name="T25" fmla="*/ 3 h 28"/>
                <a:gd name="T26" fmla="*/ 20 w 26"/>
                <a:gd name="T27" fmla="*/ 1 h 28"/>
                <a:gd name="T28" fmla="*/ 12 w 26"/>
                <a:gd name="T29" fmla="*/ 2 h 28"/>
                <a:gd name="T30" fmla="*/ 8 w 26"/>
                <a:gd name="T31" fmla="*/ 1 h 28"/>
                <a:gd name="T32" fmla="*/ 7 w 26"/>
                <a:gd name="T33" fmla="*/ 2 h 28"/>
                <a:gd name="T34" fmla="*/ 6 w 26"/>
                <a:gd name="T35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28">
                  <a:moveTo>
                    <a:pt x="6" y="6"/>
                  </a:moveTo>
                  <a:cubicBezTo>
                    <a:pt x="7" y="7"/>
                    <a:pt x="5" y="8"/>
                    <a:pt x="3" y="8"/>
                  </a:cubicBezTo>
                  <a:cubicBezTo>
                    <a:pt x="2" y="9"/>
                    <a:pt x="2" y="13"/>
                    <a:pt x="1" y="14"/>
                  </a:cubicBezTo>
                  <a:cubicBezTo>
                    <a:pt x="0" y="15"/>
                    <a:pt x="5" y="18"/>
                    <a:pt x="6" y="20"/>
                  </a:cubicBezTo>
                  <a:cubicBezTo>
                    <a:pt x="7" y="22"/>
                    <a:pt x="8" y="25"/>
                    <a:pt x="10" y="27"/>
                  </a:cubicBezTo>
                  <a:cubicBezTo>
                    <a:pt x="11" y="28"/>
                    <a:pt x="12" y="28"/>
                    <a:pt x="13" y="28"/>
                  </a:cubicBezTo>
                  <a:cubicBezTo>
                    <a:pt x="14" y="27"/>
                    <a:pt x="13" y="23"/>
                    <a:pt x="15" y="24"/>
                  </a:cubicBezTo>
                  <a:cubicBezTo>
                    <a:pt x="18" y="24"/>
                    <a:pt x="21" y="22"/>
                    <a:pt x="22" y="24"/>
                  </a:cubicBezTo>
                  <a:cubicBezTo>
                    <a:pt x="23" y="24"/>
                    <a:pt x="23" y="24"/>
                    <a:pt x="23" y="25"/>
                  </a:cubicBezTo>
                  <a:cubicBezTo>
                    <a:pt x="24" y="23"/>
                    <a:pt x="25" y="22"/>
                    <a:pt x="25" y="22"/>
                  </a:cubicBezTo>
                  <a:cubicBezTo>
                    <a:pt x="25" y="21"/>
                    <a:pt x="25" y="16"/>
                    <a:pt x="24" y="13"/>
                  </a:cubicBezTo>
                  <a:cubicBezTo>
                    <a:pt x="23" y="11"/>
                    <a:pt x="24" y="7"/>
                    <a:pt x="25" y="6"/>
                  </a:cubicBezTo>
                  <a:cubicBezTo>
                    <a:pt x="26" y="6"/>
                    <a:pt x="26" y="5"/>
                    <a:pt x="26" y="3"/>
                  </a:cubicBezTo>
                  <a:cubicBezTo>
                    <a:pt x="24" y="2"/>
                    <a:pt x="22" y="1"/>
                    <a:pt x="20" y="1"/>
                  </a:cubicBezTo>
                  <a:cubicBezTo>
                    <a:pt x="17" y="2"/>
                    <a:pt x="13" y="3"/>
                    <a:pt x="12" y="2"/>
                  </a:cubicBezTo>
                  <a:cubicBezTo>
                    <a:pt x="11" y="0"/>
                    <a:pt x="9" y="0"/>
                    <a:pt x="8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3"/>
                    <a:pt x="6" y="5"/>
                    <a:pt x="6" y="6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7" name="Freeform 120">
              <a:extLst>
                <a:ext uri="{FF2B5EF4-FFF2-40B4-BE49-F238E27FC236}">
                  <a16:creationId xmlns:a16="http://schemas.microsoft.com/office/drawing/2014/main" xmlns="" id="{8C6ADB7D-1C89-41EE-B1F7-0FCEB915210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6712" y="3836794"/>
              <a:ext cx="115517" cy="173781"/>
            </a:xfrm>
            <a:custGeom>
              <a:avLst/>
              <a:gdLst>
                <a:gd name="T0" fmla="*/ 8 w 31"/>
                <a:gd name="T1" fmla="*/ 3 h 46"/>
                <a:gd name="T2" fmla="*/ 6 w 31"/>
                <a:gd name="T3" fmla="*/ 7 h 46"/>
                <a:gd name="T4" fmla="*/ 5 w 31"/>
                <a:gd name="T5" fmla="*/ 11 h 46"/>
                <a:gd name="T6" fmla="*/ 2 w 31"/>
                <a:gd name="T7" fmla="*/ 14 h 46"/>
                <a:gd name="T8" fmla="*/ 1 w 31"/>
                <a:gd name="T9" fmla="*/ 17 h 46"/>
                <a:gd name="T10" fmla="*/ 6 w 31"/>
                <a:gd name="T11" fmla="*/ 22 h 46"/>
                <a:gd name="T12" fmla="*/ 8 w 31"/>
                <a:gd name="T13" fmla="*/ 21 h 46"/>
                <a:gd name="T14" fmla="*/ 10 w 31"/>
                <a:gd name="T15" fmla="*/ 26 h 46"/>
                <a:gd name="T16" fmla="*/ 11 w 31"/>
                <a:gd name="T17" fmla="*/ 31 h 46"/>
                <a:gd name="T18" fmla="*/ 12 w 31"/>
                <a:gd name="T19" fmla="*/ 42 h 46"/>
                <a:gd name="T20" fmla="*/ 19 w 31"/>
                <a:gd name="T21" fmla="*/ 44 h 46"/>
                <a:gd name="T22" fmla="*/ 23 w 31"/>
                <a:gd name="T23" fmla="*/ 43 h 46"/>
                <a:gd name="T24" fmla="*/ 26 w 31"/>
                <a:gd name="T25" fmla="*/ 41 h 46"/>
                <a:gd name="T26" fmla="*/ 31 w 31"/>
                <a:gd name="T27" fmla="*/ 41 h 46"/>
                <a:gd name="T28" fmla="*/ 27 w 31"/>
                <a:gd name="T29" fmla="*/ 34 h 46"/>
                <a:gd name="T30" fmla="*/ 22 w 31"/>
                <a:gd name="T31" fmla="*/ 28 h 46"/>
                <a:gd name="T32" fmla="*/ 24 w 31"/>
                <a:gd name="T33" fmla="*/ 22 h 46"/>
                <a:gd name="T34" fmla="*/ 27 w 31"/>
                <a:gd name="T35" fmla="*/ 20 h 46"/>
                <a:gd name="T36" fmla="*/ 28 w 31"/>
                <a:gd name="T37" fmla="*/ 16 h 46"/>
                <a:gd name="T38" fmla="*/ 22 w 31"/>
                <a:gd name="T39" fmla="*/ 10 h 46"/>
                <a:gd name="T40" fmla="*/ 19 w 31"/>
                <a:gd name="T41" fmla="*/ 7 h 46"/>
                <a:gd name="T42" fmla="*/ 13 w 31"/>
                <a:gd name="T43" fmla="*/ 1 h 46"/>
                <a:gd name="T44" fmla="*/ 10 w 31"/>
                <a:gd name="T45" fmla="*/ 0 h 46"/>
                <a:gd name="T46" fmla="*/ 8 w 31"/>
                <a:gd name="T47" fmla="*/ 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1" h="46">
                  <a:moveTo>
                    <a:pt x="8" y="3"/>
                  </a:moveTo>
                  <a:cubicBezTo>
                    <a:pt x="7" y="4"/>
                    <a:pt x="4" y="6"/>
                    <a:pt x="6" y="7"/>
                  </a:cubicBezTo>
                  <a:cubicBezTo>
                    <a:pt x="8" y="8"/>
                    <a:pt x="8" y="10"/>
                    <a:pt x="5" y="11"/>
                  </a:cubicBezTo>
                  <a:cubicBezTo>
                    <a:pt x="2" y="11"/>
                    <a:pt x="2" y="12"/>
                    <a:pt x="2" y="14"/>
                  </a:cubicBezTo>
                  <a:cubicBezTo>
                    <a:pt x="2" y="15"/>
                    <a:pt x="0" y="16"/>
                    <a:pt x="1" y="17"/>
                  </a:cubicBezTo>
                  <a:cubicBezTo>
                    <a:pt x="2" y="18"/>
                    <a:pt x="4" y="20"/>
                    <a:pt x="6" y="22"/>
                  </a:cubicBezTo>
                  <a:cubicBezTo>
                    <a:pt x="6" y="21"/>
                    <a:pt x="7" y="20"/>
                    <a:pt x="8" y="21"/>
                  </a:cubicBezTo>
                  <a:cubicBezTo>
                    <a:pt x="10" y="21"/>
                    <a:pt x="8" y="25"/>
                    <a:pt x="10" y="26"/>
                  </a:cubicBezTo>
                  <a:cubicBezTo>
                    <a:pt x="12" y="27"/>
                    <a:pt x="12" y="30"/>
                    <a:pt x="11" y="31"/>
                  </a:cubicBezTo>
                  <a:cubicBezTo>
                    <a:pt x="9" y="32"/>
                    <a:pt x="9" y="38"/>
                    <a:pt x="12" y="42"/>
                  </a:cubicBezTo>
                  <a:cubicBezTo>
                    <a:pt x="16" y="46"/>
                    <a:pt x="18" y="45"/>
                    <a:pt x="19" y="44"/>
                  </a:cubicBezTo>
                  <a:cubicBezTo>
                    <a:pt x="20" y="43"/>
                    <a:pt x="22" y="44"/>
                    <a:pt x="23" y="43"/>
                  </a:cubicBezTo>
                  <a:cubicBezTo>
                    <a:pt x="24" y="41"/>
                    <a:pt x="25" y="43"/>
                    <a:pt x="26" y="41"/>
                  </a:cubicBezTo>
                  <a:cubicBezTo>
                    <a:pt x="27" y="40"/>
                    <a:pt x="29" y="41"/>
                    <a:pt x="31" y="41"/>
                  </a:cubicBezTo>
                  <a:cubicBezTo>
                    <a:pt x="29" y="39"/>
                    <a:pt x="28" y="36"/>
                    <a:pt x="27" y="34"/>
                  </a:cubicBezTo>
                  <a:cubicBezTo>
                    <a:pt x="26" y="32"/>
                    <a:pt x="21" y="29"/>
                    <a:pt x="22" y="28"/>
                  </a:cubicBezTo>
                  <a:cubicBezTo>
                    <a:pt x="23" y="27"/>
                    <a:pt x="23" y="23"/>
                    <a:pt x="24" y="22"/>
                  </a:cubicBezTo>
                  <a:cubicBezTo>
                    <a:pt x="26" y="22"/>
                    <a:pt x="28" y="21"/>
                    <a:pt x="27" y="20"/>
                  </a:cubicBezTo>
                  <a:cubicBezTo>
                    <a:pt x="27" y="19"/>
                    <a:pt x="27" y="17"/>
                    <a:pt x="28" y="16"/>
                  </a:cubicBezTo>
                  <a:cubicBezTo>
                    <a:pt x="26" y="15"/>
                    <a:pt x="24" y="10"/>
                    <a:pt x="22" y="10"/>
                  </a:cubicBezTo>
                  <a:cubicBezTo>
                    <a:pt x="20" y="10"/>
                    <a:pt x="19" y="9"/>
                    <a:pt x="19" y="7"/>
                  </a:cubicBezTo>
                  <a:cubicBezTo>
                    <a:pt x="19" y="4"/>
                    <a:pt x="15" y="4"/>
                    <a:pt x="13" y="1"/>
                  </a:cubicBezTo>
                  <a:cubicBezTo>
                    <a:pt x="12" y="1"/>
                    <a:pt x="11" y="0"/>
                    <a:pt x="10" y="0"/>
                  </a:cubicBezTo>
                  <a:cubicBezTo>
                    <a:pt x="10" y="2"/>
                    <a:pt x="9" y="3"/>
                    <a:pt x="8" y="3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8" name="Freeform 121">
              <a:extLst>
                <a:ext uri="{FF2B5EF4-FFF2-40B4-BE49-F238E27FC236}">
                  <a16:creationId xmlns:a16="http://schemas.microsoft.com/office/drawing/2014/main" xmlns="" id="{1584CEA2-77B5-4E27-B0B5-26AA39CF3AA3}"/>
                </a:ext>
              </a:extLst>
            </p:cNvPr>
            <p:cNvSpPr>
              <a:spLocks/>
            </p:cNvSpPr>
            <p:nvPr/>
          </p:nvSpPr>
          <p:spPr bwMode="auto">
            <a:xfrm>
              <a:off x="4552360" y="3899987"/>
              <a:ext cx="69747" cy="90840"/>
            </a:xfrm>
            <a:custGeom>
              <a:avLst/>
              <a:gdLst>
                <a:gd name="T0" fmla="*/ 1 w 19"/>
                <a:gd name="T1" fmla="*/ 10 h 24"/>
                <a:gd name="T2" fmla="*/ 2 w 19"/>
                <a:gd name="T3" fmla="*/ 19 h 24"/>
                <a:gd name="T4" fmla="*/ 0 w 19"/>
                <a:gd name="T5" fmla="*/ 22 h 24"/>
                <a:gd name="T6" fmla="*/ 6 w 19"/>
                <a:gd name="T7" fmla="*/ 23 h 24"/>
                <a:gd name="T8" fmla="*/ 12 w 19"/>
                <a:gd name="T9" fmla="*/ 20 h 24"/>
                <a:gd name="T10" fmla="*/ 19 w 19"/>
                <a:gd name="T11" fmla="*/ 10 h 24"/>
                <a:gd name="T12" fmla="*/ 19 w 19"/>
                <a:gd name="T13" fmla="*/ 10 h 24"/>
                <a:gd name="T14" fmla="*/ 9 w 19"/>
                <a:gd name="T15" fmla="*/ 2 h 24"/>
                <a:gd name="T16" fmla="*/ 3 w 19"/>
                <a:gd name="T17" fmla="*/ 0 h 24"/>
                <a:gd name="T18" fmla="*/ 2 w 19"/>
                <a:gd name="T19" fmla="*/ 3 h 24"/>
                <a:gd name="T20" fmla="*/ 1 w 19"/>
                <a:gd name="T21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24">
                  <a:moveTo>
                    <a:pt x="1" y="10"/>
                  </a:moveTo>
                  <a:cubicBezTo>
                    <a:pt x="2" y="13"/>
                    <a:pt x="2" y="18"/>
                    <a:pt x="2" y="19"/>
                  </a:cubicBezTo>
                  <a:cubicBezTo>
                    <a:pt x="2" y="19"/>
                    <a:pt x="1" y="20"/>
                    <a:pt x="0" y="22"/>
                  </a:cubicBezTo>
                  <a:cubicBezTo>
                    <a:pt x="1" y="23"/>
                    <a:pt x="3" y="24"/>
                    <a:pt x="6" y="23"/>
                  </a:cubicBezTo>
                  <a:cubicBezTo>
                    <a:pt x="9" y="22"/>
                    <a:pt x="11" y="24"/>
                    <a:pt x="12" y="20"/>
                  </a:cubicBezTo>
                  <a:cubicBezTo>
                    <a:pt x="13" y="17"/>
                    <a:pt x="17" y="13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7" y="9"/>
                    <a:pt x="13" y="2"/>
                    <a:pt x="9" y="2"/>
                  </a:cubicBezTo>
                  <a:cubicBezTo>
                    <a:pt x="7" y="1"/>
                    <a:pt x="5" y="0"/>
                    <a:pt x="3" y="0"/>
                  </a:cubicBezTo>
                  <a:cubicBezTo>
                    <a:pt x="3" y="2"/>
                    <a:pt x="3" y="3"/>
                    <a:pt x="2" y="3"/>
                  </a:cubicBezTo>
                  <a:cubicBezTo>
                    <a:pt x="1" y="4"/>
                    <a:pt x="0" y="8"/>
                    <a:pt x="1" y="10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9" name="Freeform 122">
              <a:extLst>
                <a:ext uri="{FF2B5EF4-FFF2-40B4-BE49-F238E27FC236}">
                  <a16:creationId xmlns:a16="http://schemas.microsoft.com/office/drawing/2014/main" xmlns="" id="{5BFA0D97-B317-4373-8E62-8191390246F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9636" y="3471459"/>
              <a:ext cx="246293" cy="86891"/>
            </a:xfrm>
            <a:custGeom>
              <a:avLst/>
              <a:gdLst>
                <a:gd name="T0" fmla="*/ 53 w 66"/>
                <a:gd name="T1" fmla="*/ 15 h 23"/>
                <a:gd name="T2" fmla="*/ 23 w 66"/>
                <a:gd name="T3" fmla="*/ 3 h 23"/>
                <a:gd name="T4" fmla="*/ 1 w 66"/>
                <a:gd name="T5" fmla="*/ 10 h 23"/>
                <a:gd name="T6" fmla="*/ 12 w 66"/>
                <a:gd name="T7" fmla="*/ 5 h 23"/>
                <a:gd name="T8" fmla="*/ 18 w 66"/>
                <a:gd name="T9" fmla="*/ 8 h 23"/>
                <a:gd name="T10" fmla="*/ 28 w 66"/>
                <a:gd name="T11" fmla="*/ 10 h 23"/>
                <a:gd name="T12" fmla="*/ 42 w 66"/>
                <a:gd name="T13" fmla="*/ 17 h 23"/>
                <a:gd name="T14" fmla="*/ 45 w 66"/>
                <a:gd name="T15" fmla="*/ 22 h 23"/>
                <a:gd name="T16" fmla="*/ 65 w 66"/>
                <a:gd name="T17" fmla="*/ 22 h 23"/>
                <a:gd name="T18" fmla="*/ 53 w 66"/>
                <a:gd name="T19" fmla="*/ 15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6" h="23">
                  <a:moveTo>
                    <a:pt x="53" y="15"/>
                  </a:moveTo>
                  <a:cubicBezTo>
                    <a:pt x="49" y="15"/>
                    <a:pt x="35" y="5"/>
                    <a:pt x="23" y="3"/>
                  </a:cubicBezTo>
                  <a:cubicBezTo>
                    <a:pt x="11" y="0"/>
                    <a:pt x="0" y="9"/>
                    <a:pt x="1" y="10"/>
                  </a:cubicBezTo>
                  <a:cubicBezTo>
                    <a:pt x="3" y="12"/>
                    <a:pt x="9" y="7"/>
                    <a:pt x="12" y="5"/>
                  </a:cubicBezTo>
                  <a:cubicBezTo>
                    <a:pt x="15" y="3"/>
                    <a:pt x="18" y="6"/>
                    <a:pt x="18" y="8"/>
                  </a:cubicBezTo>
                  <a:cubicBezTo>
                    <a:pt x="18" y="9"/>
                    <a:pt x="22" y="10"/>
                    <a:pt x="28" y="10"/>
                  </a:cubicBezTo>
                  <a:cubicBezTo>
                    <a:pt x="35" y="11"/>
                    <a:pt x="35" y="16"/>
                    <a:pt x="42" y="17"/>
                  </a:cubicBezTo>
                  <a:cubicBezTo>
                    <a:pt x="48" y="19"/>
                    <a:pt x="42" y="21"/>
                    <a:pt x="45" y="22"/>
                  </a:cubicBezTo>
                  <a:cubicBezTo>
                    <a:pt x="48" y="23"/>
                    <a:pt x="64" y="23"/>
                    <a:pt x="65" y="22"/>
                  </a:cubicBezTo>
                  <a:cubicBezTo>
                    <a:pt x="66" y="20"/>
                    <a:pt x="57" y="15"/>
                    <a:pt x="53" y="15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0" name="Freeform 123">
              <a:extLst>
                <a:ext uri="{FF2B5EF4-FFF2-40B4-BE49-F238E27FC236}">
                  <a16:creationId xmlns:a16="http://schemas.microsoft.com/office/drawing/2014/main" xmlns="" id="{937D0168-1E19-4812-922E-EFAE05EAD8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9129" y="3589946"/>
              <a:ext cx="58849" cy="25672"/>
            </a:xfrm>
            <a:custGeom>
              <a:avLst/>
              <a:gdLst>
                <a:gd name="T0" fmla="*/ 1 w 15"/>
                <a:gd name="T1" fmla="*/ 3 h 7"/>
                <a:gd name="T2" fmla="*/ 14 w 15"/>
                <a:gd name="T3" fmla="*/ 5 h 7"/>
                <a:gd name="T4" fmla="*/ 1 w 15"/>
                <a:gd name="T5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7">
                  <a:moveTo>
                    <a:pt x="1" y="3"/>
                  </a:moveTo>
                  <a:cubicBezTo>
                    <a:pt x="2" y="5"/>
                    <a:pt x="13" y="7"/>
                    <a:pt x="14" y="5"/>
                  </a:cubicBezTo>
                  <a:cubicBezTo>
                    <a:pt x="15" y="2"/>
                    <a:pt x="0" y="0"/>
                    <a:pt x="1" y="3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1" name="Freeform 124">
              <a:extLst>
                <a:ext uri="{FF2B5EF4-FFF2-40B4-BE49-F238E27FC236}">
                  <a16:creationId xmlns:a16="http://schemas.microsoft.com/office/drawing/2014/main" xmlns="" id="{F3563CD9-C8AC-4C01-9BD1-587CCD1B28A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2859" y="3584021"/>
              <a:ext cx="50130" cy="31597"/>
            </a:xfrm>
            <a:custGeom>
              <a:avLst/>
              <a:gdLst>
                <a:gd name="T0" fmla="*/ 2 w 13"/>
                <a:gd name="T1" fmla="*/ 4 h 8"/>
                <a:gd name="T2" fmla="*/ 12 w 13"/>
                <a:gd name="T3" fmla="*/ 4 h 8"/>
                <a:gd name="T4" fmla="*/ 2 w 13"/>
                <a:gd name="T5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8">
                  <a:moveTo>
                    <a:pt x="2" y="4"/>
                  </a:moveTo>
                  <a:cubicBezTo>
                    <a:pt x="5" y="8"/>
                    <a:pt x="12" y="6"/>
                    <a:pt x="12" y="4"/>
                  </a:cubicBezTo>
                  <a:cubicBezTo>
                    <a:pt x="13" y="2"/>
                    <a:pt x="0" y="0"/>
                    <a:pt x="2" y="4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2" name="Freeform 125">
              <a:extLst>
                <a:ext uri="{FF2B5EF4-FFF2-40B4-BE49-F238E27FC236}">
                  <a16:creationId xmlns:a16="http://schemas.microsoft.com/office/drawing/2014/main" xmlns="" id="{B7BD8ADD-6A54-4990-992E-B3C9D9AB64D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86712" y="5363304"/>
              <a:ext cx="85003" cy="37520"/>
            </a:xfrm>
            <a:custGeom>
              <a:avLst/>
              <a:gdLst>
                <a:gd name="T0" fmla="*/ 22 w 23"/>
                <a:gd name="T1" fmla="*/ 4 h 10"/>
                <a:gd name="T2" fmla="*/ 12 w 23"/>
                <a:gd name="T3" fmla="*/ 9 h 10"/>
                <a:gd name="T4" fmla="*/ 22 w 23"/>
                <a:gd name="T5" fmla="*/ 4 h 10"/>
                <a:gd name="T6" fmla="*/ 11 w 23"/>
                <a:gd name="T7" fmla="*/ 1 h 10"/>
                <a:gd name="T8" fmla="*/ 4 w 23"/>
                <a:gd name="T9" fmla="*/ 8 h 10"/>
                <a:gd name="T10" fmla="*/ 11 w 23"/>
                <a:gd name="T11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10">
                  <a:moveTo>
                    <a:pt x="22" y="4"/>
                  </a:moveTo>
                  <a:cubicBezTo>
                    <a:pt x="20" y="0"/>
                    <a:pt x="10" y="8"/>
                    <a:pt x="12" y="9"/>
                  </a:cubicBezTo>
                  <a:cubicBezTo>
                    <a:pt x="14" y="10"/>
                    <a:pt x="23" y="6"/>
                    <a:pt x="22" y="4"/>
                  </a:cubicBezTo>
                  <a:close/>
                  <a:moveTo>
                    <a:pt x="11" y="1"/>
                  </a:moveTo>
                  <a:cubicBezTo>
                    <a:pt x="8" y="0"/>
                    <a:pt x="0" y="7"/>
                    <a:pt x="4" y="8"/>
                  </a:cubicBezTo>
                  <a:cubicBezTo>
                    <a:pt x="7" y="10"/>
                    <a:pt x="14" y="2"/>
                    <a:pt x="11" y="1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3" name="Freeform 126">
              <a:extLst>
                <a:ext uri="{FF2B5EF4-FFF2-40B4-BE49-F238E27FC236}">
                  <a16:creationId xmlns:a16="http://schemas.microsoft.com/office/drawing/2014/main" xmlns="" id="{1E3A4849-4EB9-44EF-A75B-8311F1C357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69629" y="4002676"/>
              <a:ext cx="390146" cy="157983"/>
            </a:xfrm>
            <a:custGeom>
              <a:avLst/>
              <a:gdLst>
                <a:gd name="T0" fmla="*/ 101 w 104"/>
                <a:gd name="T1" fmla="*/ 10 h 42"/>
                <a:gd name="T2" fmla="*/ 97 w 104"/>
                <a:gd name="T3" fmla="*/ 7 h 42"/>
                <a:gd name="T4" fmla="*/ 92 w 104"/>
                <a:gd name="T5" fmla="*/ 7 h 42"/>
                <a:gd name="T6" fmla="*/ 88 w 104"/>
                <a:gd name="T7" fmla="*/ 4 h 42"/>
                <a:gd name="T8" fmla="*/ 80 w 104"/>
                <a:gd name="T9" fmla="*/ 0 h 42"/>
                <a:gd name="T10" fmla="*/ 80 w 104"/>
                <a:gd name="T11" fmla="*/ 1 h 42"/>
                <a:gd name="T12" fmla="*/ 76 w 104"/>
                <a:gd name="T13" fmla="*/ 3 h 42"/>
                <a:gd name="T14" fmla="*/ 74 w 104"/>
                <a:gd name="T15" fmla="*/ 7 h 42"/>
                <a:gd name="T16" fmla="*/ 71 w 104"/>
                <a:gd name="T17" fmla="*/ 11 h 42"/>
                <a:gd name="T18" fmla="*/ 70 w 104"/>
                <a:gd name="T19" fmla="*/ 14 h 42"/>
                <a:gd name="T20" fmla="*/ 68 w 104"/>
                <a:gd name="T21" fmla="*/ 19 h 42"/>
                <a:gd name="T22" fmla="*/ 68 w 104"/>
                <a:gd name="T23" fmla="*/ 23 h 42"/>
                <a:gd name="T24" fmla="*/ 71 w 104"/>
                <a:gd name="T25" fmla="*/ 26 h 42"/>
                <a:gd name="T26" fmla="*/ 74 w 104"/>
                <a:gd name="T27" fmla="*/ 27 h 42"/>
                <a:gd name="T28" fmla="*/ 72 w 104"/>
                <a:gd name="T29" fmla="*/ 31 h 42"/>
                <a:gd name="T30" fmla="*/ 71 w 104"/>
                <a:gd name="T31" fmla="*/ 31 h 42"/>
                <a:gd name="T32" fmla="*/ 72 w 104"/>
                <a:gd name="T33" fmla="*/ 34 h 42"/>
                <a:gd name="T34" fmla="*/ 72 w 104"/>
                <a:gd name="T35" fmla="*/ 37 h 42"/>
                <a:gd name="T36" fmla="*/ 77 w 104"/>
                <a:gd name="T37" fmla="*/ 38 h 42"/>
                <a:gd name="T38" fmla="*/ 82 w 104"/>
                <a:gd name="T39" fmla="*/ 38 h 42"/>
                <a:gd name="T40" fmla="*/ 87 w 104"/>
                <a:gd name="T41" fmla="*/ 28 h 42"/>
                <a:gd name="T42" fmla="*/ 99 w 104"/>
                <a:gd name="T43" fmla="*/ 21 h 42"/>
                <a:gd name="T44" fmla="*/ 103 w 104"/>
                <a:gd name="T45" fmla="*/ 15 h 42"/>
                <a:gd name="T46" fmla="*/ 101 w 104"/>
                <a:gd name="T47" fmla="*/ 10 h 42"/>
                <a:gd name="T48" fmla="*/ 3 w 104"/>
                <a:gd name="T49" fmla="*/ 9 h 42"/>
                <a:gd name="T50" fmla="*/ 7 w 104"/>
                <a:gd name="T51" fmla="*/ 15 h 42"/>
                <a:gd name="T52" fmla="*/ 3 w 104"/>
                <a:gd name="T53" fmla="*/ 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4" h="42">
                  <a:moveTo>
                    <a:pt x="101" y="10"/>
                  </a:moveTo>
                  <a:cubicBezTo>
                    <a:pt x="99" y="8"/>
                    <a:pt x="97" y="6"/>
                    <a:pt x="97" y="7"/>
                  </a:cubicBezTo>
                  <a:cubicBezTo>
                    <a:pt x="96" y="8"/>
                    <a:pt x="94" y="8"/>
                    <a:pt x="92" y="7"/>
                  </a:cubicBezTo>
                  <a:cubicBezTo>
                    <a:pt x="90" y="6"/>
                    <a:pt x="89" y="4"/>
                    <a:pt x="88" y="4"/>
                  </a:cubicBezTo>
                  <a:cubicBezTo>
                    <a:pt x="87" y="4"/>
                    <a:pt x="83" y="2"/>
                    <a:pt x="80" y="0"/>
                  </a:cubicBezTo>
                  <a:cubicBezTo>
                    <a:pt x="80" y="0"/>
                    <a:pt x="80" y="0"/>
                    <a:pt x="80" y="1"/>
                  </a:cubicBezTo>
                  <a:cubicBezTo>
                    <a:pt x="80" y="2"/>
                    <a:pt x="78" y="3"/>
                    <a:pt x="76" y="3"/>
                  </a:cubicBezTo>
                  <a:cubicBezTo>
                    <a:pt x="74" y="3"/>
                    <a:pt x="74" y="6"/>
                    <a:pt x="74" y="7"/>
                  </a:cubicBezTo>
                  <a:cubicBezTo>
                    <a:pt x="74" y="9"/>
                    <a:pt x="72" y="9"/>
                    <a:pt x="71" y="11"/>
                  </a:cubicBezTo>
                  <a:cubicBezTo>
                    <a:pt x="70" y="13"/>
                    <a:pt x="71" y="13"/>
                    <a:pt x="70" y="14"/>
                  </a:cubicBezTo>
                  <a:cubicBezTo>
                    <a:pt x="68" y="15"/>
                    <a:pt x="67" y="17"/>
                    <a:pt x="68" y="19"/>
                  </a:cubicBezTo>
                  <a:cubicBezTo>
                    <a:pt x="69" y="20"/>
                    <a:pt x="68" y="22"/>
                    <a:pt x="68" y="23"/>
                  </a:cubicBezTo>
                  <a:cubicBezTo>
                    <a:pt x="67" y="24"/>
                    <a:pt x="69" y="24"/>
                    <a:pt x="71" y="26"/>
                  </a:cubicBezTo>
                  <a:cubicBezTo>
                    <a:pt x="73" y="28"/>
                    <a:pt x="74" y="25"/>
                    <a:pt x="74" y="27"/>
                  </a:cubicBezTo>
                  <a:cubicBezTo>
                    <a:pt x="75" y="28"/>
                    <a:pt x="74" y="31"/>
                    <a:pt x="72" y="31"/>
                  </a:cubicBezTo>
                  <a:cubicBezTo>
                    <a:pt x="71" y="31"/>
                    <a:pt x="71" y="31"/>
                    <a:pt x="71" y="31"/>
                  </a:cubicBezTo>
                  <a:cubicBezTo>
                    <a:pt x="72" y="32"/>
                    <a:pt x="73" y="33"/>
                    <a:pt x="72" y="34"/>
                  </a:cubicBezTo>
                  <a:cubicBezTo>
                    <a:pt x="71" y="35"/>
                    <a:pt x="70" y="35"/>
                    <a:pt x="72" y="37"/>
                  </a:cubicBezTo>
                  <a:cubicBezTo>
                    <a:pt x="74" y="39"/>
                    <a:pt x="75" y="36"/>
                    <a:pt x="77" y="38"/>
                  </a:cubicBezTo>
                  <a:cubicBezTo>
                    <a:pt x="79" y="40"/>
                    <a:pt x="80" y="42"/>
                    <a:pt x="82" y="38"/>
                  </a:cubicBezTo>
                  <a:cubicBezTo>
                    <a:pt x="83" y="34"/>
                    <a:pt x="84" y="29"/>
                    <a:pt x="87" y="28"/>
                  </a:cubicBezTo>
                  <a:cubicBezTo>
                    <a:pt x="90" y="27"/>
                    <a:pt x="96" y="26"/>
                    <a:pt x="99" y="21"/>
                  </a:cubicBezTo>
                  <a:cubicBezTo>
                    <a:pt x="103" y="17"/>
                    <a:pt x="101" y="17"/>
                    <a:pt x="103" y="15"/>
                  </a:cubicBezTo>
                  <a:cubicBezTo>
                    <a:pt x="104" y="14"/>
                    <a:pt x="103" y="13"/>
                    <a:pt x="101" y="10"/>
                  </a:cubicBezTo>
                  <a:close/>
                  <a:moveTo>
                    <a:pt x="3" y="9"/>
                  </a:moveTo>
                  <a:cubicBezTo>
                    <a:pt x="0" y="13"/>
                    <a:pt x="6" y="17"/>
                    <a:pt x="7" y="15"/>
                  </a:cubicBezTo>
                  <a:cubicBezTo>
                    <a:pt x="8" y="13"/>
                    <a:pt x="6" y="4"/>
                    <a:pt x="3" y="9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4" name="Freeform 127">
              <a:extLst>
                <a:ext uri="{FF2B5EF4-FFF2-40B4-BE49-F238E27FC236}">
                  <a16:creationId xmlns:a16="http://schemas.microsoft.com/office/drawing/2014/main" xmlns="" id="{FEC45CBE-9F24-4CF3-A25D-8765561207A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18622" y="1344613"/>
              <a:ext cx="1434164" cy="1074284"/>
            </a:xfrm>
            <a:custGeom>
              <a:avLst/>
              <a:gdLst>
                <a:gd name="T0" fmla="*/ 335 w 382"/>
                <a:gd name="T1" fmla="*/ 33 h 286"/>
                <a:gd name="T2" fmla="*/ 307 w 382"/>
                <a:gd name="T3" fmla="*/ 46 h 286"/>
                <a:gd name="T4" fmla="*/ 305 w 382"/>
                <a:gd name="T5" fmla="*/ 29 h 286"/>
                <a:gd name="T6" fmla="*/ 273 w 382"/>
                <a:gd name="T7" fmla="*/ 27 h 286"/>
                <a:gd name="T8" fmla="*/ 305 w 382"/>
                <a:gd name="T9" fmla="*/ 22 h 286"/>
                <a:gd name="T10" fmla="*/ 302 w 382"/>
                <a:gd name="T11" fmla="*/ 10 h 286"/>
                <a:gd name="T12" fmla="*/ 258 w 382"/>
                <a:gd name="T13" fmla="*/ 1 h 286"/>
                <a:gd name="T14" fmla="*/ 217 w 382"/>
                <a:gd name="T15" fmla="*/ 6 h 286"/>
                <a:gd name="T16" fmla="*/ 186 w 382"/>
                <a:gd name="T17" fmla="*/ 7 h 286"/>
                <a:gd name="T18" fmla="*/ 161 w 382"/>
                <a:gd name="T19" fmla="*/ 18 h 286"/>
                <a:gd name="T20" fmla="*/ 155 w 382"/>
                <a:gd name="T21" fmla="*/ 21 h 286"/>
                <a:gd name="T22" fmla="*/ 137 w 382"/>
                <a:gd name="T23" fmla="*/ 27 h 286"/>
                <a:gd name="T24" fmla="*/ 120 w 382"/>
                <a:gd name="T25" fmla="*/ 33 h 286"/>
                <a:gd name="T26" fmla="*/ 90 w 382"/>
                <a:gd name="T27" fmla="*/ 27 h 286"/>
                <a:gd name="T28" fmla="*/ 74 w 382"/>
                <a:gd name="T29" fmla="*/ 39 h 286"/>
                <a:gd name="T30" fmla="*/ 49 w 382"/>
                <a:gd name="T31" fmla="*/ 55 h 286"/>
                <a:gd name="T32" fmla="*/ 0 w 382"/>
                <a:gd name="T33" fmla="*/ 79 h 286"/>
                <a:gd name="T34" fmla="*/ 31 w 382"/>
                <a:gd name="T35" fmla="*/ 88 h 286"/>
                <a:gd name="T36" fmla="*/ 9 w 382"/>
                <a:gd name="T37" fmla="*/ 96 h 286"/>
                <a:gd name="T38" fmla="*/ 28 w 382"/>
                <a:gd name="T39" fmla="*/ 108 h 286"/>
                <a:gd name="T40" fmla="*/ 52 w 382"/>
                <a:gd name="T41" fmla="*/ 107 h 286"/>
                <a:gd name="T42" fmla="*/ 90 w 382"/>
                <a:gd name="T43" fmla="*/ 117 h 286"/>
                <a:gd name="T44" fmla="*/ 109 w 382"/>
                <a:gd name="T45" fmla="*/ 142 h 286"/>
                <a:gd name="T46" fmla="*/ 112 w 382"/>
                <a:gd name="T47" fmla="*/ 165 h 286"/>
                <a:gd name="T48" fmla="*/ 135 w 382"/>
                <a:gd name="T49" fmla="*/ 173 h 286"/>
                <a:gd name="T50" fmla="*/ 133 w 382"/>
                <a:gd name="T51" fmla="*/ 182 h 286"/>
                <a:gd name="T52" fmla="*/ 129 w 382"/>
                <a:gd name="T53" fmla="*/ 197 h 286"/>
                <a:gd name="T54" fmla="*/ 125 w 382"/>
                <a:gd name="T55" fmla="*/ 216 h 286"/>
                <a:gd name="T56" fmla="*/ 130 w 382"/>
                <a:gd name="T57" fmla="*/ 242 h 286"/>
                <a:gd name="T58" fmla="*/ 142 w 382"/>
                <a:gd name="T59" fmla="*/ 257 h 286"/>
                <a:gd name="T60" fmla="*/ 159 w 382"/>
                <a:gd name="T61" fmla="*/ 276 h 286"/>
                <a:gd name="T62" fmla="*/ 183 w 382"/>
                <a:gd name="T63" fmla="*/ 285 h 286"/>
                <a:gd name="T64" fmla="*/ 190 w 382"/>
                <a:gd name="T65" fmla="*/ 261 h 286"/>
                <a:gd name="T66" fmla="*/ 201 w 382"/>
                <a:gd name="T67" fmla="*/ 249 h 286"/>
                <a:gd name="T68" fmla="*/ 202 w 382"/>
                <a:gd name="T69" fmla="*/ 237 h 286"/>
                <a:gd name="T70" fmla="*/ 212 w 382"/>
                <a:gd name="T71" fmla="*/ 229 h 286"/>
                <a:gd name="T72" fmla="*/ 222 w 382"/>
                <a:gd name="T73" fmla="*/ 227 h 286"/>
                <a:gd name="T74" fmla="*/ 255 w 382"/>
                <a:gd name="T75" fmla="*/ 205 h 286"/>
                <a:gd name="T76" fmla="*/ 276 w 382"/>
                <a:gd name="T77" fmla="*/ 199 h 286"/>
                <a:gd name="T78" fmla="*/ 319 w 382"/>
                <a:gd name="T79" fmla="*/ 180 h 286"/>
                <a:gd name="T80" fmla="*/ 296 w 382"/>
                <a:gd name="T81" fmla="*/ 175 h 286"/>
                <a:gd name="T82" fmla="*/ 319 w 382"/>
                <a:gd name="T83" fmla="*/ 177 h 286"/>
                <a:gd name="T84" fmla="*/ 314 w 382"/>
                <a:gd name="T85" fmla="*/ 155 h 286"/>
                <a:gd name="T86" fmla="*/ 303 w 382"/>
                <a:gd name="T87" fmla="*/ 145 h 286"/>
                <a:gd name="T88" fmla="*/ 329 w 382"/>
                <a:gd name="T89" fmla="*/ 141 h 286"/>
                <a:gd name="T90" fmla="*/ 337 w 382"/>
                <a:gd name="T91" fmla="*/ 128 h 286"/>
                <a:gd name="T92" fmla="*/ 333 w 382"/>
                <a:gd name="T93" fmla="*/ 108 h 286"/>
                <a:gd name="T94" fmla="*/ 326 w 382"/>
                <a:gd name="T95" fmla="*/ 99 h 286"/>
                <a:gd name="T96" fmla="*/ 329 w 382"/>
                <a:gd name="T97" fmla="*/ 90 h 286"/>
                <a:gd name="T98" fmla="*/ 320 w 382"/>
                <a:gd name="T99" fmla="*/ 86 h 286"/>
                <a:gd name="T100" fmla="*/ 345 w 382"/>
                <a:gd name="T101" fmla="*/ 59 h 286"/>
                <a:gd name="T102" fmla="*/ 339 w 382"/>
                <a:gd name="T103" fmla="*/ 53 h 286"/>
                <a:gd name="T104" fmla="*/ 346 w 382"/>
                <a:gd name="T105" fmla="*/ 46 h 286"/>
                <a:gd name="T106" fmla="*/ 382 w 382"/>
                <a:gd name="T107" fmla="*/ 33 h 286"/>
                <a:gd name="T108" fmla="*/ 126 w 382"/>
                <a:gd name="T109" fmla="*/ 183 h 286"/>
                <a:gd name="T110" fmla="*/ 120 w 382"/>
                <a:gd name="T111" fmla="*/ 19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82" h="286">
                  <a:moveTo>
                    <a:pt x="361" y="27"/>
                  </a:moveTo>
                  <a:cubicBezTo>
                    <a:pt x="354" y="27"/>
                    <a:pt x="348" y="28"/>
                    <a:pt x="348" y="33"/>
                  </a:cubicBezTo>
                  <a:cubicBezTo>
                    <a:pt x="347" y="37"/>
                    <a:pt x="339" y="32"/>
                    <a:pt x="335" y="33"/>
                  </a:cubicBezTo>
                  <a:cubicBezTo>
                    <a:pt x="331" y="35"/>
                    <a:pt x="333" y="30"/>
                    <a:pt x="330" y="31"/>
                  </a:cubicBezTo>
                  <a:cubicBezTo>
                    <a:pt x="326" y="33"/>
                    <a:pt x="322" y="38"/>
                    <a:pt x="317" y="40"/>
                  </a:cubicBezTo>
                  <a:cubicBezTo>
                    <a:pt x="313" y="41"/>
                    <a:pt x="310" y="46"/>
                    <a:pt x="307" y="46"/>
                  </a:cubicBezTo>
                  <a:cubicBezTo>
                    <a:pt x="304" y="47"/>
                    <a:pt x="313" y="38"/>
                    <a:pt x="317" y="33"/>
                  </a:cubicBezTo>
                  <a:cubicBezTo>
                    <a:pt x="322" y="29"/>
                    <a:pt x="319" y="24"/>
                    <a:pt x="313" y="24"/>
                  </a:cubicBezTo>
                  <a:cubicBezTo>
                    <a:pt x="307" y="25"/>
                    <a:pt x="309" y="29"/>
                    <a:pt x="305" y="29"/>
                  </a:cubicBezTo>
                  <a:cubicBezTo>
                    <a:pt x="302" y="30"/>
                    <a:pt x="286" y="38"/>
                    <a:pt x="286" y="36"/>
                  </a:cubicBezTo>
                  <a:cubicBezTo>
                    <a:pt x="285" y="33"/>
                    <a:pt x="299" y="29"/>
                    <a:pt x="298" y="28"/>
                  </a:cubicBezTo>
                  <a:cubicBezTo>
                    <a:pt x="298" y="26"/>
                    <a:pt x="281" y="26"/>
                    <a:pt x="273" y="27"/>
                  </a:cubicBezTo>
                  <a:cubicBezTo>
                    <a:pt x="265" y="28"/>
                    <a:pt x="252" y="32"/>
                    <a:pt x="252" y="30"/>
                  </a:cubicBezTo>
                  <a:cubicBezTo>
                    <a:pt x="251" y="28"/>
                    <a:pt x="267" y="25"/>
                    <a:pt x="276" y="24"/>
                  </a:cubicBezTo>
                  <a:cubicBezTo>
                    <a:pt x="284" y="23"/>
                    <a:pt x="299" y="24"/>
                    <a:pt x="305" y="22"/>
                  </a:cubicBezTo>
                  <a:cubicBezTo>
                    <a:pt x="311" y="19"/>
                    <a:pt x="321" y="19"/>
                    <a:pt x="322" y="17"/>
                  </a:cubicBezTo>
                  <a:cubicBezTo>
                    <a:pt x="324" y="15"/>
                    <a:pt x="315" y="12"/>
                    <a:pt x="311" y="12"/>
                  </a:cubicBezTo>
                  <a:cubicBezTo>
                    <a:pt x="306" y="13"/>
                    <a:pt x="302" y="12"/>
                    <a:pt x="302" y="10"/>
                  </a:cubicBezTo>
                  <a:cubicBezTo>
                    <a:pt x="303" y="8"/>
                    <a:pt x="295" y="7"/>
                    <a:pt x="295" y="5"/>
                  </a:cubicBezTo>
                  <a:cubicBezTo>
                    <a:pt x="294" y="4"/>
                    <a:pt x="280" y="5"/>
                    <a:pt x="277" y="3"/>
                  </a:cubicBezTo>
                  <a:cubicBezTo>
                    <a:pt x="274" y="1"/>
                    <a:pt x="265" y="0"/>
                    <a:pt x="258" y="1"/>
                  </a:cubicBezTo>
                  <a:cubicBezTo>
                    <a:pt x="251" y="2"/>
                    <a:pt x="236" y="1"/>
                    <a:pt x="232" y="2"/>
                  </a:cubicBezTo>
                  <a:cubicBezTo>
                    <a:pt x="229" y="2"/>
                    <a:pt x="226" y="3"/>
                    <a:pt x="223" y="3"/>
                  </a:cubicBezTo>
                  <a:cubicBezTo>
                    <a:pt x="220" y="3"/>
                    <a:pt x="215" y="4"/>
                    <a:pt x="217" y="6"/>
                  </a:cubicBezTo>
                  <a:cubicBezTo>
                    <a:pt x="221" y="10"/>
                    <a:pt x="212" y="11"/>
                    <a:pt x="213" y="9"/>
                  </a:cubicBezTo>
                  <a:cubicBezTo>
                    <a:pt x="213" y="6"/>
                    <a:pt x="206" y="5"/>
                    <a:pt x="203" y="7"/>
                  </a:cubicBezTo>
                  <a:cubicBezTo>
                    <a:pt x="200" y="9"/>
                    <a:pt x="188" y="4"/>
                    <a:pt x="186" y="7"/>
                  </a:cubicBezTo>
                  <a:cubicBezTo>
                    <a:pt x="184" y="9"/>
                    <a:pt x="170" y="8"/>
                    <a:pt x="166" y="9"/>
                  </a:cubicBezTo>
                  <a:cubicBezTo>
                    <a:pt x="161" y="10"/>
                    <a:pt x="172" y="13"/>
                    <a:pt x="172" y="15"/>
                  </a:cubicBezTo>
                  <a:cubicBezTo>
                    <a:pt x="171" y="16"/>
                    <a:pt x="158" y="15"/>
                    <a:pt x="161" y="18"/>
                  </a:cubicBezTo>
                  <a:cubicBezTo>
                    <a:pt x="164" y="21"/>
                    <a:pt x="172" y="24"/>
                    <a:pt x="177" y="28"/>
                  </a:cubicBezTo>
                  <a:cubicBezTo>
                    <a:pt x="181" y="32"/>
                    <a:pt x="173" y="30"/>
                    <a:pt x="169" y="26"/>
                  </a:cubicBezTo>
                  <a:cubicBezTo>
                    <a:pt x="164" y="23"/>
                    <a:pt x="158" y="24"/>
                    <a:pt x="155" y="21"/>
                  </a:cubicBezTo>
                  <a:cubicBezTo>
                    <a:pt x="152" y="18"/>
                    <a:pt x="141" y="16"/>
                    <a:pt x="138" y="18"/>
                  </a:cubicBezTo>
                  <a:cubicBezTo>
                    <a:pt x="135" y="20"/>
                    <a:pt x="145" y="24"/>
                    <a:pt x="145" y="26"/>
                  </a:cubicBezTo>
                  <a:cubicBezTo>
                    <a:pt x="145" y="29"/>
                    <a:pt x="138" y="26"/>
                    <a:pt x="137" y="27"/>
                  </a:cubicBezTo>
                  <a:cubicBezTo>
                    <a:pt x="136" y="28"/>
                    <a:pt x="129" y="20"/>
                    <a:pt x="125" y="20"/>
                  </a:cubicBezTo>
                  <a:cubicBezTo>
                    <a:pt x="122" y="20"/>
                    <a:pt x="125" y="24"/>
                    <a:pt x="125" y="28"/>
                  </a:cubicBezTo>
                  <a:cubicBezTo>
                    <a:pt x="125" y="33"/>
                    <a:pt x="118" y="36"/>
                    <a:pt x="120" y="33"/>
                  </a:cubicBezTo>
                  <a:cubicBezTo>
                    <a:pt x="122" y="29"/>
                    <a:pt x="120" y="21"/>
                    <a:pt x="116" y="20"/>
                  </a:cubicBezTo>
                  <a:cubicBezTo>
                    <a:pt x="113" y="18"/>
                    <a:pt x="103" y="23"/>
                    <a:pt x="97" y="23"/>
                  </a:cubicBezTo>
                  <a:cubicBezTo>
                    <a:pt x="92" y="23"/>
                    <a:pt x="85" y="24"/>
                    <a:pt x="90" y="27"/>
                  </a:cubicBezTo>
                  <a:cubicBezTo>
                    <a:pt x="94" y="29"/>
                    <a:pt x="90" y="31"/>
                    <a:pt x="86" y="28"/>
                  </a:cubicBezTo>
                  <a:cubicBezTo>
                    <a:pt x="82" y="25"/>
                    <a:pt x="69" y="28"/>
                    <a:pt x="72" y="30"/>
                  </a:cubicBezTo>
                  <a:cubicBezTo>
                    <a:pt x="74" y="32"/>
                    <a:pt x="75" y="37"/>
                    <a:pt x="74" y="39"/>
                  </a:cubicBezTo>
                  <a:cubicBezTo>
                    <a:pt x="72" y="42"/>
                    <a:pt x="67" y="37"/>
                    <a:pt x="62" y="37"/>
                  </a:cubicBezTo>
                  <a:cubicBezTo>
                    <a:pt x="57" y="38"/>
                    <a:pt x="32" y="50"/>
                    <a:pt x="33" y="53"/>
                  </a:cubicBezTo>
                  <a:cubicBezTo>
                    <a:pt x="35" y="56"/>
                    <a:pt x="45" y="53"/>
                    <a:pt x="49" y="55"/>
                  </a:cubicBezTo>
                  <a:cubicBezTo>
                    <a:pt x="52" y="57"/>
                    <a:pt x="48" y="64"/>
                    <a:pt x="44" y="67"/>
                  </a:cubicBezTo>
                  <a:cubicBezTo>
                    <a:pt x="40" y="69"/>
                    <a:pt x="24" y="67"/>
                    <a:pt x="24" y="70"/>
                  </a:cubicBezTo>
                  <a:cubicBezTo>
                    <a:pt x="24" y="73"/>
                    <a:pt x="0" y="74"/>
                    <a:pt x="0" y="79"/>
                  </a:cubicBezTo>
                  <a:cubicBezTo>
                    <a:pt x="0" y="81"/>
                    <a:pt x="1" y="83"/>
                    <a:pt x="4" y="84"/>
                  </a:cubicBezTo>
                  <a:cubicBezTo>
                    <a:pt x="7" y="85"/>
                    <a:pt x="11" y="84"/>
                    <a:pt x="14" y="87"/>
                  </a:cubicBezTo>
                  <a:cubicBezTo>
                    <a:pt x="17" y="90"/>
                    <a:pt x="26" y="90"/>
                    <a:pt x="31" y="88"/>
                  </a:cubicBezTo>
                  <a:cubicBezTo>
                    <a:pt x="37" y="86"/>
                    <a:pt x="41" y="89"/>
                    <a:pt x="41" y="92"/>
                  </a:cubicBezTo>
                  <a:cubicBezTo>
                    <a:pt x="41" y="95"/>
                    <a:pt x="28" y="91"/>
                    <a:pt x="24" y="93"/>
                  </a:cubicBezTo>
                  <a:cubicBezTo>
                    <a:pt x="20" y="95"/>
                    <a:pt x="8" y="93"/>
                    <a:pt x="9" y="96"/>
                  </a:cubicBezTo>
                  <a:cubicBezTo>
                    <a:pt x="9" y="98"/>
                    <a:pt x="15" y="98"/>
                    <a:pt x="20" y="99"/>
                  </a:cubicBezTo>
                  <a:cubicBezTo>
                    <a:pt x="25" y="100"/>
                    <a:pt x="21" y="102"/>
                    <a:pt x="20" y="104"/>
                  </a:cubicBezTo>
                  <a:cubicBezTo>
                    <a:pt x="20" y="106"/>
                    <a:pt x="23" y="105"/>
                    <a:pt x="28" y="108"/>
                  </a:cubicBezTo>
                  <a:cubicBezTo>
                    <a:pt x="33" y="110"/>
                    <a:pt x="40" y="112"/>
                    <a:pt x="38" y="109"/>
                  </a:cubicBezTo>
                  <a:cubicBezTo>
                    <a:pt x="35" y="106"/>
                    <a:pt x="43" y="107"/>
                    <a:pt x="44" y="108"/>
                  </a:cubicBezTo>
                  <a:cubicBezTo>
                    <a:pt x="45" y="110"/>
                    <a:pt x="49" y="106"/>
                    <a:pt x="52" y="107"/>
                  </a:cubicBezTo>
                  <a:cubicBezTo>
                    <a:pt x="56" y="108"/>
                    <a:pt x="57" y="103"/>
                    <a:pt x="60" y="105"/>
                  </a:cubicBezTo>
                  <a:cubicBezTo>
                    <a:pt x="63" y="107"/>
                    <a:pt x="76" y="108"/>
                    <a:pt x="80" y="111"/>
                  </a:cubicBezTo>
                  <a:cubicBezTo>
                    <a:pt x="84" y="113"/>
                    <a:pt x="91" y="114"/>
                    <a:pt x="90" y="117"/>
                  </a:cubicBezTo>
                  <a:cubicBezTo>
                    <a:pt x="89" y="121"/>
                    <a:pt x="94" y="123"/>
                    <a:pt x="99" y="125"/>
                  </a:cubicBezTo>
                  <a:cubicBezTo>
                    <a:pt x="104" y="128"/>
                    <a:pt x="105" y="132"/>
                    <a:pt x="104" y="136"/>
                  </a:cubicBezTo>
                  <a:cubicBezTo>
                    <a:pt x="104" y="139"/>
                    <a:pt x="110" y="141"/>
                    <a:pt x="109" y="142"/>
                  </a:cubicBezTo>
                  <a:cubicBezTo>
                    <a:pt x="108" y="144"/>
                    <a:pt x="109" y="146"/>
                    <a:pt x="112" y="149"/>
                  </a:cubicBezTo>
                  <a:cubicBezTo>
                    <a:pt x="115" y="152"/>
                    <a:pt x="107" y="154"/>
                    <a:pt x="109" y="157"/>
                  </a:cubicBezTo>
                  <a:cubicBezTo>
                    <a:pt x="111" y="159"/>
                    <a:pt x="106" y="164"/>
                    <a:pt x="112" y="165"/>
                  </a:cubicBezTo>
                  <a:cubicBezTo>
                    <a:pt x="118" y="166"/>
                    <a:pt x="117" y="161"/>
                    <a:pt x="121" y="161"/>
                  </a:cubicBezTo>
                  <a:cubicBezTo>
                    <a:pt x="126" y="161"/>
                    <a:pt x="121" y="165"/>
                    <a:pt x="123" y="167"/>
                  </a:cubicBezTo>
                  <a:cubicBezTo>
                    <a:pt x="126" y="170"/>
                    <a:pt x="131" y="169"/>
                    <a:pt x="135" y="173"/>
                  </a:cubicBezTo>
                  <a:cubicBezTo>
                    <a:pt x="140" y="177"/>
                    <a:pt x="137" y="179"/>
                    <a:pt x="133" y="176"/>
                  </a:cubicBezTo>
                  <a:cubicBezTo>
                    <a:pt x="129" y="172"/>
                    <a:pt x="116" y="173"/>
                    <a:pt x="116" y="174"/>
                  </a:cubicBezTo>
                  <a:cubicBezTo>
                    <a:pt x="116" y="175"/>
                    <a:pt x="130" y="183"/>
                    <a:pt x="133" y="182"/>
                  </a:cubicBezTo>
                  <a:cubicBezTo>
                    <a:pt x="136" y="181"/>
                    <a:pt x="140" y="187"/>
                    <a:pt x="138" y="188"/>
                  </a:cubicBezTo>
                  <a:cubicBezTo>
                    <a:pt x="137" y="190"/>
                    <a:pt x="138" y="195"/>
                    <a:pt x="137" y="197"/>
                  </a:cubicBezTo>
                  <a:cubicBezTo>
                    <a:pt x="137" y="199"/>
                    <a:pt x="132" y="197"/>
                    <a:pt x="129" y="197"/>
                  </a:cubicBezTo>
                  <a:cubicBezTo>
                    <a:pt x="126" y="198"/>
                    <a:pt x="124" y="199"/>
                    <a:pt x="124" y="202"/>
                  </a:cubicBezTo>
                  <a:cubicBezTo>
                    <a:pt x="124" y="205"/>
                    <a:pt x="120" y="207"/>
                    <a:pt x="119" y="211"/>
                  </a:cubicBezTo>
                  <a:cubicBezTo>
                    <a:pt x="119" y="215"/>
                    <a:pt x="123" y="215"/>
                    <a:pt x="125" y="216"/>
                  </a:cubicBezTo>
                  <a:cubicBezTo>
                    <a:pt x="128" y="218"/>
                    <a:pt x="121" y="219"/>
                    <a:pt x="120" y="222"/>
                  </a:cubicBezTo>
                  <a:cubicBezTo>
                    <a:pt x="120" y="225"/>
                    <a:pt x="127" y="230"/>
                    <a:pt x="129" y="231"/>
                  </a:cubicBezTo>
                  <a:cubicBezTo>
                    <a:pt x="131" y="232"/>
                    <a:pt x="129" y="239"/>
                    <a:pt x="130" y="242"/>
                  </a:cubicBezTo>
                  <a:cubicBezTo>
                    <a:pt x="131" y="245"/>
                    <a:pt x="134" y="241"/>
                    <a:pt x="134" y="245"/>
                  </a:cubicBezTo>
                  <a:cubicBezTo>
                    <a:pt x="134" y="249"/>
                    <a:pt x="137" y="249"/>
                    <a:pt x="137" y="251"/>
                  </a:cubicBezTo>
                  <a:cubicBezTo>
                    <a:pt x="137" y="254"/>
                    <a:pt x="143" y="253"/>
                    <a:pt x="142" y="257"/>
                  </a:cubicBezTo>
                  <a:cubicBezTo>
                    <a:pt x="141" y="260"/>
                    <a:pt x="143" y="262"/>
                    <a:pt x="145" y="264"/>
                  </a:cubicBezTo>
                  <a:cubicBezTo>
                    <a:pt x="146" y="266"/>
                    <a:pt x="151" y="269"/>
                    <a:pt x="152" y="272"/>
                  </a:cubicBezTo>
                  <a:cubicBezTo>
                    <a:pt x="153" y="274"/>
                    <a:pt x="155" y="277"/>
                    <a:pt x="159" y="276"/>
                  </a:cubicBezTo>
                  <a:cubicBezTo>
                    <a:pt x="162" y="275"/>
                    <a:pt x="162" y="278"/>
                    <a:pt x="165" y="278"/>
                  </a:cubicBezTo>
                  <a:cubicBezTo>
                    <a:pt x="167" y="278"/>
                    <a:pt x="171" y="279"/>
                    <a:pt x="172" y="281"/>
                  </a:cubicBezTo>
                  <a:cubicBezTo>
                    <a:pt x="173" y="283"/>
                    <a:pt x="181" y="285"/>
                    <a:pt x="183" y="285"/>
                  </a:cubicBezTo>
                  <a:cubicBezTo>
                    <a:pt x="185" y="286"/>
                    <a:pt x="186" y="282"/>
                    <a:pt x="188" y="281"/>
                  </a:cubicBezTo>
                  <a:cubicBezTo>
                    <a:pt x="190" y="279"/>
                    <a:pt x="189" y="271"/>
                    <a:pt x="191" y="271"/>
                  </a:cubicBezTo>
                  <a:cubicBezTo>
                    <a:pt x="193" y="270"/>
                    <a:pt x="192" y="262"/>
                    <a:pt x="190" y="261"/>
                  </a:cubicBezTo>
                  <a:cubicBezTo>
                    <a:pt x="188" y="260"/>
                    <a:pt x="189" y="257"/>
                    <a:pt x="193" y="258"/>
                  </a:cubicBezTo>
                  <a:cubicBezTo>
                    <a:pt x="198" y="258"/>
                    <a:pt x="196" y="254"/>
                    <a:pt x="198" y="254"/>
                  </a:cubicBezTo>
                  <a:cubicBezTo>
                    <a:pt x="200" y="253"/>
                    <a:pt x="199" y="249"/>
                    <a:pt x="201" y="249"/>
                  </a:cubicBezTo>
                  <a:cubicBezTo>
                    <a:pt x="202" y="249"/>
                    <a:pt x="202" y="246"/>
                    <a:pt x="201" y="244"/>
                  </a:cubicBezTo>
                  <a:cubicBezTo>
                    <a:pt x="200" y="243"/>
                    <a:pt x="201" y="242"/>
                    <a:pt x="203" y="241"/>
                  </a:cubicBezTo>
                  <a:cubicBezTo>
                    <a:pt x="206" y="241"/>
                    <a:pt x="205" y="238"/>
                    <a:pt x="202" y="237"/>
                  </a:cubicBezTo>
                  <a:cubicBezTo>
                    <a:pt x="199" y="236"/>
                    <a:pt x="200" y="232"/>
                    <a:pt x="203" y="234"/>
                  </a:cubicBezTo>
                  <a:cubicBezTo>
                    <a:pt x="206" y="237"/>
                    <a:pt x="208" y="235"/>
                    <a:pt x="206" y="233"/>
                  </a:cubicBezTo>
                  <a:cubicBezTo>
                    <a:pt x="205" y="231"/>
                    <a:pt x="209" y="230"/>
                    <a:pt x="212" y="229"/>
                  </a:cubicBezTo>
                  <a:cubicBezTo>
                    <a:pt x="216" y="229"/>
                    <a:pt x="218" y="227"/>
                    <a:pt x="218" y="224"/>
                  </a:cubicBezTo>
                  <a:cubicBezTo>
                    <a:pt x="217" y="221"/>
                    <a:pt x="222" y="221"/>
                    <a:pt x="221" y="224"/>
                  </a:cubicBezTo>
                  <a:cubicBezTo>
                    <a:pt x="219" y="226"/>
                    <a:pt x="220" y="229"/>
                    <a:pt x="222" y="227"/>
                  </a:cubicBezTo>
                  <a:cubicBezTo>
                    <a:pt x="224" y="225"/>
                    <a:pt x="227" y="226"/>
                    <a:pt x="234" y="225"/>
                  </a:cubicBezTo>
                  <a:cubicBezTo>
                    <a:pt x="240" y="223"/>
                    <a:pt x="246" y="218"/>
                    <a:pt x="247" y="213"/>
                  </a:cubicBezTo>
                  <a:cubicBezTo>
                    <a:pt x="249" y="208"/>
                    <a:pt x="256" y="208"/>
                    <a:pt x="255" y="205"/>
                  </a:cubicBezTo>
                  <a:cubicBezTo>
                    <a:pt x="254" y="202"/>
                    <a:pt x="256" y="200"/>
                    <a:pt x="261" y="202"/>
                  </a:cubicBezTo>
                  <a:cubicBezTo>
                    <a:pt x="266" y="205"/>
                    <a:pt x="262" y="201"/>
                    <a:pt x="267" y="201"/>
                  </a:cubicBezTo>
                  <a:cubicBezTo>
                    <a:pt x="272" y="201"/>
                    <a:pt x="271" y="199"/>
                    <a:pt x="276" y="199"/>
                  </a:cubicBezTo>
                  <a:cubicBezTo>
                    <a:pt x="281" y="199"/>
                    <a:pt x="294" y="197"/>
                    <a:pt x="299" y="193"/>
                  </a:cubicBezTo>
                  <a:cubicBezTo>
                    <a:pt x="303" y="189"/>
                    <a:pt x="312" y="186"/>
                    <a:pt x="316" y="184"/>
                  </a:cubicBezTo>
                  <a:cubicBezTo>
                    <a:pt x="320" y="181"/>
                    <a:pt x="321" y="179"/>
                    <a:pt x="319" y="180"/>
                  </a:cubicBezTo>
                  <a:cubicBezTo>
                    <a:pt x="316" y="182"/>
                    <a:pt x="311" y="182"/>
                    <a:pt x="308" y="181"/>
                  </a:cubicBezTo>
                  <a:cubicBezTo>
                    <a:pt x="304" y="180"/>
                    <a:pt x="298" y="177"/>
                    <a:pt x="294" y="179"/>
                  </a:cubicBezTo>
                  <a:cubicBezTo>
                    <a:pt x="290" y="182"/>
                    <a:pt x="292" y="176"/>
                    <a:pt x="296" y="175"/>
                  </a:cubicBezTo>
                  <a:cubicBezTo>
                    <a:pt x="299" y="175"/>
                    <a:pt x="298" y="173"/>
                    <a:pt x="297" y="169"/>
                  </a:cubicBezTo>
                  <a:cubicBezTo>
                    <a:pt x="296" y="166"/>
                    <a:pt x="303" y="168"/>
                    <a:pt x="306" y="172"/>
                  </a:cubicBezTo>
                  <a:cubicBezTo>
                    <a:pt x="309" y="177"/>
                    <a:pt x="314" y="178"/>
                    <a:pt x="319" y="177"/>
                  </a:cubicBezTo>
                  <a:cubicBezTo>
                    <a:pt x="324" y="176"/>
                    <a:pt x="319" y="171"/>
                    <a:pt x="321" y="169"/>
                  </a:cubicBezTo>
                  <a:cubicBezTo>
                    <a:pt x="324" y="166"/>
                    <a:pt x="306" y="157"/>
                    <a:pt x="305" y="154"/>
                  </a:cubicBezTo>
                  <a:cubicBezTo>
                    <a:pt x="304" y="151"/>
                    <a:pt x="310" y="153"/>
                    <a:pt x="314" y="155"/>
                  </a:cubicBezTo>
                  <a:cubicBezTo>
                    <a:pt x="319" y="157"/>
                    <a:pt x="320" y="152"/>
                    <a:pt x="320" y="149"/>
                  </a:cubicBezTo>
                  <a:cubicBezTo>
                    <a:pt x="320" y="146"/>
                    <a:pt x="310" y="146"/>
                    <a:pt x="305" y="149"/>
                  </a:cubicBezTo>
                  <a:cubicBezTo>
                    <a:pt x="301" y="151"/>
                    <a:pt x="296" y="145"/>
                    <a:pt x="303" y="145"/>
                  </a:cubicBezTo>
                  <a:cubicBezTo>
                    <a:pt x="309" y="144"/>
                    <a:pt x="303" y="141"/>
                    <a:pt x="305" y="140"/>
                  </a:cubicBezTo>
                  <a:cubicBezTo>
                    <a:pt x="307" y="138"/>
                    <a:pt x="315" y="145"/>
                    <a:pt x="319" y="144"/>
                  </a:cubicBezTo>
                  <a:cubicBezTo>
                    <a:pt x="323" y="142"/>
                    <a:pt x="326" y="144"/>
                    <a:pt x="329" y="141"/>
                  </a:cubicBezTo>
                  <a:cubicBezTo>
                    <a:pt x="333" y="138"/>
                    <a:pt x="323" y="136"/>
                    <a:pt x="321" y="133"/>
                  </a:cubicBezTo>
                  <a:cubicBezTo>
                    <a:pt x="319" y="131"/>
                    <a:pt x="331" y="132"/>
                    <a:pt x="335" y="132"/>
                  </a:cubicBezTo>
                  <a:cubicBezTo>
                    <a:pt x="339" y="132"/>
                    <a:pt x="340" y="127"/>
                    <a:pt x="337" y="128"/>
                  </a:cubicBezTo>
                  <a:cubicBezTo>
                    <a:pt x="334" y="129"/>
                    <a:pt x="323" y="124"/>
                    <a:pt x="325" y="121"/>
                  </a:cubicBezTo>
                  <a:cubicBezTo>
                    <a:pt x="328" y="117"/>
                    <a:pt x="332" y="121"/>
                    <a:pt x="336" y="119"/>
                  </a:cubicBezTo>
                  <a:cubicBezTo>
                    <a:pt x="341" y="117"/>
                    <a:pt x="337" y="108"/>
                    <a:pt x="333" y="108"/>
                  </a:cubicBezTo>
                  <a:cubicBezTo>
                    <a:pt x="330" y="108"/>
                    <a:pt x="322" y="106"/>
                    <a:pt x="322" y="105"/>
                  </a:cubicBezTo>
                  <a:cubicBezTo>
                    <a:pt x="322" y="103"/>
                    <a:pt x="316" y="102"/>
                    <a:pt x="318" y="100"/>
                  </a:cubicBezTo>
                  <a:cubicBezTo>
                    <a:pt x="319" y="98"/>
                    <a:pt x="322" y="102"/>
                    <a:pt x="326" y="99"/>
                  </a:cubicBezTo>
                  <a:cubicBezTo>
                    <a:pt x="330" y="96"/>
                    <a:pt x="339" y="100"/>
                    <a:pt x="343" y="99"/>
                  </a:cubicBezTo>
                  <a:cubicBezTo>
                    <a:pt x="347" y="98"/>
                    <a:pt x="341" y="91"/>
                    <a:pt x="339" y="92"/>
                  </a:cubicBezTo>
                  <a:cubicBezTo>
                    <a:pt x="337" y="94"/>
                    <a:pt x="329" y="94"/>
                    <a:pt x="329" y="90"/>
                  </a:cubicBezTo>
                  <a:cubicBezTo>
                    <a:pt x="328" y="86"/>
                    <a:pt x="336" y="90"/>
                    <a:pt x="337" y="88"/>
                  </a:cubicBezTo>
                  <a:cubicBezTo>
                    <a:pt x="339" y="86"/>
                    <a:pt x="327" y="82"/>
                    <a:pt x="325" y="85"/>
                  </a:cubicBezTo>
                  <a:cubicBezTo>
                    <a:pt x="323" y="89"/>
                    <a:pt x="316" y="88"/>
                    <a:pt x="320" y="86"/>
                  </a:cubicBezTo>
                  <a:cubicBezTo>
                    <a:pt x="323" y="84"/>
                    <a:pt x="324" y="77"/>
                    <a:pt x="324" y="74"/>
                  </a:cubicBezTo>
                  <a:cubicBezTo>
                    <a:pt x="323" y="71"/>
                    <a:pt x="336" y="71"/>
                    <a:pt x="335" y="66"/>
                  </a:cubicBezTo>
                  <a:cubicBezTo>
                    <a:pt x="333" y="61"/>
                    <a:pt x="341" y="59"/>
                    <a:pt x="345" y="59"/>
                  </a:cubicBezTo>
                  <a:cubicBezTo>
                    <a:pt x="349" y="59"/>
                    <a:pt x="345" y="54"/>
                    <a:pt x="341" y="54"/>
                  </a:cubicBezTo>
                  <a:cubicBezTo>
                    <a:pt x="337" y="55"/>
                    <a:pt x="333" y="60"/>
                    <a:pt x="331" y="58"/>
                  </a:cubicBezTo>
                  <a:cubicBezTo>
                    <a:pt x="328" y="56"/>
                    <a:pt x="335" y="53"/>
                    <a:pt x="339" y="53"/>
                  </a:cubicBezTo>
                  <a:cubicBezTo>
                    <a:pt x="343" y="53"/>
                    <a:pt x="352" y="52"/>
                    <a:pt x="355" y="50"/>
                  </a:cubicBezTo>
                  <a:cubicBezTo>
                    <a:pt x="358" y="49"/>
                    <a:pt x="349" y="47"/>
                    <a:pt x="343" y="48"/>
                  </a:cubicBezTo>
                  <a:cubicBezTo>
                    <a:pt x="337" y="48"/>
                    <a:pt x="337" y="46"/>
                    <a:pt x="346" y="46"/>
                  </a:cubicBezTo>
                  <a:cubicBezTo>
                    <a:pt x="355" y="45"/>
                    <a:pt x="354" y="44"/>
                    <a:pt x="360" y="43"/>
                  </a:cubicBezTo>
                  <a:cubicBezTo>
                    <a:pt x="366" y="42"/>
                    <a:pt x="364" y="40"/>
                    <a:pt x="368" y="39"/>
                  </a:cubicBezTo>
                  <a:cubicBezTo>
                    <a:pt x="372" y="39"/>
                    <a:pt x="382" y="35"/>
                    <a:pt x="382" y="33"/>
                  </a:cubicBezTo>
                  <a:cubicBezTo>
                    <a:pt x="382" y="31"/>
                    <a:pt x="367" y="27"/>
                    <a:pt x="361" y="27"/>
                  </a:cubicBezTo>
                  <a:close/>
                  <a:moveTo>
                    <a:pt x="131" y="187"/>
                  </a:moveTo>
                  <a:cubicBezTo>
                    <a:pt x="131" y="184"/>
                    <a:pt x="128" y="186"/>
                    <a:pt x="126" y="183"/>
                  </a:cubicBezTo>
                  <a:cubicBezTo>
                    <a:pt x="124" y="179"/>
                    <a:pt x="115" y="178"/>
                    <a:pt x="114" y="180"/>
                  </a:cubicBezTo>
                  <a:cubicBezTo>
                    <a:pt x="113" y="182"/>
                    <a:pt x="110" y="183"/>
                    <a:pt x="113" y="186"/>
                  </a:cubicBezTo>
                  <a:cubicBezTo>
                    <a:pt x="115" y="188"/>
                    <a:pt x="117" y="187"/>
                    <a:pt x="120" y="190"/>
                  </a:cubicBezTo>
                  <a:cubicBezTo>
                    <a:pt x="122" y="192"/>
                    <a:pt x="131" y="190"/>
                    <a:pt x="131" y="187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5" name="Freeform 128">
              <a:extLst>
                <a:ext uri="{FF2B5EF4-FFF2-40B4-BE49-F238E27FC236}">
                  <a16:creationId xmlns:a16="http://schemas.microsoft.com/office/drawing/2014/main" xmlns="" id="{FB59174A-8164-4C4D-BC34-A2B87A3D4E9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12272" y="1366336"/>
              <a:ext cx="2083680" cy="1605501"/>
            </a:xfrm>
            <a:custGeom>
              <a:avLst/>
              <a:gdLst>
                <a:gd name="T0" fmla="*/ 113 w 555"/>
                <a:gd name="T1" fmla="*/ 377 h 427"/>
                <a:gd name="T2" fmla="*/ 104 w 555"/>
                <a:gd name="T3" fmla="*/ 125 h 427"/>
                <a:gd name="T4" fmla="*/ 213 w 555"/>
                <a:gd name="T5" fmla="*/ 138 h 427"/>
                <a:gd name="T6" fmla="*/ 142 w 555"/>
                <a:gd name="T7" fmla="*/ 148 h 427"/>
                <a:gd name="T8" fmla="*/ 213 w 555"/>
                <a:gd name="T9" fmla="*/ 184 h 427"/>
                <a:gd name="T10" fmla="*/ 131 w 555"/>
                <a:gd name="T11" fmla="*/ 107 h 427"/>
                <a:gd name="T12" fmla="*/ 115 w 555"/>
                <a:gd name="T13" fmla="*/ 102 h 427"/>
                <a:gd name="T14" fmla="*/ 204 w 555"/>
                <a:gd name="T15" fmla="*/ 117 h 427"/>
                <a:gd name="T16" fmla="*/ 164 w 555"/>
                <a:gd name="T17" fmla="*/ 79 h 427"/>
                <a:gd name="T18" fmla="*/ 228 w 555"/>
                <a:gd name="T19" fmla="*/ 65 h 427"/>
                <a:gd name="T20" fmla="*/ 230 w 555"/>
                <a:gd name="T21" fmla="*/ 89 h 427"/>
                <a:gd name="T22" fmla="*/ 232 w 555"/>
                <a:gd name="T23" fmla="*/ 102 h 427"/>
                <a:gd name="T24" fmla="*/ 300 w 555"/>
                <a:gd name="T25" fmla="*/ 81 h 427"/>
                <a:gd name="T26" fmla="*/ 272 w 555"/>
                <a:gd name="T27" fmla="*/ 128 h 427"/>
                <a:gd name="T28" fmla="*/ 379 w 555"/>
                <a:gd name="T29" fmla="*/ 121 h 427"/>
                <a:gd name="T30" fmla="*/ 320 w 555"/>
                <a:gd name="T31" fmla="*/ 83 h 427"/>
                <a:gd name="T32" fmla="*/ 330 w 555"/>
                <a:gd name="T33" fmla="*/ 46 h 427"/>
                <a:gd name="T34" fmla="*/ 324 w 555"/>
                <a:gd name="T35" fmla="*/ 36 h 427"/>
                <a:gd name="T36" fmla="*/ 350 w 555"/>
                <a:gd name="T37" fmla="*/ 66 h 427"/>
                <a:gd name="T38" fmla="*/ 386 w 555"/>
                <a:gd name="T39" fmla="*/ 99 h 427"/>
                <a:gd name="T40" fmla="*/ 439 w 555"/>
                <a:gd name="T41" fmla="*/ 48 h 427"/>
                <a:gd name="T42" fmla="*/ 420 w 555"/>
                <a:gd name="T43" fmla="*/ 5 h 427"/>
                <a:gd name="T44" fmla="*/ 314 w 555"/>
                <a:gd name="T45" fmla="*/ 25 h 427"/>
                <a:gd name="T46" fmla="*/ 345 w 555"/>
                <a:gd name="T47" fmla="*/ 243 h 427"/>
                <a:gd name="T48" fmla="*/ 457 w 555"/>
                <a:gd name="T49" fmla="*/ 188 h 427"/>
                <a:gd name="T50" fmla="*/ 412 w 555"/>
                <a:gd name="T51" fmla="*/ 150 h 427"/>
                <a:gd name="T52" fmla="*/ 345 w 555"/>
                <a:gd name="T53" fmla="*/ 138 h 427"/>
                <a:gd name="T54" fmla="*/ 389 w 555"/>
                <a:gd name="T55" fmla="*/ 170 h 427"/>
                <a:gd name="T56" fmla="*/ 407 w 555"/>
                <a:gd name="T57" fmla="*/ 226 h 427"/>
                <a:gd name="T58" fmla="*/ 469 w 555"/>
                <a:gd name="T59" fmla="*/ 231 h 427"/>
                <a:gd name="T60" fmla="*/ 377 w 555"/>
                <a:gd name="T61" fmla="*/ 133 h 427"/>
                <a:gd name="T62" fmla="*/ 532 w 555"/>
                <a:gd name="T63" fmla="*/ 354 h 427"/>
                <a:gd name="T64" fmla="*/ 60 w 555"/>
                <a:gd name="T65" fmla="*/ 347 h 427"/>
                <a:gd name="T66" fmla="*/ 453 w 555"/>
                <a:gd name="T67" fmla="*/ 379 h 427"/>
                <a:gd name="T68" fmla="*/ 532 w 555"/>
                <a:gd name="T69" fmla="*/ 336 h 427"/>
                <a:gd name="T70" fmla="*/ 494 w 555"/>
                <a:gd name="T71" fmla="*/ 309 h 427"/>
                <a:gd name="T72" fmla="*/ 466 w 555"/>
                <a:gd name="T73" fmla="*/ 291 h 427"/>
                <a:gd name="T74" fmla="*/ 422 w 555"/>
                <a:gd name="T75" fmla="*/ 256 h 427"/>
                <a:gd name="T76" fmla="*/ 402 w 555"/>
                <a:gd name="T77" fmla="*/ 300 h 427"/>
                <a:gd name="T78" fmla="*/ 368 w 555"/>
                <a:gd name="T79" fmla="*/ 341 h 427"/>
                <a:gd name="T80" fmla="*/ 297 w 555"/>
                <a:gd name="T81" fmla="*/ 290 h 427"/>
                <a:gd name="T82" fmla="*/ 320 w 555"/>
                <a:gd name="T83" fmla="*/ 238 h 427"/>
                <a:gd name="T84" fmla="*/ 358 w 555"/>
                <a:gd name="T85" fmla="*/ 213 h 427"/>
                <a:gd name="T86" fmla="*/ 351 w 555"/>
                <a:gd name="T87" fmla="*/ 187 h 427"/>
                <a:gd name="T88" fmla="*/ 320 w 555"/>
                <a:gd name="T89" fmla="*/ 189 h 427"/>
                <a:gd name="T90" fmla="*/ 296 w 555"/>
                <a:gd name="T91" fmla="*/ 150 h 427"/>
                <a:gd name="T92" fmla="*/ 286 w 555"/>
                <a:gd name="T93" fmla="*/ 161 h 427"/>
                <a:gd name="T94" fmla="*/ 280 w 555"/>
                <a:gd name="T95" fmla="*/ 201 h 427"/>
                <a:gd name="T96" fmla="*/ 272 w 555"/>
                <a:gd name="T97" fmla="*/ 192 h 427"/>
                <a:gd name="T98" fmla="*/ 220 w 555"/>
                <a:gd name="T99" fmla="*/ 192 h 427"/>
                <a:gd name="T100" fmla="*/ 148 w 555"/>
                <a:gd name="T101" fmla="*/ 187 h 427"/>
                <a:gd name="T102" fmla="*/ 53 w 555"/>
                <a:gd name="T103" fmla="*/ 188 h 427"/>
                <a:gd name="T104" fmla="*/ 26 w 555"/>
                <a:gd name="T105" fmla="*/ 188 h 427"/>
                <a:gd name="T106" fmla="*/ 70 w 555"/>
                <a:gd name="T107" fmla="*/ 325 h 427"/>
                <a:gd name="T108" fmla="*/ 100 w 555"/>
                <a:gd name="T109" fmla="*/ 363 h 427"/>
                <a:gd name="T110" fmla="*/ 344 w 555"/>
                <a:gd name="T111" fmla="*/ 381 h 427"/>
                <a:gd name="T112" fmla="*/ 387 w 555"/>
                <a:gd name="T113" fmla="*/ 423 h 427"/>
                <a:gd name="T114" fmla="*/ 478 w 555"/>
                <a:gd name="T115" fmla="*/ 399 h 427"/>
                <a:gd name="T116" fmla="*/ 134 w 555"/>
                <a:gd name="T117" fmla="*/ 225 h 427"/>
                <a:gd name="T118" fmla="*/ 133 w 555"/>
                <a:gd name="T119" fmla="*/ 216 h 427"/>
                <a:gd name="T120" fmla="*/ 278 w 555"/>
                <a:gd name="T121" fmla="*/ 362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55" h="427">
                  <a:moveTo>
                    <a:pt x="109" y="375"/>
                  </a:moveTo>
                  <a:cubicBezTo>
                    <a:pt x="107" y="373"/>
                    <a:pt x="103" y="373"/>
                    <a:pt x="102" y="371"/>
                  </a:cubicBezTo>
                  <a:cubicBezTo>
                    <a:pt x="101" y="370"/>
                    <a:pt x="97" y="363"/>
                    <a:pt x="95" y="363"/>
                  </a:cubicBezTo>
                  <a:cubicBezTo>
                    <a:pt x="92" y="363"/>
                    <a:pt x="89" y="363"/>
                    <a:pt x="87" y="361"/>
                  </a:cubicBezTo>
                  <a:cubicBezTo>
                    <a:pt x="84" y="359"/>
                    <a:pt x="82" y="359"/>
                    <a:pt x="80" y="360"/>
                  </a:cubicBezTo>
                  <a:cubicBezTo>
                    <a:pt x="78" y="362"/>
                    <a:pt x="82" y="362"/>
                    <a:pt x="82" y="363"/>
                  </a:cubicBezTo>
                  <a:cubicBezTo>
                    <a:pt x="82" y="365"/>
                    <a:pt x="83" y="366"/>
                    <a:pt x="85" y="365"/>
                  </a:cubicBezTo>
                  <a:cubicBezTo>
                    <a:pt x="87" y="365"/>
                    <a:pt x="88" y="368"/>
                    <a:pt x="89" y="369"/>
                  </a:cubicBezTo>
                  <a:cubicBezTo>
                    <a:pt x="91" y="369"/>
                    <a:pt x="91" y="371"/>
                    <a:pt x="93" y="371"/>
                  </a:cubicBezTo>
                  <a:cubicBezTo>
                    <a:pt x="95" y="371"/>
                    <a:pt x="96" y="374"/>
                    <a:pt x="97" y="375"/>
                  </a:cubicBezTo>
                  <a:cubicBezTo>
                    <a:pt x="98" y="376"/>
                    <a:pt x="100" y="375"/>
                    <a:pt x="100" y="376"/>
                  </a:cubicBezTo>
                  <a:cubicBezTo>
                    <a:pt x="100" y="377"/>
                    <a:pt x="102" y="378"/>
                    <a:pt x="103" y="380"/>
                  </a:cubicBezTo>
                  <a:cubicBezTo>
                    <a:pt x="106" y="380"/>
                    <a:pt x="110" y="381"/>
                    <a:pt x="112" y="380"/>
                  </a:cubicBezTo>
                  <a:cubicBezTo>
                    <a:pt x="113" y="379"/>
                    <a:pt x="113" y="378"/>
                    <a:pt x="113" y="377"/>
                  </a:cubicBezTo>
                  <a:cubicBezTo>
                    <a:pt x="114" y="375"/>
                    <a:pt x="111" y="377"/>
                    <a:pt x="109" y="375"/>
                  </a:cubicBezTo>
                  <a:close/>
                  <a:moveTo>
                    <a:pt x="105" y="155"/>
                  </a:moveTo>
                  <a:cubicBezTo>
                    <a:pt x="110" y="156"/>
                    <a:pt x="110" y="165"/>
                    <a:pt x="113" y="165"/>
                  </a:cubicBezTo>
                  <a:cubicBezTo>
                    <a:pt x="116" y="165"/>
                    <a:pt x="114" y="162"/>
                    <a:pt x="118" y="162"/>
                  </a:cubicBezTo>
                  <a:cubicBezTo>
                    <a:pt x="121" y="162"/>
                    <a:pt x="120" y="160"/>
                    <a:pt x="124" y="161"/>
                  </a:cubicBezTo>
                  <a:cubicBezTo>
                    <a:pt x="127" y="161"/>
                    <a:pt x="130" y="160"/>
                    <a:pt x="130" y="156"/>
                  </a:cubicBezTo>
                  <a:cubicBezTo>
                    <a:pt x="130" y="152"/>
                    <a:pt x="132" y="151"/>
                    <a:pt x="136" y="150"/>
                  </a:cubicBezTo>
                  <a:cubicBezTo>
                    <a:pt x="139" y="149"/>
                    <a:pt x="136" y="145"/>
                    <a:pt x="141" y="144"/>
                  </a:cubicBezTo>
                  <a:cubicBezTo>
                    <a:pt x="145" y="143"/>
                    <a:pt x="158" y="137"/>
                    <a:pt x="160" y="135"/>
                  </a:cubicBezTo>
                  <a:cubicBezTo>
                    <a:pt x="163" y="134"/>
                    <a:pt x="158" y="132"/>
                    <a:pt x="153" y="129"/>
                  </a:cubicBezTo>
                  <a:cubicBezTo>
                    <a:pt x="148" y="125"/>
                    <a:pt x="144" y="125"/>
                    <a:pt x="140" y="127"/>
                  </a:cubicBezTo>
                  <a:cubicBezTo>
                    <a:pt x="136" y="130"/>
                    <a:pt x="139" y="124"/>
                    <a:pt x="136" y="126"/>
                  </a:cubicBezTo>
                  <a:cubicBezTo>
                    <a:pt x="133" y="127"/>
                    <a:pt x="125" y="124"/>
                    <a:pt x="124" y="122"/>
                  </a:cubicBezTo>
                  <a:cubicBezTo>
                    <a:pt x="123" y="121"/>
                    <a:pt x="108" y="125"/>
                    <a:pt x="104" y="125"/>
                  </a:cubicBezTo>
                  <a:cubicBezTo>
                    <a:pt x="100" y="125"/>
                    <a:pt x="104" y="129"/>
                    <a:pt x="107" y="131"/>
                  </a:cubicBezTo>
                  <a:cubicBezTo>
                    <a:pt x="109" y="133"/>
                    <a:pt x="101" y="139"/>
                    <a:pt x="102" y="140"/>
                  </a:cubicBezTo>
                  <a:cubicBezTo>
                    <a:pt x="104" y="142"/>
                    <a:pt x="101" y="145"/>
                    <a:pt x="97" y="150"/>
                  </a:cubicBezTo>
                  <a:cubicBezTo>
                    <a:pt x="93" y="154"/>
                    <a:pt x="100" y="154"/>
                    <a:pt x="105" y="155"/>
                  </a:cubicBezTo>
                  <a:close/>
                  <a:moveTo>
                    <a:pt x="243" y="178"/>
                  </a:moveTo>
                  <a:cubicBezTo>
                    <a:pt x="244" y="176"/>
                    <a:pt x="251" y="182"/>
                    <a:pt x="252" y="177"/>
                  </a:cubicBezTo>
                  <a:cubicBezTo>
                    <a:pt x="252" y="173"/>
                    <a:pt x="244" y="171"/>
                    <a:pt x="241" y="169"/>
                  </a:cubicBezTo>
                  <a:cubicBezTo>
                    <a:pt x="237" y="167"/>
                    <a:pt x="236" y="168"/>
                    <a:pt x="231" y="164"/>
                  </a:cubicBezTo>
                  <a:cubicBezTo>
                    <a:pt x="225" y="160"/>
                    <a:pt x="232" y="158"/>
                    <a:pt x="228" y="155"/>
                  </a:cubicBezTo>
                  <a:cubicBezTo>
                    <a:pt x="224" y="152"/>
                    <a:pt x="223" y="144"/>
                    <a:pt x="226" y="141"/>
                  </a:cubicBezTo>
                  <a:cubicBezTo>
                    <a:pt x="228" y="138"/>
                    <a:pt x="231" y="134"/>
                    <a:pt x="226" y="132"/>
                  </a:cubicBezTo>
                  <a:cubicBezTo>
                    <a:pt x="222" y="130"/>
                    <a:pt x="213" y="134"/>
                    <a:pt x="214" y="135"/>
                  </a:cubicBezTo>
                  <a:cubicBezTo>
                    <a:pt x="215" y="136"/>
                    <a:pt x="222" y="140"/>
                    <a:pt x="222" y="142"/>
                  </a:cubicBezTo>
                  <a:cubicBezTo>
                    <a:pt x="222" y="143"/>
                    <a:pt x="216" y="137"/>
                    <a:pt x="213" y="138"/>
                  </a:cubicBezTo>
                  <a:cubicBezTo>
                    <a:pt x="211" y="140"/>
                    <a:pt x="209" y="136"/>
                    <a:pt x="207" y="138"/>
                  </a:cubicBezTo>
                  <a:cubicBezTo>
                    <a:pt x="205" y="141"/>
                    <a:pt x="209" y="151"/>
                    <a:pt x="211" y="154"/>
                  </a:cubicBezTo>
                  <a:cubicBezTo>
                    <a:pt x="213" y="156"/>
                    <a:pt x="209" y="156"/>
                    <a:pt x="207" y="157"/>
                  </a:cubicBezTo>
                  <a:cubicBezTo>
                    <a:pt x="205" y="158"/>
                    <a:pt x="205" y="149"/>
                    <a:pt x="202" y="146"/>
                  </a:cubicBezTo>
                  <a:cubicBezTo>
                    <a:pt x="200" y="143"/>
                    <a:pt x="191" y="140"/>
                    <a:pt x="191" y="142"/>
                  </a:cubicBezTo>
                  <a:cubicBezTo>
                    <a:pt x="190" y="144"/>
                    <a:pt x="196" y="144"/>
                    <a:pt x="196" y="147"/>
                  </a:cubicBezTo>
                  <a:cubicBezTo>
                    <a:pt x="195" y="150"/>
                    <a:pt x="191" y="145"/>
                    <a:pt x="188" y="148"/>
                  </a:cubicBezTo>
                  <a:cubicBezTo>
                    <a:pt x="185" y="150"/>
                    <a:pt x="186" y="148"/>
                    <a:pt x="186" y="146"/>
                  </a:cubicBezTo>
                  <a:cubicBezTo>
                    <a:pt x="187" y="143"/>
                    <a:pt x="182" y="141"/>
                    <a:pt x="176" y="141"/>
                  </a:cubicBezTo>
                  <a:cubicBezTo>
                    <a:pt x="171" y="142"/>
                    <a:pt x="174" y="146"/>
                    <a:pt x="172" y="147"/>
                  </a:cubicBezTo>
                  <a:cubicBezTo>
                    <a:pt x="171" y="148"/>
                    <a:pt x="162" y="146"/>
                    <a:pt x="168" y="145"/>
                  </a:cubicBezTo>
                  <a:cubicBezTo>
                    <a:pt x="173" y="144"/>
                    <a:pt x="171" y="141"/>
                    <a:pt x="169" y="138"/>
                  </a:cubicBezTo>
                  <a:cubicBezTo>
                    <a:pt x="167" y="135"/>
                    <a:pt x="162" y="138"/>
                    <a:pt x="153" y="142"/>
                  </a:cubicBezTo>
                  <a:cubicBezTo>
                    <a:pt x="144" y="145"/>
                    <a:pt x="141" y="148"/>
                    <a:pt x="142" y="148"/>
                  </a:cubicBezTo>
                  <a:cubicBezTo>
                    <a:pt x="143" y="148"/>
                    <a:pt x="143" y="150"/>
                    <a:pt x="140" y="153"/>
                  </a:cubicBezTo>
                  <a:cubicBezTo>
                    <a:pt x="136" y="155"/>
                    <a:pt x="140" y="158"/>
                    <a:pt x="143" y="158"/>
                  </a:cubicBezTo>
                  <a:cubicBezTo>
                    <a:pt x="146" y="158"/>
                    <a:pt x="143" y="160"/>
                    <a:pt x="145" y="161"/>
                  </a:cubicBezTo>
                  <a:cubicBezTo>
                    <a:pt x="147" y="161"/>
                    <a:pt x="157" y="157"/>
                    <a:pt x="160" y="159"/>
                  </a:cubicBezTo>
                  <a:cubicBezTo>
                    <a:pt x="163" y="161"/>
                    <a:pt x="144" y="162"/>
                    <a:pt x="144" y="165"/>
                  </a:cubicBezTo>
                  <a:cubicBezTo>
                    <a:pt x="144" y="169"/>
                    <a:pt x="154" y="171"/>
                    <a:pt x="162" y="169"/>
                  </a:cubicBezTo>
                  <a:cubicBezTo>
                    <a:pt x="170" y="168"/>
                    <a:pt x="183" y="170"/>
                    <a:pt x="183" y="172"/>
                  </a:cubicBezTo>
                  <a:cubicBezTo>
                    <a:pt x="183" y="174"/>
                    <a:pt x="174" y="174"/>
                    <a:pt x="167" y="173"/>
                  </a:cubicBezTo>
                  <a:cubicBezTo>
                    <a:pt x="160" y="173"/>
                    <a:pt x="148" y="175"/>
                    <a:pt x="149" y="177"/>
                  </a:cubicBezTo>
                  <a:cubicBezTo>
                    <a:pt x="149" y="180"/>
                    <a:pt x="150" y="180"/>
                    <a:pt x="157" y="183"/>
                  </a:cubicBezTo>
                  <a:cubicBezTo>
                    <a:pt x="165" y="187"/>
                    <a:pt x="172" y="182"/>
                    <a:pt x="172" y="186"/>
                  </a:cubicBezTo>
                  <a:cubicBezTo>
                    <a:pt x="171" y="191"/>
                    <a:pt x="176" y="192"/>
                    <a:pt x="185" y="192"/>
                  </a:cubicBezTo>
                  <a:cubicBezTo>
                    <a:pt x="195" y="193"/>
                    <a:pt x="199" y="188"/>
                    <a:pt x="204" y="188"/>
                  </a:cubicBezTo>
                  <a:cubicBezTo>
                    <a:pt x="209" y="189"/>
                    <a:pt x="211" y="188"/>
                    <a:pt x="213" y="184"/>
                  </a:cubicBezTo>
                  <a:cubicBezTo>
                    <a:pt x="215" y="181"/>
                    <a:pt x="217" y="183"/>
                    <a:pt x="218" y="185"/>
                  </a:cubicBezTo>
                  <a:cubicBezTo>
                    <a:pt x="218" y="186"/>
                    <a:pt x="225" y="186"/>
                    <a:pt x="226" y="187"/>
                  </a:cubicBezTo>
                  <a:cubicBezTo>
                    <a:pt x="229" y="191"/>
                    <a:pt x="241" y="190"/>
                    <a:pt x="246" y="188"/>
                  </a:cubicBezTo>
                  <a:cubicBezTo>
                    <a:pt x="250" y="185"/>
                    <a:pt x="244" y="179"/>
                    <a:pt x="241" y="182"/>
                  </a:cubicBezTo>
                  <a:cubicBezTo>
                    <a:pt x="239" y="185"/>
                    <a:pt x="237" y="183"/>
                    <a:pt x="237" y="182"/>
                  </a:cubicBezTo>
                  <a:cubicBezTo>
                    <a:pt x="236" y="180"/>
                    <a:pt x="241" y="180"/>
                    <a:pt x="243" y="178"/>
                  </a:cubicBezTo>
                  <a:close/>
                  <a:moveTo>
                    <a:pt x="138" y="110"/>
                  </a:moveTo>
                  <a:cubicBezTo>
                    <a:pt x="143" y="110"/>
                    <a:pt x="148" y="106"/>
                    <a:pt x="147" y="103"/>
                  </a:cubicBezTo>
                  <a:cubicBezTo>
                    <a:pt x="147" y="101"/>
                    <a:pt x="135" y="109"/>
                    <a:pt x="138" y="110"/>
                  </a:cubicBezTo>
                  <a:close/>
                  <a:moveTo>
                    <a:pt x="115" y="102"/>
                  </a:moveTo>
                  <a:cubicBezTo>
                    <a:pt x="117" y="103"/>
                    <a:pt x="115" y="107"/>
                    <a:pt x="117" y="106"/>
                  </a:cubicBezTo>
                  <a:cubicBezTo>
                    <a:pt x="119" y="104"/>
                    <a:pt x="120" y="104"/>
                    <a:pt x="121" y="105"/>
                  </a:cubicBezTo>
                  <a:cubicBezTo>
                    <a:pt x="124" y="106"/>
                    <a:pt x="125" y="103"/>
                    <a:pt x="126" y="102"/>
                  </a:cubicBezTo>
                  <a:cubicBezTo>
                    <a:pt x="128" y="100"/>
                    <a:pt x="127" y="107"/>
                    <a:pt x="131" y="107"/>
                  </a:cubicBezTo>
                  <a:cubicBezTo>
                    <a:pt x="134" y="107"/>
                    <a:pt x="133" y="100"/>
                    <a:pt x="136" y="102"/>
                  </a:cubicBezTo>
                  <a:cubicBezTo>
                    <a:pt x="139" y="104"/>
                    <a:pt x="140" y="101"/>
                    <a:pt x="140" y="99"/>
                  </a:cubicBezTo>
                  <a:cubicBezTo>
                    <a:pt x="141" y="97"/>
                    <a:pt x="141" y="94"/>
                    <a:pt x="144" y="93"/>
                  </a:cubicBezTo>
                  <a:cubicBezTo>
                    <a:pt x="147" y="93"/>
                    <a:pt x="144" y="96"/>
                    <a:pt x="146" y="99"/>
                  </a:cubicBezTo>
                  <a:cubicBezTo>
                    <a:pt x="148" y="103"/>
                    <a:pt x="151" y="99"/>
                    <a:pt x="152" y="98"/>
                  </a:cubicBezTo>
                  <a:cubicBezTo>
                    <a:pt x="152" y="96"/>
                    <a:pt x="157" y="97"/>
                    <a:pt x="157" y="95"/>
                  </a:cubicBezTo>
                  <a:cubicBezTo>
                    <a:pt x="156" y="93"/>
                    <a:pt x="158" y="93"/>
                    <a:pt x="157" y="90"/>
                  </a:cubicBezTo>
                  <a:cubicBezTo>
                    <a:pt x="155" y="88"/>
                    <a:pt x="159" y="89"/>
                    <a:pt x="160" y="87"/>
                  </a:cubicBezTo>
                  <a:cubicBezTo>
                    <a:pt x="162" y="85"/>
                    <a:pt x="158" y="87"/>
                    <a:pt x="155" y="84"/>
                  </a:cubicBezTo>
                  <a:cubicBezTo>
                    <a:pt x="153" y="82"/>
                    <a:pt x="152" y="85"/>
                    <a:pt x="152" y="87"/>
                  </a:cubicBezTo>
                  <a:cubicBezTo>
                    <a:pt x="152" y="88"/>
                    <a:pt x="146" y="87"/>
                    <a:pt x="143" y="86"/>
                  </a:cubicBezTo>
                  <a:cubicBezTo>
                    <a:pt x="140" y="85"/>
                    <a:pt x="136" y="90"/>
                    <a:pt x="132" y="92"/>
                  </a:cubicBezTo>
                  <a:cubicBezTo>
                    <a:pt x="128" y="94"/>
                    <a:pt x="127" y="98"/>
                    <a:pt x="123" y="98"/>
                  </a:cubicBezTo>
                  <a:cubicBezTo>
                    <a:pt x="119" y="97"/>
                    <a:pt x="113" y="101"/>
                    <a:pt x="115" y="102"/>
                  </a:cubicBezTo>
                  <a:close/>
                  <a:moveTo>
                    <a:pt x="158" y="101"/>
                  </a:moveTo>
                  <a:cubicBezTo>
                    <a:pt x="154" y="101"/>
                    <a:pt x="154" y="105"/>
                    <a:pt x="159" y="105"/>
                  </a:cubicBezTo>
                  <a:cubicBezTo>
                    <a:pt x="163" y="105"/>
                    <a:pt x="165" y="106"/>
                    <a:pt x="158" y="106"/>
                  </a:cubicBezTo>
                  <a:cubicBezTo>
                    <a:pt x="152" y="106"/>
                    <a:pt x="149" y="111"/>
                    <a:pt x="153" y="110"/>
                  </a:cubicBezTo>
                  <a:cubicBezTo>
                    <a:pt x="158" y="109"/>
                    <a:pt x="163" y="109"/>
                    <a:pt x="160" y="110"/>
                  </a:cubicBezTo>
                  <a:cubicBezTo>
                    <a:pt x="157" y="111"/>
                    <a:pt x="148" y="112"/>
                    <a:pt x="149" y="114"/>
                  </a:cubicBezTo>
                  <a:cubicBezTo>
                    <a:pt x="150" y="115"/>
                    <a:pt x="153" y="114"/>
                    <a:pt x="157" y="116"/>
                  </a:cubicBezTo>
                  <a:cubicBezTo>
                    <a:pt x="160" y="117"/>
                    <a:pt x="163" y="118"/>
                    <a:pt x="165" y="115"/>
                  </a:cubicBezTo>
                  <a:cubicBezTo>
                    <a:pt x="168" y="112"/>
                    <a:pt x="172" y="109"/>
                    <a:pt x="170" y="113"/>
                  </a:cubicBezTo>
                  <a:cubicBezTo>
                    <a:pt x="169" y="117"/>
                    <a:pt x="175" y="114"/>
                    <a:pt x="182" y="114"/>
                  </a:cubicBezTo>
                  <a:cubicBezTo>
                    <a:pt x="190" y="114"/>
                    <a:pt x="181" y="118"/>
                    <a:pt x="173" y="119"/>
                  </a:cubicBezTo>
                  <a:cubicBezTo>
                    <a:pt x="165" y="119"/>
                    <a:pt x="167" y="123"/>
                    <a:pt x="173" y="125"/>
                  </a:cubicBezTo>
                  <a:cubicBezTo>
                    <a:pt x="179" y="126"/>
                    <a:pt x="192" y="121"/>
                    <a:pt x="195" y="118"/>
                  </a:cubicBezTo>
                  <a:cubicBezTo>
                    <a:pt x="198" y="115"/>
                    <a:pt x="201" y="119"/>
                    <a:pt x="204" y="117"/>
                  </a:cubicBezTo>
                  <a:cubicBezTo>
                    <a:pt x="207" y="115"/>
                    <a:pt x="213" y="117"/>
                    <a:pt x="218" y="116"/>
                  </a:cubicBezTo>
                  <a:cubicBezTo>
                    <a:pt x="223" y="115"/>
                    <a:pt x="224" y="105"/>
                    <a:pt x="220" y="104"/>
                  </a:cubicBezTo>
                  <a:cubicBezTo>
                    <a:pt x="216" y="102"/>
                    <a:pt x="216" y="106"/>
                    <a:pt x="213" y="106"/>
                  </a:cubicBezTo>
                  <a:cubicBezTo>
                    <a:pt x="210" y="107"/>
                    <a:pt x="209" y="103"/>
                    <a:pt x="206" y="100"/>
                  </a:cubicBezTo>
                  <a:cubicBezTo>
                    <a:pt x="204" y="98"/>
                    <a:pt x="205" y="93"/>
                    <a:pt x="202" y="94"/>
                  </a:cubicBezTo>
                  <a:cubicBezTo>
                    <a:pt x="198" y="94"/>
                    <a:pt x="190" y="100"/>
                    <a:pt x="195" y="101"/>
                  </a:cubicBezTo>
                  <a:cubicBezTo>
                    <a:pt x="200" y="101"/>
                    <a:pt x="198" y="104"/>
                    <a:pt x="196" y="105"/>
                  </a:cubicBezTo>
                  <a:cubicBezTo>
                    <a:pt x="193" y="106"/>
                    <a:pt x="201" y="108"/>
                    <a:pt x="200" y="109"/>
                  </a:cubicBezTo>
                  <a:cubicBezTo>
                    <a:pt x="199" y="111"/>
                    <a:pt x="186" y="110"/>
                    <a:pt x="186" y="107"/>
                  </a:cubicBezTo>
                  <a:cubicBezTo>
                    <a:pt x="185" y="104"/>
                    <a:pt x="175" y="99"/>
                    <a:pt x="171" y="100"/>
                  </a:cubicBezTo>
                  <a:cubicBezTo>
                    <a:pt x="167" y="101"/>
                    <a:pt x="169" y="97"/>
                    <a:pt x="165" y="97"/>
                  </a:cubicBezTo>
                  <a:cubicBezTo>
                    <a:pt x="160" y="96"/>
                    <a:pt x="162" y="100"/>
                    <a:pt x="158" y="101"/>
                  </a:cubicBezTo>
                  <a:close/>
                  <a:moveTo>
                    <a:pt x="172" y="81"/>
                  </a:moveTo>
                  <a:cubicBezTo>
                    <a:pt x="174" y="77"/>
                    <a:pt x="163" y="78"/>
                    <a:pt x="164" y="79"/>
                  </a:cubicBezTo>
                  <a:cubicBezTo>
                    <a:pt x="166" y="82"/>
                    <a:pt x="171" y="84"/>
                    <a:pt x="172" y="81"/>
                  </a:cubicBezTo>
                  <a:close/>
                  <a:moveTo>
                    <a:pt x="195" y="79"/>
                  </a:moveTo>
                  <a:cubicBezTo>
                    <a:pt x="199" y="79"/>
                    <a:pt x="197" y="76"/>
                    <a:pt x="191" y="77"/>
                  </a:cubicBezTo>
                  <a:cubicBezTo>
                    <a:pt x="186" y="78"/>
                    <a:pt x="176" y="78"/>
                    <a:pt x="176" y="82"/>
                  </a:cubicBezTo>
                  <a:cubicBezTo>
                    <a:pt x="176" y="85"/>
                    <a:pt x="178" y="87"/>
                    <a:pt x="184" y="87"/>
                  </a:cubicBezTo>
                  <a:cubicBezTo>
                    <a:pt x="190" y="88"/>
                    <a:pt x="196" y="82"/>
                    <a:pt x="193" y="82"/>
                  </a:cubicBezTo>
                  <a:cubicBezTo>
                    <a:pt x="190" y="82"/>
                    <a:pt x="192" y="80"/>
                    <a:pt x="195" y="79"/>
                  </a:cubicBezTo>
                  <a:close/>
                  <a:moveTo>
                    <a:pt x="182" y="74"/>
                  </a:moveTo>
                  <a:cubicBezTo>
                    <a:pt x="184" y="75"/>
                    <a:pt x="187" y="72"/>
                    <a:pt x="189" y="73"/>
                  </a:cubicBezTo>
                  <a:cubicBezTo>
                    <a:pt x="191" y="75"/>
                    <a:pt x="200" y="76"/>
                    <a:pt x="200" y="72"/>
                  </a:cubicBezTo>
                  <a:cubicBezTo>
                    <a:pt x="200" y="67"/>
                    <a:pt x="189" y="67"/>
                    <a:pt x="186" y="69"/>
                  </a:cubicBezTo>
                  <a:cubicBezTo>
                    <a:pt x="183" y="70"/>
                    <a:pt x="171" y="71"/>
                    <a:pt x="174" y="74"/>
                  </a:cubicBezTo>
                  <a:cubicBezTo>
                    <a:pt x="176" y="75"/>
                    <a:pt x="179" y="73"/>
                    <a:pt x="182" y="74"/>
                  </a:cubicBezTo>
                  <a:close/>
                  <a:moveTo>
                    <a:pt x="228" y="65"/>
                  </a:moveTo>
                  <a:cubicBezTo>
                    <a:pt x="231" y="63"/>
                    <a:pt x="237" y="67"/>
                    <a:pt x="236" y="69"/>
                  </a:cubicBezTo>
                  <a:cubicBezTo>
                    <a:pt x="235" y="72"/>
                    <a:pt x="225" y="69"/>
                    <a:pt x="226" y="71"/>
                  </a:cubicBezTo>
                  <a:cubicBezTo>
                    <a:pt x="226" y="72"/>
                    <a:pt x="228" y="75"/>
                    <a:pt x="234" y="73"/>
                  </a:cubicBezTo>
                  <a:cubicBezTo>
                    <a:pt x="241" y="71"/>
                    <a:pt x="246" y="73"/>
                    <a:pt x="251" y="76"/>
                  </a:cubicBezTo>
                  <a:cubicBezTo>
                    <a:pt x="255" y="80"/>
                    <a:pt x="259" y="81"/>
                    <a:pt x="262" y="78"/>
                  </a:cubicBezTo>
                  <a:cubicBezTo>
                    <a:pt x="265" y="74"/>
                    <a:pt x="259" y="74"/>
                    <a:pt x="260" y="71"/>
                  </a:cubicBezTo>
                  <a:cubicBezTo>
                    <a:pt x="261" y="68"/>
                    <a:pt x="256" y="66"/>
                    <a:pt x="252" y="66"/>
                  </a:cubicBezTo>
                  <a:cubicBezTo>
                    <a:pt x="249" y="66"/>
                    <a:pt x="248" y="61"/>
                    <a:pt x="246" y="62"/>
                  </a:cubicBezTo>
                  <a:cubicBezTo>
                    <a:pt x="243" y="63"/>
                    <a:pt x="242" y="65"/>
                    <a:pt x="242" y="61"/>
                  </a:cubicBezTo>
                  <a:cubicBezTo>
                    <a:pt x="242" y="58"/>
                    <a:pt x="227" y="57"/>
                    <a:pt x="224" y="59"/>
                  </a:cubicBezTo>
                  <a:cubicBezTo>
                    <a:pt x="220" y="60"/>
                    <a:pt x="225" y="68"/>
                    <a:pt x="228" y="65"/>
                  </a:cubicBezTo>
                  <a:close/>
                  <a:moveTo>
                    <a:pt x="230" y="89"/>
                  </a:moveTo>
                  <a:cubicBezTo>
                    <a:pt x="232" y="86"/>
                    <a:pt x="221" y="77"/>
                    <a:pt x="220" y="81"/>
                  </a:cubicBezTo>
                  <a:cubicBezTo>
                    <a:pt x="220" y="85"/>
                    <a:pt x="227" y="92"/>
                    <a:pt x="230" y="89"/>
                  </a:cubicBezTo>
                  <a:close/>
                  <a:moveTo>
                    <a:pt x="266" y="52"/>
                  </a:moveTo>
                  <a:cubicBezTo>
                    <a:pt x="268" y="49"/>
                    <a:pt x="254" y="47"/>
                    <a:pt x="257" y="49"/>
                  </a:cubicBezTo>
                  <a:cubicBezTo>
                    <a:pt x="259" y="51"/>
                    <a:pt x="264" y="56"/>
                    <a:pt x="266" y="52"/>
                  </a:cubicBezTo>
                  <a:close/>
                  <a:moveTo>
                    <a:pt x="234" y="115"/>
                  </a:moveTo>
                  <a:cubicBezTo>
                    <a:pt x="236" y="113"/>
                    <a:pt x="230" y="108"/>
                    <a:pt x="229" y="112"/>
                  </a:cubicBezTo>
                  <a:cubicBezTo>
                    <a:pt x="227" y="116"/>
                    <a:pt x="233" y="118"/>
                    <a:pt x="234" y="115"/>
                  </a:cubicBezTo>
                  <a:close/>
                  <a:moveTo>
                    <a:pt x="266" y="96"/>
                  </a:moveTo>
                  <a:cubicBezTo>
                    <a:pt x="265" y="99"/>
                    <a:pt x="259" y="95"/>
                    <a:pt x="254" y="93"/>
                  </a:cubicBezTo>
                  <a:cubicBezTo>
                    <a:pt x="249" y="91"/>
                    <a:pt x="252" y="97"/>
                    <a:pt x="256" y="101"/>
                  </a:cubicBezTo>
                  <a:cubicBezTo>
                    <a:pt x="260" y="104"/>
                    <a:pt x="254" y="102"/>
                    <a:pt x="249" y="99"/>
                  </a:cubicBezTo>
                  <a:cubicBezTo>
                    <a:pt x="244" y="95"/>
                    <a:pt x="244" y="101"/>
                    <a:pt x="247" y="103"/>
                  </a:cubicBezTo>
                  <a:cubicBezTo>
                    <a:pt x="249" y="105"/>
                    <a:pt x="246" y="108"/>
                    <a:pt x="243" y="103"/>
                  </a:cubicBezTo>
                  <a:cubicBezTo>
                    <a:pt x="239" y="99"/>
                    <a:pt x="238" y="94"/>
                    <a:pt x="233" y="94"/>
                  </a:cubicBezTo>
                  <a:cubicBezTo>
                    <a:pt x="227" y="94"/>
                    <a:pt x="230" y="99"/>
                    <a:pt x="232" y="102"/>
                  </a:cubicBezTo>
                  <a:cubicBezTo>
                    <a:pt x="234" y="105"/>
                    <a:pt x="237" y="106"/>
                    <a:pt x="242" y="109"/>
                  </a:cubicBezTo>
                  <a:cubicBezTo>
                    <a:pt x="246" y="111"/>
                    <a:pt x="253" y="108"/>
                    <a:pt x="257" y="108"/>
                  </a:cubicBezTo>
                  <a:cubicBezTo>
                    <a:pt x="260" y="109"/>
                    <a:pt x="253" y="113"/>
                    <a:pt x="255" y="116"/>
                  </a:cubicBezTo>
                  <a:cubicBezTo>
                    <a:pt x="257" y="119"/>
                    <a:pt x="264" y="117"/>
                    <a:pt x="268" y="117"/>
                  </a:cubicBezTo>
                  <a:cubicBezTo>
                    <a:pt x="273" y="116"/>
                    <a:pt x="271" y="114"/>
                    <a:pt x="273" y="112"/>
                  </a:cubicBezTo>
                  <a:cubicBezTo>
                    <a:pt x="276" y="110"/>
                    <a:pt x="271" y="110"/>
                    <a:pt x="273" y="105"/>
                  </a:cubicBezTo>
                  <a:cubicBezTo>
                    <a:pt x="275" y="101"/>
                    <a:pt x="266" y="93"/>
                    <a:pt x="266" y="96"/>
                  </a:cubicBezTo>
                  <a:close/>
                  <a:moveTo>
                    <a:pt x="277" y="80"/>
                  </a:moveTo>
                  <a:cubicBezTo>
                    <a:pt x="281" y="80"/>
                    <a:pt x="285" y="79"/>
                    <a:pt x="288" y="78"/>
                  </a:cubicBezTo>
                  <a:cubicBezTo>
                    <a:pt x="292" y="76"/>
                    <a:pt x="286" y="76"/>
                    <a:pt x="289" y="73"/>
                  </a:cubicBezTo>
                  <a:cubicBezTo>
                    <a:pt x="291" y="70"/>
                    <a:pt x="283" y="69"/>
                    <a:pt x="282" y="70"/>
                  </a:cubicBezTo>
                  <a:cubicBezTo>
                    <a:pt x="282" y="72"/>
                    <a:pt x="271" y="64"/>
                    <a:pt x="269" y="66"/>
                  </a:cubicBezTo>
                  <a:cubicBezTo>
                    <a:pt x="268" y="69"/>
                    <a:pt x="273" y="80"/>
                    <a:pt x="277" y="80"/>
                  </a:cubicBezTo>
                  <a:close/>
                  <a:moveTo>
                    <a:pt x="300" y="81"/>
                  </a:moveTo>
                  <a:cubicBezTo>
                    <a:pt x="299" y="79"/>
                    <a:pt x="278" y="82"/>
                    <a:pt x="281" y="84"/>
                  </a:cubicBezTo>
                  <a:cubicBezTo>
                    <a:pt x="287" y="88"/>
                    <a:pt x="300" y="83"/>
                    <a:pt x="300" y="81"/>
                  </a:cubicBezTo>
                  <a:close/>
                  <a:moveTo>
                    <a:pt x="297" y="121"/>
                  </a:moveTo>
                  <a:cubicBezTo>
                    <a:pt x="302" y="121"/>
                    <a:pt x="299" y="115"/>
                    <a:pt x="294" y="111"/>
                  </a:cubicBezTo>
                  <a:cubicBezTo>
                    <a:pt x="288" y="107"/>
                    <a:pt x="276" y="115"/>
                    <a:pt x="278" y="117"/>
                  </a:cubicBezTo>
                  <a:cubicBezTo>
                    <a:pt x="280" y="119"/>
                    <a:pt x="292" y="122"/>
                    <a:pt x="297" y="121"/>
                  </a:cubicBezTo>
                  <a:close/>
                  <a:moveTo>
                    <a:pt x="261" y="160"/>
                  </a:moveTo>
                  <a:cubicBezTo>
                    <a:pt x="267" y="164"/>
                    <a:pt x="265" y="157"/>
                    <a:pt x="272" y="157"/>
                  </a:cubicBezTo>
                  <a:cubicBezTo>
                    <a:pt x="279" y="157"/>
                    <a:pt x="280" y="146"/>
                    <a:pt x="281" y="142"/>
                  </a:cubicBezTo>
                  <a:cubicBezTo>
                    <a:pt x="282" y="138"/>
                    <a:pt x="275" y="138"/>
                    <a:pt x="277" y="141"/>
                  </a:cubicBezTo>
                  <a:cubicBezTo>
                    <a:pt x="278" y="144"/>
                    <a:pt x="277" y="147"/>
                    <a:pt x="276" y="143"/>
                  </a:cubicBezTo>
                  <a:cubicBezTo>
                    <a:pt x="275" y="140"/>
                    <a:pt x="270" y="143"/>
                    <a:pt x="268" y="140"/>
                  </a:cubicBezTo>
                  <a:cubicBezTo>
                    <a:pt x="266" y="138"/>
                    <a:pt x="274" y="137"/>
                    <a:pt x="276" y="134"/>
                  </a:cubicBezTo>
                  <a:cubicBezTo>
                    <a:pt x="278" y="130"/>
                    <a:pt x="270" y="131"/>
                    <a:pt x="272" y="128"/>
                  </a:cubicBezTo>
                  <a:cubicBezTo>
                    <a:pt x="274" y="125"/>
                    <a:pt x="260" y="128"/>
                    <a:pt x="264" y="130"/>
                  </a:cubicBezTo>
                  <a:cubicBezTo>
                    <a:pt x="268" y="132"/>
                    <a:pt x="264" y="134"/>
                    <a:pt x="260" y="131"/>
                  </a:cubicBezTo>
                  <a:cubicBezTo>
                    <a:pt x="256" y="128"/>
                    <a:pt x="246" y="133"/>
                    <a:pt x="249" y="136"/>
                  </a:cubicBezTo>
                  <a:cubicBezTo>
                    <a:pt x="252" y="138"/>
                    <a:pt x="262" y="134"/>
                    <a:pt x="256" y="142"/>
                  </a:cubicBezTo>
                  <a:cubicBezTo>
                    <a:pt x="251" y="149"/>
                    <a:pt x="249" y="140"/>
                    <a:pt x="244" y="140"/>
                  </a:cubicBezTo>
                  <a:cubicBezTo>
                    <a:pt x="239" y="141"/>
                    <a:pt x="241" y="147"/>
                    <a:pt x="249" y="150"/>
                  </a:cubicBezTo>
                  <a:cubicBezTo>
                    <a:pt x="256" y="152"/>
                    <a:pt x="255" y="156"/>
                    <a:pt x="261" y="160"/>
                  </a:cubicBezTo>
                  <a:close/>
                  <a:moveTo>
                    <a:pt x="306" y="116"/>
                  </a:moveTo>
                  <a:cubicBezTo>
                    <a:pt x="308" y="121"/>
                    <a:pt x="311" y="117"/>
                    <a:pt x="314" y="120"/>
                  </a:cubicBezTo>
                  <a:cubicBezTo>
                    <a:pt x="317" y="122"/>
                    <a:pt x="321" y="123"/>
                    <a:pt x="324" y="121"/>
                  </a:cubicBezTo>
                  <a:cubicBezTo>
                    <a:pt x="326" y="119"/>
                    <a:pt x="327" y="117"/>
                    <a:pt x="328" y="119"/>
                  </a:cubicBezTo>
                  <a:cubicBezTo>
                    <a:pt x="330" y="122"/>
                    <a:pt x="336" y="123"/>
                    <a:pt x="349" y="123"/>
                  </a:cubicBezTo>
                  <a:cubicBezTo>
                    <a:pt x="362" y="123"/>
                    <a:pt x="359" y="117"/>
                    <a:pt x="363" y="120"/>
                  </a:cubicBezTo>
                  <a:cubicBezTo>
                    <a:pt x="367" y="122"/>
                    <a:pt x="375" y="122"/>
                    <a:pt x="379" y="121"/>
                  </a:cubicBezTo>
                  <a:cubicBezTo>
                    <a:pt x="383" y="120"/>
                    <a:pt x="385" y="114"/>
                    <a:pt x="385" y="111"/>
                  </a:cubicBezTo>
                  <a:cubicBezTo>
                    <a:pt x="385" y="108"/>
                    <a:pt x="355" y="106"/>
                    <a:pt x="350" y="109"/>
                  </a:cubicBezTo>
                  <a:cubicBezTo>
                    <a:pt x="345" y="112"/>
                    <a:pt x="336" y="107"/>
                    <a:pt x="332" y="109"/>
                  </a:cubicBezTo>
                  <a:cubicBezTo>
                    <a:pt x="328" y="112"/>
                    <a:pt x="329" y="107"/>
                    <a:pt x="322" y="106"/>
                  </a:cubicBezTo>
                  <a:cubicBezTo>
                    <a:pt x="314" y="106"/>
                    <a:pt x="322" y="102"/>
                    <a:pt x="324" y="101"/>
                  </a:cubicBezTo>
                  <a:cubicBezTo>
                    <a:pt x="325" y="99"/>
                    <a:pt x="312" y="95"/>
                    <a:pt x="307" y="96"/>
                  </a:cubicBezTo>
                  <a:cubicBezTo>
                    <a:pt x="302" y="97"/>
                    <a:pt x="299" y="94"/>
                    <a:pt x="294" y="92"/>
                  </a:cubicBezTo>
                  <a:cubicBezTo>
                    <a:pt x="289" y="90"/>
                    <a:pt x="275" y="90"/>
                    <a:pt x="278" y="94"/>
                  </a:cubicBezTo>
                  <a:cubicBezTo>
                    <a:pt x="280" y="97"/>
                    <a:pt x="296" y="103"/>
                    <a:pt x="298" y="100"/>
                  </a:cubicBezTo>
                  <a:cubicBezTo>
                    <a:pt x="299" y="97"/>
                    <a:pt x="304" y="103"/>
                    <a:pt x="306" y="106"/>
                  </a:cubicBezTo>
                  <a:cubicBezTo>
                    <a:pt x="309" y="109"/>
                    <a:pt x="304" y="110"/>
                    <a:pt x="306" y="116"/>
                  </a:cubicBezTo>
                  <a:close/>
                  <a:moveTo>
                    <a:pt x="320" y="83"/>
                  </a:moveTo>
                  <a:cubicBezTo>
                    <a:pt x="315" y="81"/>
                    <a:pt x="309" y="86"/>
                    <a:pt x="314" y="88"/>
                  </a:cubicBezTo>
                  <a:cubicBezTo>
                    <a:pt x="319" y="90"/>
                    <a:pt x="325" y="86"/>
                    <a:pt x="320" y="83"/>
                  </a:cubicBezTo>
                  <a:close/>
                  <a:moveTo>
                    <a:pt x="281" y="52"/>
                  </a:moveTo>
                  <a:cubicBezTo>
                    <a:pt x="285" y="54"/>
                    <a:pt x="282" y="57"/>
                    <a:pt x="287" y="59"/>
                  </a:cubicBezTo>
                  <a:cubicBezTo>
                    <a:pt x="291" y="61"/>
                    <a:pt x="304" y="56"/>
                    <a:pt x="305" y="59"/>
                  </a:cubicBezTo>
                  <a:cubicBezTo>
                    <a:pt x="306" y="62"/>
                    <a:pt x="292" y="63"/>
                    <a:pt x="294" y="65"/>
                  </a:cubicBezTo>
                  <a:cubicBezTo>
                    <a:pt x="296" y="67"/>
                    <a:pt x="304" y="70"/>
                    <a:pt x="303" y="71"/>
                  </a:cubicBezTo>
                  <a:cubicBezTo>
                    <a:pt x="302" y="73"/>
                    <a:pt x="316" y="78"/>
                    <a:pt x="317" y="75"/>
                  </a:cubicBezTo>
                  <a:cubicBezTo>
                    <a:pt x="319" y="73"/>
                    <a:pt x="323" y="74"/>
                    <a:pt x="326" y="75"/>
                  </a:cubicBezTo>
                  <a:cubicBezTo>
                    <a:pt x="330" y="77"/>
                    <a:pt x="330" y="67"/>
                    <a:pt x="333" y="68"/>
                  </a:cubicBezTo>
                  <a:cubicBezTo>
                    <a:pt x="335" y="70"/>
                    <a:pt x="335" y="65"/>
                    <a:pt x="339" y="63"/>
                  </a:cubicBezTo>
                  <a:cubicBezTo>
                    <a:pt x="343" y="61"/>
                    <a:pt x="349" y="61"/>
                    <a:pt x="349" y="59"/>
                  </a:cubicBezTo>
                  <a:cubicBezTo>
                    <a:pt x="350" y="58"/>
                    <a:pt x="348" y="56"/>
                    <a:pt x="343" y="57"/>
                  </a:cubicBezTo>
                  <a:cubicBezTo>
                    <a:pt x="338" y="57"/>
                    <a:pt x="335" y="55"/>
                    <a:pt x="337" y="52"/>
                  </a:cubicBezTo>
                  <a:cubicBezTo>
                    <a:pt x="340" y="50"/>
                    <a:pt x="332" y="49"/>
                    <a:pt x="335" y="47"/>
                  </a:cubicBezTo>
                  <a:cubicBezTo>
                    <a:pt x="337" y="44"/>
                    <a:pt x="329" y="42"/>
                    <a:pt x="330" y="46"/>
                  </a:cubicBezTo>
                  <a:cubicBezTo>
                    <a:pt x="331" y="49"/>
                    <a:pt x="325" y="46"/>
                    <a:pt x="324" y="43"/>
                  </a:cubicBezTo>
                  <a:cubicBezTo>
                    <a:pt x="324" y="40"/>
                    <a:pt x="312" y="39"/>
                    <a:pt x="305" y="32"/>
                  </a:cubicBezTo>
                  <a:cubicBezTo>
                    <a:pt x="297" y="25"/>
                    <a:pt x="290" y="30"/>
                    <a:pt x="294" y="31"/>
                  </a:cubicBezTo>
                  <a:cubicBezTo>
                    <a:pt x="298" y="31"/>
                    <a:pt x="298" y="34"/>
                    <a:pt x="294" y="33"/>
                  </a:cubicBezTo>
                  <a:cubicBezTo>
                    <a:pt x="291" y="33"/>
                    <a:pt x="285" y="34"/>
                    <a:pt x="290" y="36"/>
                  </a:cubicBezTo>
                  <a:cubicBezTo>
                    <a:pt x="296" y="38"/>
                    <a:pt x="290" y="39"/>
                    <a:pt x="285" y="39"/>
                  </a:cubicBezTo>
                  <a:cubicBezTo>
                    <a:pt x="280" y="39"/>
                    <a:pt x="280" y="45"/>
                    <a:pt x="286" y="46"/>
                  </a:cubicBezTo>
                  <a:cubicBezTo>
                    <a:pt x="292" y="47"/>
                    <a:pt x="288" y="50"/>
                    <a:pt x="283" y="49"/>
                  </a:cubicBezTo>
                  <a:cubicBezTo>
                    <a:pt x="278" y="48"/>
                    <a:pt x="276" y="50"/>
                    <a:pt x="281" y="52"/>
                  </a:cubicBezTo>
                  <a:close/>
                  <a:moveTo>
                    <a:pt x="314" y="25"/>
                  </a:moveTo>
                  <a:cubicBezTo>
                    <a:pt x="318" y="22"/>
                    <a:pt x="321" y="24"/>
                    <a:pt x="318" y="26"/>
                  </a:cubicBezTo>
                  <a:cubicBezTo>
                    <a:pt x="314" y="27"/>
                    <a:pt x="315" y="28"/>
                    <a:pt x="320" y="28"/>
                  </a:cubicBezTo>
                  <a:cubicBezTo>
                    <a:pt x="325" y="28"/>
                    <a:pt x="318" y="30"/>
                    <a:pt x="318" y="32"/>
                  </a:cubicBezTo>
                  <a:cubicBezTo>
                    <a:pt x="318" y="35"/>
                    <a:pt x="324" y="33"/>
                    <a:pt x="324" y="36"/>
                  </a:cubicBezTo>
                  <a:cubicBezTo>
                    <a:pt x="324" y="39"/>
                    <a:pt x="336" y="40"/>
                    <a:pt x="340" y="37"/>
                  </a:cubicBezTo>
                  <a:cubicBezTo>
                    <a:pt x="343" y="33"/>
                    <a:pt x="342" y="38"/>
                    <a:pt x="342" y="40"/>
                  </a:cubicBezTo>
                  <a:cubicBezTo>
                    <a:pt x="341" y="42"/>
                    <a:pt x="359" y="44"/>
                    <a:pt x="359" y="41"/>
                  </a:cubicBezTo>
                  <a:cubicBezTo>
                    <a:pt x="360" y="38"/>
                    <a:pt x="363" y="40"/>
                    <a:pt x="366" y="40"/>
                  </a:cubicBezTo>
                  <a:cubicBezTo>
                    <a:pt x="369" y="41"/>
                    <a:pt x="386" y="37"/>
                    <a:pt x="386" y="34"/>
                  </a:cubicBezTo>
                  <a:cubicBezTo>
                    <a:pt x="386" y="31"/>
                    <a:pt x="391" y="36"/>
                    <a:pt x="386" y="39"/>
                  </a:cubicBezTo>
                  <a:cubicBezTo>
                    <a:pt x="381" y="43"/>
                    <a:pt x="370" y="42"/>
                    <a:pt x="366" y="44"/>
                  </a:cubicBezTo>
                  <a:cubicBezTo>
                    <a:pt x="361" y="45"/>
                    <a:pt x="369" y="48"/>
                    <a:pt x="373" y="52"/>
                  </a:cubicBezTo>
                  <a:cubicBezTo>
                    <a:pt x="378" y="56"/>
                    <a:pt x="367" y="54"/>
                    <a:pt x="363" y="49"/>
                  </a:cubicBezTo>
                  <a:cubicBezTo>
                    <a:pt x="358" y="44"/>
                    <a:pt x="348" y="44"/>
                    <a:pt x="343" y="44"/>
                  </a:cubicBezTo>
                  <a:cubicBezTo>
                    <a:pt x="338" y="45"/>
                    <a:pt x="340" y="54"/>
                    <a:pt x="343" y="54"/>
                  </a:cubicBezTo>
                  <a:cubicBezTo>
                    <a:pt x="347" y="54"/>
                    <a:pt x="351" y="56"/>
                    <a:pt x="355" y="62"/>
                  </a:cubicBezTo>
                  <a:cubicBezTo>
                    <a:pt x="359" y="68"/>
                    <a:pt x="367" y="67"/>
                    <a:pt x="367" y="69"/>
                  </a:cubicBezTo>
                  <a:cubicBezTo>
                    <a:pt x="367" y="72"/>
                    <a:pt x="356" y="67"/>
                    <a:pt x="350" y="66"/>
                  </a:cubicBezTo>
                  <a:cubicBezTo>
                    <a:pt x="344" y="65"/>
                    <a:pt x="335" y="69"/>
                    <a:pt x="334" y="73"/>
                  </a:cubicBezTo>
                  <a:cubicBezTo>
                    <a:pt x="334" y="78"/>
                    <a:pt x="343" y="77"/>
                    <a:pt x="349" y="74"/>
                  </a:cubicBezTo>
                  <a:cubicBezTo>
                    <a:pt x="355" y="70"/>
                    <a:pt x="351" y="75"/>
                    <a:pt x="348" y="77"/>
                  </a:cubicBezTo>
                  <a:cubicBezTo>
                    <a:pt x="345" y="80"/>
                    <a:pt x="355" y="82"/>
                    <a:pt x="355" y="86"/>
                  </a:cubicBezTo>
                  <a:cubicBezTo>
                    <a:pt x="355" y="89"/>
                    <a:pt x="348" y="88"/>
                    <a:pt x="347" y="85"/>
                  </a:cubicBezTo>
                  <a:cubicBezTo>
                    <a:pt x="346" y="82"/>
                    <a:pt x="343" y="79"/>
                    <a:pt x="336" y="79"/>
                  </a:cubicBezTo>
                  <a:cubicBezTo>
                    <a:pt x="329" y="80"/>
                    <a:pt x="331" y="85"/>
                    <a:pt x="335" y="85"/>
                  </a:cubicBezTo>
                  <a:cubicBezTo>
                    <a:pt x="340" y="86"/>
                    <a:pt x="340" y="89"/>
                    <a:pt x="335" y="89"/>
                  </a:cubicBezTo>
                  <a:cubicBezTo>
                    <a:pt x="330" y="89"/>
                    <a:pt x="319" y="92"/>
                    <a:pt x="322" y="96"/>
                  </a:cubicBezTo>
                  <a:cubicBezTo>
                    <a:pt x="326" y="99"/>
                    <a:pt x="340" y="96"/>
                    <a:pt x="343" y="98"/>
                  </a:cubicBezTo>
                  <a:cubicBezTo>
                    <a:pt x="345" y="100"/>
                    <a:pt x="352" y="101"/>
                    <a:pt x="354" y="98"/>
                  </a:cubicBezTo>
                  <a:cubicBezTo>
                    <a:pt x="355" y="96"/>
                    <a:pt x="361" y="97"/>
                    <a:pt x="366" y="97"/>
                  </a:cubicBezTo>
                  <a:cubicBezTo>
                    <a:pt x="372" y="97"/>
                    <a:pt x="373" y="98"/>
                    <a:pt x="376" y="100"/>
                  </a:cubicBezTo>
                  <a:cubicBezTo>
                    <a:pt x="378" y="102"/>
                    <a:pt x="383" y="101"/>
                    <a:pt x="386" y="99"/>
                  </a:cubicBezTo>
                  <a:cubicBezTo>
                    <a:pt x="389" y="97"/>
                    <a:pt x="389" y="97"/>
                    <a:pt x="393" y="97"/>
                  </a:cubicBezTo>
                  <a:cubicBezTo>
                    <a:pt x="396" y="97"/>
                    <a:pt x="397" y="95"/>
                    <a:pt x="395" y="91"/>
                  </a:cubicBezTo>
                  <a:cubicBezTo>
                    <a:pt x="393" y="88"/>
                    <a:pt x="388" y="94"/>
                    <a:pt x="388" y="91"/>
                  </a:cubicBezTo>
                  <a:cubicBezTo>
                    <a:pt x="387" y="89"/>
                    <a:pt x="383" y="88"/>
                    <a:pt x="375" y="89"/>
                  </a:cubicBezTo>
                  <a:cubicBezTo>
                    <a:pt x="367" y="90"/>
                    <a:pt x="371" y="84"/>
                    <a:pt x="375" y="85"/>
                  </a:cubicBezTo>
                  <a:cubicBezTo>
                    <a:pt x="380" y="87"/>
                    <a:pt x="386" y="86"/>
                    <a:pt x="392" y="85"/>
                  </a:cubicBezTo>
                  <a:cubicBezTo>
                    <a:pt x="397" y="83"/>
                    <a:pt x="393" y="81"/>
                    <a:pt x="393" y="79"/>
                  </a:cubicBezTo>
                  <a:cubicBezTo>
                    <a:pt x="393" y="77"/>
                    <a:pt x="399" y="78"/>
                    <a:pt x="404" y="78"/>
                  </a:cubicBezTo>
                  <a:cubicBezTo>
                    <a:pt x="409" y="78"/>
                    <a:pt x="416" y="70"/>
                    <a:pt x="417" y="65"/>
                  </a:cubicBezTo>
                  <a:cubicBezTo>
                    <a:pt x="417" y="61"/>
                    <a:pt x="406" y="62"/>
                    <a:pt x="400" y="62"/>
                  </a:cubicBezTo>
                  <a:cubicBezTo>
                    <a:pt x="395" y="62"/>
                    <a:pt x="404" y="57"/>
                    <a:pt x="414" y="58"/>
                  </a:cubicBezTo>
                  <a:cubicBezTo>
                    <a:pt x="425" y="59"/>
                    <a:pt x="420" y="54"/>
                    <a:pt x="422" y="52"/>
                  </a:cubicBezTo>
                  <a:cubicBezTo>
                    <a:pt x="424" y="51"/>
                    <a:pt x="429" y="54"/>
                    <a:pt x="434" y="53"/>
                  </a:cubicBezTo>
                  <a:cubicBezTo>
                    <a:pt x="439" y="52"/>
                    <a:pt x="436" y="48"/>
                    <a:pt x="439" y="48"/>
                  </a:cubicBezTo>
                  <a:cubicBezTo>
                    <a:pt x="442" y="48"/>
                    <a:pt x="448" y="44"/>
                    <a:pt x="459" y="37"/>
                  </a:cubicBezTo>
                  <a:cubicBezTo>
                    <a:pt x="470" y="31"/>
                    <a:pt x="479" y="32"/>
                    <a:pt x="480" y="28"/>
                  </a:cubicBezTo>
                  <a:cubicBezTo>
                    <a:pt x="480" y="25"/>
                    <a:pt x="464" y="28"/>
                    <a:pt x="461" y="27"/>
                  </a:cubicBezTo>
                  <a:cubicBezTo>
                    <a:pt x="458" y="26"/>
                    <a:pt x="473" y="23"/>
                    <a:pt x="476" y="24"/>
                  </a:cubicBezTo>
                  <a:cubicBezTo>
                    <a:pt x="479" y="25"/>
                    <a:pt x="484" y="24"/>
                    <a:pt x="495" y="18"/>
                  </a:cubicBezTo>
                  <a:cubicBezTo>
                    <a:pt x="506" y="13"/>
                    <a:pt x="501" y="12"/>
                    <a:pt x="497" y="12"/>
                  </a:cubicBezTo>
                  <a:cubicBezTo>
                    <a:pt x="492" y="13"/>
                    <a:pt x="487" y="12"/>
                    <a:pt x="487" y="9"/>
                  </a:cubicBezTo>
                  <a:cubicBezTo>
                    <a:pt x="487" y="6"/>
                    <a:pt x="480" y="8"/>
                    <a:pt x="480" y="7"/>
                  </a:cubicBezTo>
                  <a:cubicBezTo>
                    <a:pt x="479" y="5"/>
                    <a:pt x="473" y="6"/>
                    <a:pt x="466" y="9"/>
                  </a:cubicBezTo>
                  <a:cubicBezTo>
                    <a:pt x="458" y="11"/>
                    <a:pt x="465" y="6"/>
                    <a:pt x="468" y="5"/>
                  </a:cubicBezTo>
                  <a:cubicBezTo>
                    <a:pt x="471" y="4"/>
                    <a:pt x="450" y="5"/>
                    <a:pt x="446" y="2"/>
                  </a:cubicBezTo>
                  <a:cubicBezTo>
                    <a:pt x="443" y="0"/>
                    <a:pt x="439" y="6"/>
                    <a:pt x="435" y="3"/>
                  </a:cubicBezTo>
                  <a:cubicBezTo>
                    <a:pt x="432" y="0"/>
                    <a:pt x="423" y="2"/>
                    <a:pt x="424" y="5"/>
                  </a:cubicBezTo>
                  <a:cubicBezTo>
                    <a:pt x="426" y="7"/>
                    <a:pt x="423" y="7"/>
                    <a:pt x="420" y="5"/>
                  </a:cubicBezTo>
                  <a:cubicBezTo>
                    <a:pt x="416" y="2"/>
                    <a:pt x="410" y="5"/>
                    <a:pt x="404" y="4"/>
                  </a:cubicBezTo>
                  <a:cubicBezTo>
                    <a:pt x="398" y="3"/>
                    <a:pt x="401" y="9"/>
                    <a:pt x="395" y="6"/>
                  </a:cubicBezTo>
                  <a:cubicBezTo>
                    <a:pt x="388" y="3"/>
                    <a:pt x="381" y="5"/>
                    <a:pt x="383" y="6"/>
                  </a:cubicBezTo>
                  <a:cubicBezTo>
                    <a:pt x="385" y="6"/>
                    <a:pt x="383" y="8"/>
                    <a:pt x="380" y="7"/>
                  </a:cubicBezTo>
                  <a:cubicBezTo>
                    <a:pt x="377" y="6"/>
                    <a:pt x="375" y="7"/>
                    <a:pt x="376" y="10"/>
                  </a:cubicBezTo>
                  <a:cubicBezTo>
                    <a:pt x="377" y="13"/>
                    <a:pt x="366" y="9"/>
                    <a:pt x="366" y="12"/>
                  </a:cubicBezTo>
                  <a:cubicBezTo>
                    <a:pt x="366" y="15"/>
                    <a:pt x="362" y="17"/>
                    <a:pt x="358" y="14"/>
                  </a:cubicBezTo>
                  <a:cubicBezTo>
                    <a:pt x="355" y="12"/>
                    <a:pt x="345" y="11"/>
                    <a:pt x="348" y="13"/>
                  </a:cubicBezTo>
                  <a:cubicBezTo>
                    <a:pt x="351" y="16"/>
                    <a:pt x="338" y="14"/>
                    <a:pt x="341" y="17"/>
                  </a:cubicBezTo>
                  <a:cubicBezTo>
                    <a:pt x="345" y="19"/>
                    <a:pt x="337" y="21"/>
                    <a:pt x="337" y="20"/>
                  </a:cubicBezTo>
                  <a:cubicBezTo>
                    <a:pt x="337" y="18"/>
                    <a:pt x="330" y="16"/>
                    <a:pt x="328" y="18"/>
                  </a:cubicBezTo>
                  <a:cubicBezTo>
                    <a:pt x="325" y="21"/>
                    <a:pt x="324" y="24"/>
                    <a:pt x="323" y="22"/>
                  </a:cubicBezTo>
                  <a:cubicBezTo>
                    <a:pt x="321" y="21"/>
                    <a:pt x="315" y="21"/>
                    <a:pt x="309" y="23"/>
                  </a:cubicBezTo>
                  <a:cubicBezTo>
                    <a:pt x="304" y="26"/>
                    <a:pt x="310" y="27"/>
                    <a:pt x="314" y="25"/>
                  </a:cubicBezTo>
                  <a:close/>
                  <a:moveTo>
                    <a:pt x="384" y="263"/>
                  </a:moveTo>
                  <a:cubicBezTo>
                    <a:pt x="386" y="263"/>
                    <a:pt x="390" y="256"/>
                    <a:pt x="385" y="257"/>
                  </a:cubicBezTo>
                  <a:cubicBezTo>
                    <a:pt x="380" y="257"/>
                    <a:pt x="381" y="264"/>
                    <a:pt x="384" y="263"/>
                  </a:cubicBezTo>
                  <a:close/>
                  <a:moveTo>
                    <a:pt x="359" y="257"/>
                  </a:moveTo>
                  <a:cubicBezTo>
                    <a:pt x="364" y="260"/>
                    <a:pt x="371" y="253"/>
                    <a:pt x="370" y="250"/>
                  </a:cubicBezTo>
                  <a:cubicBezTo>
                    <a:pt x="369" y="248"/>
                    <a:pt x="354" y="254"/>
                    <a:pt x="359" y="257"/>
                  </a:cubicBezTo>
                  <a:close/>
                  <a:moveTo>
                    <a:pt x="379" y="242"/>
                  </a:moveTo>
                  <a:cubicBezTo>
                    <a:pt x="380" y="239"/>
                    <a:pt x="370" y="238"/>
                    <a:pt x="371" y="235"/>
                  </a:cubicBezTo>
                  <a:cubicBezTo>
                    <a:pt x="371" y="232"/>
                    <a:pt x="362" y="230"/>
                    <a:pt x="359" y="228"/>
                  </a:cubicBezTo>
                  <a:cubicBezTo>
                    <a:pt x="356" y="226"/>
                    <a:pt x="351" y="226"/>
                    <a:pt x="351" y="222"/>
                  </a:cubicBezTo>
                  <a:cubicBezTo>
                    <a:pt x="351" y="219"/>
                    <a:pt x="344" y="221"/>
                    <a:pt x="344" y="226"/>
                  </a:cubicBezTo>
                  <a:cubicBezTo>
                    <a:pt x="344" y="231"/>
                    <a:pt x="341" y="230"/>
                    <a:pt x="342" y="235"/>
                  </a:cubicBezTo>
                  <a:cubicBezTo>
                    <a:pt x="344" y="240"/>
                    <a:pt x="336" y="241"/>
                    <a:pt x="337" y="243"/>
                  </a:cubicBezTo>
                  <a:cubicBezTo>
                    <a:pt x="338" y="246"/>
                    <a:pt x="341" y="243"/>
                    <a:pt x="345" y="243"/>
                  </a:cubicBezTo>
                  <a:cubicBezTo>
                    <a:pt x="348" y="243"/>
                    <a:pt x="344" y="248"/>
                    <a:pt x="348" y="248"/>
                  </a:cubicBezTo>
                  <a:cubicBezTo>
                    <a:pt x="351" y="248"/>
                    <a:pt x="357" y="244"/>
                    <a:pt x="359" y="242"/>
                  </a:cubicBezTo>
                  <a:cubicBezTo>
                    <a:pt x="360" y="240"/>
                    <a:pt x="363" y="239"/>
                    <a:pt x="367" y="242"/>
                  </a:cubicBezTo>
                  <a:cubicBezTo>
                    <a:pt x="371" y="245"/>
                    <a:pt x="379" y="245"/>
                    <a:pt x="379" y="242"/>
                  </a:cubicBezTo>
                  <a:close/>
                  <a:moveTo>
                    <a:pt x="470" y="218"/>
                  </a:moveTo>
                  <a:cubicBezTo>
                    <a:pt x="473" y="218"/>
                    <a:pt x="474" y="222"/>
                    <a:pt x="479" y="227"/>
                  </a:cubicBezTo>
                  <a:cubicBezTo>
                    <a:pt x="484" y="231"/>
                    <a:pt x="485" y="228"/>
                    <a:pt x="485" y="225"/>
                  </a:cubicBezTo>
                  <a:cubicBezTo>
                    <a:pt x="486" y="222"/>
                    <a:pt x="492" y="224"/>
                    <a:pt x="492" y="221"/>
                  </a:cubicBezTo>
                  <a:cubicBezTo>
                    <a:pt x="492" y="218"/>
                    <a:pt x="497" y="215"/>
                    <a:pt x="500" y="213"/>
                  </a:cubicBezTo>
                  <a:cubicBezTo>
                    <a:pt x="503" y="212"/>
                    <a:pt x="497" y="209"/>
                    <a:pt x="493" y="209"/>
                  </a:cubicBezTo>
                  <a:cubicBezTo>
                    <a:pt x="488" y="209"/>
                    <a:pt x="487" y="206"/>
                    <a:pt x="487" y="204"/>
                  </a:cubicBezTo>
                  <a:cubicBezTo>
                    <a:pt x="487" y="202"/>
                    <a:pt x="479" y="198"/>
                    <a:pt x="476" y="198"/>
                  </a:cubicBezTo>
                  <a:cubicBezTo>
                    <a:pt x="474" y="199"/>
                    <a:pt x="469" y="195"/>
                    <a:pt x="465" y="195"/>
                  </a:cubicBezTo>
                  <a:cubicBezTo>
                    <a:pt x="462" y="194"/>
                    <a:pt x="456" y="192"/>
                    <a:pt x="457" y="188"/>
                  </a:cubicBezTo>
                  <a:cubicBezTo>
                    <a:pt x="458" y="184"/>
                    <a:pt x="464" y="189"/>
                    <a:pt x="466" y="186"/>
                  </a:cubicBezTo>
                  <a:cubicBezTo>
                    <a:pt x="467" y="183"/>
                    <a:pt x="459" y="184"/>
                    <a:pt x="458" y="182"/>
                  </a:cubicBezTo>
                  <a:cubicBezTo>
                    <a:pt x="458" y="180"/>
                    <a:pt x="460" y="181"/>
                    <a:pt x="462" y="179"/>
                  </a:cubicBezTo>
                  <a:cubicBezTo>
                    <a:pt x="464" y="178"/>
                    <a:pt x="461" y="175"/>
                    <a:pt x="459" y="174"/>
                  </a:cubicBezTo>
                  <a:cubicBezTo>
                    <a:pt x="457" y="173"/>
                    <a:pt x="456" y="176"/>
                    <a:pt x="454" y="176"/>
                  </a:cubicBezTo>
                  <a:cubicBezTo>
                    <a:pt x="452" y="176"/>
                    <a:pt x="454" y="173"/>
                    <a:pt x="455" y="171"/>
                  </a:cubicBezTo>
                  <a:cubicBezTo>
                    <a:pt x="457" y="169"/>
                    <a:pt x="449" y="167"/>
                    <a:pt x="446" y="168"/>
                  </a:cubicBezTo>
                  <a:cubicBezTo>
                    <a:pt x="442" y="169"/>
                    <a:pt x="441" y="167"/>
                    <a:pt x="441" y="165"/>
                  </a:cubicBezTo>
                  <a:cubicBezTo>
                    <a:pt x="441" y="163"/>
                    <a:pt x="435" y="165"/>
                    <a:pt x="433" y="167"/>
                  </a:cubicBezTo>
                  <a:cubicBezTo>
                    <a:pt x="431" y="169"/>
                    <a:pt x="428" y="165"/>
                    <a:pt x="431" y="165"/>
                  </a:cubicBezTo>
                  <a:cubicBezTo>
                    <a:pt x="434" y="165"/>
                    <a:pt x="437" y="163"/>
                    <a:pt x="436" y="160"/>
                  </a:cubicBezTo>
                  <a:cubicBezTo>
                    <a:pt x="435" y="158"/>
                    <a:pt x="428" y="157"/>
                    <a:pt x="427" y="160"/>
                  </a:cubicBezTo>
                  <a:cubicBezTo>
                    <a:pt x="426" y="163"/>
                    <a:pt x="420" y="157"/>
                    <a:pt x="420" y="155"/>
                  </a:cubicBezTo>
                  <a:cubicBezTo>
                    <a:pt x="420" y="152"/>
                    <a:pt x="411" y="154"/>
                    <a:pt x="412" y="150"/>
                  </a:cubicBezTo>
                  <a:cubicBezTo>
                    <a:pt x="413" y="146"/>
                    <a:pt x="402" y="145"/>
                    <a:pt x="399" y="145"/>
                  </a:cubicBezTo>
                  <a:cubicBezTo>
                    <a:pt x="396" y="145"/>
                    <a:pt x="391" y="147"/>
                    <a:pt x="392" y="150"/>
                  </a:cubicBezTo>
                  <a:cubicBezTo>
                    <a:pt x="392" y="153"/>
                    <a:pt x="388" y="152"/>
                    <a:pt x="388" y="149"/>
                  </a:cubicBezTo>
                  <a:cubicBezTo>
                    <a:pt x="387" y="146"/>
                    <a:pt x="380" y="152"/>
                    <a:pt x="378" y="152"/>
                  </a:cubicBezTo>
                  <a:cubicBezTo>
                    <a:pt x="375" y="152"/>
                    <a:pt x="379" y="144"/>
                    <a:pt x="378" y="142"/>
                  </a:cubicBezTo>
                  <a:cubicBezTo>
                    <a:pt x="377" y="139"/>
                    <a:pt x="375" y="138"/>
                    <a:pt x="374" y="134"/>
                  </a:cubicBezTo>
                  <a:cubicBezTo>
                    <a:pt x="372" y="130"/>
                    <a:pt x="364" y="132"/>
                    <a:pt x="361" y="134"/>
                  </a:cubicBezTo>
                  <a:cubicBezTo>
                    <a:pt x="359" y="137"/>
                    <a:pt x="352" y="135"/>
                    <a:pt x="348" y="139"/>
                  </a:cubicBezTo>
                  <a:cubicBezTo>
                    <a:pt x="344" y="143"/>
                    <a:pt x="348" y="147"/>
                    <a:pt x="350" y="148"/>
                  </a:cubicBezTo>
                  <a:cubicBezTo>
                    <a:pt x="352" y="150"/>
                    <a:pt x="344" y="152"/>
                    <a:pt x="347" y="154"/>
                  </a:cubicBezTo>
                  <a:cubicBezTo>
                    <a:pt x="349" y="156"/>
                    <a:pt x="353" y="155"/>
                    <a:pt x="353" y="159"/>
                  </a:cubicBezTo>
                  <a:cubicBezTo>
                    <a:pt x="354" y="163"/>
                    <a:pt x="344" y="158"/>
                    <a:pt x="343" y="155"/>
                  </a:cubicBezTo>
                  <a:cubicBezTo>
                    <a:pt x="341" y="152"/>
                    <a:pt x="343" y="149"/>
                    <a:pt x="341" y="147"/>
                  </a:cubicBezTo>
                  <a:cubicBezTo>
                    <a:pt x="340" y="145"/>
                    <a:pt x="341" y="142"/>
                    <a:pt x="345" y="138"/>
                  </a:cubicBezTo>
                  <a:cubicBezTo>
                    <a:pt x="348" y="134"/>
                    <a:pt x="351" y="135"/>
                    <a:pt x="351" y="132"/>
                  </a:cubicBezTo>
                  <a:cubicBezTo>
                    <a:pt x="351" y="130"/>
                    <a:pt x="336" y="130"/>
                    <a:pt x="327" y="138"/>
                  </a:cubicBezTo>
                  <a:cubicBezTo>
                    <a:pt x="317" y="147"/>
                    <a:pt x="320" y="158"/>
                    <a:pt x="321" y="160"/>
                  </a:cubicBezTo>
                  <a:cubicBezTo>
                    <a:pt x="321" y="162"/>
                    <a:pt x="329" y="161"/>
                    <a:pt x="334" y="163"/>
                  </a:cubicBezTo>
                  <a:cubicBezTo>
                    <a:pt x="339" y="164"/>
                    <a:pt x="336" y="166"/>
                    <a:pt x="333" y="165"/>
                  </a:cubicBezTo>
                  <a:cubicBezTo>
                    <a:pt x="329" y="165"/>
                    <a:pt x="323" y="164"/>
                    <a:pt x="323" y="166"/>
                  </a:cubicBezTo>
                  <a:cubicBezTo>
                    <a:pt x="324" y="169"/>
                    <a:pt x="331" y="173"/>
                    <a:pt x="335" y="172"/>
                  </a:cubicBezTo>
                  <a:cubicBezTo>
                    <a:pt x="340" y="171"/>
                    <a:pt x="340" y="171"/>
                    <a:pt x="342" y="174"/>
                  </a:cubicBezTo>
                  <a:cubicBezTo>
                    <a:pt x="344" y="176"/>
                    <a:pt x="349" y="175"/>
                    <a:pt x="354" y="176"/>
                  </a:cubicBezTo>
                  <a:cubicBezTo>
                    <a:pt x="359" y="176"/>
                    <a:pt x="366" y="178"/>
                    <a:pt x="368" y="178"/>
                  </a:cubicBezTo>
                  <a:cubicBezTo>
                    <a:pt x="371" y="178"/>
                    <a:pt x="374" y="177"/>
                    <a:pt x="374" y="175"/>
                  </a:cubicBezTo>
                  <a:cubicBezTo>
                    <a:pt x="375" y="174"/>
                    <a:pt x="385" y="177"/>
                    <a:pt x="388" y="177"/>
                  </a:cubicBezTo>
                  <a:cubicBezTo>
                    <a:pt x="392" y="177"/>
                    <a:pt x="390" y="174"/>
                    <a:pt x="388" y="173"/>
                  </a:cubicBezTo>
                  <a:cubicBezTo>
                    <a:pt x="386" y="172"/>
                    <a:pt x="387" y="169"/>
                    <a:pt x="389" y="170"/>
                  </a:cubicBezTo>
                  <a:cubicBezTo>
                    <a:pt x="392" y="172"/>
                    <a:pt x="396" y="172"/>
                    <a:pt x="396" y="175"/>
                  </a:cubicBezTo>
                  <a:cubicBezTo>
                    <a:pt x="397" y="177"/>
                    <a:pt x="400" y="176"/>
                    <a:pt x="400" y="178"/>
                  </a:cubicBezTo>
                  <a:cubicBezTo>
                    <a:pt x="400" y="180"/>
                    <a:pt x="409" y="182"/>
                    <a:pt x="409" y="184"/>
                  </a:cubicBezTo>
                  <a:cubicBezTo>
                    <a:pt x="409" y="187"/>
                    <a:pt x="401" y="188"/>
                    <a:pt x="403" y="190"/>
                  </a:cubicBezTo>
                  <a:cubicBezTo>
                    <a:pt x="406" y="192"/>
                    <a:pt x="409" y="187"/>
                    <a:pt x="413" y="187"/>
                  </a:cubicBezTo>
                  <a:cubicBezTo>
                    <a:pt x="416" y="187"/>
                    <a:pt x="416" y="194"/>
                    <a:pt x="419" y="193"/>
                  </a:cubicBezTo>
                  <a:cubicBezTo>
                    <a:pt x="422" y="191"/>
                    <a:pt x="425" y="194"/>
                    <a:pt x="428" y="199"/>
                  </a:cubicBezTo>
                  <a:cubicBezTo>
                    <a:pt x="431" y="204"/>
                    <a:pt x="428" y="208"/>
                    <a:pt x="428" y="210"/>
                  </a:cubicBezTo>
                  <a:cubicBezTo>
                    <a:pt x="428" y="211"/>
                    <a:pt x="435" y="211"/>
                    <a:pt x="438" y="209"/>
                  </a:cubicBezTo>
                  <a:cubicBezTo>
                    <a:pt x="442" y="207"/>
                    <a:pt x="445" y="211"/>
                    <a:pt x="448" y="214"/>
                  </a:cubicBezTo>
                  <a:cubicBezTo>
                    <a:pt x="451" y="216"/>
                    <a:pt x="438" y="220"/>
                    <a:pt x="439" y="218"/>
                  </a:cubicBezTo>
                  <a:cubicBezTo>
                    <a:pt x="440" y="216"/>
                    <a:pt x="431" y="209"/>
                    <a:pt x="423" y="212"/>
                  </a:cubicBezTo>
                  <a:cubicBezTo>
                    <a:pt x="415" y="215"/>
                    <a:pt x="421" y="220"/>
                    <a:pt x="421" y="223"/>
                  </a:cubicBezTo>
                  <a:cubicBezTo>
                    <a:pt x="422" y="226"/>
                    <a:pt x="414" y="228"/>
                    <a:pt x="407" y="226"/>
                  </a:cubicBezTo>
                  <a:cubicBezTo>
                    <a:pt x="399" y="223"/>
                    <a:pt x="401" y="227"/>
                    <a:pt x="398" y="227"/>
                  </a:cubicBezTo>
                  <a:cubicBezTo>
                    <a:pt x="395" y="227"/>
                    <a:pt x="392" y="232"/>
                    <a:pt x="395" y="235"/>
                  </a:cubicBezTo>
                  <a:cubicBezTo>
                    <a:pt x="398" y="238"/>
                    <a:pt x="404" y="235"/>
                    <a:pt x="409" y="236"/>
                  </a:cubicBezTo>
                  <a:cubicBezTo>
                    <a:pt x="414" y="236"/>
                    <a:pt x="414" y="237"/>
                    <a:pt x="415" y="235"/>
                  </a:cubicBezTo>
                  <a:cubicBezTo>
                    <a:pt x="415" y="232"/>
                    <a:pt x="421" y="233"/>
                    <a:pt x="424" y="234"/>
                  </a:cubicBezTo>
                  <a:cubicBezTo>
                    <a:pt x="428" y="235"/>
                    <a:pt x="427" y="240"/>
                    <a:pt x="431" y="240"/>
                  </a:cubicBezTo>
                  <a:cubicBezTo>
                    <a:pt x="436" y="241"/>
                    <a:pt x="432" y="245"/>
                    <a:pt x="435" y="248"/>
                  </a:cubicBezTo>
                  <a:cubicBezTo>
                    <a:pt x="438" y="252"/>
                    <a:pt x="447" y="250"/>
                    <a:pt x="450" y="253"/>
                  </a:cubicBezTo>
                  <a:cubicBezTo>
                    <a:pt x="453" y="257"/>
                    <a:pt x="467" y="263"/>
                    <a:pt x="469" y="261"/>
                  </a:cubicBezTo>
                  <a:cubicBezTo>
                    <a:pt x="471" y="258"/>
                    <a:pt x="457" y="245"/>
                    <a:pt x="453" y="244"/>
                  </a:cubicBezTo>
                  <a:cubicBezTo>
                    <a:pt x="449" y="243"/>
                    <a:pt x="457" y="242"/>
                    <a:pt x="462" y="246"/>
                  </a:cubicBezTo>
                  <a:cubicBezTo>
                    <a:pt x="468" y="250"/>
                    <a:pt x="475" y="252"/>
                    <a:pt x="479" y="247"/>
                  </a:cubicBezTo>
                  <a:cubicBezTo>
                    <a:pt x="483" y="242"/>
                    <a:pt x="476" y="243"/>
                    <a:pt x="476" y="240"/>
                  </a:cubicBezTo>
                  <a:cubicBezTo>
                    <a:pt x="476" y="236"/>
                    <a:pt x="473" y="231"/>
                    <a:pt x="469" y="231"/>
                  </a:cubicBezTo>
                  <a:cubicBezTo>
                    <a:pt x="466" y="231"/>
                    <a:pt x="456" y="223"/>
                    <a:pt x="459" y="222"/>
                  </a:cubicBezTo>
                  <a:cubicBezTo>
                    <a:pt x="463" y="220"/>
                    <a:pt x="458" y="218"/>
                    <a:pt x="461" y="215"/>
                  </a:cubicBezTo>
                  <a:cubicBezTo>
                    <a:pt x="464" y="212"/>
                    <a:pt x="466" y="218"/>
                    <a:pt x="470" y="218"/>
                  </a:cubicBezTo>
                  <a:close/>
                  <a:moveTo>
                    <a:pt x="411" y="205"/>
                  </a:moveTo>
                  <a:cubicBezTo>
                    <a:pt x="415" y="204"/>
                    <a:pt x="414" y="199"/>
                    <a:pt x="412" y="196"/>
                  </a:cubicBezTo>
                  <a:cubicBezTo>
                    <a:pt x="411" y="194"/>
                    <a:pt x="407" y="194"/>
                    <a:pt x="404" y="194"/>
                  </a:cubicBezTo>
                  <a:cubicBezTo>
                    <a:pt x="401" y="195"/>
                    <a:pt x="396" y="199"/>
                    <a:pt x="399" y="204"/>
                  </a:cubicBezTo>
                  <a:cubicBezTo>
                    <a:pt x="401" y="209"/>
                    <a:pt x="408" y="205"/>
                    <a:pt x="411" y="205"/>
                  </a:cubicBezTo>
                  <a:close/>
                  <a:moveTo>
                    <a:pt x="377" y="133"/>
                  </a:moveTo>
                  <a:cubicBezTo>
                    <a:pt x="375" y="136"/>
                    <a:pt x="380" y="136"/>
                    <a:pt x="381" y="140"/>
                  </a:cubicBezTo>
                  <a:cubicBezTo>
                    <a:pt x="381" y="145"/>
                    <a:pt x="386" y="146"/>
                    <a:pt x="390" y="143"/>
                  </a:cubicBezTo>
                  <a:cubicBezTo>
                    <a:pt x="394" y="141"/>
                    <a:pt x="405" y="144"/>
                    <a:pt x="405" y="141"/>
                  </a:cubicBezTo>
                  <a:cubicBezTo>
                    <a:pt x="405" y="138"/>
                    <a:pt x="393" y="132"/>
                    <a:pt x="389" y="133"/>
                  </a:cubicBezTo>
                  <a:cubicBezTo>
                    <a:pt x="385" y="134"/>
                    <a:pt x="379" y="129"/>
                    <a:pt x="377" y="133"/>
                  </a:cubicBezTo>
                  <a:close/>
                  <a:moveTo>
                    <a:pt x="481" y="368"/>
                  </a:moveTo>
                  <a:cubicBezTo>
                    <a:pt x="481" y="370"/>
                    <a:pt x="497" y="377"/>
                    <a:pt x="498" y="374"/>
                  </a:cubicBezTo>
                  <a:cubicBezTo>
                    <a:pt x="498" y="371"/>
                    <a:pt x="480" y="366"/>
                    <a:pt x="481" y="368"/>
                  </a:cubicBezTo>
                  <a:close/>
                  <a:moveTo>
                    <a:pt x="551" y="384"/>
                  </a:moveTo>
                  <a:cubicBezTo>
                    <a:pt x="550" y="386"/>
                    <a:pt x="548" y="383"/>
                    <a:pt x="550" y="381"/>
                  </a:cubicBezTo>
                  <a:cubicBezTo>
                    <a:pt x="553" y="379"/>
                    <a:pt x="550" y="379"/>
                    <a:pt x="548" y="380"/>
                  </a:cubicBezTo>
                  <a:cubicBezTo>
                    <a:pt x="545" y="381"/>
                    <a:pt x="546" y="375"/>
                    <a:pt x="548" y="374"/>
                  </a:cubicBezTo>
                  <a:cubicBezTo>
                    <a:pt x="550" y="372"/>
                    <a:pt x="543" y="370"/>
                    <a:pt x="543" y="372"/>
                  </a:cubicBezTo>
                  <a:cubicBezTo>
                    <a:pt x="543" y="374"/>
                    <a:pt x="538" y="373"/>
                    <a:pt x="538" y="371"/>
                  </a:cubicBezTo>
                  <a:cubicBezTo>
                    <a:pt x="537" y="369"/>
                    <a:pt x="534" y="369"/>
                    <a:pt x="535" y="367"/>
                  </a:cubicBezTo>
                  <a:cubicBezTo>
                    <a:pt x="536" y="366"/>
                    <a:pt x="531" y="365"/>
                    <a:pt x="530" y="368"/>
                  </a:cubicBezTo>
                  <a:cubicBezTo>
                    <a:pt x="529" y="370"/>
                    <a:pt x="528" y="366"/>
                    <a:pt x="531" y="363"/>
                  </a:cubicBezTo>
                  <a:cubicBezTo>
                    <a:pt x="533" y="360"/>
                    <a:pt x="532" y="358"/>
                    <a:pt x="535" y="356"/>
                  </a:cubicBezTo>
                  <a:cubicBezTo>
                    <a:pt x="538" y="355"/>
                    <a:pt x="535" y="353"/>
                    <a:pt x="532" y="354"/>
                  </a:cubicBezTo>
                  <a:cubicBezTo>
                    <a:pt x="529" y="355"/>
                    <a:pt x="522" y="365"/>
                    <a:pt x="522" y="368"/>
                  </a:cubicBezTo>
                  <a:cubicBezTo>
                    <a:pt x="522" y="371"/>
                    <a:pt x="522" y="374"/>
                    <a:pt x="519" y="374"/>
                  </a:cubicBezTo>
                  <a:cubicBezTo>
                    <a:pt x="517" y="374"/>
                    <a:pt x="514" y="376"/>
                    <a:pt x="516" y="378"/>
                  </a:cubicBezTo>
                  <a:cubicBezTo>
                    <a:pt x="518" y="379"/>
                    <a:pt x="510" y="383"/>
                    <a:pt x="514" y="385"/>
                  </a:cubicBezTo>
                  <a:cubicBezTo>
                    <a:pt x="516" y="387"/>
                    <a:pt x="520" y="385"/>
                    <a:pt x="523" y="385"/>
                  </a:cubicBezTo>
                  <a:cubicBezTo>
                    <a:pt x="527" y="386"/>
                    <a:pt x="529" y="386"/>
                    <a:pt x="532" y="384"/>
                  </a:cubicBezTo>
                  <a:cubicBezTo>
                    <a:pt x="535" y="382"/>
                    <a:pt x="535" y="386"/>
                    <a:pt x="538" y="385"/>
                  </a:cubicBezTo>
                  <a:cubicBezTo>
                    <a:pt x="541" y="385"/>
                    <a:pt x="536" y="388"/>
                    <a:pt x="536" y="390"/>
                  </a:cubicBezTo>
                  <a:cubicBezTo>
                    <a:pt x="537" y="392"/>
                    <a:pt x="540" y="388"/>
                    <a:pt x="542" y="387"/>
                  </a:cubicBezTo>
                  <a:cubicBezTo>
                    <a:pt x="544" y="386"/>
                    <a:pt x="547" y="387"/>
                    <a:pt x="546" y="389"/>
                  </a:cubicBezTo>
                  <a:cubicBezTo>
                    <a:pt x="545" y="391"/>
                    <a:pt x="552" y="393"/>
                    <a:pt x="553" y="390"/>
                  </a:cubicBezTo>
                  <a:cubicBezTo>
                    <a:pt x="555" y="387"/>
                    <a:pt x="552" y="382"/>
                    <a:pt x="551" y="384"/>
                  </a:cubicBezTo>
                  <a:close/>
                  <a:moveTo>
                    <a:pt x="51" y="334"/>
                  </a:moveTo>
                  <a:cubicBezTo>
                    <a:pt x="46" y="336"/>
                    <a:pt x="58" y="349"/>
                    <a:pt x="60" y="347"/>
                  </a:cubicBezTo>
                  <a:cubicBezTo>
                    <a:pt x="62" y="346"/>
                    <a:pt x="58" y="341"/>
                    <a:pt x="58" y="338"/>
                  </a:cubicBezTo>
                  <a:cubicBezTo>
                    <a:pt x="58" y="334"/>
                    <a:pt x="56" y="331"/>
                    <a:pt x="51" y="334"/>
                  </a:cubicBezTo>
                  <a:close/>
                  <a:moveTo>
                    <a:pt x="507" y="397"/>
                  </a:moveTo>
                  <a:cubicBezTo>
                    <a:pt x="505" y="397"/>
                    <a:pt x="506" y="394"/>
                    <a:pt x="506" y="392"/>
                  </a:cubicBezTo>
                  <a:cubicBezTo>
                    <a:pt x="507" y="391"/>
                    <a:pt x="502" y="393"/>
                    <a:pt x="502" y="395"/>
                  </a:cubicBezTo>
                  <a:cubicBezTo>
                    <a:pt x="502" y="397"/>
                    <a:pt x="499" y="397"/>
                    <a:pt x="499" y="398"/>
                  </a:cubicBezTo>
                  <a:cubicBezTo>
                    <a:pt x="499" y="402"/>
                    <a:pt x="498" y="400"/>
                    <a:pt x="496" y="401"/>
                  </a:cubicBezTo>
                  <a:cubicBezTo>
                    <a:pt x="494" y="402"/>
                    <a:pt x="485" y="401"/>
                    <a:pt x="485" y="399"/>
                  </a:cubicBezTo>
                  <a:cubicBezTo>
                    <a:pt x="485" y="397"/>
                    <a:pt x="479" y="396"/>
                    <a:pt x="478" y="394"/>
                  </a:cubicBezTo>
                  <a:cubicBezTo>
                    <a:pt x="478" y="391"/>
                    <a:pt x="475" y="390"/>
                    <a:pt x="478" y="387"/>
                  </a:cubicBezTo>
                  <a:cubicBezTo>
                    <a:pt x="480" y="384"/>
                    <a:pt x="477" y="383"/>
                    <a:pt x="475" y="385"/>
                  </a:cubicBezTo>
                  <a:cubicBezTo>
                    <a:pt x="473" y="387"/>
                    <a:pt x="471" y="384"/>
                    <a:pt x="474" y="383"/>
                  </a:cubicBezTo>
                  <a:cubicBezTo>
                    <a:pt x="477" y="381"/>
                    <a:pt x="483" y="380"/>
                    <a:pt x="480" y="375"/>
                  </a:cubicBezTo>
                  <a:cubicBezTo>
                    <a:pt x="477" y="369"/>
                    <a:pt x="458" y="376"/>
                    <a:pt x="453" y="379"/>
                  </a:cubicBezTo>
                  <a:cubicBezTo>
                    <a:pt x="449" y="382"/>
                    <a:pt x="443" y="391"/>
                    <a:pt x="440" y="391"/>
                  </a:cubicBezTo>
                  <a:cubicBezTo>
                    <a:pt x="437" y="391"/>
                    <a:pt x="444" y="386"/>
                    <a:pt x="446" y="384"/>
                  </a:cubicBezTo>
                  <a:cubicBezTo>
                    <a:pt x="447" y="382"/>
                    <a:pt x="445" y="381"/>
                    <a:pt x="447" y="381"/>
                  </a:cubicBezTo>
                  <a:cubicBezTo>
                    <a:pt x="448" y="382"/>
                    <a:pt x="453" y="375"/>
                    <a:pt x="456" y="373"/>
                  </a:cubicBezTo>
                  <a:cubicBezTo>
                    <a:pt x="458" y="371"/>
                    <a:pt x="462" y="373"/>
                    <a:pt x="462" y="371"/>
                  </a:cubicBezTo>
                  <a:cubicBezTo>
                    <a:pt x="462" y="369"/>
                    <a:pt x="464" y="368"/>
                    <a:pt x="467" y="366"/>
                  </a:cubicBezTo>
                  <a:cubicBezTo>
                    <a:pt x="469" y="363"/>
                    <a:pt x="502" y="364"/>
                    <a:pt x="506" y="364"/>
                  </a:cubicBezTo>
                  <a:cubicBezTo>
                    <a:pt x="509" y="364"/>
                    <a:pt x="515" y="360"/>
                    <a:pt x="517" y="357"/>
                  </a:cubicBezTo>
                  <a:cubicBezTo>
                    <a:pt x="519" y="354"/>
                    <a:pt x="521" y="354"/>
                    <a:pt x="525" y="354"/>
                  </a:cubicBezTo>
                  <a:cubicBezTo>
                    <a:pt x="530" y="355"/>
                    <a:pt x="532" y="351"/>
                    <a:pt x="534" y="349"/>
                  </a:cubicBezTo>
                  <a:cubicBezTo>
                    <a:pt x="536" y="348"/>
                    <a:pt x="535" y="347"/>
                    <a:pt x="533" y="346"/>
                  </a:cubicBezTo>
                  <a:cubicBezTo>
                    <a:pt x="532" y="346"/>
                    <a:pt x="530" y="345"/>
                    <a:pt x="532" y="345"/>
                  </a:cubicBezTo>
                  <a:cubicBezTo>
                    <a:pt x="534" y="345"/>
                    <a:pt x="535" y="343"/>
                    <a:pt x="535" y="341"/>
                  </a:cubicBezTo>
                  <a:cubicBezTo>
                    <a:pt x="536" y="338"/>
                    <a:pt x="535" y="340"/>
                    <a:pt x="532" y="336"/>
                  </a:cubicBezTo>
                  <a:cubicBezTo>
                    <a:pt x="529" y="333"/>
                    <a:pt x="528" y="337"/>
                    <a:pt x="525" y="337"/>
                  </a:cubicBezTo>
                  <a:cubicBezTo>
                    <a:pt x="523" y="337"/>
                    <a:pt x="527" y="333"/>
                    <a:pt x="525" y="332"/>
                  </a:cubicBezTo>
                  <a:cubicBezTo>
                    <a:pt x="523" y="331"/>
                    <a:pt x="519" y="332"/>
                    <a:pt x="515" y="334"/>
                  </a:cubicBezTo>
                  <a:cubicBezTo>
                    <a:pt x="512" y="337"/>
                    <a:pt x="512" y="334"/>
                    <a:pt x="509" y="337"/>
                  </a:cubicBezTo>
                  <a:cubicBezTo>
                    <a:pt x="507" y="340"/>
                    <a:pt x="507" y="336"/>
                    <a:pt x="508" y="334"/>
                  </a:cubicBezTo>
                  <a:cubicBezTo>
                    <a:pt x="509" y="333"/>
                    <a:pt x="510" y="335"/>
                    <a:pt x="511" y="333"/>
                  </a:cubicBezTo>
                  <a:cubicBezTo>
                    <a:pt x="513" y="331"/>
                    <a:pt x="514" y="333"/>
                    <a:pt x="517" y="331"/>
                  </a:cubicBezTo>
                  <a:cubicBezTo>
                    <a:pt x="520" y="329"/>
                    <a:pt x="523" y="330"/>
                    <a:pt x="524" y="328"/>
                  </a:cubicBezTo>
                  <a:cubicBezTo>
                    <a:pt x="525" y="327"/>
                    <a:pt x="523" y="325"/>
                    <a:pt x="519" y="325"/>
                  </a:cubicBezTo>
                  <a:cubicBezTo>
                    <a:pt x="516" y="326"/>
                    <a:pt x="514" y="321"/>
                    <a:pt x="512" y="323"/>
                  </a:cubicBezTo>
                  <a:cubicBezTo>
                    <a:pt x="511" y="324"/>
                    <a:pt x="511" y="321"/>
                    <a:pt x="509" y="322"/>
                  </a:cubicBezTo>
                  <a:cubicBezTo>
                    <a:pt x="507" y="323"/>
                    <a:pt x="505" y="321"/>
                    <a:pt x="504" y="319"/>
                  </a:cubicBezTo>
                  <a:cubicBezTo>
                    <a:pt x="503" y="316"/>
                    <a:pt x="497" y="312"/>
                    <a:pt x="494" y="311"/>
                  </a:cubicBezTo>
                  <a:cubicBezTo>
                    <a:pt x="490" y="310"/>
                    <a:pt x="493" y="308"/>
                    <a:pt x="494" y="309"/>
                  </a:cubicBezTo>
                  <a:cubicBezTo>
                    <a:pt x="496" y="311"/>
                    <a:pt x="499" y="308"/>
                    <a:pt x="499" y="306"/>
                  </a:cubicBezTo>
                  <a:cubicBezTo>
                    <a:pt x="500" y="305"/>
                    <a:pt x="498" y="304"/>
                    <a:pt x="497" y="304"/>
                  </a:cubicBezTo>
                  <a:cubicBezTo>
                    <a:pt x="496" y="304"/>
                    <a:pt x="496" y="302"/>
                    <a:pt x="496" y="300"/>
                  </a:cubicBezTo>
                  <a:cubicBezTo>
                    <a:pt x="496" y="299"/>
                    <a:pt x="492" y="297"/>
                    <a:pt x="492" y="296"/>
                  </a:cubicBezTo>
                  <a:cubicBezTo>
                    <a:pt x="492" y="294"/>
                    <a:pt x="490" y="293"/>
                    <a:pt x="490" y="292"/>
                  </a:cubicBezTo>
                  <a:cubicBezTo>
                    <a:pt x="490" y="291"/>
                    <a:pt x="487" y="289"/>
                    <a:pt x="487" y="287"/>
                  </a:cubicBezTo>
                  <a:cubicBezTo>
                    <a:pt x="487" y="286"/>
                    <a:pt x="483" y="282"/>
                    <a:pt x="483" y="281"/>
                  </a:cubicBezTo>
                  <a:cubicBezTo>
                    <a:pt x="483" y="279"/>
                    <a:pt x="481" y="277"/>
                    <a:pt x="480" y="275"/>
                  </a:cubicBezTo>
                  <a:cubicBezTo>
                    <a:pt x="479" y="273"/>
                    <a:pt x="478" y="274"/>
                    <a:pt x="477" y="277"/>
                  </a:cubicBezTo>
                  <a:cubicBezTo>
                    <a:pt x="476" y="280"/>
                    <a:pt x="473" y="280"/>
                    <a:pt x="474" y="281"/>
                  </a:cubicBezTo>
                  <a:cubicBezTo>
                    <a:pt x="476" y="284"/>
                    <a:pt x="475" y="284"/>
                    <a:pt x="473" y="285"/>
                  </a:cubicBezTo>
                  <a:cubicBezTo>
                    <a:pt x="472" y="286"/>
                    <a:pt x="474" y="288"/>
                    <a:pt x="472" y="288"/>
                  </a:cubicBezTo>
                  <a:cubicBezTo>
                    <a:pt x="470" y="288"/>
                    <a:pt x="471" y="293"/>
                    <a:pt x="470" y="291"/>
                  </a:cubicBezTo>
                  <a:cubicBezTo>
                    <a:pt x="469" y="289"/>
                    <a:pt x="466" y="289"/>
                    <a:pt x="466" y="291"/>
                  </a:cubicBezTo>
                  <a:cubicBezTo>
                    <a:pt x="466" y="293"/>
                    <a:pt x="462" y="295"/>
                    <a:pt x="460" y="295"/>
                  </a:cubicBezTo>
                  <a:cubicBezTo>
                    <a:pt x="458" y="295"/>
                    <a:pt x="458" y="291"/>
                    <a:pt x="457" y="292"/>
                  </a:cubicBezTo>
                  <a:cubicBezTo>
                    <a:pt x="455" y="293"/>
                    <a:pt x="456" y="289"/>
                    <a:pt x="453" y="289"/>
                  </a:cubicBezTo>
                  <a:cubicBezTo>
                    <a:pt x="451" y="289"/>
                    <a:pt x="449" y="289"/>
                    <a:pt x="450" y="287"/>
                  </a:cubicBezTo>
                  <a:cubicBezTo>
                    <a:pt x="451" y="285"/>
                    <a:pt x="446" y="284"/>
                    <a:pt x="447" y="283"/>
                  </a:cubicBezTo>
                  <a:cubicBezTo>
                    <a:pt x="449" y="281"/>
                    <a:pt x="447" y="279"/>
                    <a:pt x="447" y="276"/>
                  </a:cubicBezTo>
                  <a:cubicBezTo>
                    <a:pt x="446" y="272"/>
                    <a:pt x="449" y="272"/>
                    <a:pt x="449" y="270"/>
                  </a:cubicBezTo>
                  <a:cubicBezTo>
                    <a:pt x="449" y="269"/>
                    <a:pt x="447" y="269"/>
                    <a:pt x="445" y="270"/>
                  </a:cubicBezTo>
                  <a:cubicBezTo>
                    <a:pt x="444" y="271"/>
                    <a:pt x="444" y="269"/>
                    <a:pt x="442" y="269"/>
                  </a:cubicBezTo>
                  <a:cubicBezTo>
                    <a:pt x="440" y="269"/>
                    <a:pt x="435" y="269"/>
                    <a:pt x="434" y="266"/>
                  </a:cubicBezTo>
                  <a:cubicBezTo>
                    <a:pt x="434" y="264"/>
                    <a:pt x="432" y="265"/>
                    <a:pt x="432" y="262"/>
                  </a:cubicBezTo>
                  <a:cubicBezTo>
                    <a:pt x="431" y="260"/>
                    <a:pt x="429" y="262"/>
                    <a:pt x="429" y="260"/>
                  </a:cubicBezTo>
                  <a:cubicBezTo>
                    <a:pt x="429" y="259"/>
                    <a:pt x="428" y="258"/>
                    <a:pt x="426" y="258"/>
                  </a:cubicBezTo>
                  <a:cubicBezTo>
                    <a:pt x="424" y="258"/>
                    <a:pt x="424" y="256"/>
                    <a:pt x="422" y="256"/>
                  </a:cubicBezTo>
                  <a:cubicBezTo>
                    <a:pt x="419" y="255"/>
                    <a:pt x="417" y="257"/>
                    <a:pt x="415" y="258"/>
                  </a:cubicBezTo>
                  <a:cubicBezTo>
                    <a:pt x="414" y="258"/>
                    <a:pt x="411" y="256"/>
                    <a:pt x="410" y="257"/>
                  </a:cubicBezTo>
                  <a:cubicBezTo>
                    <a:pt x="408" y="258"/>
                    <a:pt x="408" y="256"/>
                    <a:pt x="405" y="255"/>
                  </a:cubicBezTo>
                  <a:cubicBezTo>
                    <a:pt x="401" y="254"/>
                    <a:pt x="397" y="254"/>
                    <a:pt x="396" y="255"/>
                  </a:cubicBezTo>
                  <a:cubicBezTo>
                    <a:pt x="396" y="256"/>
                    <a:pt x="393" y="257"/>
                    <a:pt x="394" y="260"/>
                  </a:cubicBezTo>
                  <a:cubicBezTo>
                    <a:pt x="394" y="262"/>
                    <a:pt x="397" y="262"/>
                    <a:pt x="398" y="264"/>
                  </a:cubicBezTo>
                  <a:cubicBezTo>
                    <a:pt x="398" y="266"/>
                    <a:pt x="396" y="265"/>
                    <a:pt x="396" y="267"/>
                  </a:cubicBezTo>
                  <a:cubicBezTo>
                    <a:pt x="396" y="269"/>
                    <a:pt x="394" y="269"/>
                    <a:pt x="394" y="270"/>
                  </a:cubicBezTo>
                  <a:cubicBezTo>
                    <a:pt x="394" y="271"/>
                    <a:pt x="396" y="271"/>
                    <a:pt x="396" y="273"/>
                  </a:cubicBezTo>
                  <a:cubicBezTo>
                    <a:pt x="397" y="276"/>
                    <a:pt x="398" y="276"/>
                    <a:pt x="399" y="279"/>
                  </a:cubicBezTo>
                  <a:cubicBezTo>
                    <a:pt x="399" y="282"/>
                    <a:pt x="398" y="282"/>
                    <a:pt x="396" y="282"/>
                  </a:cubicBezTo>
                  <a:cubicBezTo>
                    <a:pt x="395" y="282"/>
                    <a:pt x="396" y="284"/>
                    <a:pt x="394" y="286"/>
                  </a:cubicBezTo>
                  <a:cubicBezTo>
                    <a:pt x="392" y="288"/>
                    <a:pt x="391" y="291"/>
                    <a:pt x="392" y="292"/>
                  </a:cubicBezTo>
                  <a:cubicBezTo>
                    <a:pt x="394" y="294"/>
                    <a:pt x="400" y="296"/>
                    <a:pt x="402" y="300"/>
                  </a:cubicBezTo>
                  <a:cubicBezTo>
                    <a:pt x="404" y="303"/>
                    <a:pt x="404" y="309"/>
                    <a:pt x="403" y="313"/>
                  </a:cubicBezTo>
                  <a:cubicBezTo>
                    <a:pt x="402" y="317"/>
                    <a:pt x="398" y="318"/>
                    <a:pt x="394" y="322"/>
                  </a:cubicBezTo>
                  <a:cubicBezTo>
                    <a:pt x="391" y="326"/>
                    <a:pt x="387" y="325"/>
                    <a:pt x="386" y="325"/>
                  </a:cubicBezTo>
                  <a:cubicBezTo>
                    <a:pt x="384" y="325"/>
                    <a:pt x="385" y="329"/>
                    <a:pt x="387" y="331"/>
                  </a:cubicBezTo>
                  <a:cubicBezTo>
                    <a:pt x="390" y="334"/>
                    <a:pt x="388" y="335"/>
                    <a:pt x="389" y="338"/>
                  </a:cubicBezTo>
                  <a:cubicBezTo>
                    <a:pt x="390" y="340"/>
                    <a:pt x="389" y="342"/>
                    <a:pt x="391" y="345"/>
                  </a:cubicBezTo>
                  <a:cubicBezTo>
                    <a:pt x="392" y="347"/>
                    <a:pt x="391" y="348"/>
                    <a:pt x="389" y="350"/>
                  </a:cubicBezTo>
                  <a:cubicBezTo>
                    <a:pt x="387" y="352"/>
                    <a:pt x="390" y="351"/>
                    <a:pt x="390" y="353"/>
                  </a:cubicBezTo>
                  <a:cubicBezTo>
                    <a:pt x="390" y="356"/>
                    <a:pt x="389" y="354"/>
                    <a:pt x="388" y="353"/>
                  </a:cubicBezTo>
                  <a:cubicBezTo>
                    <a:pt x="386" y="352"/>
                    <a:pt x="384" y="355"/>
                    <a:pt x="384" y="357"/>
                  </a:cubicBezTo>
                  <a:cubicBezTo>
                    <a:pt x="384" y="359"/>
                    <a:pt x="380" y="355"/>
                    <a:pt x="379" y="355"/>
                  </a:cubicBezTo>
                  <a:cubicBezTo>
                    <a:pt x="378" y="355"/>
                    <a:pt x="379" y="353"/>
                    <a:pt x="377" y="351"/>
                  </a:cubicBezTo>
                  <a:cubicBezTo>
                    <a:pt x="374" y="349"/>
                    <a:pt x="372" y="348"/>
                    <a:pt x="372" y="346"/>
                  </a:cubicBezTo>
                  <a:cubicBezTo>
                    <a:pt x="372" y="345"/>
                    <a:pt x="368" y="343"/>
                    <a:pt x="368" y="341"/>
                  </a:cubicBezTo>
                  <a:cubicBezTo>
                    <a:pt x="368" y="339"/>
                    <a:pt x="368" y="333"/>
                    <a:pt x="367" y="331"/>
                  </a:cubicBezTo>
                  <a:cubicBezTo>
                    <a:pt x="366" y="330"/>
                    <a:pt x="367" y="328"/>
                    <a:pt x="368" y="326"/>
                  </a:cubicBezTo>
                  <a:cubicBezTo>
                    <a:pt x="369" y="325"/>
                    <a:pt x="367" y="323"/>
                    <a:pt x="365" y="323"/>
                  </a:cubicBezTo>
                  <a:cubicBezTo>
                    <a:pt x="362" y="323"/>
                    <a:pt x="359" y="322"/>
                    <a:pt x="355" y="322"/>
                  </a:cubicBezTo>
                  <a:cubicBezTo>
                    <a:pt x="352" y="322"/>
                    <a:pt x="350" y="322"/>
                    <a:pt x="349" y="321"/>
                  </a:cubicBezTo>
                  <a:cubicBezTo>
                    <a:pt x="348" y="320"/>
                    <a:pt x="345" y="318"/>
                    <a:pt x="340" y="317"/>
                  </a:cubicBezTo>
                  <a:cubicBezTo>
                    <a:pt x="336" y="316"/>
                    <a:pt x="334" y="313"/>
                    <a:pt x="334" y="312"/>
                  </a:cubicBezTo>
                  <a:cubicBezTo>
                    <a:pt x="333" y="311"/>
                    <a:pt x="329" y="310"/>
                    <a:pt x="328" y="309"/>
                  </a:cubicBezTo>
                  <a:cubicBezTo>
                    <a:pt x="327" y="307"/>
                    <a:pt x="323" y="307"/>
                    <a:pt x="321" y="307"/>
                  </a:cubicBezTo>
                  <a:cubicBezTo>
                    <a:pt x="319" y="307"/>
                    <a:pt x="315" y="304"/>
                    <a:pt x="313" y="304"/>
                  </a:cubicBezTo>
                  <a:cubicBezTo>
                    <a:pt x="310" y="304"/>
                    <a:pt x="305" y="306"/>
                    <a:pt x="304" y="306"/>
                  </a:cubicBezTo>
                  <a:cubicBezTo>
                    <a:pt x="303" y="307"/>
                    <a:pt x="304" y="304"/>
                    <a:pt x="304" y="303"/>
                  </a:cubicBezTo>
                  <a:cubicBezTo>
                    <a:pt x="305" y="302"/>
                    <a:pt x="302" y="298"/>
                    <a:pt x="302" y="295"/>
                  </a:cubicBezTo>
                  <a:cubicBezTo>
                    <a:pt x="301" y="293"/>
                    <a:pt x="300" y="290"/>
                    <a:pt x="297" y="290"/>
                  </a:cubicBezTo>
                  <a:cubicBezTo>
                    <a:pt x="294" y="291"/>
                    <a:pt x="291" y="289"/>
                    <a:pt x="290" y="288"/>
                  </a:cubicBezTo>
                  <a:cubicBezTo>
                    <a:pt x="289" y="288"/>
                    <a:pt x="289" y="280"/>
                    <a:pt x="290" y="277"/>
                  </a:cubicBezTo>
                  <a:cubicBezTo>
                    <a:pt x="291" y="273"/>
                    <a:pt x="294" y="268"/>
                    <a:pt x="294" y="266"/>
                  </a:cubicBezTo>
                  <a:cubicBezTo>
                    <a:pt x="294" y="264"/>
                    <a:pt x="297" y="263"/>
                    <a:pt x="299" y="263"/>
                  </a:cubicBezTo>
                  <a:cubicBezTo>
                    <a:pt x="301" y="262"/>
                    <a:pt x="299" y="258"/>
                    <a:pt x="301" y="258"/>
                  </a:cubicBezTo>
                  <a:cubicBezTo>
                    <a:pt x="303" y="258"/>
                    <a:pt x="303" y="257"/>
                    <a:pt x="304" y="255"/>
                  </a:cubicBezTo>
                  <a:cubicBezTo>
                    <a:pt x="304" y="253"/>
                    <a:pt x="307" y="255"/>
                    <a:pt x="305" y="253"/>
                  </a:cubicBezTo>
                  <a:cubicBezTo>
                    <a:pt x="304" y="252"/>
                    <a:pt x="305" y="251"/>
                    <a:pt x="308" y="251"/>
                  </a:cubicBezTo>
                  <a:cubicBezTo>
                    <a:pt x="311" y="251"/>
                    <a:pt x="316" y="250"/>
                    <a:pt x="315" y="247"/>
                  </a:cubicBezTo>
                  <a:cubicBezTo>
                    <a:pt x="315" y="244"/>
                    <a:pt x="306" y="246"/>
                    <a:pt x="306" y="244"/>
                  </a:cubicBezTo>
                  <a:cubicBezTo>
                    <a:pt x="306" y="241"/>
                    <a:pt x="296" y="241"/>
                    <a:pt x="297" y="239"/>
                  </a:cubicBezTo>
                  <a:cubicBezTo>
                    <a:pt x="297" y="238"/>
                    <a:pt x="307" y="240"/>
                    <a:pt x="311" y="242"/>
                  </a:cubicBezTo>
                  <a:cubicBezTo>
                    <a:pt x="314" y="243"/>
                    <a:pt x="315" y="243"/>
                    <a:pt x="318" y="243"/>
                  </a:cubicBezTo>
                  <a:cubicBezTo>
                    <a:pt x="321" y="243"/>
                    <a:pt x="319" y="239"/>
                    <a:pt x="320" y="238"/>
                  </a:cubicBezTo>
                  <a:cubicBezTo>
                    <a:pt x="320" y="236"/>
                    <a:pt x="326" y="240"/>
                    <a:pt x="329" y="239"/>
                  </a:cubicBezTo>
                  <a:cubicBezTo>
                    <a:pt x="332" y="238"/>
                    <a:pt x="335" y="232"/>
                    <a:pt x="338" y="230"/>
                  </a:cubicBezTo>
                  <a:cubicBezTo>
                    <a:pt x="340" y="228"/>
                    <a:pt x="338" y="227"/>
                    <a:pt x="333" y="227"/>
                  </a:cubicBezTo>
                  <a:cubicBezTo>
                    <a:pt x="328" y="227"/>
                    <a:pt x="325" y="225"/>
                    <a:pt x="322" y="223"/>
                  </a:cubicBezTo>
                  <a:cubicBezTo>
                    <a:pt x="319" y="221"/>
                    <a:pt x="320" y="220"/>
                    <a:pt x="323" y="220"/>
                  </a:cubicBezTo>
                  <a:cubicBezTo>
                    <a:pt x="325" y="220"/>
                    <a:pt x="332" y="226"/>
                    <a:pt x="335" y="226"/>
                  </a:cubicBezTo>
                  <a:cubicBezTo>
                    <a:pt x="338" y="226"/>
                    <a:pt x="342" y="221"/>
                    <a:pt x="344" y="219"/>
                  </a:cubicBezTo>
                  <a:cubicBezTo>
                    <a:pt x="347" y="218"/>
                    <a:pt x="342" y="217"/>
                    <a:pt x="341" y="216"/>
                  </a:cubicBezTo>
                  <a:cubicBezTo>
                    <a:pt x="339" y="214"/>
                    <a:pt x="343" y="214"/>
                    <a:pt x="346" y="214"/>
                  </a:cubicBezTo>
                  <a:cubicBezTo>
                    <a:pt x="348" y="214"/>
                    <a:pt x="349" y="215"/>
                    <a:pt x="350" y="216"/>
                  </a:cubicBezTo>
                  <a:cubicBezTo>
                    <a:pt x="350" y="217"/>
                    <a:pt x="354" y="216"/>
                    <a:pt x="356" y="216"/>
                  </a:cubicBezTo>
                  <a:cubicBezTo>
                    <a:pt x="358" y="216"/>
                    <a:pt x="356" y="213"/>
                    <a:pt x="353" y="211"/>
                  </a:cubicBezTo>
                  <a:cubicBezTo>
                    <a:pt x="350" y="210"/>
                    <a:pt x="353" y="208"/>
                    <a:pt x="354" y="210"/>
                  </a:cubicBezTo>
                  <a:cubicBezTo>
                    <a:pt x="355" y="212"/>
                    <a:pt x="357" y="211"/>
                    <a:pt x="358" y="213"/>
                  </a:cubicBezTo>
                  <a:cubicBezTo>
                    <a:pt x="360" y="217"/>
                    <a:pt x="361" y="214"/>
                    <a:pt x="364" y="214"/>
                  </a:cubicBezTo>
                  <a:cubicBezTo>
                    <a:pt x="366" y="213"/>
                    <a:pt x="368" y="211"/>
                    <a:pt x="369" y="209"/>
                  </a:cubicBezTo>
                  <a:cubicBezTo>
                    <a:pt x="371" y="208"/>
                    <a:pt x="371" y="210"/>
                    <a:pt x="373" y="207"/>
                  </a:cubicBezTo>
                  <a:cubicBezTo>
                    <a:pt x="375" y="204"/>
                    <a:pt x="372" y="202"/>
                    <a:pt x="370" y="200"/>
                  </a:cubicBezTo>
                  <a:cubicBezTo>
                    <a:pt x="368" y="198"/>
                    <a:pt x="370" y="197"/>
                    <a:pt x="368" y="196"/>
                  </a:cubicBezTo>
                  <a:cubicBezTo>
                    <a:pt x="366" y="195"/>
                    <a:pt x="365" y="193"/>
                    <a:pt x="368" y="193"/>
                  </a:cubicBezTo>
                  <a:cubicBezTo>
                    <a:pt x="371" y="194"/>
                    <a:pt x="373" y="193"/>
                    <a:pt x="374" y="191"/>
                  </a:cubicBezTo>
                  <a:cubicBezTo>
                    <a:pt x="375" y="189"/>
                    <a:pt x="370" y="189"/>
                    <a:pt x="372" y="187"/>
                  </a:cubicBezTo>
                  <a:cubicBezTo>
                    <a:pt x="375" y="186"/>
                    <a:pt x="373" y="184"/>
                    <a:pt x="370" y="184"/>
                  </a:cubicBezTo>
                  <a:cubicBezTo>
                    <a:pt x="368" y="184"/>
                    <a:pt x="366" y="183"/>
                    <a:pt x="366" y="181"/>
                  </a:cubicBezTo>
                  <a:cubicBezTo>
                    <a:pt x="366" y="179"/>
                    <a:pt x="361" y="180"/>
                    <a:pt x="359" y="179"/>
                  </a:cubicBezTo>
                  <a:cubicBezTo>
                    <a:pt x="356" y="178"/>
                    <a:pt x="350" y="178"/>
                    <a:pt x="349" y="178"/>
                  </a:cubicBezTo>
                  <a:cubicBezTo>
                    <a:pt x="347" y="178"/>
                    <a:pt x="347" y="184"/>
                    <a:pt x="349" y="184"/>
                  </a:cubicBezTo>
                  <a:cubicBezTo>
                    <a:pt x="351" y="184"/>
                    <a:pt x="353" y="187"/>
                    <a:pt x="351" y="187"/>
                  </a:cubicBezTo>
                  <a:cubicBezTo>
                    <a:pt x="349" y="188"/>
                    <a:pt x="352" y="190"/>
                    <a:pt x="350" y="190"/>
                  </a:cubicBezTo>
                  <a:cubicBezTo>
                    <a:pt x="349" y="190"/>
                    <a:pt x="347" y="189"/>
                    <a:pt x="346" y="193"/>
                  </a:cubicBezTo>
                  <a:cubicBezTo>
                    <a:pt x="346" y="196"/>
                    <a:pt x="345" y="198"/>
                    <a:pt x="343" y="199"/>
                  </a:cubicBezTo>
                  <a:cubicBezTo>
                    <a:pt x="341" y="200"/>
                    <a:pt x="343" y="195"/>
                    <a:pt x="340" y="195"/>
                  </a:cubicBezTo>
                  <a:cubicBezTo>
                    <a:pt x="338" y="195"/>
                    <a:pt x="338" y="200"/>
                    <a:pt x="340" y="200"/>
                  </a:cubicBezTo>
                  <a:cubicBezTo>
                    <a:pt x="341" y="200"/>
                    <a:pt x="341" y="202"/>
                    <a:pt x="342" y="204"/>
                  </a:cubicBezTo>
                  <a:cubicBezTo>
                    <a:pt x="342" y="206"/>
                    <a:pt x="339" y="204"/>
                    <a:pt x="337" y="207"/>
                  </a:cubicBezTo>
                  <a:cubicBezTo>
                    <a:pt x="336" y="209"/>
                    <a:pt x="336" y="206"/>
                    <a:pt x="334" y="204"/>
                  </a:cubicBezTo>
                  <a:cubicBezTo>
                    <a:pt x="332" y="202"/>
                    <a:pt x="330" y="200"/>
                    <a:pt x="330" y="198"/>
                  </a:cubicBezTo>
                  <a:cubicBezTo>
                    <a:pt x="330" y="196"/>
                    <a:pt x="331" y="195"/>
                    <a:pt x="332" y="195"/>
                  </a:cubicBezTo>
                  <a:cubicBezTo>
                    <a:pt x="334" y="195"/>
                    <a:pt x="332" y="193"/>
                    <a:pt x="332" y="191"/>
                  </a:cubicBezTo>
                  <a:cubicBezTo>
                    <a:pt x="332" y="188"/>
                    <a:pt x="330" y="189"/>
                    <a:pt x="328" y="186"/>
                  </a:cubicBezTo>
                  <a:cubicBezTo>
                    <a:pt x="326" y="184"/>
                    <a:pt x="324" y="184"/>
                    <a:pt x="322" y="185"/>
                  </a:cubicBezTo>
                  <a:cubicBezTo>
                    <a:pt x="321" y="186"/>
                    <a:pt x="322" y="189"/>
                    <a:pt x="320" y="189"/>
                  </a:cubicBezTo>
                  <a:cubicBezTo>
                    <a:pt x="318" y="190"/>
                    <a:pt x="319" y="194"/>
                    <a:pt x="317" y="194"/>
                  </a:cubicBezTo>
                  <a:cubicBezTo>
                    <a:pt x="316" y="195"/>
                    <a:pt x="317" y="188"/>
                    <a:pt x="315" y="187"/>
                  </a:cubicBezTo>
                  <a:cubicBezTo>
                    <a:pt x="314" y="186"/>
                    <a:pt x="314" y="185"/>
                    <a:pt x="316" y="184"/>
                  </a:cubicBezTo>
                  <a:cubicBezTo>
                    <a:pt x="318" y="184"/>
                    <a:pt x="319" y="182"/>
                    <a:pt x="318" y="182"/>
                  </a:cubicBezTo>
                  <a:cubicBezTo>
                    <a:pt x="316" y="182"/>
                    <a:pt x="313" y="180"/>
                    <a:pt x="311" y="179"/>
                  </a:cubicBezTo>
                  <a:cubicBezTo>
                    <a:pt x="310" y="179"/>
                    <a:pt x="308" y="182"/>
                    <a:pt x="307" y="181"/>
                  </a:cubicBezTo>
                  <a:cubicBezTo>
                    <a:pt x="305" y="180"/>
                    <a:pt x="307" y="177"/>
                    <a:pt x="307" y="175"/>
                  </a:cubicBezTo>
                  <a:cubicBezTo>
                    <a:pt x="307" y="174"/>
                    <a:pt x="309" y="176"/>
                    <a:pt x="311" y="174"/>
                  </a:cubicBezTo>
                  <a:cubicBezTo>
                    <a:pt x="312" y="172"/>
                    <a:pt x="307" y="172"/>
                    <a:pt x="307" y="170"/>
                  </a:cubicBezTo>
                  <a:cubicBezTo>
                    <a:pt x="307" y="168"/>
                    <a:pt x="302" y="167"/>
                    <a:pt x="301" y="167"/>
                  </a:cubicBezTo>
                  <a:cubicBezTo>
                    <a:pt x="300" y="166"/>
                    <a:pt x="302" y="163"/>
                    <a:pt x="301" y="161"/>
                  </a:cubicBezTo>
                  <a:cubicBezTo>
                    <a:pt x="301" y="160"/>
                    <a:pt x="296" y="155"/>
                    <a:pt x="293" y="156"/>
                  </a:cubicBezTo>
                  <a:cubicBezTo>
                    <a:pt x="291" y="156"/>
                    <a:pt x="291" y="153"/>
                    <a:pt x="292" y="153"/>
                  </a:cubicBezTo>
                  <a:cubicBezTo>
                    <a:pt x="293" y="153"/>
                    <a:pt x="294" y="152"/>
                    <a:pt x="296" y="150"/>
                  </a:cubicBezTo>
                  <a:cubicBezTo>
                    <a:pt x="299" y="147"/>
                    <a:pt x="299" y="146"/>
                    <a:pt x="297" y="146"/>
                  </a:cubicBezTo>
                  <a:cubicBezTo>
                    <a:pt x="296" y="145"/>
                    <a:pt x="295" y="143"/>
                    <a:pt x="298" y="143"/>
                  </a:cubicBezTo>
                  <a:cubicBezTo>
                    <a:pt x="301" y="144"/>
                    <a:pt x="306" y="146"/>
                    <a:pt x="307" y="144"/>
                  </a:cubicBezTo>
                  <a:cubicBezTo>
                    <a:pt x="309" y="143"/>
                    <a:pt x="314" y="135"/>
                    <a:pt x="316" y="132"/>
                  </a:cubicBezTo>
                  <a:cubicBezTo>
                    <a:pt x="319" y="129"/>
                    <a:pt x="315" y="129"/>
                    <a:pt x="310" y="129"/>
                  </a:cubicBezTo>
                  <a:cubicBezTo>
                    <a:pt x="305" y="130"/>
                    <a:pt x="304" y="127"/>
                    <a:pt x="300" y="127"/>
                  </a:cubicBezTo>
                  <a:cubicBezTo>
                    <a:pt x="296" y="127"/>
                    <a:pt x="288" y="128"/>
                    <a:pt x="287" y="129"/>
                  </a:cubicBezTo>
                  <a:cubicBezTo>
                    <a:pt x="286" y="130"/>
                    <a:pt x="289" y="131"/>
                    <a:pt x="288" y="133"/>
                  </a:cubicBezTo>
                  <a:cubicBezTo>
                    <a:pt x="288" y="134"/>
                    <a:pt x="285" y="132"/>
                    <a:pt x="284" y="132"/>
                  </a:cubicBezTo>
                  <a:cubicBezTo>
                    <a:pt x="283" y="133"/>
                    <a:pt x="285" y="135"/>
                    <a:pt x="284" y="140"/>
                  </a:cubicBezTo>
                  <a:cubicBezTo>
                    <a:pt x="284" y="144"/>
                    <a:pt x="285" y="145"/>
                    <a:pt x="287" y="146"/>
                  </a:cubicBezTo>
                  <a:cubicBezTo>
                    <a:pt x="288" y="148"/>
                    <a:pt x="288" y="151"/>
                    <a:pt x="288" y="154"/>
                  </a:cubicBezTo>
                  <a:cubicBezTo>
                    <a:pt x="288" y="157"/>
                    <a:pt x="285" y="157"/>
                    <a:pt x="284" y="157"/>
                  </a:cubicBezTo>
                  <a:cubicBezTo>
                    <a:pt x="283" y="158"/>
                    <a:pt x="286" y="159"/>
                    <a:pt x="286" y="161"/>
                  </a:cubicBezTo>
                  <a:cubicBezTo>
                    <a:pt x="285" y="163"/>
                    <a:pt x="282" y="160"/>
                    <a:pt x="281" y="160"/>
                  </a:cubicBezTo>
                  <a:cubicBezTo>
                    <a:pt x="279" y="161"/>
                    <a:pt x="278" y="166"/>
                    <a:pt x="280" y="167"/>
                  </a:cubicBezTo>
                  <a:cubicBezTo>
                    <a:pt x="281" y="169"/>
                    <a:pt x="282" y="168"/>
                    <a:pt x="281" y="170"/>
                  </a:cubicBezTo>
                  <a:cubicBezTo>
                    <a:pt x="279" y="172"/>
                    <a:pt x="278" y="175"/>
                    <a:pt x="281" y="177"/>
                  </a:cubicBezTo>
                  <a:cubicBezTo>
                    <a:pt x="284" y="180"/>
                    <a:pt x="290" y="180"/>
                    <a:pt x="294" y="182"/>
                  </a:cubicBezTo>
                  <a:cubicBezTo>
                    <a:pt x="297" y="184"/>
                    <a:pt x="292" y="183"/>
                    <a:pt x="294" y="185"/>
                  </a:cubicBezTo>
                  <a:cubicBezTo>
                    <a:pt x="295" y="187"/>
                    <a:pt x="291" y="188"/>
                    <a:pt x="292" y="190"/>
                  </a:cubicBezTo>
                  <a:cubicBezTo>
                    <a:pt x="292" y="192"/>
                    <a:pt x="293" y="191"/>
                    <a:pt x="295" y="188"/>
                  </a:cubicBezTo>
                  <a:cubicBezTo>
                    <a:pt x="296" y="185"/>
                    <a:pt x="298" y="189"/>
                    <a:pt x="297" y="191"/>
                  </a:cubicBezTo>
                  <a:cubicBezTo>
                    <a:pt x="297" y="194"/>
                    <a:pt x="295" y="192"/>
                    <a:pt x="293" y="195"/>
                  </a:cubicBezTo>
                  <a:cubicBezTo>
                    <a:pt x="291" y="197"/>
                    <a:pt x="290" y="198"/>
                    <a:pt x="287" y="197"/>
                  </a:cubicBezTo>
                  <a:cubicBezTo>
                    <a:pt x="284" y="197"/>
                    <a:pt x="286" y="201"/>
                    <a:pt x="287" y="203"/>
                  </a:cubicBezTo>
                  <a:cubicBezTo>
                    <a:pt x="288" y="206"/>
                    <a:pt x="287" y="207"/>
                    <a:pt x="284" y="206"/>
                  </a:cubicBezTo>
                  <a:cubicBezTo>
                    <a:pt x="281" y="205"/>
                    <a:pt x="279" y="203"/>
                    <a:pt x="280" y="201"/>
                  </a:cubicBezTo>
                  <a:cubicBezTo>
                    <a:pt x="282" y="198"/>
                    <a:pt x="283" y="196"/>
                    <a:pt x="281" y="196"/>
                  </a:cubicBezTo>
                  <a:cubicBezTo>
                    <a:pt x="279" y="196"/>
                    <a:pt x="275" y="196"/>
                    <a:pt x="274" y="194"/>
                  </a:cubicBezTo>
                  <a:cubicBezTo>
                    <a:pt x="273" y="192"/>
                    <a:pt x="275" y="193"/>
                    <a:pt x="279" y="193"/>
                  </a:cubicBezTo>
                  <a:cubicBezTo>
                    <a:pt x="282" y="193"/>
                    <a:pt x="279" y="191"/>
                    <a:pt x="282" y="191"/>
                  </a:cubicBezTo>
                  <a:cubicBezTo>
                    <a:pt x="285" y="191"/>
                    <a:pt x="287" y="192"/>
                    <a:pt x="289" y="190"/>
                  </a:cubicBezTo>
                  <a:cubicBezTo>
                    <a:pt x="291" y="188"/>
                    <a:pt x="288" y="184"/>
                    <a:pt x="286" y="185"/>
                  </a:cubicBezTo>
                  <a:cubicBezTo>
                    <a:pt x="284" y="185"/>
                    <a:pt x="281" y="186"/>
                    <a:pt x="281" y="184"/>
                  </a:cubicBezTo>
                  <a:cubicBezTo>
                    <a:pt x="281" y="182"/>
                    <a:pt x="284" y="184"/>
                    <a:pt x="286" y="183"/>
                  </a:cubicBezTo>
                  <a:cubicBezTo>
                    <a:pt x="288" y="183"/>
                    <a:pt x="285" y="180"/>
                    <a:pt x="282" y="181"/>
                  </a:cubicBezTo>
                  <a:cubicBezTo>
                    <a:pt x="279" y="182"/>
                    <a:pt x="277" y="182"/>
                    <a:pt x="275" y="180"/>
                  </a:cubicBezTo>
                  <a:cubicBezTo>
                    <a:pt x="273" y="177"/>
                    <a:pt x="269" y="176"/>
                    <a:pt x="268" y="181"/>
                  </a:cubicBezTo>
                  <a:cubicBezTo>
                    <a:pt x="267" y="187"/>
                    <a:pt x="263" y="184"/>
                    <a:pt x="262" y="185"/>
                  </a:cubicBezTo>
                  <a:cubicBezTo>
                    <a:pt x="260" y="187"/>
                    <a:pt x="263" y="189"/>
                    <a:pt x="267" y="189"/>
                  </a:cubicBezTo>
                  <a:cubicBezTo>
                    <a:pt x="271" y="189"/>
                    <a:pt x="274" y="192"/>
                    <a:pt x="272" y="192"/>
                  </a:cubicBezTo>
                  <a:cubicBezTo>
                    <a:pt x="270" y="192"/>
                    <a:pt x="271" y="195"/>
                    <a:pt x="269" y="194"/>
                  </a:cubicBezTo>
                  <a:cubicBezTo>
                    <a:pt x="267" y="193"/>
                    <a:pt x="265" y="194"/>
                    <a:pt x="266" y="196"/>
                  </a:cubicBezTo>
                  <a:cubicBezTo>
                    <a:pt x="268" y="197"/>
                    <a:pt x="266" y="198"/>
                    <a:pt x="266" y="200"/>
                  </a:cubicBezTo>
                  <a:cubicBezTo>
                    <a:pt x="266" y="201"/>
                    <a:pt x="263" y="200"/>
                    <a:pt x="260" y="199"/>
                  </a:cubicBezTo>
                  <a:cubicBezTo>
                    <a:pt x="257" y="199"/>
                    <a:pt x="252" y="200"/>
                    <a:pt x="248" y="201"/>
                  </a:cubicBezTo>
                  <a:cubicBezTo>
                    <a:pt x="244" y="202"/>
                    <a:pt x="240" y="200"/>
                    <a:pt x="238" y="199"/>
                  </a:cubicBezTo>
                  <a:cubicBezTo>
                    <a:pt x="237" y="197"/>
                    <a:pt x="234" y="197"/>
                    <a:pt x="232" y="197"/>
                  </a:cubicBezTo>
                  <a:cubicBezTo>
                    <a:pt x="229" y="197"/>
                    <a:pt x="230" y="194"/>
                    <a:pt x="226" y="194"/>
                  </a:cubicBezTo>
                  <a:cubicBezTo>
                    <a:pt x="222" y="194"/>
                    <a:pt x="223" y="191"/>
                    <a:pt x="223" y="189"/>
                  </a:cubicBezTo>
                  <a:cubicBezTo>
                    <a:pt x="222" y="188"/>
                    <a:pt x="215" y="188"/>
                    <a:pt x="213" y="190"/>
                  </a:cubicBezTo>
                  <a:cubicBezTo>
                    <a:pt x="210" y="191"/>
                    <a:pt x="205" y="191"/>
                    <a:pt x="204" y="194"/>
                  </a:cubicBezTo>
                  <a:cubicBezTo>
                    <a:pt x="202" y="197"/>
                    <a:pt x="205" y="196"/>
                    <a:pt x="206" y="196"/>
                  </a:cubicBezTo>
                  <a:cubicBezTo>
                    <a:pt x="208" y="196"/>
                    <a:pt x="208" y="194"/>
                    <a:pt x="212" y="194"/>
                  </a:cubicBezTo>
                  <a:cubicBezTo>
                    <a:pt x="216" y="195"/>
                    <a:pt x="219" y="190"/>
                    <a:pt x="220" y="192"/>
                  </a:cubicBezTo>
                  <a:cubicBezTo>
                    <a:pt x="222" y="194"/>
                    <a:pt x="214" y="197"/>
                    <a:pt x="210" y="197"/>
                  </a:cubicBezTo>
                  <a:cubicBezTo>
                    <a:pt x="207" y="198"/>
                    <a:pt x="207" y="201"/>
                    <a:pt x="211" y="206"/>
                  </a:cubicBezTo>
                  <a:cubicBezTo>
                    <a:pt x="214" y="211"/>
                    <a:pt x="209" y="208"/>
                    <a:pt x="209" y="211"/>
                  </a:cubicBezTo>
                  <a:cubicBezTo>
                    <a:pt x="209" y="213"/>
                    <a:pt x="203" y="210"/>
                    <a:pt x="205" y="209"/>
                  </a:cubicBezTo>
                  <a:cubicBezTo>
                    <a:pt x="208" y="208"/>
                    <a:pt x="207" y="206"/>
                    <a:pt x="205" y="204"/>
                  </a:cubicBezTo>
                  <a:cubicBezTo>
                    <a:pt x="203" y="202"/>
                    <a:pt x="201" y="204"/>
                    <a:pt x="202" y="202"/>
                  </a:cubicBezTo>
                  <a:cubicBezTo>
                    <a:pt x="202" y="200"/>
                    <a:pt x="199" y="202"/>
                    <a:pt x="197" y="201"/>
                  </a:cubicBezTo>
                  <a:cubicBezTo>
                    <a:pt x="196" y="199"/>
                    <a:pt x="195" y="198"/>
                    <a:pt x="192" y="199"/>
                  </a:cubicBezTo>
                  <a:cubicBezTo>
                    <a:pt x="189" y="201"/>
                    <a:pt x="186" y="200"/>
                    <a:pt x="180" y="201"/>
                  </a:cubicBezTo>
                  <a:cubicBezTo>
                    <a:pt x="175" y="202"/>
                    <a:pt x="164" y="202"/>
                    <a:pt x="162" y="200"/>
                  </a:cubicBezTo>
                  <a:cubicBezTo>
                    <a:pt x="160" y="198"/>
                    <a:pt x="167" y="195"/>
                    <a:pt x="169" y="195"/>
                  </a:cubicBezTo>
                  <a:cubicBezTo>
                    <a:pt x="171" y="196"/>
                    <a:pt x="170" y="193"/>
                    <a:pt x="167" y="191"/>
                  </a:cubicBezTo>
                  <a:cubicBezTo>
                    <a:pt x="164" y="188"/>
                    <a:pt x="157" y="187"/>
                    <a:pt x="157" y="188"/>
                  </a:cubicBezTo>
                  <a:cubicBezTo>
                    <a:pt x="157" y="190"/>
                    <a:pt x="153" y="188"/>
                    <a:pt x="148" y="187"/>
                  </a:cubicBezTo>
                  <a:cubicBezTo>
                    <a:pt x="142" y="186"/>
                    <a:pt x="142" y="184"/>
                    <a:pt x="138" y="184"/>
                  </a:cubicBezTo>
                  <a:cubicBezTo>
                    <a:pt x="135" y="184"/>
                    <a:pt x="130" y="183"/>
                    <a:pt x="126" y="180"/>
                  </a:cubicBezTo>
                  <a:cubicBezTo>
                    <a:pt x="122" y="177"/>
                    <a:pt x="113" y="178"/>
                    <a:pt x="112" y="181"/>
                  </a:cubicBezTo>
                  <a:cubicBezTo>
                    <a:pt x="111" y="184"/>
                    <a:pt x="108" y="183"/>
                    <a:pt x="105" y="183"/>
                  </a:cubicBezTo>
                  <a:cubicBezTo>
                    <a:pt x="102" y="183"/>
                    <a:pt x="106" y="180"/>
                    <a:pt x="105" y="179"/>
                  </a:cubicBezTo>
                  <a:cubicBezTo>
                    <a:pt x="104" y="179"/>
                    <a:pt x="105" y="175"/>
                    <a:pt x="103" y="175"/>
                  </a:cubicBezTo>
                  <a:cubicBezTo>
                    <a:pt x="101" y="174"/>
                    <a:pt x="99" y="184"/>
                    <a:pt x="95" y="183"/>
                  </a:cubicBezTo>
                  <a:cubicBezTo>
                    <a:pt x="91" y="183"/>
                    <a:pt x="89" y="173"/>
                    <a:pt x="85" y="171"/>
                  </a:cubicBezTo>
                  <a:cubicBezTo>
                    <a:pt x="82" y="168"/>
                    <a:pt x="79" y="168"/>
                    <a:pt x="82" y="172"/>
                  </a:cubicBezTo>
                  <a:cubicBezTo>
                    <a:pt x="85" y="176"/>
                    <a:pt x="79" y="173"/>
                    <a:pt x="79" y="176"/>
                  </a:cubicBezTo>
                  <a:cubicBezTo>
                    <a:pt x="80" y="178"/>
                    <a:pt x="75" y="181"/>
                    <a:pt x="75" y="180"/>
                  </a:cubicBezTo>
                  <a:cubicBezTo>
                    <a:pt x="75" y="178"/>
                    <a:pt x="72" y="177"/>
                    <a:pt x="69" y="181"/>
                  </a:cubicBezTo>
                  <a:cubicBezTo>
                    <a:pt x="65" y="184"/>
                    <a:pt x="63" y="184"/>
                    <a:pt x="63" y="183"/>
                  </a:cubicBezTo>
                  <a:cubicBezTo>
                    <a:pt x="63" y="181"/>
                    <a:pt x="53" y="186"/>
                    <a:pt x="53" y="188"/>
                  </a:cubicBezTo>
                  <a:cubicBezTo>
                    <a:pt x="54" y="189"/>
                    <a:pt x="52" y="191"/>
                    <a:pt x="49" y="191"/>
                  </a:cubicBezTo>
                  <a:cubicBezTo>
                    <a:pt x="46" y="190"/>
                    <a:pt x="48" y="188"/>
                    <a:pt x="51" y="187"/>
                  </a:cubicBezTo>
                  <a:cubicBezTo>
                    <a:pt x="53" y="186"/>
                    <a:pt x="59" y="181"/>
                    <a:pt x="63" y="180"/>
                  </a:cubicBezTo>
                  <a:cubicBezTo>
                    <a:pt x="66" y="180"/>
                    <a:pt x="72" y="177"/>
                    <a:pt x="72" y="176"/>
                  </a:cubicBezTo>
                  <a:cubicBezTo>
                    <a:pt x="73" y="174"/>
                    <a:pt x="69" y="175"/>
                    <a:pt x="67" y="175"/>
                  </a:cubicBezTo>
                  <a:cubicBezTo>
                    <a:pt x="65" y="174"/>
                    <a:pt x="61" y="177"/>
                    <a:pt x="57" y="179"/>
                  </a:cubicBezTo>
                  <a:cubicBezTo>
                    <a:pt x="53" y="180"/>
                    <a:pt x="49" y="180"/>
                    <a:pt x="50" y="182"/>
                  </a:cubicBezTo>
                  <a:cubicBezTo>
                    <a:pt x="51" y="184"/>
                    <a:pt x="47" y="182"/>
                    <a:pt x="46" y="183"/>
                  </a:cubicBezTo>
                  <a:cubicBezTo>
                    <a:pt x="45" y="185"/>
                    <a:pt x="43" y="183"/>
                    <a:pt x="44" y="182"/>
                  </a:cubicBezTo>
                  <a:cubicBezTo>
                    <a:pt x="46" y="181"/>
                    <a:pt x="41" y="180"/>
                    <a:pt x="41" y="181"/>
                  </a:cubicBezTo>
                  <a:cubicBezTo>
                    <a:pt x="41" y="182"/>
                    <a:pt x="40" y="183"/>
                    <a:pt x="37" y="183"/>
                  </a:cubicBezTo>
                  <a:cubicBezTo>
                    <a:pt x="34" y="183"/>
                    <a:pt x="30" y="185"/>
                    <a:pt x="33" y="187"/>
                  </a:cubicBezTo>
                  <a:cubicBezTo>
                    <a:pt x="35" y="189"/>
                    <a:pt x="36" y="189"/>
                    <a:pt x="35" y="191"/>
                  </a:cubicBezTo>
                  <a:cubicBezTo>
                    <a:pt x="34" y="192"/>
                    <a:pt x="30" y="188"/>
                    <a:pt x="26" y="188"/>
                  </a:cubicBezTo>
                  <a:cubicBezTo>
                    <a:pt x="21" y="189"/>
                    <a:pt x="11" y="183"/>
                    <a:pt x="11" y="181"/>
                  </a:cubicBezTo>
                  <a:cubicBezTo>
                    <a:pt x="11" y="180"/>
                    <a:pt x="4" y="181"/>
                    <a:pt x="0" y="180"/>
                  </a:cubicBezTo>
                  <a:cubicBezTo>
                    <a:pt x="0" y="276"/>
                    <a:pt x="0" y="276"/>
                    <a:pt x="0" y="276"/>
                  </a:cubicBezTo>
                  <a:cubicBezTo>
                    <a:pt x="0" y="276"/>
                    <a:pt x="2" y="278"/>
                    <a:pt x="3" y="277"/>
                  </a:cubicBezTo>
                  <a:cubicBezTo>
                    <a:pt x="4" y="275"/>
                    <a:pt x="6" y="277"/>
                    <a:pt x="9" y="275"/>
                  </a:cubicBezTo>
                  <a:cubicBezTo>
                    <a:pt x="12" y="274"/>
                    <a:pt x="13" y="277"/>
                    <a:pt x="13" y="279"/>
                  </a:cubicBezTo>
                  <a:cubicBezTo>
                    <a:pt x="13" y="280"/>
                    <a:pt x="17" y="282"/>
                    <a:pt x="19" y="285"/>
                  </a:cubicBezTo>
                  <a:cubicBezTo>
                    <a:pt x="21" y="287"/>
                    <a:pt x="22" y="289"/>
                    <a:pt x="24" y="288"/>
                  </a:cubicBezTo>
                  <a:cubicBezTo>
                    <a:pt x="26" y="287"/>
                    <a:pt x="30" y="286"/>
                    <a:pt x="30" y="284"/>
                  </a:cubicBezTo>
                  <a:cubicBezTo>
                    <a:pt x="30" y="281"/>
                    <a:pt x="38" y="281"/>
                    <a:pt x="38" y="284"/>
                  </a:cubicBezTo>
                  <a:cubicBezTo>
                    <a:pt x="38" y="287"/>
                    <a:pt x="47" y="291"/>
                    <a:pt x="52" y="299"/>
                  </a:cubicBezTo>
                  <a:cubicBezTo>
                    <a:pt x="56" y="308"/>
                    <a:pt x="56" y="310"/>
                    <a:pt x="63" y="312"/>
                  </a:cubicBezTo>
                  <a:cubicBezTo>
                    <a:pt x="70" y="315"/>
                    <a:pt x="69" y="317"/>
                    <a:pt x="69" y="319"/>
                  </a:cubicBezTo>
                  <a:cubicBezTo>
                    <a:pt x="68" y="321"/>
                    <a:pt x="73" y="323"/>
                    <a:pt x="70" y="325"/>
                  </a:cubicBezTo>
                  <a:cubicBezTo>
                    <a:pt x="69" y="325"/>
                    <a:pt x="67" y="327"/>
                    <a:pt x="66" y="328"/>
                  </a:cubicBezTo>
                  <a:cubicBezTo>
                    <a:pt x="66" y="329"/>
                    <a:pt x="67" y="330"/>
                    <a:pt x="68" y="331"/>
                  </a:cubicBezTo>
                  <a:cubicBezTo>
                    <a:pt x="70" y="332"/>
                    <a:pt x="65" y="332"/>
                    <a:pt x="67" y="333"/>
                  </a:cubicBezTo>
                  <a:cubicBezTo>
                    <a:pt x="68" y="335"/>
                    <a:pt x="66" y="337"/>
                    <a:pt x="68" y="338"/>
                  </a:cubicBezTo>
                  <a:cubicBezTo>
                    <a:pt x="69" y="340"/>
                    <a:pt x="72" y="339"/>
                    <a:pt x="73" y="338"/>
                  </a:cubicBezTo>
                  <a:cubicBezTo>
                    <a:pt x="75" y="337"/>
                    <a:pt x="76" y="339"/>
                    <a:pt x="74" y="342"/>
                  </a:cubicBezTo>
                  <a:cubicBezTo>
                    <a:pt x="73" y="344"/>
                    <a:pt x="76" y="345"/>
                    <a:pt x="77" y="344"/>
                  </a:cubicBezTo>
                  <a:cubicBezTo>
                    <a:pt x="78" y="342"/>
                    <a:pt x="81" y="346"/>
                    <a:pt x="82" y="347"/>
                  </a:cubicBezTo>
                  <a:cubicBezTo>
                    <a:pt x="83" y="347"/>
                    <a:pt x="85" y="350"/>
                    <a:pt x="83" y="350"/>
                  </a:cubicBezTo>
                  <a:cubicBezTo>
                    <a:pt x="81" y="350"/>
                    <a:pt x="81" y="353"/>
                    <a:pt x="82" y="353"/>
                  </a:cubicBezTo>
                  <a:cubicBezTo>
                    <a:pt x="84" y="353"/>
                    <a:pt x="84" y="355"/>
                    <a:pt x="84" y="357"/>
                  </a:cubicBezTo>
                  <a:cubicBezTo>
                    <a:pt x="84" y="358"/>
                    <a:pt x="89" y="360"/>
                    <a:pt x="90" y="359"/>
                  </a:cubicBezTo>
                  <a:cubicBezTo>
                    <a:pt x="92" y="359"/>
                    <a:pt x="94" y="360"/>
                    <a:pt x="95" y="362"/>
                  </a:cubicBezTo>
                  <a:cubicBezTo>
                    <a:pt x="95" y="363"/>
                    <a:pt x="99" y="364"/>
                    <a:pt x="100" y="363"/>
                  </a:cubicBezTo>
                  <a:cubicBezTo>
                    <a:pt x="101" y="362"/>
                    <a:pt x="102" y="365"/>
                    <a:pt x="102" y="367"/>
                  </a:cubicBezTo>
                  <a:cubicBezTo>
                    <a:pt x="103" y="369"/>
                    <a:pt x="105" y="368"/>
                    <a:pt x="107" y="368"/>
                  </a:cubicBezTo>
                  <a:cubicBezTo>
                    <a:pt x="109" y="368"/>
                    <a:pt x="110" y="370"/>
                    <a:pt x="111" y="370"/>
                  </a:cubicBezTo>
                  <a:cubicBezTo>
                    <a:pt x="113" y="369"/>
                    <a:pt x="114" y="373"/>
                    <a:pt x="116" y="375"/>
                  </a:cubicBezTo>
                  <a:cubicBezTo>
                    <a:pt x="287" y="374"/>
                    <a:pt x="287" y="374"/>
                    <a:pt x="287" y="374"/>
                  </a:cubicBezTo>
                  <a:cubicBezTo>
                    <a:pt x="287" y="374"/>
                    <a:pt x="287" y="370"/>
                    <a:pt x="290" y="372"/>
                  </a:cubicBezTo>
                  <a:cubicBezTo>
                    <a:pt x="292" y="373"/>
                    <a:pt x="290" y="376"/>
                    <a:pt x="292" y="376"/>
                  </a:cubicBezTo>
                  <a:cubicBezTo>
                    <a:pt x="294" y="377"/>
                    <a:pt x="296" y="379"/>
                    <a:pt x="297" y="378"/>
                  </a:cubicBezTo>
                  <a:cubicBezTo>
                    <a:pt x="299" y="378"/>
                    <a:pt x="301" y="376"/>
                    <a:pt x="303" y="379"/>
                  </a:cubicBezTo>
                  <a:cubicBezTo>
                    <a:pt x="305" y="381"/>
                    <a:pt x="307" y="379"/>
                    <a:pt x="308" y="381"/>
                  </a:cubicBezTo>
                  <a:cubicBezTo>
                    <a:pt x="310" y="382"/>
                    <a:pt x="312" y="383"/>
                    <a:pt x="314" y="381"/>
                  </a:cubicBezTo>
                  <a:cubicBezTo>
                    <a:pt x="315" y="380"/>
                    <a:pt x="320" y="382"/>
                    <a:pt x="323" y="383"/>
                  </a:cubicBezTo>
                  <a:cubicBezTo>
                    <a:pt x="326" y="380"/>
                    <a:pt x="328" y="375"/>
                    <a:pt x="331" y="375"/>
                  </a:cubicBezTo>
                  <a:cubicBezTo>
                    <a:pt x="334" y="375"/>
                    <a:pt x="343" y="376"/>
                    <a:pt x="344" y="381"/>
                  </a:cubicBezTo>
                  <a:cubicBezTo>
                    <a:pt x="345" y="385"/>
                    <a:pt x="350" y="381"/>
                    <a:pt x="351" y="385"/>
                  </a:cubicBezTo>
                  <a:cubicBezTo>
                    <a:pt x="351" y="389"/>
                    <a:pt x="355" y="392"/>
                    <a:pt x="354" y="394"/>
                  </a:cubicBezTo>
                  <a:cubicBezTo>
                    <a:pt x="355" y="395"/>
                    <a:pt x="356" y="396"/>
                    <a:pt x="358" y="397"/>
                  </a:cubicBezTo>
                  <a:cubicBezTo>
                    <a:pt x="359" y="396"/>
                    <a:pt x="364" y="397"/>
                    <a:pt x="367" y="398"/>
                  </a:cubicBezTo>
                  <a:cubicBezTo>
                    <a:pt x="371" y="399"/>
                    <a:pt x="377" y="396"/>
                    <a:pt x="379" y="401"/>
                  </a:cubicBezTo>
                  <a:cubicBezTo>
                    <a:pt x="381" y="406"/>
                    <a:pt x="385" y="409"/>
                    <a:pt x="381" y="409"/>
                  </a:cubicBezTo>
                  <a:cubicBezTo>
                    <a:pt x="377" y="410"/>
                    <a:pt x="373" y="405"/>
                    <a:pt x="373" y="407"/>
                  </a:cubicBezTo>
                  <a:cubicBezTo>
                    <a:pt x="373" y="410"/>
                    <a:pt x="371" y="409"/>
                    <a:pt x="371" y="413"/>
                  </a:cubicBezTo>
                  <a:cubicBezTo>
                    <a:pt x="371" y="417"/>
                    <a:pt x="368" y="423"/>
                    <a:pt x="367" y="423"/>
                  </a:cubicBezTo>
                  <a:cubicBezTo>
                    <a:pt x="367" y="423"/>
                    <a:pt x="367" y="423"/>
                    <a:pt x="366" y="423"/>
                  </a:cubicBezTo>
                  <a:cubicBezTo>
                    <a:pt x="366" y="424"/>
                    <a:pt x="366" y="426"/>
                    <a:pt x="367" y="427"/>
                  </a:cubicBezTo>
                  <a:cubicBezTo>
                    <a:pt x="370" y="426"/>
                    <a:pt x="373" y="423"/>
                    <a:pt x="375" y="423"/>
                  </a:cubicBezTo>
                  <a:cubicBezTo>
                    <a:pt x="379" y="424"/>
                    <a:pt x="380" y="426"/>
                    <a:pt x="383" y="424"/>
                  </a:cubicBezTo>
                  <a:cubicBezTo>
                    <a:pt x="386" y="422"/>
                    <a:pt x="387" y="422"/>
                    <a:pt x="387" y="423"/>
                  </a:cubicBezTo>
                  <a:cubicBezTo>
                    <a:pt x="387" y="423"/>
                    <a:pt x="387" y="423"/>
                    <a:pt x="387" y="424"/>
                  </a:cubicBezTo>
                  <a:cubicBezTo>
                    <a:pt x="388" y="423"/>
                    <a:pt x="389" y="422"/>
                    <a:pt x="389" y="422"/>
                  </a:cubicBezTo>
                  <a:cubicBezTo>
                    <a:pt x="389" y="421"/>
                    <a:pt x="389" y="420"/>
                    <a:pt x="388" y="420"/>
                  </a:cubicBezTo>
                  <a:cubicBezTo>
                    <a:pt x="386" y="420"/>
                    <a:pt x="385" y="420"/>
                    <a:pt x="384" y="418"/>
                  </a:cubicBezTo>
                  <a:cubicBezTo>
                    <a:pt x="383" y="415"/>
                    <a:pt x="392" y="413"/>
                    <a:pt x="397" y="413"/>
                  </a:cubicBezTo>
                  <a:cubicBezTo>
                    <a:pt x="401" y="414"/>
                    <a:pt x="404" y="411"/>
                    <a:pt x="405" y="413"/>
                  </a:cubicBezTo>
                  <a:cubicBezTo>
                    <a:pt x="408" y="410"/>
                    <a:pt x="413" y="406"/>
                    <a:pt x="414" y="406"/>
                  </a:cubicBezTo>
                  <a:cubicBezTo>
                    <a:pt x="415" y="406"/>
                    <a:pt x="435" y="406"/>
                    <a:pt x="435" y="406"/>
                  </a:cubicBezTo>
                  <a:cubicBezTo>
                    <a:pt x="435" y="406"/>
                    <a:pt x="442" y="402"/>
                    <a:pt x="443" y="398"/>
                  </a:cubicBezTo>
                  <a:cubicBezTo>
                    <a:pt x="444" y="394"/>
                    <a:pt x="448" y="385"/>
                    <a:pt x="451" y="387"/>
                  </a:cubicBezTo>
                  <a:cubicBezTo>
                    <a:pt x="453" y="389"/>
                    <a:pt x="459" y="388"/>
                    <a:pt x="459" y="389"/>
                  </a:cubicBezTo>
                  <a:cubicBezTo>
                    <a:pt x="459" y="391"/>
                    <a:pt x="457" y="397"/>
                    <a:pt x="464" y="407"/>
                  </a:cubicBezTo>
                  <a:cubicBezTo>
                    <a:pt x="467" y="405"/>
                    <a:pt x="469" y="404"/>
                    <a:pt x="471" y="404"/>
                  </a:cubicBezTo>
                  <a:cubicBezTo>
                    <a:pt x="473" y="404"/>
                    <a:pt x="477" y="401"/>
                    <a:pt x="478" y="399"/>
                  </a:cubicBezTo>
                  <a:cubicBezTo>
                    <a:pt x="479" y="397"/>
                    <a:pt x="481" y="401"/>
                    <a:pt x="479" y="401"/>
                  </a:cubicBezTo>
                  <a:cubicBezTo>
                    <a:pt x="476" y="402"/>
                    <a:pt x="480" y="404"/>
                    <a:pt x="484" y="404"/>
                  </a:cubicBezTo>
                  <a:cubicBezTo>
                    <a:pt x="488" y="403"/>
                    <a:pt x="482" y="405"/>
                    <a:pt x="480" y="405"/>
                  </a:cubicBezTo>
                  <a:cubicBezTo>
                    <a:pt x="477" y="405"/>
                    <a:pt x="475" y="405"/>
                    <a:pt x="472" y="409"/>
                  </a:cubicBezTo>
                  <a:cubicBezTo>
                    <a:pt x="468" y="413"/>
                    <a:pt x="469" y="414"/>
                    <a:pt x="471" y="416"/>
                  </a:cubicBezTo>
                  <a:cubicBezTo>
                    <a:pt x="473" y="418"/>
                    <a:pt x="476" y="417"/>
                    <a:pt x="479" y="414"/>
                  </a:cubicBezTo>
                  <a:cubicBezTo>
                    <a:pt x="482" y="412"/>
                    <a:pt x="482" y="409"/>
                    <a:pt x="485" y="409"/>
                  </a:cubicBezTo>
                  <a:cubicBezTo>
                    <a:pt x="488" y="409"/>
                    <a:pt x="496" y="406"/>
                    <a:pt x="499" y="405"/>
                  </a:cubicBezTo>
                  <a:cubicBezTo>
                    <a:pt x="503" y="404"/>
                    <a:pt x="501" y="404"/>
                    <a:pt x="501" y="402"/>
                  </a:cubicBezTo>
                  <a:cubicBezTo>
                    <a:pt x="501" y="401"/>
                    <a:pt x="507" y="401"/>
                    <a:pt x="509" y="399"/>
                  </a:cubicBezTo>
                  <a:cubicBezTo>
                    <a:pt x="511" y="398"/>
                    <a:pt x="508" y="396"/>
                    <a:pt x="507" y="397"/>
                  </a:cubicBezTo>
                  <a:close/>
                  <a:moveTo>
                    <a:pt x="147" y="218"/>
                  </a:moveTo>
                  <a:cubicBezTo>
                    <a:pt x="143" y="222"/>
                    <a:pt x="142" y="223"/>
                    <a:pt x="138" y="222"/>
                  </a:cubicBezTo>
                  <a:cubicBezTo>
                    <a:pt x="134" y="221"/>
                    <a:pt x="132" y="223"/>
                    <a:pt x="134" y="225"/>
                  </a:cubicBezTo>
                  <a:cubicBezTo>
                    <a:pt x="136" y="226"/>
                    <a:pt x="136" y="227"/>
                    <a:pt x="132" y="228"/>
                  </a:cubicBezTo>
                  <a:cubicBezTo>
                    <a:pt x="128" y="229"/>
                    <a:pt x="126" y="232"/>
                    <a:pt x="124" y="231"/>
                  </a:cubicBezTo>
                  <a:cubicBezTo>
                    <a:pt x="123" y="231"/>
                    <a:pt x="131" y="225"/>
                    <a:pt x="129" y="224"/>
                  </a:cubicBezTo>
                  <a:cubicBezTo>
                    <a:pt x="127" y="222"/>
                    <a:pt x="121" y="226"/>
                    <a:pt x="121" y="228"/>
                  </a:cubicBezTo>
                  <a:cubicBezTo>
                    <a:pt x="121" y="230"/>
                    <a:pt x="118" y="230"/>
                    <a:pt x="116" y="230"/>
                  </a:cubicBezTo>
                  <a:cubicBezTo>
                    <a:pt x="114" y="230"/>
                    <a:pt x="111" y="228"/>
                    <a:pt x="113" y="228"/>
                  </a:cubicBezTo>
                  <a:cubicBezTo>
                    <a:pt x="115" y="228"/>
                    <a:pt x="114" y="225"/>
                    <a:pt x="117" y="224"/>
                  </a:cubicBezTo>
                  <a:cubicBezTo>
                    <a:pt x="119" y="223"/>
                    <a:pt x="116" y="221"/>
                    <a:pt x="117" y="220"/>
                  </a:cubicBezTo>
                  <a:cubicBezTo>
                    <a:pt x="118" y="219"/>
                    <a:pt x="124" y="221"/>
                    <a:pt x="124" y="219"/>
                  </a:cubicBezTo>
                  <a:cubicBezTo>
                    <a:pt x="124" y="217"/>
                    <a:pt x="118" y="215"/>
                    <a:pt x="116" y="216"/>
                  </a:cubicBezTo>
                  <a:cubicBezTo>
                    <a:pt x="114" y="218"/>
                    <a:pt x="109" y="221"/>
                    <a:pt x="104" y="218"/>
                  </a:cubicBezTo>
                  <a:cubicBezTo>
                    <a:pt x="102" y="218"/>
                    <a:pt x="118" y="216"/>
                    <a:pt x="120" y="214"/>
                  </a:cubicBezTo>
                  <a:cubicBezTo>
                    <a:pt x="123" y="211"/>
                    <a:pt x="135" y="208"/>
                    <a:pt x="136" y="211"/>
                  </a:cubicBezTo>
                  <a:cubicBezTo>
                    <a:pt x="137" y="213"/>
                    <a:pt x="129" y="214"/>
                    <a:pt x="133" y="216"/>
                  </a:cubicBezTo>
                  <a:cubicBezTo>
                    <a:pt x="136" y="218"/>
                    <a:pt x="142" y="217"/>
                    <a:pt x="143" y="215"/>
                  </a:cubicBezTo>
                  <a:cubicBezTo>
                    <a:pt x="145" y="213"/>
                    <a:pt x="150" y="213"/>
                    <a:pt x="147" y="218"/>
                  </a:cubicBezTo>
                  <a:close/>
                  <a:moveTo>
                    <a:pt x="182" y="262"/>
                  </a:moveTo>
                  <a:cubicBezTo>
                    <a:pt x="177" y="266"/>
                    <a:pt x="178" y="265"/>
                    <a:pt x="174" y="265"/>
                  </a:cubicBezTo>
                  <a:cubicBezTo>
                    <a:pt x="170" y="266"/>
                    <a:pt x="173" y="270"/>
                    <a:pt x="169" y="270"/>
                  </a:cubicBezTo>
                  <a:cubicBezTo>
                    <a:pt x="164" y="270"/>
                    <a:pt x="153" y="271"/>
                    <a:pt x="152" y="268"/>
                  </a:cubicBezTo>
                  <a:cubicBezTo>
                    <a:pt x="151" y="267"/>
                    <a:pt x="158" y="268"/>
                    <a:pt x="158" y="266"/>
                  </a:cubicBezTo>
                  <a:cubicBezTo>
                    <a:pt x="159" y="264"/>
                    <a:pt x="160" y="261"/>
                    <a:pt x="163" y="261"/>
                  </a:cubicBezTo>
                  <a:cubicBezTo>
                    <a:pt x="166" y="261"/>
                    <a:pt x="166" y="258"/>
                    <a:pt x="161" y="256"/>
                  </a:cubicBezTo>
                  <a:cubicBezTo>
                    <a:pt x="157" y="253"/>
                    <a:pt x="168" y="252"/>
                    <a:pt x="170" y="255"/>
                  </a:cubicBezTo>
                  <a:cubicBezTo>
                    <a:pt x="173" y="259"/>
                    <a:pt x="177" y="261"/>
                    <a:pt x="180" y="259"/>
                  </a:cubicBezTo>
                  <a:cubicBezTo>
                    <a:pt x="182" y="256"/>
                    <a:pt x="197" y="249"/>
                    <a:pt x="197" y="253"/>
                  </a:cubicBezTo>
                  <a:cubicBezTo>
                    <a:pt x="197" y="256"/>
                    <a:pt x="186" y="258"/>
                    <a:pt x="182" y="262"/>
                  </a:cubicBezTo>
                  <a:close/>
                  <a:moveTo>
                    <a:pt x="278" y="362"/>
                  </a:moveTo>
                  <a:cubicBezTo>
                    <a:pt x="275" y="363"/>
                    <a:pt x="278" y="354"/>
                    <a:pt x="273" y="351"/>
                  </a:cubicBezTo>
                  <a:cubicBezTo>
                    <a:pt x="266" y="348"/>
                    <a:pt x="263" y="341"/>
                    <a:pt x="263" y="338"/>
                  </a:cubicBezTo>
                  <a:cubicBezTo>
                    <a:pt x="263" y="334"/>
                    <a:pt x="269" y="332"/>
                    <a:pt x="271" y="335"/>
                  </a:cubicBezTo>
                  <a:cubicBezTo>
                    <a:pt x="273" y="338"/>
                    <a:pt x="277" y="349"/>
                    <a:pt x="278" y="353"/>
                  </a:cubicBezTo>
                  <a:cubicBezTo>
                    <a:pt x="280" y="356"/>
                    <a:pt x="280" y="362"/>
                    <a:pt x="278" y="362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1658" name="Freeform 129">
              <a:extLst>
                <a:ext uri="{FF2B5EF4-FFF2-40B4-BE49-F238E27FC236}">
                  <a16:creationId xmlns:a16="http://schemas.microsoft.com/office/drawing/2014/main" xmlns="" id="{719DC3CF-952B-4581-BEF8-BB78007D410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78013" y="1971676"/>
              <a:ext cx="2376488" cy="1620838"/>
            </a:xfrm>
            <a:custGeom>
              <a:avLst/>
              <a:gdLst>
                <a:gd name="T0" fmla="*/ 2147483646 w 633"/>
                <a:gd name="T1" fmla="*/ 2147483646 h 431"/>
                <a:gd name="T2" fmla="*/ 2147483646 w 633"/>
                <a:gd name="T3" fmla="*/ 2147483646 h 431"/>
                <a:gd name="T4" fmla="*/ 2147483646 w 633"/>
                <a:gd name="T5" fmla="*/ 2147483646 h 431"/>
                <a:gd name="T6" fmla="*/ 2147483646 w 633"/>
                <a:gd name="T7" fmla="*/ 2147483646 h 431"/>
                <a:gd name="T8" fmla="*/ 2147483646 w 633"/>
                <a:gd name="T9" fmla="*/ 2147483646 h 431"/>
                <a:gd name="T10" fmla="*/ 2147483646 w 633"/>
                <a:gd name="T11" fmla="*/ 2147483646 h 431"/>
                <a:gd name="T12" fmla="*/ 2147483646 w 633"/>
                <a:gd name="T13" fmla="*/ 2147483646 h 431"/>
                <a:gd name="T14" fmla="*/ 2147483646 w 633"/>
                <a:gd name="T15" fmla="*/ 2147483646 h 431"/>
                <a:gd name="T16" fmla="*/ 2147483646 w 633"/>
                <a:gd name="T17" fmla="*/ 2147483646 h 431"/>
                <a:gd name="T18" fmla="*/ 2147483646 w 633"/>
                <a:gd name="T19" fmla="*/ 2147483646 h 431"/>
                <a:gd name="T20" fmla="*/ 2147483646 w 633"/>
                <a:gd name="T21" fmla="*/ 2147483646 h 431"/>
                <a:gd name="T22" fmla="*/ 2147483646 w 633"/>
                <a:gd name="T23" fmla="*/ 2147483646 h 431"/>
                <a:gd name="T24" fmla="*/ 2147483646 w 633"/>
                <a:gd name="T25" fmla="*/ 2147483646 h 431"/>
                <a:gd name="T26" fmla="*/ 2147483646 w 633"/>
                <a:gd name="T27" fmla="*/ 2147483646 h 431"/>
                <a:gd name="T28" fmla="*/ 2147483646 w 633"/>
                <a:gd name="T29" fmla="*/ 2147483646 h 431"/>
                <a:gd name="T30" fmla="*/ 2147483646 w 633"/>
                <a:gd name="T31" fmla="*/ 2147483646 h 431"/>
                <a:gd name="T32" fmla="*/ 2147483646 w 633"/>
                <a:gd name="T33" fmla="*/ 2147483646 h 431"/>
                <a:gd name="T34" fmla="*/ 2147483646 w 633"/>
                <a:gd name="T35" fmla="*/ 2147483646 h 431"/>
                <a:gd name="T36" fmla="*/ 2147483646 w 633"/>
                <a:gd name="T37" fmla="*/ 2147483646 h 431"/>
                <a:gd name="T38" fmla="*/ 2147483646 w 633"/>
                <a:gd name="T39" fmla="*/ 2147483646 h 431"/>
                <a:gd name="T40" fmla="*/ 2147483646 w 633"/>
                <a:gd name="T41" fmla="*/ 2147483646 h 431"/>
                <a:gd name="T42" fmla="*/ 2147483646 w 633"/>
                <a:gd name="T43" fmla="*/ 2147483646 h 431"/>
                <a:gd name="T44" fmla="*/ 2147483646 w 633"/>
                <a:gd name="T45" fmla="*/ 2147483646 h 431"/>
                <a:gd name="T46" fmla="*/ 2147483646 w 633"/>
                <a:gd name="T47" fmla="*/ 2147483646 h 431"/>
                <a:gd name="T48" fmla="*/ 2147483646 w 633"/>
                <a:gd name="T49" fmla="*/ 2147483646 h 431"/>
                <a:gd name="T50" fmla="*/ 2147483646 w 633"/>
                <a:gd name="T51" fmla="*/ 2147483646 h 431"/>
                <a:gd name="T52" fmla="*/ 2147483646 w 633"/>
                <a:gd name="T53" fmla="*/ 2147483646 h 431"/>
                <a:gd name="T54" fmla="*/ 2147483646 w 633"/>
                <a:gd name="T55" fmla="*/ 2147483646 h 431"/>
                <a:gd name="T56" fmla="*/ 2147483646 w 633"/>
                <a:gd name="T57" fmla="*/ 2147483646 h 431"/>
                <a:gd name="T58" fmla="*/ 2147483646 w 633"/>
                <a:gd name="T59" fmla="*/ 2147483646 h 431"/>
                <a:gd name="T60" fmla="*/ 2147483646 w 633"/>
                <a:gd name="T61" fmla="*/ 2147483646 h 431"/>
                <a:gd name="T62" fmla="*/ 2147483646 w 633"/>
                <a:gd name="T63" fmla="*/ 2147483646 h 431"/>
                <a:gd name="T64" fmla="*/ 2147483646 w 633"/>
                <a:gd name="T65" fmla="*/ 2147483646 h 431"/>
                <a:gd name="T66" fmla="*/ 2147483646 w 633"/>
                <a:gd name="T67" fmla="*/ 2147483646 h 431"/>
                <a:gd name="T68" fmla="*/ 2147483646 w 633"/>
                <a:gd name="T69" fmla="*/ 2147483646 h 431"/>
                <a:gd name="T70" fmla="*/ 2147483646 w 633"/>
                <a:gd name="T71" fmla="*/ 2147483646 h 431"/>
                <a:gd name="T72" fmla="*/ 2147483646 w 633"/>
                <a:gd name="T73" fmla="*/ 2147483646 h 431"/>
                <a:gd name="T74" fmla="*/ 2147483646 w 633"/>
                <a:gd name="T75" fmla="*/ 2147483646 h 431"/>
                <a:gd name="T76" fmla="*/ 2147483646 w 633"/>
                <a:gd name="T77" fmla="*/ 2147483646 h 431"/>
                <a:gd name="T78" fmla="*/ 2147483646 w 633"/>
                <a:gd name="T79" fmla="*/ 2147483646 h 431"/>
                <a:gd name="T80" fmla="*/ 2147483646 w 633"/>
                <a:gd name="T81" fmla="*/ 2147483646 h 431"/>
                <a:gd name="T82" fmla="*/ 2147483646 w 633"/>
                <a:gd name="T83" fmla="*/ 2147483646 h 431"/>
                <a:gd name="T84" fmla="*/ 2147483646 w 633"/>
                <a:gd name="T85" fmla="*/ 2147483646 h 431"/>
                <a:gd name="T86" fmla="*/ 2147483646 w 633"/>
                <a:gd name="T87" fmla="*/ 2147483646 h 431"/>
                <a:gd name="T88" fmla="*/ 2147483646 w 633"/>
                <a:gd name="T89" fmla="*/ 2147483646 h 431"/>
                <a:gd name="T90" fmla="*/ 2147483646 w 633"/>
                <a:gd name="T91" fmla="*/ 2147483646 h 431"/>
                <a:gd name="T92" fmla="*/ 2147483646 w 633"/>
                <a:gd name="T93" fmla="*/ 2147483646 h 431"/>
                <a:gd name="T94" fmla="*/ 2147483646 w 633"/>
                <a:gd name="T95" fmla="*/ 2147483646 h 431"/>
                <a:gd name="T96" fmla="*/ 2147483646 w 633"/>
                <a:gd name="T97" fmla="*/ 2147483646 h 431"/>
                <a:gd name="T98" fmla="*/ 2147483646 w 633"/>
                <a:gd name="T99" fmla="*/ 2147483646 h 431"/>
                <a:gd name="T100" fmla="*/ 2147483646 w 633"/>
                <a:gd name="T101" fmla="*/ 2147483646 h 431"/>
                <a:gd name="T102" fmla="*/ 2147483646 w 633"/>
                <a:gd name="T103" fmla="*/ 2147483646 h 431"/>
                <a:gd name="T104" fmla="*/ 2147483646 w 633"/>
                <a:gd name="T105" fmla="*/ 2147483646 h 431"/>
                <a:gd name="T106" fmla="*/ 2147483646 w 633"/>
                <a:gd name="T107" fmla="*/ 2147483646 h 431"/>
                <a:gd name="T108" fmla="*/ 2147483646 w 633"/>
                <a:gd name="T109" fmla="*/ 2147483646 h 431"/>
                <a:gd name="T110" fmla="*/ 2147483646 w 633"/>
                <a:gd name="T111" fmla="*/ 2147483646 h 431"/>
                <a:gd name="T112" fmla="*/ 2147483646 w 633"/>
                <a:gd name="T113" fmla="*/ 2147483646 h 431"/>
                <a:gd name="T114" fmla="*/ 2147483646 w 633"/>
                <a:gd name="T115" fmla="*/ 2147483646 h 431"/>
                <a:gd name="T116" fmla="*/ 2147483646 w 633"/>
                <a:gd name="T117" fmla="*/ 2147483646 h 431"/>
                <a:gd name="T118" fmla="*/ 2147483646 w 633"/>
                <a:gd name="T119" fmla="*/ 2147483646 h 43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633"/>
                <a:gd name="T181" fmla="*/ 0 h 431"/>
                <a:gd name="T182" fmla="*/ 633 w 633"/>
                <a:gd name="T183" fmla="*/ 431 h 431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633" h="431">
                  <a:moveTo>
                    <a:pt x="238" y="158"/>
                  </a:moveTo>
                  <a:cubicBezTo>
                    <a:pt x="238" y="156"/>
                    <a:pt x="239" y="154"/>
                    <a:pt x="232" y="151"/>
                  </a:cubicBezTo>
                  <a:cubicBezTo>
                    <a:pt x="225" y="149"/>
                    <a:pt x="225" y="147"/>
                    <a:pt x="221" y="138"/>
                  </a:cubicBezTo>
                  <a:cubicBezTo>
                    <a:pt x="216" y="130"/>
                    <a:pt x="207" y="126"/>
                    <a:pt x="207" y="123"/>
                  </a:cubicBezTo>
                  <a:cubicBezTo>
                    <a:pt x="207" y="120"/>
                    <a:pt x="199" y="120"/>
                    <a:pt x="199" y="123"/>
                  </a:cubicBezTo>
                  <a:cubicBezTo>
                    <a:pt x="199" y="125"/>
                    <a:pt x="195" y="126"/>
                    <a:pt x="193" y="127"/>
                  </a:cubicBezTo>
                  <a:cubicBezTo>
                    <a:pt x="191" y="128"/>
                    <a:pt x="190" y="126"/>
                    <a:pt x="188" y="124"/>
                  </a:cubicBezTo>
                  <a:cubicBezTo>
                    <a:pt x="186" y="121"/>
                    <a:pt x="182" y="119"/>
                    <a:pt x="182" y="118"/>
                  </a:cubicBezTo>
                  <a:cubicBezTo>
                    <a:pt x="182" y="116"/>
                    <a:pt x="181" y="113"/>
                    <a:pt x="178" y="114"/>
                  </a:cubicBezTo>
                  <a:cubicBezTo>
                    <a:pt x="175" y="116"/>
                    <a:pt x="173" y="114"/>
                    <a:pt x="172" y="116"/>
                  </a:cubicBezTo>
                  <a:cubicBezTo>
                    <a:pt x="171" y="117"/>
                    <a:pt x="169" y="115"/>
                    <a:pt x="169" y="115"/>
                  </a:cubicBezTo>
                  <a:cubicBezTo>
                    <a:pt x="169" y="19"/>
                    <a:pt x="169" y="19"/>
                    <a:pt x="169" y="19"/>
                  </a:cubicBezTo>
                  <a:cubicBezTo>
                    <a:pt x="168" y="19"/>
                    <a:pt x="167" y="19"/>
                    <a:pt x="166" y="19"/>
                  </a:cubicBezTo>
                  <a:cubicBezTo>
                    <a:pt x="162" y="17"/>
                    <a:pt x="156" y="15"/>
                    <a:pt x="153" y="15"/>
                  </a:cubicBezTo>
                  <a:cubicBezTo>
                    <a:pt x="149" y="16"/>
                    <a:pt x="143" y="17"/>
                    <a:pt x="141" y="16"/>
                  </a:cubicBezTo>
                  <a:cubicBezTo>
                    <a:pt x="139" y="15"/>
                    <a:pt x="136" y="14"/>
                    <a:pt x="131" y="14"/>
                  </a:cubicBezTo>
                  <a:cubicBezTo>
                    <a:pt x="127" y="15"/>
                    <a:pt x="124" y="12"/>
                    <a:pt x="118" y="10"/>
                  </a:cubicBezTo>
                  <a:cubicBezTo>
                    <a:pt x="112" y="9"/>
                    <a:pt x="104" y="11"/>
                    <a:pt x="102" y="11"/>
                  </a:cubicBezTo>
                  <a:cubicBezTo>
                    <a:pt x="100" y="12"/>
                    <a:pt x="100" y="9"/>
                    <a:pt x="98" y="10"/>
                  </a:cubicBezTo>
                  <a:cubicBezTo>
                    <a:pt x="95" y="10"/>
                    <a:pt x="97" y="9"/>
                    <a:pt x="96" y="6"/>
                  </a:cubicBezTo>
                  <a:cubicBezTo>
                    <a:pt x="95" y="4"/>
                    <a:pt x="88" y="6"/>
                    <a:pt x="85" y="7"/>
                  </a:cubicBezTo>
                  <a:cubicBezTo>
                    <a:pt x="83" y="7"/>
                    <a:pt x="82" y="5"/>
                    <a:pt x="82" y="4"/>
                  </a:cubicBezTo>
                  <a:cubicBezTo>
                    <a:pt x="82" y="3"/>
                    <a:pt x="80" y="3"/>
                    <a:pt x="79" y="5"/>
                  </a:cubicBezTo>
                  <a:cubicBezTo>
                    <a:pt x="78" y="7"/>
                    <a:pt x="75" y="7"/>
                    <a:pt x="74" y="6"/>
                  </a:cubicBezTo>
                  <a:cubicBezTo>
                    <a:pt x="73" y="5"/>
                    <a:pt x="76" y="4"/>
                    <a:pt x="77" y="3"/>
                  </a:cubicBezTo>
                  <a:cubicBezTo>
                    <a:pt x="77" y="2"/>
                    <a:pt x="73" y="1"/>
                    <a:pt x="72" y="1"/>
                  </a:cubicBezTo>
                  <a:cubicBezTo>
                    <a:pt x="70" y="0"/>
                    <a:pt x="68" y="2"/>
                    <a:pt x="65" y="5"/>
                  </a:cubicBezTo>
                  <a:cubicBezTo>
                    <a:pt x="62" y="7"/>
                    <a:pt x="58" y="7"/>
                    <a:pt x="55" y="7"/>
                  </a:cubicBezTo>
                  <a:cubicBezTo>
                    <a:pt x="53" y="6"/>
                    <a:pt x="49" y="7"/>
                    <a:pt x="50" y="9"/>
                  </a:cubicBezTo>
                  <a:cubicBezTo>
                    <a:pt x="50" y="10"/>
                    <a:pt x="53" y="10"/>
                    <a:pt x="51" y="12"/>
                  </a:cubicBezTo>
                  <a:cubicBezTo>
                    <a:pt x="49" y="14"/>
                    <a:pt x="48" y="9"/>
                    <a:pt x="46" y="11"/>
                  </a:cubicBezTo>
                  <a:cubicBezTo>
                    <a:pt x="44" y="13"/>
                    <a:pt x="39" y="13"/>
                    <a:pt x="37" y="13"/>
                  </a:cubicBezTo>
                  <a:cubicBezTo>
                    <a:pt x="36" y="13"/>
                    <a:pt x="31" y="18"/>
                    <a:pt x="30" y="19"/>
                  </a:cubicBezTo>
                  <a:cubicBezTo>
                    <a:pt x="29" y="20"/>
                    <a:pt x="31" y="22"/>
                    <a:pt x="27" y="26"/>
                  </a:cubicBezTo>
                  <a:cubicBezTo>
                    <a:pt x="24" y="30"/>
                    <a:pt x="14" y="29"/>
                    <a:pt x="12" y="29"/>
                  </a:cubicBezTo>
                  <a:cubicBezTo>
                    <a:pt x="9" y="29"/>
                    <a:pt x="11" y="31"/>
                    <a:pt x="10" y="33"/>
                  </a:cubicBezTo>
                  <a:cubicBezTo>
                    <a:pt x="9" y="34"/>
                    <a:pt x="11" y="36"/>
                    <a:pt x="17" y="37"/>
                  </a:cubicBezTo>
                  <a:cubicBezTo>
                    <a:pt x="22" y="39"/>
                    <a:pt x="26" y="46"/>
                    <a:pt x="27" y="48"/>
                  </a:cubicBezTo>
                  <a:cubicBezTo>
                    <a:pt x="28" y="50"/>
                    <a:pt x="35" y="48"/>
                    <a:pt x="37" y="48"/>
                  </a:cubicBezTo>
                  <a:cubicBezTo>
                    <a:pt x="40" y="49"/>
                    <a:pt x="37" y="53"/>
                    <a:pt x="40" y="54"/>
                  </a:cubicBezTo>
                  <a:cubicBezTo>
                    <a:pt x="42" y="55"/>
                    <a:pt x="46" y="53"/>
                    <a:pt x="46" y="55"/>
                  </a:cubicBezTo>
                  <a:cubicBezTo>
                    <a:pt x="47" y="57"/>
                    <a:pt x="42" y="55"/>
                    <a:pt x="39" y="57"/>
                  </a:cubicBezTo>
                  <a:cubicBezTo>
                    <a:pt x="36" y="59"/>
                    <a:pt x="35" y="60"/>
                    <a:pt x="33" y="59"/>
                  </a:cubicBezTo>
                  <a:cubicBezTo>
                    <a:pt x="32" y="57"/>
                    <a:pt x="28" y="58"/>
                    <a:pt x="25" y="58"/>
                  </a:cubicBezTo>
                  <a:cubicBezTo>
                    <a:pt x="23" y="59"/>
                    <a:pt x="25" y="55"/>
                    <a:pt x="25" y="54"/>
                  </a:cubicBezTo>
                  <a:cubicBezTo>
                    <a:pt x="26" y="53"/>
                    <a:pt x="22" y="52"/>
                    <a:pt x="18" y="54"/>
                  </a:cubicBezTo>
                  <a:cubicBezTo>
                    <a:pt x="13" y="57"/>
                    <a:pt x="15" y="56"/>
                    <a:pt x="14" y="58"/>
                  </a:cubicBezTo>
                  <a:cubicBezTo>
                    <a:pt x="14" y="60"/>
                    <a:pt x="12" y="57"/>
                    <a:pt x="9" y="59"/>
                  </a:cubicBezTo>
                  <a:cubicBezTo>
                    <a:pt x="6" y="60"/>
                    <a:pt x="1" y="62"/>
                    <a:pt x="0" y="63"/>
                  </a:cubicBezTo>
                  <a:cubicBezTo>
                    <a:pt x="0" y="65"/>
                    <a:pt x="7" y="66"/>
                    <a:pt x="9" y="67"/>
                  </a:cubicBezTo>
                  <a:cubicBezTo>
                    <a:pt x="12" y="68"/>
                    <a:pt x="6" y="69"/>
                    <a:pt x="8" y="70"/>
                  </a:cubicBezTo>
                  <a:cubicBezTo>
                    <a:pt x="11" y="71"/>
                    <a:pt x="10" y="73"/>
                    <a:pt x="13" y="75"/>
                  </a:cubicBezTo>
                  <a:cubicBezTo>
                    <a:pt x="16" y="76"/>
                    <a:pt x="24" y="75"/>
                    <a:pt x="26" y="75"/>
                  </a:cubicBezTo>
                  <a:cubicBezTo>
                    <a:pt x="28" y="75"/>
                    <a:pt x="30" y="77"/>
                    <a:pt x="32" y="75"/>
                  </a:cubicBezTo>
                  <a:cubicBezTo>
                    <a:pt x="34" y="74"/>
                    <a:pt x="40" y="69"/>
                    <a:pt x="43" y="71"/>
                  </a:cubicBezTo>
                  <a:cubicBezTo>
                    <a:pt x="46" y="74"/>
                    <a:pt x="40" y="74"/>
                    <a:pt x="41" y="76"/>
                  </a:cubicBezTo>
                  <a:cubicBezTo>
                    <a:pt x="43" y="78"/>
                    <a:pt x="45" y="82"/>
                    <a:pt x="42" y="84"/>
                  </a:cubicBezTo>
                  <a:cubicBezTo>
                    <a:pt x="39" y="86"/>
                    <a:pt x="36" y="85"/>
                    <a:pt x="34" y="85"/>
                  </a:cubicBezTo>
                  <a:cubicBezTo>
                    <a:pt x="33" y="84"/>
                    <a:pt x="34" y="88"/>
                    <a:pt x="31" y="90"/>
                  </a:cubicBezTo>
                  <a:cubicBezTo>
                    <a:pt x="28" y="92"/>
                    <a:pt x="26" y="87"/>
                    <a:pt x="23" y="87"/>
                  </a:cubicBezTo>
                  <a:cubicBezTo>
                    <a:pt x="20" y="87"/>
                    <a:pt x="20" y="92"/>
                    <a:pt x="21" y="94"/>
                  </a:cubicBezTo>
                  <a:cubicBezTo>
                    <a:pt x="21" y="96"/>
                    <a:pt x="16" y="93"/>
                    <a:pt x="14" y="98"/>
                  </a:cubicBezTo>
                  <a:cubicBezTo>
                    <a:pt x="13" y="103"/>
                    <a:pt x="8" y="99"/>
                    <a:pt x="11" y="104"/>
                  </a:cubicBezTo>
                  <a:cubicBezTo>
                    <a:pt x="15" y="109"/>
                    <a:pt x="14" y="106"/>
                    <a:pt x="17" y="108"/>
                  </a:cubicBezTo>
                  <a:cubicBezTo>
                    <a:pt x="20" y="110"/>
                    <a:pt x="14" y="113"/>
                    <a:pt x="17" y="114"/>
                  </a:cubicBezTo>
                  <a:cubicBezTo>
                    <a:pt x="20" y="114"/>
                    <a:pt x="23" y="119"/>
                    <a:pt x="25" y="121"/>
                  </a:cubicBezTo>
                  <a:cubicBezTo>
                    <a:pt x="26" y="123"/>
                    <a:pt x="29" y="120"/>
                    <a:pt x="32" y="120"/>
                  </a:cubicBezTo>
                  <a:cubicBezTo>
                    <a:pt x="35" y="120"/>
                    <a:pt x="33" y="116"/>
                    <a:pt x="35" y="117"/>
                  </a:cubicBezTo>
                  <a:cubicBezTo>
                    <a:pt x="37" y="119"/>
                    <a:pt x="39" y="123"/>
                    <a:pt x="37" y="124"/>
                  </a:cubicBezTo>
                  <a:cubicBezTo>
                    <a:pt x="36" y="125"/>
                    <a:pt x="37" y="129"/>
                    <a:pt x="37" y="130"/>
                  </a:cubicBezTo>
                  <a:cubicBezTo>
                    <a:pt x="37" y="132"/>
                    <a:pt x="43" y="132"/>
                    <a:pt x="44" y="130"/>
                  </a:cubicBezTo>
                  <a:cubicBezTo>
                    <a:pt x="44" y="128"/>
                    <a:pt x="49" y="127"/>
                    <a:pt x="52" y="130"/>
                  </a:cubicBezTo>
                  <a:cubicBezTo>
                    <a:pt x="55" y="134"/>
                    <a:pt x="56" y="134"/>
                    <a:pt x="56" y="132"/>
                  </a:cubicBezTo>
                  <a:cubicBezTo>
                    <a:pt x="56" y="129"/>
                    <a:pt x="59" y="126"/>
                    <a:pt x="59" y="128"/>
                  </a:cubicBezTo>
                  <a:cubicBezTo>
                    <a:pt x="59" y="130"/>
                    <a:pt x="61" y="131"/>
                    <a:pt x="66" y="129"/>
                  </a:cubicBezTo>
                  <a:cubicBezTo>
                    <a:pt x="70" y="127"/>
                    <a:pt x="68" y="129"/>
                    <a:pt x="66" y="132"/>
                  </a:cubicBezTo>
                  <a:cubicBezTo>
                    <a:pt x="63" y="136"/>
                    <a:pt x="66" y="141"/>
                    <a:pt x="63" y="142"/>
                  </a:cubicBezTo>
                  <a:cubicBezTo>
                    <a:pt x="61" y="143"/>
                    <a:pt x="59" y="148"/>
                    <a:pt x="56" y="149"/>
                  </a:cubicBezTo>
                  <a:cubicBezTo>
                    <a:pt x="52" y="149"/>
                    <a:pt x="46" y="156"/>
                    <a:pt x="45" y="157"/>
                  </a:cubicBezTo>
                  <a:cubicBezTo>
                    <a:pt x="45" y="158"/>
                    <a:pt x="37" y="155"/>
                    <a:pt x="36" y="158"/>
                  </a:cubicBezTo>
                  <a:cubicBezTo>
                    <a:pt x="35" y="161"/>
                    <a:pt x="30" y="163"/>
                    <a:pt x="31" y="165"/>
                  </a:cubicBezTo>
                  <a:cubicBezTo>
                    <a:pt x="32" y="165"/>
                    <a:pt x="38" y="162"/>
                    <a:pt x="39" y="161"/>
                  </a:cubicBezTo>
                  <a:cubicBezTo>
                    <a:pt x="39" y="159"/>
                    <a:pt x="40" y="159"/>
                    <a:pt x="41" y="160"/>
                  </a:cubicBezTo>
                  <a:cubicBezTo>
                    <a:pt x="42" y="162"/>
                    <a:pt x="45" y="160"/>
                    <a:pt x="46" y="159"/>
                  </a:cubicBezTo>
                  <a:cubicBezTo>
                    <a:pt x="47" y="158"/>
                    <a:pt x="49" y="158"/>
                    <a:pt x="50" y="158"/>
                  </a:cubicBezTo>
                  <a:cubicBezTo>
                    <a:pt x="52" y="158"/>
                    <a:pt x="52" y="157"/>
                    <a:pt x="56" y="156"/>
                  </a:cubicBezTo>
                  <a:cubicBezTo>
                    <a:pt x="60" y="155"/>
                    <a:pt x="59" y="154"/>
                    <a:pt x="60" y="152"/>
                  </a:cubicBezTo>
                  <a:cubicBezTo>
                    <a:pt x="61" y="150"/>
                    <a:pt x="69" y="146"/>
                    <a:pt x="71" y="146"/>
                  </a:cubicBezTo>
                  <a:cubicBezTo>
                    <a:pt x="73" y="145"/>
                    <a:pt x="72" y="143"/>
                    <a:pt x="74" y="143"/>
                  </a:cubicBezTo>
                  <a:cubicBezTo>
                    <a:pt x="75" y="142"/>
                    <a:pt x="78" y="140"/>
                    <a:pt x="80" y="138"/>
                  </a:cubicBezTo>
                  <a:cubicBezTo>
                    <a:pt x="83" y="136"/>
                    <a:pt x="83" y="137"/>
                    <a:pt x="85" y="136"/>
                  </a:cubicBezTo>
                  <a:cubicBezTo>
                    <a:pt x="87" y="136"/>
                    <a:pt x="86" y="132"/>
                    <a:pt x="87" y="132"/>
                  </a:cubicBezTo>
                  <a:cubicBezTo>
                    <a:pt x="89" y="132"/>
                    <a:pt x="91" y="130"/>
                    <a:pt x="91" y="129"/>
                  </a:cubicBezTo>
                  <a:cubicBezTo>
                    <a:pt x="91" y="127"/>
                    <a:pt x="86" y="127"/>
                    <a:pt x="86" y="126"/>
                  </a:cubicBezTo>
                  <a:cubicBezTo>
                    <a:pt x="85" y="125"/>
                    <a:pt x="89" y="122"/>
                    <a:pt x="91" y="122"/>
                  </a:cubicBezTo>
                  <a:cubicBezTo>
                    <a:pt x="92" y="122"/>
                    <a:pt x="95" y="120"/>
                    <a:pt x="95" y="118"/>
                  </a:cubicBezTo>
                  <a:cubicBezTo>
                    <a:pt x="95" y="116"/>
                    <a:pt x="97" y="115"/>
                    <a:pt x="99" y="113"/>
                  </a:cubicBezTo>
                  <a:cubicBezTo>
                    <a:pt x="101" y="112"/>
                    <a:pt x="100" y="110"/>
                    <a:pt x="102" y="110"/>
                  </a:cubicBezTo>
                  <a:cubicBezTo>
                    <a:pt x="104" y="110"/>
                    <a:pt x="106" y="107"/>
                    <a:pt x="108" y="106"/>
                  </a:cubicBezTo>
                  <a:cubicBezTo>
                    <a:pt x="110" y="105"/>
                    <a:pt x="108" y="107"/>
                    <a:pt x="111" y="108"/>
                  </a:cubicBezTo>
                  <a:cubicBezTo>
                    <a:pt x="115" y="108"/>
                    <a:pt x="114" y="111"/>
                    <a:pt x="111" y="110"/>
                  </a:cubicBezTo>
                  <a:cubicBezTo>
                    <a:pt x="109" y="109"/>
                    <a:pt x="107" y="109"/>
                    <a:pt x="105" y="111"/>
                  </a:cubicBezTo>
                  <a:cubicBezTo>
                    <a:pt x="102" y="113"/>
                    <a:pt x="104" y="114"/>
                    <a:pt x="102" y="117"/>
                  </a:cubicBezTo>
                  <a:cubicBezTo>
                    <a:pt x="101" y="119"/>
                    <a:pt x="100" y="121"/>
                    <a:pt x="103" y="121"/>
                  </a:cubicBezTo>
                  <a:cubicBezTo>
                    <a:pt x="105" y="122"/>
                    <a:pt x="103" y="123"/>
                    <a:pt x="101" y="124"/>
                  </a:cubicBezTo>
                  <a:cubicBezTo>
                    <a:pt x="98" y="125"/>
                    <a:pt x="100" y="126"/>
                    <a:pt x="103" y="126"/>
                  </a:cubicBezTo>
                  <a:cubicBezTo>
                    <a:pt x="106" y="126"/>
                    <a:pt x="111" y="122"/>
                    <a:pt x="115" y="119"/>
                  </a:cubicBezTo>
                  <a:cubicBezTo>
                    <a:pt x="120" y="117"/>
                    <a:pt x="123" y="119"/>
                    <a:pt x="124" y="119"/>
                  </a:cubicBezTo>
                  <a:cubicBezTo>
                    <a:pt x="126" y="119"/>
                    <a:pt x="123" y="117"/>
                    <a:pt x="125" y="116"/>
                  </a:cubicBezTo>
                  <a:cubicBezTo>
                    <a:pt x="126" y="115"/>
                    <a:pt x="123" y="115"/>
                    <a:pt x="122" y="112"/>
                  </a:cubicBezTo>
                  <a:cubicBezTo>
                    <a:pt x="121" y="109"/>
                    <a:pt x="123" y="111"/>
                    <a:pt x="124" y="109"/>
                  </a:cubicBezTo>
                  <a:cubicBezTo>
                    <a:pt x="124" y="107"/>
                    <a:pt x="126" y="108"/>
                    <a:pt x="127" y="109"/>
                  </a:cubicBezTo>
                  <a:cubicBezTo>
                    <a:pt x="129" y="110"/>
                    <a:pt x="131" y="108"/>
                    <a:pt x="132" y="110"/>
                  </a:cubicBezTo>
                  <a:cubicBezTo>
                    <a:pt x="133" y="113"/>
                    <a:pt x="135" y="110"/>
                    <a:pt x="137" y="112"/>
                  </a:cubicBezTo>
                  <a:cubicBezTo>
                    <a:pt x="139" y="113"/>
                    <a:pt x="136" y="113"/>
                    <a:pt x="134" y="114"/>
                  </a:cubicBezTo>
                  <a:cubicBezTo>
                    <a:pt x="132" y="114"/>
                    <a:pt x="133" y="117"/>
                    <a:pt x="135" y="116"/>
                  </a:cubicBezTo>
                  <a:cubicBezTo>
                    <a:pt x="136" y="114"/>
                    <a:pt x="138" y="113"/>
                    <a:pt x="140" y="115"/>
                  </a:cubicBezTo>
                  <a:cubicBezTo>
                    <a:pt x="141" y="116"/>
                    <a:pt x="142" y="116"/>
                    <a:pt x="143" y="114"/>
                  </a:cubicBezTo>
                  <a:cubicBezTo>
                    <a:pt x="145" y="113"/>
                    <a:pt x="145" y="114"/>
                    <a:pt x="145" y="116"/>
                  </a:cubicBezTo>
                  <a:cubicBezTo>
                    <a:pt x="145" y="117"/>
                    <a:pt x="148" y="117"/>
                    <a:pt x="152" y="118"/>
                  </a:cubicBezTo>
                  <a:cubicBezTo>
                    <a:pt x="156" y="118"/>
                    <a:pt x="163" y="117"/>
                    <a:pt x="165" y="117"/>
                  </a:cubicBezTo>
                  <a:cubicBezTo>
                    <a:pt x="167" y="117"/>
                    <a:pt x="167" y="120"/>
                    <a:pt x="171" y="121"/>
                  </a:cubicBezTo>
                  <a:cubicBezTo>
                    <a:pt x="175" y="122"/>
                    <a:pt x="176" y="117"/>
                    <a:pt x="178" y="119"/>
                  </a:cubicBezTo>
                  <a:cubicBezTo>
                    <a:pt x="181" y="120"/>
                    <a:pt x="178" y="121"/>
                    <a:pt x="177" y="122"/>
                  </a:cubicBezTo>
                  <a:cubicBezTo>
                    <a:pt x="176" y="124"/>
                    <a:pt x="179" y="124"/>
                    <a:pt x="180" y="125"/>
                  </a:cubicBezTo>
                  <a:cubicBezTo>
                    <a:pt x="182" y="125"/>
                    <a:pt x="186" y="126"/>
                    <a:pt x="188" y="128"/>
                  </a:cubicBezTo>
                  <a:cubicBezTo>
                    <a:pt x="189" y="130"/>
                    <a:pt x="191" y="132"/>
                    <a:pt x="195" y="134"/>
                  </a:cubicBezTo>
                  <a:cubicBezTo>
                    <a:pt x="199" y="136"/>
                    <a:pt x="195" y="129"/>
                    <a:pt x="199" y="131"/>
                  </a:cubicBezTo>
                  <a:cubicBezTo>
                    <a:pt x="202" y="134"/>
                    <a:pt x="201" y="131"/>
                    <a:pt x="203" y="134"/>
                  </a:cubicBezTo>
                  <a:cubicBezTo>
                    <a:pt x="206" y="136"/>
                    <a:pt x="205" y="133"/>
                    <a:pt x="204" y="129"/>
                  </a:cubicBezTo>
                  <a:cubicBezTo>
                    <a:pt x="203" y="124"/>
                    <a:pt x="205" y="127"/>
                    <a:pt x="207" y="129"/>
                  </a:cubicBezTo>
                  <a:cubicBezTo>
                    <a:pt x="208" y="131"/>
                    <a:pt x="208" y="135"/>
                    <a:pt x="207" y="137"/>
                  </a:cubicBezTo>
                  <a:cubicBezTo>
                    <a:pt x="206" y="140"/>
                    <a:pt x="202" y="138"/>
                    <a:pt x="202" y="136"/>
                  </a:cubicBezTo>
                  <a:cubicBezTo>
                    <a:pt x="203" y="135"/>
                    <a:pt x="198" y="135"/>
                    <a:pt x="198" y="137"/>
                  </a:cubicBezTo>
                  <a:cubicBezTo>
                    <a:pt x="198" y="139"/>
                    <a:pt x="201" y="143"/>
                    <a:pt x="203" y="143"/>
                  </a:cubicBezTo>
                  <a:cubicBezTo>
                    <a:pt x="205" y="144"/>
                    <a:pt x="204" y="147"/>
                    <a:pt x="205" y="148"/>
                  </a:cubicBezTo>
                  <a:cubicBezTo>
                    <a:pt x="207" y="148"/>
                    <a:pt x="207" y="152"/>
                    <a:pt x="208" y="151"/>
                  </a:cubicBezTo>
                  <a:cubicBezTo>
                    <a:pt x="209" y="151"/>
                    <a:pt x="209" y="147"/>
                    <a:pt x="208" y="145"/>
                  </a:cubicBezTo>
                  <a:cubicBezTo>
                    <a:pt x="206" y="143"/>
                    <a:pt x="207" y="140"/>
                    <a:pt x="208" y="140"/>
                  </a:cubicBezTo>
                  <a:cubicBezTo>
                    <a:pt x="210" y="141"/>
                    <a:pt x="208" y="144"/>
                    <a:pt x="209" y="145"/>
                  </a:cubicBezTo>
                  <a:cubicBezTo>
                    <a:pt x="210" y="146"/>
                    <a:pt x="211" y="144"/>
                    <a:pt x="213" y="143"/>
                  </a:cubicBezTo>
                  <a:cubicBezTo>
                    <a:pt x="215" y="142"/>
                    <a:pt x="212" y="138"/>
                    <a:pt x="213" y="137"/>
                  </a:cubicBezTo>
                  <a:cubicBezTo>
                    <a:pt x="214" y="135"/>
                    <a:pt x="216" y="138"/>
                    <a:pt x="217" y="141"/>
                  </a:cubicBezTo>
                  <a:cubicBezTo>
                    <a:pt x="217" y="144"/>
                    <a:pt x="215" y="144"/>
                    <a:pt x="215" y="145"/>
                  </a:cubicBezTo>
                  <a:cubicBezTo>
                    <a:pt x="215" y="147"/>
                    <a:pt x="212" y="146"/>
                    <a:pt x="211" y="147"/>
                  </a:cubicBezTo>
                  <a:cubicBezTo>
                    <a:pt x="210" y="148"/>
                    <a:pt x="211" y="153"/>
                    <a:pt x="212" y="154"/>
                  </a:cubicBezTo>
                  <a:cubicBezTo>
                    <a:pt x="213" y="154"/>
                    <a:pt x="214" y="149"/>
                    <a:pt x="214" y="151"/>
                  </a:cubicBezTo>
                  <a:cubicBezTo>
                    <a:pt x="215" y="154"/>
                    <a:pt x="218" y="148"/>
                    <a:pt x="218" y="151"/>
                  </a:cubicBezTo>
                  <a:cubicBezTo>
                    <a:pt x="219" y="153"/>
                    <a:pt x="222" y="155"/>
                    <a:pt x="224" y="155"/>
                  </a:cubicBezTo>
                  <a:cubicBezTo>
                    <a:pt x="225" y="154"/>
                    <a:pt x="223" y="152"/>
                    <a:pt x="221" y="152"/>
                  </a:cubicBezTo>
                  <a:cubicBezTo>
                    <a:pt x="219" y="151"/>
                    <a:pt x="219" y="148"/>
                    <a:pt x="221" y="148"/>
                  </a:cubicBezTo>
                  <a:cubicBezTo>
                    <a:pt x="223" y="148"/>
                    <a:pt x="226" y="153"/>
                    <a:pt x="226" y="154"/>
                  </a:cubicBezTo>
                  <a:cubicBezTo>
                    <a:pt x="226" y="156"/>
                    <a:pt x="224" y="156"/>
                    <a:pt x="223" y="158"/>
                  </a:cubicBezTo>
                  <a:cubicBezTo>
                    <a:pt x="221" y="159"/>
                    <a:pt x="219" y="155"/>
                    <a:pt x="217" y="155"/>
                  </a:cubicBezTo>
                  <a:cubicBezTo>
                    <a:pt x="216" y="155"/>
                    <a:pt x="217" y="158"/>
                    <a:pt x="218" y="160"/>
                  </a:cubicBezTo>
                  <a:cubicBezTo>
                    <a:pt x="219" y="162"/>
                    <a:pt x="216" y="164"/>
                    <a:pt x="218" y="166"/>
                  </a:cubicBezTo>
                  <a:cubicBezTo>
                    <a:pt x="221" y="167"/>
                    <a:pt x="220" y="165"/>
                    <a:pt x="220" y="164"/>
                  </a:cubicBezTo>
                  <a:cubicBezTo>
                    <a:pt x="221" y="163"/>
                    <a:pt x="223" y="164"/>
                    <a:pt x="224" y="165"/>
                  </a:cubicBezTo>
                  <a:cubicBezTo>
                    <a:pt x="225" y="166"/>
                    <a:pt x="225" y="163"/>
                    <a:pt x="225" y="162"/>
                  </a:cubicBezTo>
                  <a:cubicBezTo>
                    <a:pt x="225" y="160"/>
                    <a:pt x="227" y="161"/>
                    <a:pt x="229" y="163"/>
                  </a:cubicBezTo>
                  <a:cubicBezTo>
                    <a:pt x="230" y="164"/>
                    <a:pt x="230" y="161"/>
                    <a:pt x="231" y="161"/>
                  </a:cubicBezTo>
                  <a:cubicBezTo>
                    <a:pt x="233" y="161"/>
                    <a:pt x="232" y="164"/>
                    <a:pt x="232" y="166"/>
                  </a:cubicBezTo>
                  <a:cubicBezTo>
                    <a:pt x="232" y="167"/>
                    <a:pt x="235" y="164"/>
                    <a:pt x="235" y="166"/>
                  </a:cubicBezTo>
                  <a:cubicBezTo>
                    <a:pt x="235" y="166"/>
                    <a:pt x="235" y="166"/>
                    <a:pt x="235" y="167"/>
                  </a:cubicBezTo>
                  <a:cubicBezTo>
                    <a:pt x="236" y="166"/>
                    <a:pt x="238" y="164"/>
                    <a:pt x="239" y="164"/>
                  </a:cubicBezTo>
                  <a:cubicBezTo>
                    <a:pt x="242" y="162"/>
                    <a:pt x="237" y="160"/>
                    <a:pt x="238" y="158"/>
                  </a:cubicBezTo>
                  <a:close/>
                  <a:moveTo>
                    <a:pt x="4" y="178"/>
                  </a:moveTo>
                  <a:cubicBezTo>
                    <a:pt x="8" y="176"/>
                    <a:pt x="9" y="175"/>
                    <a:pt x="8" y="173"/>
                  </a:cubicBezTo>
                  <a:cubicBezTo>
                    <a:pt x="6" y="171"/>
                    <a:pt x="2" y="179"/>
                    <a:pt x="4" y="178"/>
                  </a:cubicBezTo>
                  <a:close/>
                  <a:moveTo>
                    <a:pt x="28" y="165"/>
                  </a:moveTo>
                  <a:cubicBezTo>
                    <a:pt x="25" y="164"/>
                    <a:pt x="17" y="169"/>
                    <a:pt x="20" y="169"/>
                  </a:cubicBezTo>
                  <a:cubicBezTo>
                    <a:pt x="21" y="170"/>
                    <a:pt x="22" y="168"/>
                    <a:pt x="25" y="168"/>
                  </a:cubicBezTo>
                  <a:cubicBezTo>
                    <a:pt x="27" y="168"/>
                    <a:pt x="31" y="166"/>
                    <a:pt x="28" y="165"/>
                  </a:cubicBezTo>
                  <a:close/>
                  <a:moveTo>
                    <a:pt x="98" y="133"/>
                  </a:moveTo>
                  <a:cubicBezTo>
                    <a:pt x="98" y="131"/>
                    <a:pt x="96" y="131"/>
                    <a:pt x="93" y="134"/>
                  </a:cubicBezTo>
                  <a:cubicBezTo>
                    <a:pt x="90" y="138"/>
                    <a:pt x="88" y="139"/>
                    <a:pt x="88" y="141"/>
                  </a:cubicBezTo>
                  <a:cubicBezTo>
                    <a:pt x="87" y="142"/>
                    <a:pt x="84" y="141"/>
                    <a:pt x="83" y="143"/>
                  </a:cubicBezTo>
                  <a:cubicBezTo>
                    <a:pt x="82" y="144"/>
                    <a:pt x="84" y="149"/>
                    <a:pt x="86" y="147"/>
                  </a:cubicBezTo>
                  <a:cubicBezTo>
                    <a:pt x="88" y="146"/>
                    <a:pt x="88" y="147"/>
                    <a:pt x="89" y="147"/>
                  </a:cubicBezTo>
                  <a:cubicBezTo>
                    <a:pt x="90" y="147"/>
                    <a:pt x="96" y="143"/>
                    <a:pt x="97" y="142"/>
                  </a:cubicBezTo>
                  <a:cubicBezTo>
                    <a:pt x="98" y="140"/>
                    <a:pt x="95" y="139"/>
                    <a:pt x="95" y="138"/>
                  </a:cubicBezTo>
                  <a:cubicBezTo>
                    <a:pt x="95" y="137"/>
                    <a:pt x="98" y="137"/>
                    <a:pt x="99" y="136"/>
                  </a:cubicBezTo>
                  <a:cubicBezTo>
                    <a:pt x="101" y="135"/>
                    <a:pt x="98" y="134"/>
                    <a:pt x="98" y="133"/>
                  </a:cubicBezTo>
                  <a:close/>
                  <a:moveTo>
                    <a:pt x="10" y="116"/>
                  </a:moveTo>
                  <a:cubicBezTo>
                    <a:pt x="10" y="114"/>
                    <a:pt x="4" y="116"/>
                    <a:pt x="4" y="118"/>
                  </a:cubicBezTo>
                  <a:cubicBezTo>
                    <a:pt x="5" y="120"/>
                    <a:pt x="11" y="122"/>
                    <a:pt x="13" y="121"/>
                  </a:cubicBezTo>
                  <a:cubicBezTo>
                    <a:pt x="15" y="120"/>
                    <a:pt x="16" y="118"/>
                    <a:pt x="14" y="117"/>
                  </a:cubicBezTo>
                  <a:cubicBezTo>
                    <a:pt x="13" y="115"/>
                    <a:pt x="10" y="119"/>
                    <a:pt x="10" y="116"/>
                  </a:cubicBezTo>
                  <a:close/>
                  <a:moveTo>
                    <a:pt x="77" y="422"/>
                  </a:moveTo>
                  <a:cubicBezTo>
                    <a:pt x="74" y="422"/>
                    <a:pt x="76" y="431"/>
                    <a:pt x="78" y="429"/>
                  </a:cubicBezTo>
                  <a:cubicBezTo>
                    <a:pt x="79" y="428"/>
                    <a:pt x="81" y="428"/>
                    <a:pt x="82" y="427"/>
                  </a:cubicBezTo>
                  <a:cubicBezTo>
                    <a:pt x="83" y="425"/>
                    <a:pt x="81" y="421"/>
                    <a:pt x="77" y="422"/>
                  </a:cubicBezTo>
                  <a:close/>
                  <a:moveTo>
                    <a:pt x="73" y="416"/>
                  </a:moveTo>
                  <a:cubicBezTo>
                    <a:pt x="71" y="417"/>
                    <a:pt x="72" y="420"/>
                    <a:pt x="73" y="419"/>
                  </a:cubicBezTo>
                  <a:cubicBezTo>
                    <a:pt x="75" y="418"/>
                    <a:pt x="75" y="416"/>
                    <a:pt x="73" y="416"/>
                  </a:cubicBezTo>
                  <a:close/>
                  <a:moveTo>
                    <a:pt x="51" y="409"/>
                  </a:moveTo>
                  <a:cubicBezTo>
                    <a:pt x="53" y="411"/>
                    <a:pt x="54" y="411"/>
                    <a:pt x="55" y="409"/>
                  </a:cubicBezTo>
                  <a:cubicBezTo>
                    <a:pt x="55" y="407"/>
                    <a:pt x="49" y="407"/>
                    <a:pt x="51" y="409"/>
                  </a:cubicBezTo>
                  <a:close/>
                  <a:moveTo>
                    <a:pt x="61" y="413"/>
                  </a:moveTo>
                  <a:cubicBezTo>
                    <a:pt x="62" y="415"/>
                    <a:pt x="64" y="416"/>
                    <a:pt x="65" y="414"/>
                  </a:cubicBezTo>
                  <a:cubicBezTo>
                    <a:pt x="66" y="412"/>
                    <a:pt x="59" y="411"/>
                    <a:pt x="61" y="413"/>
                  </a:cubicBezTo>
                  <a:close/>
                  <a:moveTo>
                    <a:pt x="628" y="228"/>
                  </a:moveTo>
                  <a:cubicBezTo>
                    <a:pt x="628" y="227"/>
                    <a:pt x="622" y="228"/>
                    <a:pt x="620" y="226"/>
                  </a:cubicBezTo>
                  <a:cubicBezTo>
                    <a:pt x="617" y="224"/>
                    <a:pt x="613" y="233"/>
                    <a:pt x="612" y="237"/>
                  </a:cubicBezTo>
                  <a:cubicBezTo>
                    <a:pt x="611" y="241"/>
                    <a:pt x="604" y="245"/>
                    <a:pt x="604" y="245"/>
                  </a:cubicBezTo>
                  <a:cubicBezTo>
                    <a:pt x="604" y="245"/>
                    <a:pt x="584" y="245"/>
                    <a:pt x="583" y="245"/>
                  </a:cubicBezTo>
                  <a:cubicBezTo>
                    <a:pt x="582" y="245"/>
                    <a:pt x="577" y="249"/>
                    <a:pt x="574" y="252"/>
                  </a:cubicBezTo>
                  <a:cubicBezTo>
                    <a:pt x="574" y="252"/>
                    <a:pt x="575" y="252"/>
                    <a:pt x="575" y="252"/>
                  </a:cubicBezTo>
                  <a:cubicBezTo>
                    <a:pt x="577" y="256"/>
                    <a:pt x="569" y="258"/>
                    <a:pt x="562" y="258"/>
                  </a:cubicBezTo>
                  <a:cubicBezTo>
                    <a:pt x="560" y="258"/>
                    <a:pt x="559" y="258"/>
                    <a:pt x="557" y="259"/>
                  </a:cubicBezTo>
                  <a:cubicBezTo>
                    <a:pt x="558" y="259"/>
                    <a:pt x="558" y="260"/>
                    <a:pt x="558" y="261"/>
                  </a:cubicBezTo>
                  <a:cubicBezTo>
                    <a:pt x="558" y="261"/>
                    <a:pt x="557" y="262"/>
                    <a:pt x="556" y="263"/>
                  </a:cubicBezTo>
                  <a:cubicBezTo>
                    <a:pt x="555" y="265"/>
                    <a:pt x="546" y="269"/>
                    <a:pt x="542" y="271"/>
                  </a:cubicBezTo>
                  <a:cubicBezTo>
                    <a:pt x="536" y="274"/>
                    <a:pt x="529" y="273"/>
                    <a:pt x="529" y="269"/>
                  </a:cubicBezTo>
                  <a:cubicBezTo>
                    <a:pt x="529" y="264"/>
                    <a:pt x="533" y="265"/>
                    <a:pt x="534" y="267"/>
                  </a:cubicBezTo>
                  <a:cubicBezTo>
                    <a:pt x="534" y="268"/>
                    <a:pt x="535" y="267"/>
                    <a:pt x="536" y="266"/>
                  </a:cubicBezTo>
                  <a:cubicBezTo>
                    <a:pt x="535" y="265"/>
                    <a:pt x="535" y="263"/>
                    <a:pt x="535" y="262"/>
                  </a:cubicBezTo>
                  <a:cubicBezTo>
                    <a:pt x="534" y="261"/>
                    <a:pt x="536" y="255"/>
                    <a:pt x="533" y="254"/>
                  </a:cubicBezTo>
                  <a:cubicBezTo>
                    <a:pt x="530" y="253"/>
                    <a:pt x="526" y="258"/>
                    <a:pt x="527" y="255"/>
                  </a:cubicBezTo>
                  <a:cubicBezTo>
                    <a:pt x="527" y="251"/>
                    <a:pt x="532" y="248"/>
                    <a:pt x="529" y="243"/>
                  </a:cubicBezTo>
                  <a:cubicBezTo>
                    <a:pt x="526" y="239"/>
                    <a:pt x="520" y="239"/>
                    <a:pt x="519" y="242"/>
                  </a:cubicBezTo>
                  <a:cubicBezTo>
                    <a:pt x="518" y="246"/>
                    <a:pt x="514" y="244"/>
                    <a:pt x="513" y="247"/>
                  </a:cubicBezTo>
                  <a:cubicBezTo>
                    <a:pt x="512" y="250"/>
                    <a:pt x="510" y="256"/>
                    <a:pt x="511" y="260"/>
                  </a:cubicBezTo>
                  <a:cubicBezTo>
                    <a:pt x="512" y="265"/>
                    <a:pt x="511" y="267"/>
                    <a:pt x="507" y="269"/>
                  </a:cubicBezTo>
                  <a:cubicBezTo>
                    <a:pt x="503" y="272"/>
                    <a:pt x="501" y="266"/>
                    <a:pt x="502" y="258"/>
                  </a:cubicBezTo>
                  <a:cubicBezTo>
                    <a:pt x="503" y="252"/>
                    <a:pt x="506" y="247"/>
                    <a:pt x="504" y="247"/>
                  </a:cubicBezTo>
                  <a:cubicBezTo>
                    <a:pt x="501" y="247"/>
                    <a:pt x="507" y="240"/>
                    <a:pt x="513" y="239"/>
                  </a:cubicBezTo>
                  <a:cubicBezTo>
                    <a:pt x="519" y="237"/>
                    <a:pt x="526" y="238"/>
                    <a:pt x="526" y="236"/>
                  </a:cubicBezTo>
                  <a:cubicBezTo>
                    <a:pt x="526" y="236"/>
                    <a:pt x="526" y="236"/>
                    <a:pt x="527" y="236"/>
                  </a:cubicBezTo>
                  <a:cubicBezTo>
                    <a:pt x="525" y="235"/>
                    <a:pt x="524" y="234"/>
                    <a:pt x="523" y="233"/>
                  </a:cubicBezTo>
                  <a:cubicBezTo>
                    <a:pt x="523" y="233"/>
                    <a:pt x="523" y="234"/>
                    <a:pt x="522" y="234"/>
                  </a:cubicBezTo>
                  <a:cubicBezTo>
                    <a:pt x="520" y="236"/>
                    <a:pt x="521" y="232"/>
                    <a:pt x="517" y="232"/>
                  </a:cubicBezTo>
                  <a:cubicBezTo>
                    <a:pt x="512" y="232"/>
                    <a:pt x="508" y="235"/>
                    <a:pt x="505" y="234"/>
                  </a:cubicBezTo>
                  <a:cubicBezTo>
                    <a:pt x="502" y="232"/>
                    <a:pt x="503" y="230"/>
                    <a:pt x="500" y="230"/>
                  </a:cubicBezTo>
                  <a:cubicBezTo>
                    <a:pt x="497" y="230"/>
                    <a:pt x="502" y="224"/>
                    <a:pt x="498" y="227"/>
                  </a:cubicBezTo>
                  <a:cubicBezTo>
                    <a:pt x="494" y="229"/>
                    <a:pt x="487" y="235"/>
                    <a:pt x="484" y="232"/>
                  </a:cubicBezTo>
                  <a:cubicBezTo>
                    <a:pt x="481" y="230"/>
                    <a:pt x="478" y="233"/>
                    <a:pt x="476" y="231"/>
                  </a:cubicBezTo>
                  <a:cubicBezTo>
                    <a:pt x="474" y="229"/>
                    <a:pt x="484" y="223"/>
                    <a:pt x="488" y="223"/>
                  </a:cubicBezTo>
                  <a:cubicBezTo>
                    <a:pt x="490" y="223"/>
                    <a:pt x="491" y="223"/>
                    <a:pt x="492" y="222"/>
                  </a:cubicBezTo>
                  <a:cubicBezTo>
                    <a:pt x="489" y="221"/>
                    <a:pt x="484" y="219"/>
                    <a:pt x="483" y="220"/>
                  </a:cubicBezTo>
                  <a:cubicBezTo>
                    <a:pt x="481" y="222"/>
                    <a:pt x="479" y="221"/>
                    <a:pt x="477" y="220"/>
                  </a:cubicBezTo>
                  <a:cubicBezTo>
                    <a:pt x="476" y="218"/>
                    <a:pt x="474" y="220"/>
                    <a:pt x="472" y="218"/>
                  </a:cubicBezTo>
                  <a:cubicBezTo>
                    <a:pt x="470" y="215"/>
                    <a:pt x="468" y="217"/>
                    <a:pt x="466" y="217"/>
                  </a:cubicBezTo>
                  <a:cubicBezTo>
                    <a:pt x="465" y="218"/>
                    <a:pt x="463" y="216"/>
                    <a:pt x="461" y="215"/>
                  </a:cubicBezTo>
                  <a:cubicBezTo>
                    <a:pt x="459" y="215"/>
                    <a:pt x="461" y="212"/>
                    <a:pt x="459" y="211"/>
                  </a:cubicBezTo>
                  <a:cubicBezTo>
                    <a:pt x="456" y="209"/>
                    <a:pt x="456" y="213"/>
                    <a:pt x="456" y="213"/>
                  </a:cubicBezTo>
                  <a:cubicBezTo>
                    <a:pt x="285" y="214"/>
                    <a:pt x="285" y="214"/>
                    <a:pt x="285" y="214"/>
                  </a:cubicBezTo>
                  <a:cubicBezTo>
                    <a:pt x="285" y="215"/>
                    <a:pt x="285" y="215"/>
                    <a:pt x="285" y="215"/>
                  </a:cubicBezTo>
                  <a:cubicBezTo>
                    <a:pt x="287" y="217"/>
                    <a:pt x="286" y="219"/>
                    <a:pt x="286" y="222"/>
                  </a:cubicBezTo>
                  <a:cubicBezTo>
                    <a:pt x="287" y="224"/>
                    <a:pt x="286" y="228"/>
                    <a:pt x="284" y="228"/>
                  </a:cubicBezTo>
                  <a:cubicBezTo>
                    <a:pt x="282" y="228"/>
                    <a:pt x="282" y="226"/>
                    <a:pt x="284" y="225"/>
                  </a:cubicBezTo>
                  <a:cubicBezTo>
                    <a:pt x="285" y="224"/>
                    <a:pt x="284" y="221"/>
                    <a:pt x="283" y="221"/>
                  </a:cubicBezTo>
                  <a:cubicBezTo>
                    <a:pt x="282" y="221"/>
                    <a:pt x="281" y="220"/>
                    <a:pt x="281" y="219"/>
                  </a:cubicBezTo>
                  <a:cubicBezTo>
                    <a:pt x="279" y="220"/>
                    <a:pt x="275" y="219"/>
                    <a:pt x="272" y="219"/>
                  </a:cubicBezTo>
                  <a:cubicBezTo>
                    <a:pt x="272" y="219"/>
                    <a:pt x="272" y="219"/>
                    <a:pt x="272" y="219"/>
                  </a:cubicBezTo>
                  <a:cubicBezTo>
                    <a:pt x="272" y="221"/>
                    <a:pt x="273" y="225"/>
                    <a:pt x="275" y="228"/>
                  </a:cubicBezTo>
                  <a:cubicBezTo>
                    <a:pt x="277" y="230"/>
                    <a:pt x="276" y="232"/>
                    <a:pt x="278" y="233"/>
                  </a:cubicBezTo>
                  <a:cubicBezTo>
                    <a:pt x="280" y="234"/>
                    <a:pt x="280" y="236"/>
                    <a:pt x="278" y="235"/>
                  </a:cubicBezTo>
                  <a:cubicBezTo>
                    <a:pt x="276" y="235"/>
                    <a:pt x="277" y="237"/>
                    <a:pt x="276" y="241"/>
                  </a:cubicBezTo>
                  <a:cubicBezTo>
                    <a:pt x="276" y="245"/>
                    <a:pt x="276" y="254"/>
                    <a:pt x="276" y="256"/>
                  </a:cubicBezTo>
                  <a:cubicBezTo>
                    <a:pt x="275" y="259"/>
                    <a:pt x="272" y="263"/>
                    <a:pt x="274" y="266"/>
                  </a:cubicBezTo>
                  <a:cubicBezTo>
                    <a:pt x="276" y="269"/>
                    <a:pt x="277" y="273"/>
                    <a:pt x="276" y="276"/>
                  </a:cubicBezTo>
                  <a:cubicBezTo>
                    <a:pt x="275" y="280"/>
                    <a:pt x="275" y="282"/>
                    <a:pt x="277" y="284"/>
                  </a:cubicBezTo>
                  <a:cubicBezTo>
                    <a:pt x="278" y="287"/>
                    <a:pt x="277" y="292"/>
                    <a:pt x="279" y="292"/>
                  </a:cubicBezTo>
                  <a:cubicBezTo>
                    <a:pt x="280" y="293"/>
                    <a:pt x="282" y="295"/>
                    <a:pt x="283" y="298"/>
                  </a:cubicBezTo>
                  <a:cubicBezTo>
                    <a:pt x="285" y="300"/>
                    <a:pt x="286" y="299"/>
                    <a:pt x="286" y="301"/>
                  </a:cubicBezTo>
                  <a:cubicBezTo>
                    <a:pt x="287" y="304"/>
                    <a:pt x="287" y="304"/>
                    <a:pt x="289" y="305"/>
                  </a:cubicBezTo>
                  <a:cubicBezTo>
                    <a:pt x="291" y="306"/>
                    <a:pt x="290" y="309"/>
                    <a:pt x="290" y="310"/>
                  </a:cubicBezTo>
                  <a:cubicBezTo>
                    <a:pt x="290" y="311"/>
                    <a:pt x="293" y="314"/>
                    <a:pt x="296" y="317"/>
                  </a:cubicBezTo>
                  <a:cubicBezTo>
                    <a:pt x="300" y="320"/>
                    <a:pt x="297" y="323"/>
                    <a:pt x="299" y="323"/>
                  </a:cubicBezTo>
                  <a:cubicBezTo>
                    <a:pt x="302" y="323"/>
                    <a:pt x="305" y="324"/>
                    <a:pt x="307" y="326"/>
                  </a:cubicBezTo>
                  <a:cubicBezTo>
                    <a:pt x="310" y="328"/>
                    <a:pt x="311" y="327"/>
                    <a:pt x="312" y="327"/>
                  </a:cubicBezTo>
                  <a:cubicBezTo>
                    <a:pt x="314" y="328"/>
                    <a:pt x="318" y="331"/>
                    <a:pt x="318" y="334"/>
                  </a:cubicBezTo>
                  <a:cubicBezTo>
                    <a:pt x="319" y="335"/>
                    <a:pt x="319" y="337"/>
                    <a:pt x="320" y="338"/>
                  </a:cubicBezTo>
                  <a:cubicBezTo>
                    <a:pt x="334" y="336"/>
                    <a:pt x="334" y="336"/>
                    <a:pt x="334" y="336"/>
                  </a:cubicBezTo>
                  <a:cubicBezTo>
                    <a:pt x="334" y="336"/>
                    <a:pt x="338" y="339"/>
                    <a:pt x="341" y="340"/>
                  </a:cubicBezTo>
                  <a:cubicBezTo>
                    <a:pt x="343" y="340"/>
                    <a:pt x="357" y="345"/>
                    <a:pt x="357" y="345"/>
                  </a:cubicBezTo>
                  <a:cubicBezTo>
                    <a:pt x="375" y="345"/>
                    <a:pt x="375" y="345"/>
                    <a:pt x="375" y="345"/>
                  </a:cubicBezTo>
                  <a:cubicBezTo>
                    <a:pt x="377" y="343"/>
                    <a:pt x="377" y="343"/>
                    <a:pt x="377" y="343"/>
                  </a:cubicBezTo>
                  <a:cubicBezTo>
                    <a:pt x="387" y="343"/>
                    <a:pt x="387" y="343"/>
                    <a:pt x="387" y="343"/>
                  </a:cubicBezTo>
                  <a:cubicBezTo>
                    <a:pt x="387" y="343"/>
                    <a:pt x="393" y="349"/>
                    <a:pt x="394" y="349"/>
                  </a:cubicBezTo>
                  <a:cubicBezTo>
                    <a:pt x="394" y="349"/>
                    <a:pt x="398" y="352"/>
                    <a:pt x="398" y="354"/>
                  </a:cubicBezTo>
                  <a:cubicBezTo>
                    <a:pt x="398" y="356"/>
                    <a:pt x="398" y="357"/>
                    <a:pt x="400" y="358"/>
                  </a:cubicBezTo>
                  <a:cubicBezTo>
                    <a:pt x="401" y="359"/>
                    <a:pt x="406" y="362"/>
                    <a:pt x="407" y="362"/>
                  </a:cubicBezTo>
                  <a:cubicBezTo>
                    <a:pt x="408" y="361"/>
                    <a:pt x="409" y="356"/>
                    <a:pt x="412" y="356"/>
                  </a:cubicBezTo>
                  <a:cubicBezTo>
                    <a:pt x="415" y="356"/>
                    <a:pt x="422" y="358"/>
                    <a:pt x="423" y="362"/>
                  </a:cubicBezTo>
                  <a:cubicBezTo>
                    <a:pt x="424" y="366"/>
                    <a:pt x="428" y="370"/>
                    <a:pt x="429" y="371"/>
                  </a:cubicBezTo>
                  <a:cubicBezTo>
                    <a:pt x="430" y="371"/>
                    <a:pt x="429" y="374"/>
                    <a:pt x="430" y="375"/>
                  </a:cubicBezTo>
                  <a:cubicBezTo>
                    <a:pt x="431" y="377"/>
                    <a:pt x="431" y="379"/>
                    <a:pt x="432" y="379"/>
                  </a:cubicBezTo>
                  <a:cubicBezTo>
                    <a:pt x="433" y="379"/>
                    <a:pt x="438" y="382"/>
                    <a:pt x="441" y="382"/>
                  </a:cubicBezTo>
                  <a:cubicBezTo>
                    <a:pt x="442" y="382"/>
                    <a:pt x="442" y="383"/>
                    <a:pt x="443" y="383"/>
                  </a:cubicBezTo>
                  <a:cubicBezTo>
                    <a:pt x="444" y="378"/>
                    <a:pt x="439" y="377"/>
                    <a:pt x="442" y="375"/>
                  </a:cubicBezTo>
                  <a:cubicBezTo>
                    <a:pt x="445" y="372"/>
                    <a:pt x="442" y="370"/>
                    <a:pt x="443" y="369"/>
                  </a:cubicBezTo>
                  <a:cubicBezTo>
                    <a:pt x="445" y="368"/>
                    <a:pt x="448" y="367"/>
                    <a:pt x="448" y="365"/>
                  </a:cubicBezTo>
                  <a:cubicBezTo>
                    <a:pt x="448" y="364"/>
                    <a:pt x="449" y="364"/>
                    <a:pt x="451" y="364"/>
                  </a:cubicBezTo>
                  <a:cubicBezTo>
                    <a:pt x="454" y="364"/>
                    <a:pt x="458" y="360"/>
                    <a:pt x="458" y="359"/>
                  </a:cubicBezTo>
                  <a:cubicBezTo>
                    <a:pt x="457" y="357"/>
                    <a:pt x="458" y="357"/>
                    <a:pt x="461" y="358"/>
                  </a:cubicBezTo>
                  <a:cubicBezTo>
                    <a:pt x="463" y="358"/>
                    <a:pt x="463" y="355"/>
                    <a:pt x="464" y="355"/>
                  </a:cubicBezTo>
                  <a:cubicBezTo>
                    <a:pt x="466" y="356"/>
                    <a:pt x="467" y="357"/>
                    <a:pt x="468" y="355"/>
                  </a:cubicBezTo>
                  <a:cubicBezTo>
                    <a:pt x="468" y="354"/>
                    <a:pt x="469" y="354"/>
                    <a:pt x="471" y="356"/>
                  </a:cubicBezTo>
                  <a:cubicBezTo>
                    <a:pt x="472" y="358"/>
                    <a:pt x="476" y="358"/>
                    <a:pt x="476" y="356"/>
                  </a:cubicBezTo>
                  <a:cubicBezTo>
                    <a:pt x="476" y="354"/>
                    <a:pt x="478" y="356"/>
                    <a:pt x="480" y="358"/>
                  </a:cubicBezTo>
                  <a:cubicBezTo>
                    <a:pt x="482" y="360"/>
                    <a:pt x="483" y="360"/>
                    <a:pt x="485" y="360"/>
                  </a:cubicBezTo>
                  <a:cubicBezTo>
                    <a:pt x="488" y="360"/>
                    <a:pt x="488" y="359"/>
                    <a:pt x="488" y="357"/>
                  </a:cubicBezTo>
                  <a:cubicBezTo>
                    <a:pt x="488" y="356"/>
                    <a:pt x="491" y="361"/>
                    <a:pt x="493" y="361"/>
                  </a:cubicBezTo>
                  <a:cubicBezTo>
                    <a:pt x="496" y="362"/>
                    <a:pt x="494" y="360"/>
                    <a:pt x="492" y="358"/>
                  </a:cubicBezTo>
                  <a:cubicBezTo>
                    <a:pt x="490" y="357"/>
                    <a:pt x="493" y="356"/>
                    <a:pt x="491" y="355"/>
                  </a:cubicBezTo>
                  <a:cubicBezTo>
                    <a:pt x="489" y="353"/>
                    <a:pt x="493" y="352"/>
                    <a:pt x="496" y="352"/>
                  </a:cubicBezTo>
                  <a:cubicBezTo>
                    <a:pt x="500" y="352"/>
                    <a:pt x="499" y="353"/>
                    <a:pt x="501" y="351"/>
                  </a:cubicBezTo>
                  <a:cubicBezTo>
                    <a:pt x="502" y="349"/>
                    <a:pt x="503" y="351"/>
                    <a:pt x="503" y="353"/>
                  </a:cubicBezTo>
                  <a:cubicBezTo>
                    <a:pt x="503" y="354"/>
                    <a:pt x="509" y="352"/>
                    <a:pt x="511" y="352"/>
                  </a:cubicBezTo>
                  <a:cubicBezTo>
                    <a:pt x="514" y="352"/>
                    <a:pt x="517" y="354"/>
                    <a:pt x="517" y="356"/>
                  </a:cubicBezTo>
                  <a:cubicBezTo>
                    <a:pt x="518" y="357"/>
                    <a:pt x="519" y="358"/>
                    <a:pt x="522" y="356"/>
                  </a:cubicBezTo>
                  <a:cubicBezTo>
                    <a:pt x="524" y="355"/>
                    <a:pt x="525" y="353"/>
                    <a:pt x="527" y="355"/>
                  </a:cubicBezTo>
                  <a:cubicBezTo>
                    <a:pt x="529" y="356"/>
                    <a:pt x="531" y="359"/>
                    <a:pt x="534" y="361"/>
                  </a:cubicBezTo>
                  <a:cubicBezTo>
                    <a:pt x="536" y="364"/>
                    <a:pt x="532" y="367"/>
                    <a:pt x="534" y="368"/>
                  </a:cubicBezTo>
                  <a:cubicBezTo>
                    <a:pt x="535" y="370"/>
                    <a:pt x="534" y="373"/>
                    <a:pt x="536" y="375"/>
                  </a:cubicBezTo>
                  <a:cubicBezTo>
                    <a:pt x="539" y="377"/>
                    <a:pt x="537" y="381"/>
                    <a:pt x="539" y="381"/>
                  </a:cubicBezTo>
                  <a:cubicBezTo>
                    <a:pt x="541" y="382"/>
                    <a:pt x="543" y="385"/>
                    <a:pt x="543" y="387"/>
                  </a:cubicBezTo>
                  <a:cubicBezTo>
                    <a:pt x="543" y="388"/>
                    <a:pt x="548" y="390"/>
                    <a:pt x="548" y="387"/>
                  </a:cubicBezTo>
                  <a:cubicBezTo>
                    <a:pt x="548" y="385"/>
                    <a:pt x="550" y="382"/>
                    <a:pt x="551" y="380"/>
                  </a:cubicBezTo>
                  <a:cubicBezTo>
                    <a:pt x="551" y="378"/>
                    <a:pt x="549" y="370"/>
                    <a:pt x="547" y="368"/>
                  </a:cubicBezTo>
                  <a:cubicBezTo>
                    <a:pt x="545" y="365"/>
                    <a:pt x="548" y="364"/>
                    <a:pt x="545" y="362"/>
                  </a:cubicBezTo>
                  <a:cubicBezTo>
                    <a:pt x="543" y="359"/>
                    <a:pt x="542" y="354"/>
                    <a:pt x="542" y="349"/>
                  </a:cubicBezTo>
                  <a:cubicBezTo>
                    <a:pt x="542" y="345"/>
                    <a:pt x="547" y="338"/>
                    <a:pt x="549" y="336"/>
                  </a:cubicBezTo>
                  <a:cubicBezTo>
                    <a:pt x="552" y="334"/>
                    <a:pt x="554" y="335"/>
                    <a:pt x="555" y="333"/>
                  </a:cubicBezTo>
                  <a:cubicBezTo>
                    <a:pt x="555" y="331"/>
                    <a:pt x="558" y="328"/>
                    <a:pt x="560" y="328"/>
                  </a:cubicBezTo>
                  <a:cubicBezTo>
                    <a:pt x="561" y="328"/>
                    <a:pt x="563" y="329"/>
                    <a:pt x="564" y="327"/>
                  </a:cubicBezTo>
                  <a:cubicBezTo>
                    <a:pt x="564" y="325"/>
                    <a:pt x="567" y="323"/>
                    <a:pt x="570" y="322"/>
                  </a:cubicBezTo>
                  <a:cubicBezTo>
                    <a:pt x="574" y="322"/>
                    <a:pt x="572" y="320"/>
                    <a:pt x="571" y="318"/>
                  </a:cubicBezTo>
                  <a:cubicBezTo>
                    <a:pt x="570" y="317"/>
                    <a:pt x="572" y="315"/>
                    <a:pt x="572" y="316"/>
                  </a:cubicBezTo>
                  <a:cubicBezTo>
                    <a:pt x="573" y="317"/>
                    <a:pt x="575" y="317"/>
                    <a:pt x="577" y="316"/>
                  </a:cubicBezTo>
                  <a:cubicBezTo>
                    <a:pt x="578" y="315"/>
                    <a:pt x="581" y="313"/>
                    <a:pt x="578" y="313"/>
                  </a:cubicBezTo>
                  <a:cubicBezTo>
                    <a:pt x="575" y="312"/>
                    <a:pt x="574" y="311"/>
                    <a:pt x="576" y="310"/>
                  </a:cubicBezTo>
                  <a:cubicBezTo>
                    <a:pt x="578" y="310"/>
                    <a:pt x="576" y="306"/>
                    <a:pt x="574" y="306"/>
                  </a:cubicBezTo>
                  <a:cubicBezTo>
                    <a:pt x="571" y="306"/>
                    <a:pt x="572" y="305"/>
                    <a:pt x="574" y="303"/>
                  </a:cubicBezTo>
                  <a:cubicBezTo>
                    <a:pt x="575" y="302"/>
                    <a:pt x="572" y="299"/>
                    <a:pt x="570" y="298"/>
                  </a:cubicBezTo>
                  <a:cubicBezTo>
                    <a:pt x="568" y="297"/>
                    <a:pt x="571" y="296"/>
                    <a:pt x="572" y="296"/>
                  </a:cubicBezTo>
                  <a:cubicBezTo>
                    <a:pt x="574" y="295"/>
                    <a:pt x="573" y="289"/>
                    <a:pt x="573" y="287"/>
                  </a:cubicBezTo>
                  <a:cubicBezTo>
                    <a:pt x="574" y="286"/>
                    <a:pt x="576" y="286"/>
                    <a:pt x="575" y="287"/>
                  </a:cubicBezTo>
                  <a:cubicBezTo>
                    <a:pt x="574" y="289"/>
                    <a:pt x="573" y="292"/>
                    <a:pt x="575" y="294"/>
                  </a:cubicBezTo>
                  <a:cubicBezTo>
                    <a:pt x="577" y="296"/>
                    <a:pt x="577" y="298"/>
                    <a:pt x="576" y="301"/>
                  </a:cubicBezTo>
                  <a:cubicBezTo>
                    <a:pt x="576" y="304"/>
                    <a:pt x="577" y="303"/>
                    <a:pt x="579" y="299"/>
                  </a:cubicBezTo>
                  <a:cubicBezTo>
                    <a:pt x="581" y="295"/>
                    <a:pt x="582" y="292"/>
                    <a:pt x="580" y="291"/>
                  </a:cubicBezTo>
                  <a:cubicBezTo>
                    <a:pt x="579" y="291"/>
                    <a:pt x="579" y="287"/>
                    <a:pt x="580" y="288"/>
                  </a:cubicBezTo>
                  <a:cubicBezTo>
                    <a:pt x="582" y="290"/>
                    <a:pt x="582" y="291"/>
                    <a:pt x="585" y="288"/>
                  </a:cubicBezTo>
                  <a:cubicBezTo>
                    <a:pt x="587" y="286"/>
                    <a:pt x="590" y="281"/>
                    <a:pt x="588" y="280"/>
                  </a:cubicBezTo>
                  <a:cubicBezTo>
                    <a:pt x="587" y="279"/>
                    <a:pt x="589" y="279"/>
                    <a:pt x="592" y="279"/>
                  </a:cubicBezTo>
                  <a:cubicBezTo>
                    <a:pt x="594" y="279"/>
                    <a:pt x="600" y="277"/>
                    <a:pt x="601" y="276"/>
                  </a:cubicBezTo>
                  <a:cubicBezTo>
                    <a:pt x="602" y="273"/>
                    <a:pt x="591" y="277"/>
                    <a:pt x="591" y="276"/>
                  </a:cubicBezTo>
                  <a:cubicBezTo>
                    <a:pt x="591" y="274"/>
                    <a:pt x="598" y="273"/>
                    <a:pt x="601" y="273"/>
                  </a:cubicBezTo>
                  <a:cubicBezTo>
                    <a:pt x="604" y="273"/>
                    <a:pt x="603" y="268"/>
                    <a:pt x="604" y="270"/>
                  </a:cubicBezTo>
                  <a:cubicBezTo>
                    <a:pt x="606" y="272"/>
                    <a:pt x="608" y="272"/>
                    <a:pt x="610" y="270"/>
                  </a:cubicBezTo>
                  <a:cubicBezTo>
                    <a:pt x="611" y="269"/>
                    <a:pt x="610" y="266"/>
                    <a:pt x="608" y="266"/>
                  </a:cubicBezTo>
                  <a:cubicBezTo>
                    <a:pt x="606" y="265"/>
                    <a:pt x="609" y="264"/>
                    <a:pt x="609" y="262"/>
                  </a:cubicBezTo>
                  <a:cubicBezTo>
                    <a:pt x="608" y="261"/>
                    <a:pt x="610" y="256"/>
                    <a:pt x="613" y="256"/>
                  </a:cubicBezTo>
                  <a:cubicBezTo>
                    <a:pt x="615" y="255"/>
                    <a:pt x="614" y="253"/>
                    <a:pt x="616" y="253"/>
                  </a:cubicBezTo>
                  <a:cubicBezTo>
                    <a:pt x="619" y="253"/>
                    <a:pt x="619" y="251"/>
                    <a:pt x="621" y="249"/>
                  </a:cubicBezTo>
                  <a:cubicBezTo>
                    <a:pt x="623" y="247"/>
                    <a:pt x="626" y="252"/>
                    <a:pt x="629" y="249"/>
                  </a:cubicBezTo>
                  <a:cubicBezTo>
                    <a:pt x="630" y="248"/>
                    <a:pt x="632" y="247"/>
                    <a:pt x="633" y="246"/>
                  </a:cubicBezTo>
                  <a:cubicBezTo>
                    <a:pt x="626" y="236"/>
                    <a:pt x="628" y="230"/>
                    <a:pt x="628" y="228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7" name="Freeform 130">
              <a:extLst>
                <a:ext uri="{FF2B5EF4-FFF2-40B4-BE49-F238E27FC236}">
                  <a16:creationId xmlns:a16="http://schemas.microsoft.com/office/drawing/2014/main" xmlns="" id="{4A4577E0-1419-4CCF-9717-657C397EF9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15995" y="2930367"/>
              <a:ext cx="302961" cy="215251"/>
            </a:xfrm>
            <a:custGeom>
              <a:avLst/>
              <a:gdLst>
                <a:gd name="T0" fmla="*/ 79 w 80"/>
                <a:gd name="T1" fmla="*/ 10 h 57"/>
                <a:gd name="T2" fmla="*/ 72 w 80"/>
                <a:gd name="T3" fmla="*/ 10 h 57"/>
                <a:gd name="T4" fmla="*/ 65 w 80"/>
                <a:gd name="T5" fmla="*/ 8 h 57"/>
                <a:gd name="T6" fmla="*/ 62 w 80"/>
                <a:gd name="T7" fmla="*/ 7 h 57"/>
                <a:gd name="T8" fmla="*/ 57 w 80"/>
                <a:gd name="T9" fmla="*/ 8 h 57"/>
                <a:gd name="T10" fmla="*/ 51 w 80"/>
                <a:gd name="T11" fmla="*/ 5 h 57"/>
                <a:gd name="T12" fmla="*/ 48 w 80"/>
                <a:gd name="T13" fmla="*/ 3 h 57"/>
                <a:gd name="T14" fmla="*/ 37 w 80"/>
                <a:gd name="T15" fmla="*/ 2 h 57"/>
                <a:gd name="T16" fmla="*/ 16 w 80"/>
                <a:gd name="T17" fmla="*/ 2 h 57"/>
                <a:gd name="T18" fmla="*/ 9 w 80"/>
                <a:gd name="T19" fmla="*/ 0 h 57"/>
                <a:gd name="T20" fmla="*/ 4 w 80"/>
                <a:gd name="T21" fmla="*/ 3 h 57"/>
                <a:gd name="T22" fmla="*/ 2 w 80"/>
                <a:gd name="T23" fmla="*/ 8 h 57"/>
                <a:gd name="T24" fmla="*/ 3 w 80"/>
                <a:gd name="T25" fmla="*/ 14 h 57"/>
                <a:gd name="T26" fmla="*/ 5 w 80"/>
                <a:gd name="T27" fmla="*/ 13 h 57"/>
                <a:gd name="T28" fmla="*/ 7 w 80"/>
                <a:gd name="T29" fmla="*/ 13 h 57"/>
                <a:gd name="T30" fmla="*/ 11 w 80"/>
                <a:gd name="T31" fmla="*/ 14 h 57"/>
                <a:gd name="T32" fmla="*/ 14 w 80"/>
                <a:gd name="T33" fmla="*/ 14 h 57"/>
                <a:gd name="T34" fmla="*/ 17 w 80"/>
                <a:gd name="T35" fmla="*/ 15 h 57"/>
                <a:gd name="T36" fmla="*/ 19 w 80"/>
                <a:gd name="T37" fmla="*/ 17 h 57"/>
                <a:gd name="T38" fmla="*/ 15 w 80"/>
                <a:gd name="T39" fmla="*/ 21 h 57"/>
                <a:gd name="T40" fmla="*/ 15 w 80"/>
                <a:gd name="T41" fmla="*/ 27 h 57"/>
                <a:gd name="T42" fmla="*/ 14 w 80"/>
                <a:gd name="T43" fmla="*/ 31 h 57"/>
                <a:gd name="T44" fmla="*/ 13 w 80"/>
                <a:gd name="T45" fmla="*/ 33 h 57"/>
                <a:gd name="T46" fmla="*/ 14 w 80"/>
                <a:gd name="T47" fmla="*/ 37 h 57"/>
                <a:gd name="T48" fmla="*/ 13 w 80"/>
                <a:gd name="T49" fmla="*/ 40 h 57"/>
                <a:gd name="T50" fmla="*/ 14 w 80"/>
                <a:gd name="T51" fmla="*/ 43 h 57"/>
                <a:gd name="T52" fmla="*/ 12 w 80"/>
                <a:gd name="T53" fmla="*/ 47 h 57"/>
                <a:gd name="T54" fmla="*/ 13 w 80"/>
                <a:gd name="T55" fmla="*/ 49 h 57"/>
                <a:gd name="T56" fmla="*/ 16 w 80"/>
                <a:gd name="T57" fmla="*/ 49 h 57"/>
                <a:gd name="T58" fmla="*/ 23 w 80"/>
                <a:gd name="T59" fmla="*/ 56 h 57"/>
                <a:gd name="T60" fmla="*/ 25 w 80"/>
                <a:gd name="T61" fmla="*/ 54 h 57"/>
                <a:gd name="T62" fmla="*/ 29 w 80"/>
                <a:gd name="T63" fmla="*/ 54 h 57"/>
                <a:gd name="T64" fmla="*/ 34 w 80"/>
                <a:gd name="T65" fmla="*/ 52 h 57"/>
                <a:gd name="T66" fmla="*/ 42 w 80"/>
                <a:gd name="T67" fmla="*/ 52 h 57"/>
                <a:gd name="T68" fmla="*/ 47 w 80"/>
                <a:gd name="T69" fmla="*/ 50 h 57"/>
                <a:gd name="T70" fmla="*/ 52 w 80"/>
                <a:gd name="T71" fmla="*/ 46 h 57"/>
                <a:gd name="T72" fmla="*/ 54 w 80"/>
                <a:gd name="T73" fmla="*/ 42 h 57"/>
                <a:gd name="T74" fmla="*/ 59 w 80"/>
                <a:gd name="T75" fmla="*/ 37 h 57"/>
                <a:gd name="T76" fmla="*/ 59 w 80"/>
                <a:gd name="T77" fmla="*/ 28 h 57"/>
                <a:gd name="T78" fmla="*/ 64 w 80"/>
                <a:gd name="T79" fmla="*/ 22 h 57"/>
                <a:gd name="T80" fmla="*/ 69 w 80"/>
                <a:gd name="T81" fmla="*/ 19 h 57"/>
                <a:gd name="T82" fmla="*/ 76 w 80"/>
                <a:gd name="T83" fmla="*/ 15 h 57"/>
                <a:gd name="T84" fmla="*/ 79 w 80"/>
                <a:gd name="T85" fmla="*/ 10 h 57"/>
                <a:gd name="T86" fmla="*/ 79 w 80"/>
                <a:gd name="T87" fmla="*/ 30 h 57"/>
                <a:gd name="T88" fmla="*/ 74 w 80"/>
                <a:gd name="T89" fmla="*/ 32 h 57"/>
                <a:gd name="T90" fmla="*/ 79 w 80"/>
                <a:gd name="T91" fmla="*/ 3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0" h="57">
                  <a:moveTo>
                    <a:pt x="79" y="10"/>
                  </a:moveTo>
                  <a:cubicBezTo>
                    <a:pt x="77" y="10"/>
                    <a:pt x="74" y="10"/>
                    <a:pt x="72" y="10"/>
                  </a:cubicBezTo>
                  <a:cubicBezTo>
                    <a:pt x="70" y="9"/>
                    <a:pt x="66" y="9"/>
                    <a:pt x="65" y="8"/>
                  </a:cubicBezTo>
                  <a:cubicBezTo>
                    <a:pt x="64" y="7"/>
                    <a:pt x="62" y="6"/>
                    <a:pt x="62" y="7"/>
                  </a:cubicBezTo>
                  <a:cubicBezTo>
                    <a:pt x="62" y="9"/>
                    <a:pt x="59" y="9"/>
                    <a:pt x="57" y="8"/>
                  </a:cubicBezTo>
                  <a:cubicBezTo>
                    <a:pt x="55" y="7"/>
                    <a:pt x="53" y="6"/>
                    <a:pt x="51" y="5"/>
                  </a:cubicBezTo>
                  <a:cubicBezTo>
                    <a:pt x="50" y="4"/>
                    <a:pt x="49" y="4"/>
                    <a:pt x="48" y="3"/>
                  </a:cubicBezTo>
                  <a:cubicBezTo>
                    <a:pt x="46" y="3"/>
                    <a:pt x="40" y="2"/>
                    <a:pt x="37" y="2"/>
                  </a:cubicBezTo>
                  <a:cubicBezTo>
                    <a:pt x="33" y="2"/>
                    <a:pt x="21" y="1"/>
                    <a:pt x="16" y="2"/>
                  </a:cubicBezTo>
                  <a:cubicBezTo>
                    <a:pt x="12" y="2"/>
                    <a:pt x="11" y="0"/>
                    <a:pt x="9" y="0"/>
                  </a:cubicBezTo>
                  <a:cubicBezTo>
                    <a:pt x="6" y="0"/>
                    <a:pt x="7" y="3"/>
                    <a:pt x="4" y="3"/>
                  </a:cubicBezTo>
                  <a:cubicBezTo>
                    <a:pt x="0" y="3"/>
                    <a:pt x="0" y="5"/>
                    <a:pt x="2" y="8"/>
                  </a:cubicBezTo>
                  <a:cubicBezTo>
                    <a:pt x="4" y="9"/>
                    <a:pt x="4" y="11"/>
                    <a:pt x="3" y="14"/>
                  </a:cubicBezTo>
                  <a:cubicBezTo>
                    <a:pt x="4" y="14"/>
                    <a:pt x="5" y="13"/>
                    <a:pt x="5" y="13"/>
                  </a:cubicBezTo>
                  <a:cubicBezTo>
                    <a:pt x="6" y="12"/>
                    <a:pt x="7" y="12"/>
                    <a:pt x="7" y="13"/>
                  </a:cubicBezTo>
                  <a:cubicBezTo>
                    <a:pt x="7" y="15"/>
                    <a:pt x="10" y="14"/>
                    <a:pt x="11" y="14"/>
                  </a:cubicBezTo>
                  <a:cubicBezTo>
                    <a:pt x="12" y="14"/>
                    <a:pt x="12" y="15"/>
                    <a:pt x="14" y="14"/>
                  </a:cubicBezTo>
                  <a:cubicBezTo>
                    <a:pt x="15" y="13"/>
                    <a:pt x="17" y="13"/>
                    <a:pt x="17" y="15"/>
                  </a:cubicBezTo>
                  <a:cubicBezTo>
                    <a:pt x="17" y="16"/>
                    <a:pt x="21" y="15"/>
                    <a:pt x="19" y="17"/>
                  </a:cubicBezTo>
                  <a:cubicBezTo>
                    <a:pt x="17" y="19"/>
                    <a:pt x="15" y="19"/>
                    <a:pt x="15" y="21"/>
                  </a:cubicBezTo>
                  <a:cubicBezTo>
                    <a:pt x="15" y="22"/>
                    <a:pt x="17" y="25"/>
                    <a:pt x="15" y="27"/>
                  </a:cubicBezTo>
                  <a:cubicBezTo>
                    <a:pt x="14" y="28"/>
                    <a:pt x="16" y="31"/>
                    <a:pt x="14" y="31"/>
                  </a:cubicBezTo>
                  <a:cubicBezTo>
                    <a:pt x="13" y="31"/>
                    <a:pt x="11" y="32"/>
                    <a:pt x="13" y="33"/>
                  </a:cubicBezTo>
                  <a:cubicBezTo>
                    <a:pt x="14" y="35"/>
                    <a:pt x="16" y="37"/>
                    <a:pt x="14" y="37"/>
                  </a:cubicBezTo>
                  <a:cubicBezTo>
                    <a:pt x="13" y="37"/>
                    <a:pt x="12" y="39"/>
                    <a:pt x="13" y="40"/>
                  </a:cubicBezTo>
                  <a:cubicBezTo>
                    <a:pt x="14" y="41"/>
                    <a:pt x="17" y="43"/>
                    <a:pt x="14" y="43"/>
                  </a:cubicBezTo>
                  <a:cubicBezTo>
                    <a:pt x="12" y="44"/>
                    <a:pt x="12" y="46"/>
                    <a:pt x="12" y="47"/>
                  </a:cubicBezTo>
                  <a:cubicBezTo>
                    <a:pt x="12" y="48"/>
                    <a:pt x="12" y="48"/>
                    <a:pt x="13" y="49"/>
                  </a:cubicBezTo>
                  <a:cubicBezTo>
                    <a:pt x="14" y="49"/>
                    <a:pt x="15" y="49"/>
                    <a:pt x="16" y="49"/>
                  </a:cubicBezTo>
                  <a:cubicBezTo>
                    <a:pt x="19" y="51"/>
                    <a:pt x="20" y="57"/>
                    <a:pt x="23" y="56"/>
                  </a:cubicBezTo>
                  <a:cubicBezTo>
                    <a:pt x="25" y="56"/>
                    <a:pt x="24" y="55"/>
                    <a:pt x="25" y="54"/>
                  </a:cubicBezTo>
                  <a:cubicBezTo>
                    <a:pt x="26" y="54"/>
                    <a:pt x="27" y="54"/>
                    <a:pt x="29" y="54"/>
                  </a:cubicBezTo>
                  <a:cubicBezTo>
                    <a:pt x="30" y="54"/>
                    <a:pt x="31" y="52"/>
                    <a:pt x="34" y="52"/>
                  </a:cubicBezTo>
                  <a:cubicBezTo>
                    <a:pt x="38" y="52"/>
                    <a:pt x="40" y="52"/>
                    <a:pt x="42" y="52"/>
                  </a:cubicBezTo>
                  <a:cubicBezTo>
                    <a:pt x="44" y="52"/>
                    <a:pt x="46" y="51"/>
                    <a:pt x="47" y="50"/>
                  </a:cubicBezTo>
                  <a:cubicBezTo>
                    <a:pt x="47" y="48"/>
                    <a:pt x="49" y="47"/>
                    <a:pt x="52" y="46"/>
                  </a:cubicBezTo>
                  <a:cubicBezTo>
                    <a:pt x="54" y="46"/>
                    <a:pt x="54" y="43"/>
                    <a:pt x="54" y="42"/>
                  </a:cubicBezTo>
                  <a:cubicBezTo>
                    <a:pt x="54" y="40"/>
                    <a:pt x="58" y="38"/>
                    <a:pt x="59" y="37"/>
                  </a:cubicBezTo>
                  <a:cubicBezTo>
                    <a:pt x="59" y="36"/>
                    <a:pt x="56" y="32"/>
                    <a:pt x="59" y="28"/>
                  </a:cubicBezTo>
                  <a:cubicBezTo>
                    <a:pt x="61" y="24"/>
                    <a:pt x="64" y="24"/>
                    <a:pt x="64" y="22"/>
                  </a:cubicBezTo>
                  <a:cubicBezTo>
                    <a:pt x="64" y="20"/>
                    <a:pt x="66" y="19"/>
                    <a:pt x="69" y="19"/>
                  </a:cubicBezTo>
                  <a:cubicBezTo>
                    <a:pt x="73" y="18"/>
                    <a:pt x="74" y="16"/>
                    <a:pt x="76" y="15"/>
                  </a:cubicBezTo>
                  <a:cubicBezTo>
                    <a:pt x="79" y="14"/>
                    <a:pt x="79" y="13"/>
                    <a:pt x="79" y="10"/>
                  </a:cubicBezTo>
                  <a:close/>
                  <a:moveTo>
                    <a:pt x="79" y="30"/>
                  </a:moveTo>
                  <a:cubicBezTo>
                    <a:pt x="79" y="27"/>
                    <a:pt x="73" y="31"/>
                    <a:pt x="74" y="32"/>
                  </a:cubicBezTo>
                  <a:cubicBezTo>
                    <a:pt x="77" y="34"/>
                    <a:pt x="80" y="33"/>
                    <a:pt x="79" y="30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8" name="Freeform 131">
              <a:extLst>
                <a:ext uri="{FF2B5EF4-FFF2-40B4-BE49-F238E27FC236}">
                  <a16:creationId xmlns:a16="http://schemas.microsoft.com/office/drawing/2014/main" xmlns="" id="{B992C717-7406-4E93-BA51-9904C0BC77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93062" y="2833602"/>
              <a:ext cx="270268" cy="292268"/>
            </a:xfrm>
            <a:custGeom>
              <a:avLst/>
              <a:gdLst>
                <a:gd name="T0" fmla="*/ 55 w 72"/>
                <a:gd name="T1" fmla="*/ 40 h 78"/>
                <a:gd name="T2" fmla="*/ 36 w 72"/>
                <a:gd name="T3" fmla="*/ 21 h 78"/>
                <a:gd name="T4" fmla="*/ 43 w 72"/>
                <a:gd name="T5" fmla="*/ 11 h 78"/>
                <a:gd name="T6" fmla="*/ 48 w 72"/>
                <a:gd name="T7" fmla="*/ 12 h 78"/>
                <a:gd name="T8" fmla="*/ 55 w 72"/>
                <a:gd name="T9" fmla="*/ 9 h 78"/>
                <a:gd name="T10" fmla="*/ 60 w 72"/>
                <a:gd name="T11" fmla="*/ 4 h 78"/>
                <a:gd name="T12" fmla="*/ 54 w 72"/>
                <a:gd name="T13" fmla="*/ 3 h 78"/>
                <a:gd name="T14" fmla="*/ 42 w 72"/>
                <a:gd name="T15" fmla="*/ 3 h 78"/>
                <a:gd name="T16" fmla="*/ 35 w 72"/>
                <a:gd name="T17" fmla="*/ 0 h 78"/>
                <a:gd name="T18" fmla="*/ 26 w 72"/>
                <a:gd name="T19" fmla="*/ 2 h 78"/>
                <a:gd name="T20" fmla="*/ 24 w 72"/>
                <a:gd name="T21" fmla="*/ 3 h 78"/>
                <a:gd name="T22" fmla="*/ 21 w 72"/>
                <a:gd name="T23" fmla="*/ 5 h 78"/>
                <a:gd name="T24" fmla="*/ 16 w 72"/>
                <a:gd name="T25" fmla="*/ 7 h 78"/>
                <a:gd name="T26" fmla="*/ 11 w 72"/>
                <a:gd name="T27" fmla="*/ 5 h 78"/>
                <a:gd name="T28" fmla="*/ 3 w 72"/>
                <a:gd name="T29" fmla="*/ 10 h 78"/>
                <a:gd name="T30" fmla="*/ 2 w 72"/>
                <a:gd name="T31" fmla="*/ 15 h 78"/>
                <a:gd name="T32" fmla="*/ 3 w 72"/>
                <a:gd name="T33" fmla="*/ 20 h 78"/>
                <a:gd name="T34" fmla="*/ 7 w 72"/>
                <a:gd name="T35" fmla="*/ 24 h 78"/>
                <a:gd name="T36" fmla="*/ 9 w 72"/>
                <a:gd name="T37" fmla="*/ 25 h 78"/>
                <a:gd name="T38" fmla="*/ 22 w 72"/>
                <a:gd name="T39" fmla="*/ 25 h 78"/>
                <a:gd name="T40" fmla="*/ 30 w 72"/>
                <a:gd name="T41" fmla="*/ 36 h 78"/>
                <a:gd name="T42" fmla="*/ 45 w 72"/>
                <a:gd name="T43" fmla="*/ 46 h 78"/>
                <a:gd name="T44" fmla="*/ 54 w 72"/>
                <a:gd name="T45" fmla="*/ 53 h 78"/>
                <a:gd name="T46" fmla="*/ 57 w 72"/>
                <a:gd name="T47" fmla="*/ 64 h 78"/>
                <a:gd name="T48" fmla="*/ 60 w 72"/>
                <a:gd name="T49" fmla="*/ 64 h 78"/>
                <a:gd name="T50" fmla="*/ 61 w 72"/>
                <a:gd name="T51" fmla="*/ 55 h 78"/>
                <a:gd name="T52" fmla="*/ 72 w 72"/>
                <a:gd name="T53" fmla="*/ 53 h 78"/>
                <a:gd name="T54" fmla="*/ 14 w 72"/>
                <a:gd name="T55" fmla="*/ 47 h 78"/>
                <a:gd name="T56" fmla="*/ 12 w 72"/>
                <a:gd name="T57" fmla="*/ 56 h 78"/>
                <a:gd name="T58" fmla="*/ 19 w 72"/>
                <a:gd name="T59" fmla="*/ 59 h 78"/>
                <a:gd name="T60" fmla="*/ 14 w 72"/>
                <a:gd name="T61" fmla="*/ 47 h 78"/>
                <a:gd name="T62" fmla="*/ 42 w 72"/>
                <a:gd name="T63" fmla="*/ 68 h 78"/>
                <a:gd name="T64" fmla="*/ 43 w 72"/>
                <a:gd name="T65" fmla="*/ 74 h 78"/>
                <a:gd name="T66" fmla="*/ 52 w 72"/>
                <a:gd name="T67" fmla="*/ 74 h 78"/>
                <a:gd name="T68" fmla="*/ 50 w 72"/>
                <a:gd name="T69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2" h="78">
                  <a:moveTo>
                    <a:pt x="59" y="44"/>
                  </a:moveTo>
                  <a:cubicBezTo>
                    <a:pt x="57" y="42"/>
                    <a:pt x="58" y="40"/>
                    <a:pt x="55" y="40"/>
                  </a:cubicBezTo>
                  <a:cubicBezTo>
                    <a:pt x="51" y="40"/>
                    <a:pt x="46" y="36"/>
                    <a:pt x="45" y="30"/>
                  </a:cubicBezTo>
                  <a:cubicBezTo>
                    <a:pt x="44" y="25"/>
                    <a:pt x="38" y="24"/>
                    <a:pt x="36" y="21"/>
                  </a:cubicBezTo>
                  <a:cubicBezTo>
                    <a:pt x="35" y="18"/>
                    <a:pt x="38" y="18"/>
                    <a:pt x="36" y="15"/>
                  </a:cubicBezTo>
                  <a:cubicBezTo>
                    <a:pt x="35" y="12"/>
                    <a:pt x="41" y="10"/>
                    <a:pt x="43" y="11"/>
                  </a:cubicBezTo>
                  <a:cubicBezTo>
                    <a:pt x="44" y="11"/>
                    <a:pt x="44" y="12"/>
                    <a:pt x="44" y="13"/>
                  </a:cubicBezTo>
                  <a:cubicBezTo>
                    <a:pt x="45" y="13"/>
                    <a:pt x="48" y="12"/>
                    <a:pt x="48" y="12"/>
                  </a:cubicBezTo>
                  <a:cubicBezTo>
                    <a:pt x="50" y="11"/>
                    <a:pt x="52" y="13"/>
                    <a:pt x="52" y="12"/>
                  </a:cubicBezTo>
                  <a:cubicBezTo>
                    <a:pt x="53" y="11"/>
                    <a:pt x="53" y="9"/>
                    <a:pt x="55" y="9"/>
                  </a:cubicBezTo>
                  <a:cubicBezTo>
                    <a:pt x="56" y="9"/>
                    <a:pt x="55" y="6"/>
                    <a:pt x="56" y="6"/>
                  </a:cubicBezTo>
                  <a:cubicBezTo>
                    <a:pt x="57" y="6"/>
                    <a:pt x="60" y="4"/>
                    <a:pt x="60" y="4"/>
                  </a:cubicBezTo>
                  <a:cubicBezTo>
                    <a:pt x="60" y="4"/>
                    <a:pt x="59" y="1"/>
                    <a:pt x="58" y="1"/>
                  </a:cubicBezTo>
                  <a:cubicBezTo>
                    <a:pt x="58" y="1"/>
                    <a:pt x="57" y="3"/>
                    <a:pt x="54" y="3"/>
                  </a:cubicBezTo>
                  <a:cubicBezTo>
                    <a:pt x="52" y="3"/>
                    <a:pt x="50" y="5"/>
                    <a:pt x="49" y="5"/>
                  </a:cubicBezTo>
                  <a:cubicBezTo>
                    <a:pt x="48" y="5"/>
                    <a:pt x="44" y="3"/>
                    <a:pt x="42" y="3"/>
                  </a:cubicBezTo>
                  <a:cubicBezTo>
                    <a:pt x="39" y="3"/>
                    <a:pt x="37" y="3"/>
                    <a:pt x="36" y="3"/>
                  </a:cubicBezTo>
                  <a:cubicBezTo>
                    <a:pt x="35" y="2"/>
                    <a:pt x="35" y="0"/>
                    <a:pt x="35" y="0"/>
                  </a:cubicBezTo>
                  <a:cubicBezTo>
                    <a:pt x="35" y="0"/>
                    <a:pt x="31" y="0"/>
                    <a:pt x="30" y="1"/>
                  </a:cubicBezTo>
                  <a:cubicBezTo>
                    <a:pt x="29" y="1"/>
                    <a:pt x="27" y="3"/>
                    <a:pt x="26" y="2"/>
                  </a:cubicBezTo>
                  <a:cubicBezTo>
                    <a:pt x="26" y="2"/>
                    <a:pt x="26" y="2"/>
                    <a:pt x="25" y="1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3"/>
                    <a:pt x="24" y="4"/>
                    <a:pt x="23" y="4"/>
                  </a:cubicBezTo>
                  <a:cubicBezTo>
                    <a:pt x="22" y="4"/>
                    <a:pt x="21" y="3"/>
                    <a:pt x="21" y="5"/>
                  </a:cubicBezTo>
                  <a:cubicBezTo>
                    <a:pt x="21" y="6"/>
                    <a:pt x="19" y="6"/>
                    <a:pt x="18" y="5"/>
                  </a:cubicBezTo>
                  <a:cubicBezTo>
                    <a:pt x="17" y="5"/>
                    <a:pt x="16" y="6"/>
                    <a:pt x="16" y="7"/>
                  </a:cubicBezTo>
                  <a:cubicBezTo>
                    <a:pt x="16" y="8"/>
                    <a:pt x="16" y="10"/>
                    <a:pt x="15" y="9"/>
                  </a:cubicBezTo>
                  <a:cubicBezTo>
                    <a:pt x="13" y="8"/>
                    <a:pt x="12" y="4"/>
                    <a:pt x="11" y="5"/>
                  </a:cubicBezTo>
                  <a:cubicBezTo>
                    <a:pt x="10" y="5"/>
                    <a:pt x="9" y="9"/>
                    <a:pt x="8" y="9"/>
                  </a:cubicBezTo>
                  <a:cubicBezTo>
                    <a:pt x="7" y="9"/>
                    <a:pt x="4" y="9"/>
                    <a:pt x="3" y="10"/>
                  </a:cubicBezTo>
                  <a:cubicBezTo>
                    <a:pt x="2" y="11"/>
                    <a:pt x="3" y="12"/>
                    <a:pt x="3" y="12"/>
                  </a:cubicBezTo>
                  <a:cubicBezTo>
                    <a:pt x="4" y="13"/>
                    <a:pt x="3" y="15"/>
                    <a:pt x="2" y="15"/>
                  </a:cubicBezTo>
                  <a:cubicBezTo>
                    <a:pt x="1" y="15"/>
                    <a:pt x="0" y="15"/>
                    <a:pt x="1" y="16"/>
                  </a:cubicBezTo>
                  <a:cubicBezTo>
                    <a:pt x="2" y="18"/>
                    <a:pt x="4" y="18"/>
                    <a:pt x="3" y="20"/>
                  </a:cubicBezTo>
                  <a:cubicBezTo>
                    <a:pt x="2" y="21"/>
                    <a:pt x="3" y="23"/>
                    <a:pt x="4" y="23"/>
                  </a:cubicBezTo>
                  <a:cubicBezTo>
                    <a:pt x="5" y="23"/>
                    <a:pt x="7" y="23"/>
                    <a:pt x="7" y="24"/>
                  </a:cubicBezTo>
                  <a:cubicBezTo>
                    <a:pt x="7" y="24"/>
                    <a:pt x="6" y="25"/>
                    <a:pt x="6" y="26"/>
                  </a:cubicBezTo>
                  <a:cubicBezTo>
                    <a:pt x="7" y="25"/>
                    <a:pt x="8" y="25"/>
                    <a:pt x="9" y="25"/>
                  </a:cubicBezTo>
                  <a:cubicBezTo>
                    <a:pt x="11" y="24"/>
                    <a:pt x="10" y="22"/>
                    <a:pt x="14" y="21"/>
                  </a:cubicBezTo>
                  <a:cubicBezTo>
                    <a:pt x="17" y="20"/>
                    <a:pt x="21" y="23"/>
                    <a:pt x="22" y="25"/>
                  </a:cubicBezTo>
                  <a:cubicBezTo>
                    <a:pt x="24" y="27"/>
                    <a:pt x="24" y="27"/>
                    <a:pt x="24" y="29"/>
                  </a:cubicBezTo>
                  <a:cubicBezTo>
                    <a:pt x="24" y="30"/>
                    <a:pt x="26" y="33"/>
                    <a:pt x="30" y="36"/>
                  </a:cubicBezTo>
                  <a:cubicBezTo>
                    <a:pt x="35" y="39"/>
                    <a:pt x="36" y="42"/>
                    <a:pt x="39" y="43"/>
                  </a:cubicBezTo>
                  <a:cubicBezTo>
                    <a:pt x="41" y="45"/>
                    <a:pt x="43" y="44"/>
                    <a:pt x="45" y="46"/>
                  </a:cubicBezTo>
                  <a:cubicBezTo>
                    <a:pt x="46" y="48"/>
                    <a:pt x="48" y="49"/>
                    <a:pt x="50" y="50"/>
                  </a:cubicBezTo>
                  <a:cubicBezTo>
                    <a:pt x="52" y="51"/>
                    <a:pt x="52" y="53"/>
                    <a:pt x="54" y="53"/>
                  </a:cubicBezTo>
                  <a:cubicBezTo>
                    <a:pt x="57" y="54"/>
                    <a:pt x="55" y="55"/>
                    <a:pt x="56" y="57"/>
                  </a:cubicBezTo>
                  <a:cubicBezTo>
                    <a:pt x="58" y="59"/>
                    <a:pt x="58" y="62"/>
                    <a:pt x="57" y="64"/>
                  </a:cubicBezTo>
                  <a:cubicBezTo>
                    <a:pt x="55" y="66"/>
                    <a:pt x="56" y="69"/>
                    <a:pt x="57" y="69"/>
                  </a:cubicBezTo>
                  <a:cubicBezTo>
                    <a:pt x="58" y="69"/>
                    <a:pt x="60" y="65"/>
                    <a:pt x="60" y="64"/>
                  </a:cubicBezTo>
                  <a:cubicBezTo>
                    <a:pt x="60" y="62"/>
                    <a:pt x="62" y="62"/>
                    <a:pt x="64" y="60"/>
                  </a:cubicBezTo>
                  <a:cubicBezTo>
                    <a:pt x="65" y="58"/>
                    <a:pt x="62" y="57"/>
                    <a:pt x="61" y="55"/>
                  </a:cubicBezTo>
                  <a:cubicBezTo>
                    <a:pt x="60" y="52"/>
                    <a:pt x="64" y="50"/>
                    <a:pt x="67" y="52"/>
                  </a:cubicBezTo>
                  <a:cubicBezTo>
                    <a:pt x="70" y="54"/>
                    <a:pt x="71" y="56"/>
                    <a:pt x="72" y="53"/>
                  </a:cubicBezTo>
                  <a:cubicBezTo>
                    <a:pt x="72" y="49"/>
                    <a:pt x="62" y="45"/>
                    <a:pt x="59" y="44"/>
                  </a:cubicBezTo>
                  <a:close/>
                  <a:moveTo>
                    <a:pt x="14" y="47"/>
                  </a:moveTo>
                  <a:cubicBezTo>
                    <a:pt x="12" y="48"/>
                    <a:pt x="10" y="46"/>
                    <a:pt x="10" y="48"/>
                  </a:cubicBezTo>
                  <a:cubicBezTo>
                    <a:pt x="9" y="50"/>
                    <a:pt x="13" y="52"/>
                    <a:pt x="12" y="56"/>
                  </a:cubicBezTo>
                  <a:cubicBezTo>
                    <a:pt x="11" y="59"/>
                    <a:pt x="12" y="64"/>
                    <a:pt x="14" y="62"/>
                  </a:cubicBezTo>
                  <a:cubicBezTo>
                    <a:pt x="17" y="60"/>
                    <a:pt x="18" y="61"/>
                    <a:pt x="19" y="59"/>
                  </a:cubicBezTo>
                  <a:cubicBezTo>
                    <a:pt x="20" y="58"/>
                    <a:pt x="19" y="52"/>
                    <a:pt x="20" y="49"/>
                  </a:cubicBezTo>
                  <a:cubicBezTo>
                    <a:pt x="21" y="46"/>
                    <a:pt x="16" y="45"/>
                    <a:pt x="14" y="47"/>
                  </a:cubicBezTo>
                  <a:close/>
                  <a:moveTo>
                    <a:pt x="50" y="68"/>
                  </a:moveTo>
                  <a:cubicBezTo>
                    <a:pt x="46" y="68"/>
                    <a:pt x="44" y="69"/>
                    <a:pt x="42" y="68"/>
                  </a:cubicBezTo>
                  <a:cubicBezTo>
                    <a:pt x="40" y="67"/>
                    <a:pt x="36" y="69"/>
                    <a:pt x="37" y="70"/>
                  </a:cubicBezTo>
                  <a:cubicBezTo>
                    <a:pt x="37" y="71"/>
                    <a:pt x="39" y="72"/>
                    <a:pt x="43" y="74"/>
                  </a:cubicBezTo>
                  <a:cubicBezTo>
                    <a:pt x="48" y="75"/>
                    <a:pt x="49" y="78"/>
                    <a:pt x="50" y="78"/>
                  </a:cubicBezTo>
                  <a:cubicBezTo>
                    <a:pt x="52" y="78"/>
                    <a:pt x="53" y="76"/>
                    <a:pt x="52" y="74"/>
                  </a:cubicBezTo>
                  <a:cubicBezTo>
                    <a:pt x="52" y="71"/>
                    <a:pt x="54" y="68"/>
                    <a:pt x="55" y="68"/>
                  </a:cubicBezTo>
                  <a:cubicBezTo>
                    <a:pt x="55" y="68"/>
                    <a:pt x="54" y="67"/>
                    <a:pt x="50" y="68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9" name="Freeform 132">
              <a:extLst>
                <a:ext uri="{FF2B5EF4-FFF2-40B4-BE49-F238E27FC236}">
                  <a16:creationId xmlns:a16="http://schemas.microsoft.com/office/drawing/2014/main" xmlns="" id="{3DC47C92-95FC-493C-B10E-8B80AEECDA5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00384" y="2987635"/>
              <a:ext cx="150390" cy="183656"/>
            </a:xfrm>
            <a:custGeom>
              <a:avLst/>
              <a:gdLst>
                <a:gd name="T0" fmla="*/ 39 w 40"/>
                <a:gd name="T1" fmla="*/ 0 h 49"/>
                <a:gd name="T2" fmla="*/ 36 w 40"/>
                <a:gd name="T3" fmla="*/ 1 h 49"/>
                <a:gd name="T4" fmla="*/ 34 w 40"/>
                <a:gd name="T5" fmla="*/ 3 h 49"/>
                <a:gd name="T6" fmla="*/ 27 w 40"/>
                <a:gd name="T7" fmla="*/ 2 h 49"/>
                <a:gd name="T8" fmla="*/ 19 w 40"/>
                <a:gd name="T9" fmla="*/ 1 h 49"/>
                <a:gd name="T10" fmla="*/ 19 w 40"/>
                <a:gd name="T11" fmla="*/ 2 h 49"/>
                <a:gd name="T12" fmla="*/ 13 w 40"/>
                <a:gd name="T13" fmla="*/ 4 h 49"/>
                <a:gd name="T14" fmla="*/ 10 w 40"/>
                <a:gd name="T15" fmla="*/ 6 h 49"/>
                <a:gd name="T16" fmla="*/ 6 w 40"/>
                <a:gd name="T17" fmla="*/ 7 h 49"/>
                <a:gd name="T18" fmla="*/ 3 w 40"/>
                <a:gd name="T19" fmla="*/ 10 h 49"/>
                <a:gd name="T20" fmla="*/ 2 w 40"/>
                <a:gd name="T21" fmla="*/ 13 h 49"/>
                <a:gd name="T22" fmla="*/ 0 w 40"/>
                <a:gd name="T23" fmla="*/ 16 h 49"/>
                <a:gd name="T24" fmla="*/ 0 w 40"/>
                <a:gd name="T25" fmla="*/ 16 h 49"/>
                <a:gd name="T26" fmla="*/ 4 w 40"/>
                <a:gd name="T27" fmla="*/ 22 h 49"/>
                <a:gd name="T28" fmla="*/ 8 w 40"/>
                <a:gd name="T29" fmla="*/ 23 h 49"/>
                <a:gd name="T30" fmla="*/ 14 w 40"/>
                <a:gd name="T31" fmla="*/ 25 h 49"/>
                <a:gd name="T32" fmla="*/ 7 w 40"/>
                <a:gd name="T33" fmla="*/ 26 h 49"/>
                <a:gd name="T34" fmla="*/ 8 w 40"/>
                <a:gd name="T35" fmla="*/ 31 h 49"/>
                <a:gd name="T36" fmla="*/ 12 w 40"/>
                <a:gd name="T37" fmla="*/ 35 h 49"/>
                <a:gd name="T38" fmla="*/ 17 w 40"/>
                <a:gd name="T39" fmla="*/ 38 h 49"/>
                <a:gd name="T40" fmla="*/ 16 w 40"/>
                <a:gd name="T41" fmla="*/ 32 h 49"/>
                <a:gd name="T42" fmla="*/ 21 w 40"/>
                <a:gd name="T43" fmla="*/ 31 h 49"/>
                <a:gd name="T44" fmla="*/ 18 w 40"/>
                <a:gd name="T45" fmla="*/ 29 h 49"/>
                <a:gd name="T46" fmla="*/ 20 w 40"/>
                <a:gd name="T47" fmla="*/ 28 h 49"/>
                <a:gd name="T48" fmla="*/ 24 w 40"/>
                <a:gd name="T49" fmla="*/ 27 h 49"/>
                <a:gd name="T50" fmla="*/ 22 w 40"/>
                <a:gd name="T51" fmla="*/ 22 h 49"/>
                <a:gd name="T52" fmla="*/ 17 w 40"/>
                <a:gd name="T53" fmla="*/ 22 h 49"/>
                <a:gd name="T54" fmla="*/ 19 w 40"/>
                <a:gd name="T55" fmla="*/ 19 h 49"/>
                <a:gd name="T56" fmla="*/ 14 w 40"/>
                <a:gd name="T57" fmla="*/ 12 h 49"/>
                <a:gd name="T58" fmla="*/ 17 w 40"/>
                <a:gd name="T59" fmla="*/ 10 h 49"/>
                <a:gd name="T60" fmla="*/ 22 w 40"/>
                <a:gd name="T61" fmla="*/ 11 h 49"/>
                <a:gd name="T62" fmla="*/ 24 w 40"/>
                <a:gd name="T63" fmla="*/ 6 h 49"/>
                <a:gd name="T64" fmla="*/ 27 w 40"/>
                <a:gd name="T65" fmla="*/ 7 h 49"/>
                <a:gd name="T66" fmla="*/ 32 w 40"/>
                <a:gd name="T67" fmla="*/ 5 h 49"/>
                <a:gd name="T68" fmla="*/ 36 w 40"/>
                <a:gd name="T69" fmla="*/ 7 h 49"/>
                <a:gd name="T70" fmla="*/ 38 w 40"/>
                <a:gd name="T71" fmla="*/ 5 h 49"/>
                <a:gd name="T72" fmla="*/ 40 w 40"/>
                <a:gd name="T73" fmla="*/ 2 h 49"/>
                <a:gd name="T74" fmla="*/ 39 w 40"/>
                <a:gd name="T75" fmla="*/ 0 h 49"/>
                <a:gd name="T76" fmla="*/ 34 w 40"/>
                <a:gd name="T77" fmla="*/ 46 h 49"/>
                <a:gd name="T78" fmla="*/ 24 w 40"/>
                <a:gd name="T79" fmla="*/ 45 h 49"/>
                <a:gd name="T80" fmla="*/ 20 w 40"/>
                <a:gd name="T81" fmla="*/ 47 h 49"/>
                <a:gd name="T82" fmla="*/ 29 w 40"/>
                <a:gd name="T83" fmla="*/ 49 h 49"/>
                <a:gd name="T84" fmla="*/ 38 w 40"/>
                <a:gd name="T85" fmla="*/ 46 h 49"/>
                <a:gd name="T86" fmla="*/ 34 w 40"/>
                <a:gd name="T87" fmla="*/ 4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0" h="49">
                  <a:moveTo>
                    <a:pt x="39" y="0"/>
                  </a:moveTo>
                  <a:cubicBezTo>
                    <a:pt x="38" y="0"/>
                    <a:pt x="36" y="0"/>
                    <a:pt x="36" y="1"/>
                  </a:cubicBezTo>
                  <a:cubicBezTo>
                    <a:pt x="36" y="2"/>
                    <a:pt x="35" y="3"/>
                    <a:pt x="34" y="3"/>
                  </a:cubicBezTo>
                  <a:cubicBezTo>
                    <a:pt x="34" y="3"/>
                    <a:pt x="29" y="2"/>
                    <a:pt x="27" y="2"/>
                  </a:cubicBezTo>
                  <a:cubicBezTo>
                    <a:pt x="26" y="1"/>
                    <a:pt x="21" y="1"/>
                    <a:pt x="19" y="1"/>
                  </a:cubicBezTo>
                  <a:cubicBezTo>
                    <a:pt x="19" y="1"/>
                    <a:pt x="19" y="2"/>
                    <a:pt x="19" y="2"/>
                  </a:cubicBezTo>
                  <a:cubicBezTo>
                    <a:pt x="18" y="3"/>
                    <a:pt x="14" y="5"/>
                    <a:pt x="13" y="4"/>
                  </a:cubicBezTo>
                  <a:cubicBezTo>
                    <a:pt x="12" y="4"/>
                    <a:pt x="12" y="6"/>
                    <a:pt x="10" y="6"/>
                  </a:cubicBezTo>
                  <a:cubicBezTo>
                    <a:pt x="8" y="7"/>
                    <a:pt x="6" y="6"/>
                    <a:pt x="6" y="7"/>
                  </a:cubicBezTo>
                  <a:cubicBezTo>
                    <a:pt x="5" y="7"/>
                    <a:pt x="4" y="9"/>
                    <a:pt x="3" y="10"/>
                  </a:cubicBezTo>
                  <a:cubicBezTo>
                    <a:pt x="2" y="11"/>
                    <a:pt x="3" y="12"/>
                    <a:pt x="2" y="13"/>
                  </a:cubicBezTo>
                  <a:cubicBezTo>
                    <a:pt x="1" y="13"/>
                    <a:pt x="1" y="15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2" y="17"/>
                    <a:pt x="4" y="19"/>
                    <a:pt x="4" y="22"/>
                  </a:cubicBezTo>
                  <a:cubicBezTo>
                    <a:pt x="3" y="24"/>
                    <a:pt x="7" y="25"/>
                    <a:pt x="8" y="23"/>
                  </a:cubicBezTo>
                  <a:cubicBezTo>
                    <a:pt x="10" y="21"/>
                    <a:pt x="14" y="24"/>
                    <a:pt x="14" y="25"/>
                  </a:cubicBezTo>
                  <a:cubicBezTo>
                    <a:pt x="14" y="26"/>
                    <a:pt x="9" y="24"/>
                    <a:pt x="7" y="26"/>
                  </a:cubicBezTo>
                  <a:cubicBezTo>
                    <a:pt x="5" y="27"/>
                    <a:pt x="9" y="29"/>
                    <a:pt x="8" y="31"/>
                  </a:cubicBezTo>
                  <a:cubicBezTo>
                    <a:pt x="8" y="33"/>
                    <a:pt x="9" y="35"/>
                    <a:pt x="12" y="35"/>
                  </a:cubicBezTo>
                  <a:cubicBezTo>
                    <a:pt x="14" y="35"/>
                    <a:pt x="16" y="39"/>
                    <a:pt x="17" y="38"/>
                  </a:cubicBezTo>
                  <a:cubicBezTo>
                    <a:pt x="19" y="37"/>
                    <a:pt x="16" y="32"/>
                    <a:pt x="16" y="32"/>
                  </a:cubicBezTo>
                  <a:cubicBezTo>
                    <a:pt x="17" y="31"/>
                    <a:pt x="19" y="33"/>
                    <a:pt x="21" y="31"/>
                  </a:cubicBezTo>
                  <a:cubicBezTo>
                    <a:pt x="22" y="30"/>
                    <a:pt x="20" y="29"/>
                    <a:pt x="18" y="29"/>
                  </a:cubicBezTo>
                  <a:cubicBezTo>
                    <a:pt x="16" y="29"/>
                    <a:pt x="18" y="26"/>
                    <a:pt x="20" y="28"/>
                  </a:cubicBezTo>
                  <a:cubicBezTo>
                    <a:pt x="22" y="29"/>
                    <a:pt x="23" y="27"/>
                    <a:pt x="24" y="27"/>
                  </a:cubicBezTo>
                  <a:cubicBezTo>
                    <a:pt x="26" y="27"/>
                    <a:pt x="26" y="23"/>
                    <a:pt x="22" y="22"/>
                  </a:cubicBezTo>
                  <a:cubicBezTo>
                    <a:pt x="19" y="21"/>
                    <a:pt x="20" y="25"/>
                    <a:pt x="17" y="22"/>
                  </a:cubicBezTo>
                  <a:cubicBezTo>
                    <a:pt x="15" y="20"/>
                    <a:pt x="19" y="21"/>
                    <a:pt x="19" y="19"/>
                  </a:cubicBezTo>
                  <a:cubicBezTo>
                    <a:pt x="19" y="17"/>
                    <a:pt x="16" y="14"/>
                    <a:pt x="14" y="12"/>
                  </a:cubicBezTo>
                  <a:cubicBezTo>
                    <a:pt x="13" y="10"/>
                    <a:pt x="17" y="9"/>
                    <a:pt x="17" y="10"/>
                  </a:cubicBezTo>
                  <a:cubicBezTo>
                    <a:pt x="18" y="12"/>
                    <a:pt x="21" y="12"/>
                    <a:pt x="22" y="11"/>
                  </a:cubicBezTo>
                  <a:cubicBezTo>
                    <a:pt x="24" y="10"/>
                    <a:pt x="21" y="7"/>
                    <a:pt x="24" y="6"/>
                  </a:cubicBezTo>
                  <a:cubicBezTo>
                    <a:pt x="27" y="5"/>
                    <a:pt x="27" y="7"/>
                    <a:pt x="27" y="7"/>
                  </a:cubicBezTo>
                  <a:cubicBezTo>
                    <a:pt x="28" y="8"/>
                    <a:pt x="29" y="5"/>
                    <a:pt x="32" y="5"/>
                  </a:cubicBezTo>
                  <a:cubicBezTo>
                    <a:pt x="34" y="5"/>
                    <a:pt x="35" y="6"/>
                    <a:pt x="36" y="7"/>
                  </a:cubicBezTo>
                  <a:cubicBezTo>
                    <a:pt x="37" y="6"/>
                    <a:pt x="38" y="6"/>
                    <a:pt x="38" y="5"/>
                  </a:cubicBezTo>
                  <a:cubicBezTo>
                    <a:pt x="38" y="4"/>
                    <a:pt x="40" y="4"/>
                    <a:pt x="40" y="2"/>
                  </a:cubicBezTo>
                  <a:cubicBezTo>
                    <a:pt x="40" y="1"/>
                    <a:pt x="39" y="0"/>
                    <a:pt x="39" y="0"/>
                  </a:cubicBezTo>
                  <a:close/>
                  <a:moveTo>
                    <a:pt x="34" y="46"/>
                  </a:moveTo>
                  <a:cubicBezTo>
                    <a:pt x="32" y="45"/>
                    <a:pt x="26" y="47"/>
                    <a:pt x="24" y="45"/>
                  </a:cubicBezTo>
                  <a:cubicBezTo>
                    <a:pt x="22" y="43"/>
                    <a:pt x="19" y="46"/>
                    <a:pt x="20" y="47"/>
                  </a:cubicBezTo>
                  <a:cubicBezTo>
                    <a:pt x="22" y="47"/>
                    <a:pt x="26" y="49"/>
                    <a:pt x="29" y="49"/>
                  </a:cubicBezTo>
                  <a:cubicBezTo>
                    <a:pt x="33" y="49"/>
                    <a:pt x="38" y="47"/>
                    <a:pt x="38" y="46"/>
                  </a:cubicBezTo>
                  <a:cubicBezTo>
                    <a:pt x="38" y="46"/>
                    <a:pt x="35" y="47"/>
                    <a:pt x="34" y="46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40" name="Freeform 133">
              <a:extLst>
                <a:ext uri="{FF2B5EF4-FFF2-40B4-BE49-F238E27FC236}">
                  <a16:creationId xmlns:a16="http://schemas.microsoft.com/office/drawing/2014/main" xmlns="" id="{A5CD657C-9250-461D-AD6C-86FB256CD7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5011" y="3145618"/>
              <a:ext cx="63207" cy="41471"/>
            </a:xfrm>
            <a:custGeom>
              <a:avLst/>
              <a:gdLst>
                <a:gd name="T0" fmla="*/ 11 w 17"/>
                <a:gd name="T1" fmla="*/ 7 h 11"/>
                <a:gd name="T2" fmla="*/ 15 w 17"/>
                <a:gd name="T3" fmla="*/ 3 h 11"/>
                <a:gd name="T4" fmla="*/ 15 w 17"/>
                <a:gd name="T5" fmla="*/ 2 h 11"/>
                <a:gd name="T6" fmla="*/ 6 w 17"/>
                <a:gd name="T7" fmla="*/ 4 h 11"/>
                <a:gd name="T8" fmla="*/ 3 w 17"/>
                <a:gd name="T9" fmla="*/ 9 h 11"/>
                <a:gd name="T10" fmla="*/ 11 w 17"/>
                <a:gd name="T11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1">
                  <a:moveTo>
                    <a:pt x="11" y="7"/>
                  </a:moveTo>
                  <a:cubicBezTo>
                    <a:pt x="11" y="6"/>
                    <a:pt x="13" y="4"/>
                    <a:pt x="15" y="3"/>
                  </a:cubicBezTo>
                  <a:cubicBezTo>
                    <a:pt x="17" y="2"/>
                    <a:pt x="16" y="0"/>
                    <a:pt x="15" y="2"/>
                  </a:cubicBezTo>
                  <a:cubicBezTo>
                    <a:pt x="13" y="3"/>
                    <a:pt x="10" y="4"/>
                    <a:pt x="6" y="4"/>
                  </a:cubicBezTo>
                  <a:cubicBezTo>
                    <a:pt x="2" y="4"/>
                    <a:pt x="0" y="7"/>
                    <a:pt x="3" y="9"/>
                  </a:cubicBezTo>
                  <a:cubicBezTo>
                    <a:pt x="6" y="11"/>
                    <a:pt x="12" y="8"/>
                    <a:pt x="11" y="7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41" name="Freeform 134">
              <a:extLst>
                <a:ext uri="{FF2B5EF4-FFF2-40B4-BE49-F238E27FC236}">
                  <a16:creationId xmlns:a16="http://schemas.microsoft.com/office/drawing/2014/main" xmlns="" id="{9DDA3136-4B06-4132-A1AA-C246C3D24D2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9441" y="2166124"/>
              <a:ext cx="250653" cy="130336"/>
            </a:xfrm>
            <a:custGeom>
              <a:avLst/>
              <a:gdLst>
                <a:gd name="T0" fmla="*/ 56 w 67"/>
                <a:gd name="T1" fmla="*/ 24 h 34"/>
                <a:gd name="T2" fmla="*/ 61 w 67"/>
                <a:gd name="T3" fmla="*/ 20 h 34"/>
                <a:gd name="T4" fmla="*/ 66 w 67"/>
                <a:gd name="T5" fmla="*/ 16 h 34"/>
                <a:gd name="T6" fmla="*/ 63 w 67"/>
                <a:gd name="T7" fmla="*/ 10 h 34"/>
                <a:gd name="T8" fmla="*/ 59 w 67"/>
                <a:gd name="T9" fmla="*/ 7 h 34"/>
                <a:gd name="T10" fmla="*/ 58 w 67"/>
                <a:gd name="T11" fmla="*/ 4 h 34"/>
                <a:gd name="T12" fmla="*/ 54 w 67"/>
                <a:gd name="T13" fmla="*/ 4 h 34"/>
                <a:gd name="T14" fmla="*/ 48 w 67"/>
                <a:gd name="T15" fmla="*/ 1 h 34"/>
                <a:gd name="T16" fmla="*/ 47 w 67"/>
                <a:gd name="T17" fmla="*/ 5 h 34"/>
                <a:gd name="T18" fmla="*/ 44 w 67"/>
                <a:gd name="T19" fmla="*/ 5 h 34"/>
                <a:gd name="T20" fmla="*/ 41 w 67"/>
                <a:gd name="T21" fmla="*/ 5 h 34"/>
                <a:gd name="T22" fmla="*/ 38 w 67"/>
                <a:gd name="T23" fmla="*/ 6 h 34"/>
                <a:gd name="T24" fmla="*/ 34 w 67"/>
                <a:gd name="T25" fmla="*/ 5 h 34"/>
                <a:gd name="T26" fmla="*/ 30 w 67"/>
                <a:gd name="T27" fmla="*/ 7 h 34"/>
                <a:gd name="T28" fmla="*/ 28 w 67"/>
                <a:gd name="T29" fmla="*/ 6 h 34"/>
                <a:gd name="T30" fmla="*/ 25 w 67"/>
                <a:gd name="T31" fmla="*/ 8 h 34"/>
                <a:gd name="T32" fmla="*/ 24 w 67"/>
                <a:gd name="T33" fmla="*/ 11 h 34"/>
                <a:gd name="T34" fmla="*/ 20 w 67"/>
                <a:gd name="T35" fmla="*/ 13 h 34"/>
                <a:gd name="T36" fmla="*/ 18 w 67"/>
                <a:gd name="T37" fmla="*/ 8 h 34"/>
                <a:gd name="T38" fmla="*/ 9 w 67"/>
                <a:gd name="T39" fmla="*/ 1 h 34"/>
                <a:gd name="T40" fmla="*/ 10 w 67"/>
                <a:gd name="T41" fmla="*/ 5 h 34"/>
                <a:gd name="T42" fmla="*/ 7 w 67"/>
                <a:gd name="T43" fmla="*/ 5 h 34"/>
                <a:gd name="T44" fmla="*/ 3 w 67"/>
                <a:gd name="T45" fmla="*/ 6 h 34"/>
                <a:gd name="T46" fmla="*/ 0 w 67"/>
                <a:gd name="T47" fmla="*/ 11 h 34"/>
                <a:gd name="T48" fmla="*/ 6 w 67"/>
                <a:gd name="T49" fmla="*/ 12 h 34"/>
                <a:gd name="T50" fmla="*/ 14 w 67"/>
                <a:gd name="T51" fmla="*/ 12 h 34"/>
                <a:gd name="T52" fmla="*/ 13 w 67"/>
                <a:gd name="T53" fmla="*/ 15 h 34"/>
                <a:gd name="T54" fmla="*/ 9 w 67"/>
                <a:gd name="T55" fmla="*/ 17 h 34"/>
                <a:gd name="T56" fmla="*/ 2 w 67"/>
                <a:gd name="T57" fmla="*/ 19 h 34"/>
                <a:gd name="T58" fmla="*/ 11 w 67"/>
                <a:gd name="T59" fmla="*/ 19 h 34"/>
                <a:gd name="T60" fmla="*/ 13 w 67"/>
                <a:gd name="T61" fmla="*/ 21 h 34"/>
                <a:gd name="T62" fmla="*/ 15 w 67"/>
                <a:gd name="T63" fmla="*/ 23 h 34"/>
                <a:gd name="T64" fmla="*/ 13 w 67"/>
                <a:gd name="T65" fmla="*/ 26 h 34"/>
                <a:gd name="T66" fmla="*/ 10 w 67"/>
                <a:gd name="T67" fmla="*/ 28 h 34"/>
                <a:gd name="T68" fmla="*/ 18 w 67"/>
                <a:gd name="T69" fmla="*/ 28 h 34"/>
                <a:gd name="T70" fmla="*/ 29 w 67"/>
                <a:gd name="T71" fmla="*/ 32 h 34"/>
                <a:gd name="T72" fmla="*/ 40 w 67"/>
                <a:gd name="T73" fmla="*/ 30 h 34"/>
                <a:gd name="T74" fmla="*/ 48 w 67"/>
                <a:gd name="T75" fmla="*/ 27 h 34"/>
                <a:gd name="T76" fmla="*/ 56 w 67"/>
                <a:gd name="T77" fmla="*/ 2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7" h="34">
                  <a:moveTo>
                    <a:pt x="56" y="24"/>
                  </a:moveTo>
                  <a:cubicBezTo>
                    <a:pt x="60" y="24"/>
                    <a:pt x="60" y="20"/>
                    <a:pt x="61" y="20"/>
                  </a:cubicBezTo>
                  <a:cubicBezTo>
                    <a:pt x="63" y="20"/>
                    <a:pt x="65" y="17"/>
                    <a:pt x="66" y="16"/>
                  </a:cubicBezTo>
                  <a:cubicBezTo>
                    <a:pt x="67" y="14"/>
                    <a:pt x="65" y="10"/>
                    <a:pt x="63" y="10"/>
                  </a:cubicBezTo>
                  <a:cubicBezTo>
                    <a:pt x="61" y="10"/>
                    <a:pt x="59" y="9"/>
                    <a:pt x="59" y="7"/>
                  </a:cubicBezTo>
                  <a:cubicBezTo>
                    <a:pt x="60" y="6"/>
                    <a:pt x="58" y="4"/>
                    <a:pt x="58" y="4"/>
                  </a:cubicBezTo>
                  <a:cubicBezTo>
                    <a:pt x="58" y="3"/>
                    <a:pt x="55" y="3"/>
                    <a:pt x="54" y="4"/>
                  </a:cubicBezTo>
                  <a:cubicBezTo>
                    <a:pt x="53" y="4"/>
                    <a:pt x="49" y="0"/>
                    <a:pt x="48" y="1"/>
                  </a:cubicBezTo>
                  <a:cubicBezTo>
                    <a:pt x="47" y="2"/>
                    <a:pt x="48" y="4"/>
                    <a:pt x="47" y="5"/>
                  </a:cubicBezTo>
                  <a:cubicBezTo>
                    <a:pt x="47" y="6"/>
                    <a:pt x="44" y="4"/>
                    <a:pt x="44" y="5"/>
                  </a:cubicBezTo>
                  <a:cubicBezTo>
                    <a:pt x="44" y="6"/>
                    <a:pt x="42" y="6"/>
                    <a:pt x="41" y="5"/>
                  </a:cubicBezTo>
                  <a:cubicBezTo>
                    <a:pt x="40" y="4"/>
                    <a:pt x="37" y="5"/>
                    <a:pt x="38" y="6"/>
                  </a:cubicBezTo>
                  <a:cubicBezTo>
                    <a:pt x="38" y="7"/>
                    <a:pt x="36" y="6"/>
                    <a:pt x="34" y="5"/>
                  </a:cubicBezTo>
                  <a:cubicBezTo>
                    <a:pt x="32" y="3"/>
                    <a:pt x="30" y="6"/>
                    <a:pt x="30" y="7"/>
                  </a:cubicBezTo>
                  <a:cubicBezTo>
                    <a:pt x="30" y="9"/>
                    <a:pt x="29" y="9"/>
                    <a:pt x="28" y="6"/>
                  </a:cubicBezTo>
                  <a:cubicBezTo>
                    <a:pt x="26" y="3"/>
                    <a:pt x="24" y="6"/>
                    <a:pt x="25" y="8"/>
                  </a:cubicBezTo>
                  <a:cubicBezTo>
                    <a:pt x="26" y="10"/>
                    <a:pt x="25" y="12"/>
                    <a:pt x="24" y="11"/>
                  </a:cubicBezTo>
                  <a:cubicBezTo>
                    <a:pt x="23" y="10"/>
                    <a:pt x="21" y="11"/>
                    <a:pt x="20" y="13"/>
                  </a:cubicBezTo>
                  <a:cubicBezTo>
                    <a:pt x="19" y="14"/>
                    <a:pt x="16" y="9"/>
                    <a:pt x="18" y="8"/>
                  </a:cubicBezTo>
                  <a:cubicBezTo>
                    <a:pt x="20" y="7"/>
                    <a:pt x="12" y="1"/>
                    <a:pt x="9" y="1"/>
                  </a:cubicBezTo>
                  <a:cubicBezTo>
                    <a:pt x="6" y="1"/>
                    <a:pt x="8" y="4"/>
                    <a:pt x="10" y="5"/>
                  </a:cubicBezTo>
                  <a:cubicBezTo>
                    <a:pt x="12" y="6"/>
                    <a:pt x="8" y="6"/>
                    <a:pt x="7" y="5"/>
                  </a:cubicBezTo>
                  <a:cubicBezTo>
                    <a:pt x="6" y="4"/>
                    <a:pt x="4" y="5"/>
                    <a:pt x="3" y="6"/>
                  </a:cubicBezTo>
                  <a:cubicBezTo>
                    <a:pt x="2" y="8"/>
                    <a:pt x="0" y="9"/>
                    <a:pt x="0" y="11"/>
                  </a:cubicBezTo>
                  <a:cubicBezTo>
                    <a:pt x="0" y="12"/>
                    <a:pt x="3" y="13"/>
                    <a:pt x="6" y="12"/>
                  </a:cubicBezTo>
                  <a:cubicBezTo>
                    <a:pt x="9" y="11"/>
                    <a:pt x="12" y="11"/>
                    <a:pt x="14" y="12"/>
                  </a:cubicBezTo>
                  <a:cubicBezTo>
                    <a:pt x="15" y="13"/>
                    <a:pt x="11" y="14"/>
                    <a:pt x="13" y="15"/>
                  </a:cubicBezTo>
                  <a:cubicBezTo>
                    <a:pt x="14" y="16"/>
                    <a:pt x="13" y="17"/>
                    <a:pt x="9" y="17"/>
                  </a:cubicBezTo>
                  <a:cubicBezTo>
                    <a:pt x="6" y="17"/>
                    <a:pt x="2" y="18"/>
                    <a:pt x="2" y="19"/>
                  </a:cubicBezTo>
                  <a:cubicBezTo>
                    <a:pt x="3" y="20"/>
                    <a:pt x="11" y="18"/>
                    <a:pt x="11" y="19"/>
                  </a:cubicBezTo>
                  <a:cubicBezTo>
                    <a:pt x="11" y="20"/>
                    <a:pt x="11" y="22"/>
                    <a:pt x="13" y="21"/>
                  </a:cubicBezTo>
                  <a:cubicBezTo>
                    <a:pt x="16" y="20"/>
                    <a:pt x="14" y="23"/>
                    <a:pt x="15" y="23"/>
                  </a:cubicBezTo>
                  <a:cubicBezTo>
                    <a:pt x="16" y="24"/>
                    <a:pt x="16" y="26"/>
                    <a:pt x="13" y="26"/>
                  </a:cubicBezTo>
                  <a:cubicBezTo>
                    <a:pt x="10" y="26"/>
                    <a:pt x="9" y="27"/>
                    <a:pt x="10" y="28"/>
                  </a:cubicBezTo>
                  <a:cubicBezTo>
                    <a:pt x="12" y="30"/>
                    <a:pt x="15" y="29"/>
                    <a:pt x="18" y="28"/>
                  </a:cubicBezTo>
                  <a:cubicBezTo>
                    <a:pt x="21" y="27"/>
                    <a:pt x="26" y="31"/>
                    <a:pt x="29" y="32"/>
                  </a:cubicBezTo>
                  <a:cubicBezTo>
                    <a:pt x="33" y="34"/>
                    <a:pt x="39" y="32"/>
                    <a:pt x="40" y="30"/>
                  </a:cubicBezTo>
                  <a:cubicBezTo>
                    <a:pt x="41" y="28"/>
                    <a:pt x="46" y="29"/>
                    <a:pt x="48" y="27"/>
                  </a:cubicBezTo>
                  <a:cubicBezTo>
                    <a:pt x="50" y="26"/>
                    <a:pt x="53" y="24"/>
                    <a:pt x="56" y="24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42" name="Freeform 135">
              <a:extLst>
                <a:ext uri="{FF2B5EF4-FFF2-40B4-BE49-F238E27FC236}">
                  <a16:creationId xmlns:a16="http://schemas.microsoft.com/office/drawing/2014/main" xmlns="" id="{CCA933F8-8247-4EB6-8E2D-FBAF858B036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2019" y="2578855"/>
              <a:ext cx="104620" cy="118487"/>
            </a:xfrm>
            <a:custGeom>
              <a:avLst/>
              <a:gdLst>
                <a:gd name="T0" fmla="*/ 25 w 28"/>
                <a:gd name="T1" fmla="*/ 10 h 32"/>
                <a:gd name="T2" fmla="*/ 23 w 28"/>
                <a:gd name="T3" fmla="*/ 8 h 32"/>
                <a:gd name="T4" fmla="*/ 19 w 28"/>
                <a:gd name="T5" fmla="*/ 9 h 32"/>
                <a:gd name="T6" fmla="*/ 16 w 28"/>
                <a:gd name="T7" fmla="*/ 9 h 32"/>
                <a:gd name="T8" fmla="*/ 17 w 28"/>
                <a:gd name="T9" fmla="*/ 5 h 32"/>
                <a:gd name="T10" fmla="*/ 19 w 28"/>
                <a:gd name="T11" fmla="*/ 1 h 32"/>
                <a:gd name="T12" fmla="*/ 18 w 28"/>
                <a:gd name="T13" fmla="*/ 1 h 32"/>
                <a:gd name="T14" fmla="*/ 12 w 28"/>
                <a:gd name="T15" fmla="*/ 3 h 32"/>
                <a:gd name="T16" fmla="*/ 15 w 28"/>
                <a:gd name="T17" fmla="*/ 6 h 32"/>
                <a:gd name="T18" fmla="*/ 9 w 28"/>
                <a:gd name="T19" fmla="*/ 8 h 32"/>
                <a:gd name="T20" fmla="*/ 3 w 28"/>
                <a:gd name="T21" fmla="*/ 8 h 32"/>
                <a:gd name="T22" fmla="*/ 4 w 28"/>
                <a:gd name="T23" fmla="*/ 13 h 32"/>
                <a:gd name="T24" fmla="*/ 6 w 28"/>
                <a:gd name="T25" fmla="*/ 17 h 32"/>
                <a:gd name="T26" fmla="*/ 5 w 28"/>
                <a:gd name="T27" fmla="*/ 23 h 32"/>
                <a:gd name="T28" fmla="*/ 1 w 28"/>
                <a:gd name="T29" fmla="*/ 27 h 32"/>
                <a:gd name="T30" fmla="*/ 7 w 28"/>
                <a:gd name="T31" fmla="*/ 32 h 32"/>
                <a:gd name="T32" fmla="*/ 18 w 28"/>
                <a:gd name="T33" fmla="*/ 27 h 32"/>
                <a:gd name="T34" fmla="*/ 25 w 28"/>
                <a:gd name="T35" fmla="*/ 26 h 32"/>
                <a:gd name="T36" fmla="*/ 25 w 28"/>
                <a:gd name="T37" fmla="*/ 11 h 32"/>
                <a:gd name="T38" fmla="*/ 25 w 28"/>
                <a:gd name="T39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32">
                  <a:moveTo>
                    <a:pt x="25" y="10"/>
                  </a:moveTo>
                  <a:cubicBezTo>
                    <a:pt x="24" y="10"/>
                    <a:pt x="24" y="9"/>
                    <a:pt x="23" y="8"/>
                  </a:cubicBezTo>
                  <a:cubicBezTo>
                    <a:pt x="21" y="6"/>
                    <a:pt x="20" y="8"/>
                    <a:pt x="19" y="9"/>
                  </a:cubicBezTo>
                  <a:cubicBezTo>
                    <a:pt x="19" y="11"/>
                    <a:pt x="17" y="9"/>
                    <a:pt x="16" y="9"/>
                  </a:cubicBezTo>
                  <a:cubicBezTo>
                    <a:pt x="14" y="8"/>
                    <a:pt x="16" y="6"/>
                    <a:pt x="17" y="5"/>
                  </a:cubicBezTo>
                  <a:cubicBezTo>
                    <a:pt x="18" y="5"/>
                    <a:pt x="18" y="3"/>
                    <a:pt x="19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5" y="0"/>
                    <a:pt x="12" y="0"/>
                    <a:pt x="12" y="3"/>
                  </a:cubicBezTo>
                  <a:cubicBezTo>
                    <a:pt x="12" y="5"/>
                    <a:pt x="14" y="4"/>
                    <a:pt x="15" y="6"/>
                  </a:cubicBezTo>
                  <a:cubicBezTo>
                    <a:pt x="15" y="7"/>
                    <a:pt x="12" y="7"/>
                    <a:pt x="9" y="8"/>
                  </a:cubicBezTo>
                  <a:cubicBezTo>
                    <a:pt x="7" y="10"/>
                    <a:pt x="5" y="7"/>
                    <a:pt x="3" y="8"/>
                  </a:cubicBezTo>
                  <a:cubicBezTo>
                    <a:pt x="1" y="9"/>
                    <a:pt x="5" y="11"/>
                    <a:pt x="4" y="13"/>
                  </a:cubicBezTo>
                  <a:cubicBezTo>
                    <a:pt x="2" y="15"/>
                    <a:pt x="4" y="15"/>
                    <a:pt x="6" y="17"/>
                  </a:cubicBezTo>
                  <a:cubicBezTo>
                    <a:pt x="9" y="20"/>
                    <a:pt x="5" y="20"/>
                    <a:pt x="5" y="23"/>
                  </a:cubicBezTo>
                  <a:cubicBezTo>
                    <a:pt x="5" y="25"/>
                    <a:pt x="1" y="25"/>
                    <a:pt x="1" y="27"/>
                  </a:cubicBezTo>
                  <a:cubicBezTo>
                    <a:pt x="0" y="28"/>
                    <a:pt x="4" y="32"/>
                    <a:pt x="7" y="32"/>
                  </a:cubicBezTo>
                  <a:cubicBezTo>
                    <a:pt x="9" y="32"/>
                    <a:pt x="14" y="30"/>
                    <a:pt x="18" y="27"/>
                  </a:cubicBezTo>
                  <a:cubicBezTo>
                    <a:pt x="21" y="24"/>
                    <a:pt x="22" y="27"/>
                    <a:pt x="25" y="26"/>
                  </a:cubicBezTo>
                  <a:cubicBezTo>
                    <a:pt x="28" y="24"/>
                    <a:pt x="26" y="13"/>
                    <a:pt x="25" y="11"/>
                  </a:cubicBezTo>
                  <a:cubicBezTo>
                    <a:pt x="25" y="11"/>
                    <a:pt x="25" y="10"/>
                    <a:pt x="25" y="10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1665" name="Freeform 136">
              <a:extLst>
                <a:ext uri="{FF2B5EF4-FFF2-40B4-BE49-F238E27FC236}">
                  <a16:creationId xmlns:a16="http://schemas.microsoft.com/office/drawing/2014/main" xmlns="" id="{305DE65E-0981-460F-9DC9-DE805276D78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43563" y="2386013"/>
              <a:ext cx="236538" cy="360363"/>
            </a:xfrm>
            <a:custGeom>
              <a:avLst/>
              <a:gdLst>
                <a:gd name="T0" fmla="*/ 2147483646 w 63"/>
                <a:gd name="T1" fmla="*/ 2147483646 h 96"/>
                <a:gd name="T2" fmla="*/ 2147483646 w 63"/>
                <a:gd name="T3" fmla="*/ 2147483646 h 96"/>
                <a:gd name="T4" fmla="*/ 2147483646 w 63"/>
                <a:gd name="T5" fmla="*/ 2147483646 h 96"/>
                <a:gd name="T6" fmla="*/ 2147483646 w 63"/>
                <a:gd name="T7" fmla="*/ 2147483646 h 96"/>
                <a:gd name="T8" fmla="*/ 2147483646 w 63"/>
                <a:gd name="T9" fmla="*/ 2147483646 h 96"/>
                <a:gd name="T10" fmla="*/ 2147483646 w 63"/>
                <a:gd name="T11" fmla="*/ 2147483646 h 96"/>
                <a:gd name="T12" fmla="*/ 2147483646 w 63"/>
                <a:gd name="T13" fmla="*/ 2147483646 h 96"/>
                <a:gd name="T14" fmla="*/ 2147483646 w 63"/>
                <a:gd name="T15" fmla="*/ 2147483646 h 96"/>
                <a:gd name="T16" fmla="*/ 2147483646 w 63"/>
                <a:gd name="T17" fmla="*/ 2147483646 h 96"/>
                <a:gd name="T18" fmla="*/ 2147483646 w 63"/>
                <a:gd name="T19" fmla="*/ 2147483646 h 96"/>
                <a:gd name="T20" fmla="*/ 2147483646 w 63"/>
                <a:gd name="T21" fmla="*/ 2147483646 h 96"/>
                <a:gd name="T22" fmla="*/ 2147483646 w 63"/>
                <a:gd name="T23" fmla="*/ 2147483646 h 96"/>
                <a:gd name="T24" fmla="*/ 2147483646 w 63"/>
                <a:gd name="T25" fmla="*/ 2147483646 h 96"/>
                <a:gd name="T26" fmla="*/ 2147483646 w 63"/>
                <a:gd name="T27" fmla="*/ 2147483646 h 96"/>
                <a:gd name="T28" fmla="*/ 2147483646 w 63"/>
                <a:gd name="T29" fmla="*/ 2147483646 h 96"/>
                <a:gd name="T30" fmla="*/ 2147483646 w 63"/>
                <a:gd name="T31" fmla="*/ 2147483646 h 96"/>
                <a:gd name="T32" fmla="*/ 2147483646 w 63"/>
                <a:gd name="T33" fmla="*/ 2147483646 h 96"/>
                <a:gd name="T34" fmla="*/ 2147483646 w 63"/>
                <a:gd name="T35" fmla="*/ 2147483646 h 96"/>
                <a:gd name="T36" fmla="*/ 2147483646 w 63"/>
                <a:gd name="T37" fmla="*/ 2147483646 h 96"/>
                <a:gd name="T38" fmla="*/ 2147483646 w 63"/>
                <a:gd name="T39" fmla="*/ 2147483646 h 96"/>
                <a:gd name="T40" fmla="*/ 2147483646 w 63"/>
                <a:gd name="T41" fmla="*/ 2147483646 h 96"/>
                <a:gd name="T42" fmla="*/ 2147483646 w 63"/>
                <a:gd name="T43" fmla="*/ 2147483646 h 96"/>
                <a:gd name="T44" fmla="*/ 2147483646 w 63"/>
                <a:gd name="T45" fmla="*/ 2147483646 h 96"/>
                <a:gd name="T46" fmla="*/ 2147483646 w 63"/>
                <a:gd name="T47" fmla="*/ 2147483646 h 96"/>
                <a:gd name="T48" fmla="*/ 2147483646 w 63"/>
                <a:gd name="T49" fmla="*/ 2147483646 h 96"/>
                <a:gd name="T50" fmla="*/ 2147483646 w 63"/>
                <a:gd name="T51" fmla="*/ 2147483646 h 96"/>
                <a:gd name="T52" fmla="*/ 2147483646 w 63"/>
                <a:gd name="T53" fmla="*/ 2147483646 h 96"/>
                <a:gd name="T54" fmla="*/ 2147483646 w 63"/>
                <a:gd name="T55" fmla="*/ 2147483646 h 96"/>
                <a:gd name="T56" fmla="*/ 2147483646 w 63"/>
                <a:gd name="T57" fmla="*/ 2147483646 h 96"/>
                <a:gd name="T58" fmla="*/ 2147483646 w 63"/>
                <a:gd name="T59" fmla="*/ 2147483646 h 96"/>
                <a:gd name="T60" fmla="*/ 2147483646 w 63"/>
                <a:gd name="T61" fmla="*/ 2147483646 h 96"/>
                <a:gd name="T62" fmla="*/ 2147483646 w 63"/>
                <a:gd name="T63" fmla="*/ 2147483646 h 96"/>
                <a:gd name="T64" fmla="*/ 2147483646 w 63"/>
                <a:gd name="T65" fmla="*/ 2147483646 h 96"/>
                <a:gd name="T66" fmla="*/ 2147483646 w 63"/>
                <a:gd name="T67" fmla="*/ 2147483646 h 96"/>
                <a:gd name="T68" fmla="*/ 2147483646 w 63"/>
                <a:gd name="T69" fmla="*/ 2147483646 h 96"/>
                <a:gd name="T70" fmla="*/ 2147483646 w 63"/>
                <a:gd name="T71" fmla="*/ 2147483646 h 9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63"/>
                <a:gd name="T109" fmla="*/ 0 h 96"/>
                <a:gd name="T110" fmla="*/ 63 w 63"/>
                <a:gd name="T111" fmla="*/ 96 h 9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63" h="96">
                  <a:moveTo>
                    <a:pt x="12" y="51"/>
                  </a:moveTo>
                  <a:cubicBezTo>
                    <a:pt x="10" y="49"/>
                    <a:pt x="7" y="52"/>
                    <a:pt x="5" y="52"/>
                  </a:cubicBezTo>
                  <a:cubicBezTo>
                    <a:pt x="4" y="54"/>
                    <a:pt x="4" y="56"/>
                    <a:pt x="3" y="56"/>
                  </a:cubicBezTo>
                  <a:cubicBezTo>
                    <a:pt x="2" y="57"/>
                    <a:pt x="0" y="59"/>
                    <a:pt x="2" y="60"/>
                  </a:cubicBezTo>
                  <a:cubicBezTo>
                    <a:pt x="3" y="60"/>
                    <a:pt x="5" y="62"/>
                    <a:pt x="5" y="60"/>
                  </a:cubicBezTo>
                  <a:cubicBezTo>
                    <a:pt x="6" y="59"/>
                    <a:pt x="7" y="57"/>
                    <a:pt x="9" y="59"/>
                  </a:cubicBezTo>
                  <a:cubicBezTo>
                    <a:pt x="10" y="60"/>
                    <a:pt x="10" y="61"/>
                    <a:pt x="11" y="61"/>
                  </a:cubicBezTo>
                  <a:cubicBezTo>
                    <a:pt x="12" y="60"/>
                    <a:pt x="14" y="60"/>
                    <a:pt x="16" y="58"/>
                  </a:cubicBezTo>
                  <a:cubicBezTo>
                    <a:pt x="18" y="56"/>
                    <a:pt x="15" y="54"/>
                    <a:pt x="12" y="51"/>
                  </a:cubicBezTo>
                  <a:close/>
                  <a:moveTo>
                    <a:pt x="63" y="74"/>
                  </a:moveTo>
                  <a:cubicBezTo>
                    <a:pt x="63" y="71"/>
                    <a:pt x="57" y="69"/>
                    <a:pt x="56" y="71"/>
                  </a:cubicBezTo>
                  <a:cubicBezTo>
                    <a:pt x="56" y="72"/>
                    <a:pt x="54" y="72"/>
                    <a:pt x="53" y="70"/>
                  </a:cubicBezTo>
                  <a:cubicBezTo>
                    <a:pt x="52" y="69"/>
                    <a:pt x="54" y="67"/>
                    <a:pt x="53" y="67"/>
                  </a:cubicBezTo>
                  <a:cubicBezTo>
                    <a:pt x="52" y="67"/>
                    <a:pt x="51" y="65"/>
                    <a:pt x="51" y="64"/>
                  </a:cubicBezTo>
                  <a:cubicBezTo>
                    <a:pt x="51" y="63"/>
                    <a:pt x="50" y="57"/>
                    <a:pt x="46" y="56"/>
                  </a:cubicBezTo>
                  <a:cubicBezTo>
                    <a:pt x="43" y="55"/>
                    <a:pt x="43" y="51"/>
                    <a:pt x="42" y="49"/>
                  </a:cubicBezTo>
                  <a:cubicBezTo>
                    <a:pt x="42" y="46"/>
                    <a:pt x="40" y="47"/>
                    <a:pt x="38" y="45"/>
                  </a:cubicBezTo>
                  <a:cubicBezTo>
                    <a:pt x="37" y="43"/>
                    <a:pt x="34" y="44"/>
                    <a:pt x="33" y="44"/>
                  </a:cubicBezTo>
                  <a:cubicBezTo>
                    <a:pt x="31" y="45"/>
                    <a:pt x="33" y="42"/>
                    <a:pt x="35" y="40"/>
                  </a:cubicBezTo>
                  <a:cubicBezTo>
                    <a:pt x="37" y="39"/>
                    <a:pt x="40" y="31"/>
                    <a:pt x="40" y="30"/>
                  </a:cubicBezTo>
                  <a:cubicBezTo>
                    <a:pt x="40" y="28"/>
                    <a:pt x="30" y="28"/>
                    <a:pt x="28" y="29"/>
                  </a:cubicBezTo>
                  <a:cubicBezTo>
                    <a:pt x="26" y="30"/>
                    <a:pt x="24" y="28"/>
                    <a:pt x="26" y="27"/>
                  </a:cubicBezTo>
                  <a:cubicBezTo>
                    <a:pt x="27" y="26"/>
                    <a:pt x="31" y="23"/>
                    <a:pt x="31" y="22"/>
                  </a:cubicBezTo>
                  <a:cubicBezTo>
                    <a:pt x="30" y="21"/>
                    <a:pt x="33" y="19"/>
                    <a:pt x="32" y="18"/>
                  </a:cubicBezTo>
                  <a:cubicBezTo>
                    <a:pt x="30" y="17"/>
                    <a:pt x="30" y="20"/>
                    <a:pt x="29" y="21"/>
                  </a:cubicBezTo>
                  <a:cubicBezTo>
                    <a:pt x="28" y="22"/>
                    <a:pt x="25" y="21"/>
                    <a:pt x="22" y="21"/>
                  </a:cubicBezTo>
                  <a:cubicBezTo>
                    <a:pt x="19" y="20"/>
                    <a:pt x="18" y="24"/>
                    <a:pt x="18" y="26"/>
                  </a:cubicBezTo>
                  <a:cubicBezTo>
                    <a:pt x="18" y="28"/>
                    <a:pt x="15" y="29"/>
                    <a:pt x="15" y="30"/>
                  </a:cubicBezTo>
                  <a:cubicBezTo>
                    <a:pt x="16" y="32"/>
                    <a:pt x="15" y="33"/>
                    <a:pt x="14" y="32"/>
                  </a:cubicBezTo>
                  <a:cubicBezTo>
                    <a:pt x="13" y="31"/>
                    <a:pt x="12" y="29"/>
                    <a:pt x="10" y="31"/>
                  </a:cubicBezTo>
                  <a:cubicBezTo>
                    <a:pt x="8" y="32"/>
                    <a:pt x="12" y="34"/>
                    <a:pt x="15" y="34"/>
                  </a:cubicBezTo>
                  <a:cubicBezTo>
                    <a:pt x="17" y="35"/>
                    <a:pt x="13" y="36"/>
                    <a:pt x="12" y="39"/>
                  </a:cubicBezTo>
                  <a:cubicBezTo>
                    <a:pt x="12" y="41"/>
                    <a:pt x="15" y="40"/>
                    <a:pt x="16" y="42"/>
                  </a:cubicBezTo>
                  <a:cubicBezTo>
                    <a:pt x="16" y="44"/>
                    <a:pt x="10" y="44"/>
                    <a:pt x="10" y="46"/>
                  </a:cubicBezTo>
                  <a:cubicBezTo>
                    <a:pt x="10" y="48"/>
                    <a:pt x="13" y="45"/>
                    <a:pt x="15" y="44"/>
                  </a:cubicBezTo>
                  <a:cubicBezTo>
                    <a:pt x="16" y="44"/>
                    <a:pt x="14" y="49"/>
                    <a:pt x="17" y="48"/>
                  </a:cubicBezTo>
                  <a:cubicBezTo>
                    <a:pt x="21" y="48"/>
                    <a:pt x="20" y="43"/>
                    <a:pt x="21" y="43"/>
                  </a:cubicBezTo>
                  <a:cubicBezTo>
                    <a:pt x="22" y="44"/>
                    <a:pt x="20" y="46"/>
                    <a:pt x="21" y="48"/>
                  </a:cubicBezTo>
                  <a:cubicBezTo>
                    <a:pt x="22" y="50"/>
                    <a:pt x="19" y="53"/>
                    <a:pt x="19" y="54"/>
                  </a:cubicBezTo>
                  <a:cubicBezTo>
                    <a:pt x="19" y="55"/>
                    <a:pt x="26" y="55"/>
                    <a:pt x="28" y="53"/>
                  </a:cubicBezTo>
                  <a:cubicBezTo>
                    <a:pt x="30" y="51"/>
                    <a:pt x="31" y="53"/>
                    <a:pt x="30" y="55"/>
                  </a:cubicBezTo>
                  <a:cubicBezTo>
                    <a:pt x="28" y="57"/>
                    <a:pt x="29" y="58"/>
                    <a:pt x="31" y="59"/>
                  </a:cubicBezTo>
                  <a:cubicBezTo>
                    <a:pt x="33" y="60"/>
                    <a:pt x="33" y="60"/>
                    <a:pt x="33" y="61"/>
                  </a:cubicBezTo>
                  <a:cubicBezTo>
                    <a:pt x="32" y="63"/>
                    <a:pt x="32" y="65"/>
                    <a:pt x="32" y="67"/>
                  </a:cubicBezTo>
                  <a:cubicBezTo>
                    <a:pt x="32" y="68"/>
                    <a:pt x="26" y="68"/>
                    <a:pt x="26" y="67"/>
                  </a:cubicBezTo>
                  <a:cubicBezTo>
                    <a:pt x="25" y="66"/>
                    <a:pt x="23" y="67"/>
                    <a:pt x="24" y="68"/>
                  </a:cubicBezTo>
                  <a:cubicBezTo>
                    <a:pt x="24" y="69"/>
                    <a:pt x="22" y="71"/>
                    <a:pt x="22" y="72"/>
                  </a:cubicBezTo>
                  <a:cubicBezTo>
                    <a:pt x="22" y="73"/>
                    <a:pt x="25" y="73"/>
                    <a:pt x="26" y="74"/>
                  </a:cubicBezTo>
                  <a:cubicBezTo>
                    <a:pt x="26" y="76"/>
                    <a:pt x="23" y="78"/>
                    <a:pt x="20" y="79"/>
                  </a:cubicBezTo>
                  <a:cubicBezTo>
                    <a:pt x="16" y="80"/>
                    <a:pt x="20" y="82"/>
                    <a:pt x="22" y="81"/>
                  </a:cubicBezTo>
                  <a:cubicBezTo>
                    <a:pt x="24" y="80"/>
                    <a:pt x="23" y="82"/>
                    <a:pt x="26" y="82"/>
                  </a:cubicBezTo>
                  <a:cubicBezTo>
                    <a:pt x="28" y="82"/>
                    <a:pt x="29" y="84"/>
                    <a:pt x="32" y="83"/>
                  </a:cubicBezTo>
                  <a:cubicBezTo>
                    <a:pt x="35" y="82"/>
                    <a:pt x="35" y="83"/>
                    <a:pt x="33" y="84"/>
                  </a:cubicBezTo>
                  <a:cubicBezTo>
                    <a:pt x="31" y="86"/>
                    <a:pt x="28" y="84"/>
                    <a:pt x="26" y="85"/>
                  </a:cubicBezTo>
                  <a:cubicBezTo>
                    <a:pt x="24" y="86"/>
                    <a:pt x="16" y="93"/>
                    <a:pt x="18" y="95"/>
                  </a:cubicBezTo>
                  <a:cubicBezTo>
                    <a:pt x="19" y="96"/>
                    <a:pt x="20" y="94"/>
                    <a:pt x="22" y="93"/>
                  </a:cubicBezTo>
                  <a:cubicBezTo>
                    <a:pt x="25" y="91"/>
                    <a:pt x="26" y="93"/>
                    <a:pt x="27" y="94"/>
                  </a:cubicBezTo>
                  <a:cubicBezTo>
                    <a:pt x="29" y="94"/>
                    <a:pt x="29" y="90"/>
                    <a:pt x="30" y="91"/>
                  </a:cubicBezTo>
                  <a:cubicBezTo>
                    <a:pt x="31" y="91"/>
                    <a:pt x="32" y="90"/>
                    <a:pt x="34" y="90"/>
                  </a:cubicBezTo>
                  <a:cubicBezTo>
                    <a:pt x="37" y="90"/>
                    <a:pt x="38" y="90"/>
                    <a:pt x="39" y="89"/>
                  </a:cubicBezTo>
                  <a:cubicBezTo>
                    <a:pt x="40" y="88"/>
                    <a:pt x="43" y="91"/>
                    <a:pt x="44" y="90"/>
                  </a:cubicBezTo>
                  <a:cubicBezTo>
                    <a:pt x="45" y="89"/>
                    <a:pt x="49" y="89"/>
                    <a:pt x="51" y="89"/>
                  </a:cubicBezTo>
                  <a:cubicBezTo>
                    <a:pt x="53" y="89"/>
                    <a:pt x="59" y="86"/>
                    <a:pt x="60" y="85"/>
                  </a:cubicBezTo>
                  <a:cubicBezTo>
                    <a:pt x="61" y="84"/>
                    <a:pt x="59" y="83"/>
                    <a:pt x="57" y="84"/>
                  </a:cubicBezTo>
                  <a:cubicBezTo>
                    <a:pt x="55" y="84"/>
                    <a:pt x="56" y="82"/>
                    <a:pt x="58" y="80"/>
                  </a:cubicBezTo>
                  <a:cubicBezTo>
                    <a:pt x="60" y="78"/>
                    <a:pt x="63" y="77"/>
                    <a:pt x="63" y="74"/>
                  </a:cubicBezTo>
                  <a:close/>
                  <a:moveTo>
                    <a:pt x="12" y="22"/>
                  </a:moveTo>
                  <a:cubicBezTo>
                    <a:pt x="10" y="21"/>
                    <a:pt x="6" y="28"/>
                    <a:pt x="7" y="28"/>
                  </a:cubicBezTo>
                  <a:cubicBezTo>
                    <a:pt x="10" y="28"/>
                    <a:pt x="13" y="23"/>
                    <a:pt x="12" y="22"/>
                  </a:cubicBezTo>
                  <a:close/>
                  <a:moveTo>
                    <a:pt x="43" y="8"/>
                  </a:moveTo>
                  <a:cubicBezTo>
                    <a:pt x="45" y="6"/>
                    <a:pt x="47" y="0"/>
                    <a:pt x="44" y="1"/>
                  </a:cubicBezTo>
                  <a:cubicBezTo>
                    <a:pt x="42" y="2"/>
                    <a:pt x="42" y="8"/>
                    <a:pt x="43" y="8"/>
                  </a:cubicBezTo>
                  <a:close/>
                </a:path>
              </a:pathLst>
            </a:custGeom>
            <a:solidFill>
              <a:srgbClr val="F8D35E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44" name="Freeform 137">
              <a:extLst>
                <a:ext uri="{FF2B5EF4-FFF2-40B4-BE49-F238E27FC236}">
                  <a16:creationId xmlns:a16="http://schemas.microsoft.com/office/drawing/2014/main" xmlns="" id="{717F13AC-5D44-4024-BFA8-8551A3969D7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25757" y="2489989"/>
              <a:ext cx="113338" cy="104664"/>
            </a:xfrm>
            <a:custGeom>
              <a:avLst/>
              <a:gdLst>
                <a:gd name="T0" fmla="*/ 15 w 30"/>
                <a:gd name="T1" fmla="*/ 11 h 28"/>
                <a:gd name="T2" fmla="*/ 15 w 30"/>
                <a:gd name="T3" fmla="*/ 6 h 28"/>
                <a:gd name="T4" fmla="*/ 15 w 30"/>
                <a:gd name="T5" fmla="*/ 1 h 28"/>
                <a:gd name="T6" fmla="*/ 11 w 30"/>
                <a:gd name="T7" fmla="*/ 3 h 28"/>
                <a:gd name="T8" fmla="*/ 7 w 30"/>
                <a:gd name="T9" fmla="*/ 5 h 28"/>
                <a:gd name="T10" fmla="*/ 7 w 30"/>
                <a:gd name="T11" fmla="*/ 8 h 28"/>
                <a:gd name="T12" fmla="*/ 4 w 30"/>
                <a:gd name="T13" fmla="*/ 6 h 28"/>
                <a:gd name="T14" fmla="*/ 1 w 30"/>
                <a:gd name="T15" fmla="*/ 11 h 28"/>
                <a:gd name="T16" fmla="*/ 1 w 30"/>
                <a:gd name="T17" fmla="*/ 18 h 28"/>
                <a:gd name="T18" fmla="*/ 3 w 30"/>
                <a:gd name="T19" fmla="*/ 23 h 28"/>
                <a:gd name="T20" fmla="*/ 4 w 30"/>
                <a:gd name="T21" fmla="*/ 26 h 28"/>
                <a:gd name="T22" fmla="*/ 10 w 30"/>
                <a:gd name="T23" fmla="*/ 27 h 28"/>
                <a:gd name="T24" fmla="*/ 12 w 30"/>
                <a:gd name="T25" fmla="*/ 27 h 28"/>
                <a:gd name="T26" fmla="*/ 9 w 30"/>
                <a:gd name="T27" fmla="*/ 23 h 28"/>
                <a:gd name="T28" fmla="*/ 13 w 30"/>
                <a:gd name="T29" fmla="*/ 24 h 28"/>
                <a:gd name="T30" fmla="*/ 17 w 30"/>
                <a:gd name="T31" fmla="*/ 24 h 28"/>
                <a:gd name="T32" fmla="*/ 15 w 30"/>
                <a:gd name="T33" fmla="*/ 20 h 28"/>
                <a:gd name="T34" fmla="*/ 12 w 30"/>
                <a:gd name="T35" fmla="*/ 20 h 28"/>
                <a:gd name="T36" fmla="*/ 14 w 30"/>
                <a:gd name="T37" fmla="*/ 16 h 28"/>
                <a:gd name="T38" fmla="*/ 18 w 30"/>
                <a:gd name="T39" fmla="*/ 14 h 28"/>
                <a:gd name="T40" fmla="*/ 15 w 30"/>
                <a:gd name="T41" fmla="*/ 11 h 28"/>
                <a:gd name="T42" fmla="*/ 29 w 30"/>
                <a:gd name="T43" fmla="*/ 16 h 28"/>
                <a:gd name="T44" fmla="*/ 27 w 30"/>
                <a:gd name="T45" fmla="*/ 18 h 28"/>
                <a:gd name="T46" fmla="*/ 24 w 30"/>
                <a:gd name="T47" fmla="*/ 16 h 28"/>
                <a:gd name="T48" fmla="*/ 20 w 30"/>
                <a:gd name="T49" fmla="*/ 18 h 28"/>
                <a:gd name="T50" fmla="*/ 23 w 30"/>
                <a:gd name="T51" fmla="*/ 24 h 28"/>
                <a:gd name="T52" fmla="*/ 21 w 30"/>
                <a:gd name="T53" fmla="*/ 25 h 28"/>
                <a:gd name="T54" fmla="*/ 23 w 30"/>
                <a:gd name="T55" fmla="*/ 28 h 28"/>
                <a:gd name="T56" fmla="*/ 27 w 30"/>
                <a:gd name="T57" fmla="*/ 23 h 28"/>
                <a:gd name="T58" fmla="*/ 29 w 30"/>
                <a:gd name="T59" fmla="*/ 1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0" h="28">
                  <a:moveTo>
                    <a:pt x="15" y="11"/>
                  </a:moveTo>
                  <a:cubicBezTo>
                    <a:pt x="14" y="10"/>
                    <a:pt x="13" y="7"/>
                    <a:pt x="15" y="6"/>
                  </a:cubicBezTo>
                  <a:cubicBezTo>
                    <a:pt x="16" y="5"/>
                    <a:pt x="16" y="2"/>
                    <a:pt x="15" y="1"/>
                  </a:cubicBezTo>
                  <a:cubicBezTo>
                    <a:pt x="14" y="0"/>
                    <a:pt x="11" y="1"/>
                    <a:pt x="11" y="3"/>
                  </a:cubicBezTo>
                  <a:cubicBezTo>
                    <a:pt x="10" y="6"/>
                    <a:pt x="8" y="5"/>
                    <a:pt x="7" y="5"/>
                  </a:cubicBezTo>
                  <a:cubicBezTo>
                    <a:pt x="6" y="6"/>
                    <a:pt x="8" y="7"/>
                    <a:pt x="7" y="8"/>
                  </a:cubicBezTo>
                  <a:cubicBezTo>
                    <a:pt x="6" y="9"/>
                    <a:pt x="6" y="6"/>
                    <a:pt x="4" y="6"/>
                  </a:cubicBezTo>
                  <a:cubicBezTo>
                    <a:pt x="2" y="6"/>
                    <a:pt x="2" y="9"/>
                    <a:pt x="1" y="11"/>
                  </a:cubicBezTo>
                  <a:cubicBezTo>
                    <a:pt x="0" y="12"/>
                    <a:pt x="0" y="16"/>
                    <a:pt x="1" y="18"/>
                  </a:cubicBezTo>
                  <a:cubicBezTo>
                    <a:pt x="1" y="20"/>
                    <a:pt x="4" y="21"/>
                    <a:pt x="3" y="23"/>
                  </a:cubicBezTo>
                  <a:cubicBezTo>
                    <a:pt x="3" y="24"/>
                    <a:pt x="3" y="25"/>
                    <a:pt x="4" y="26"/>
                  </a:cubicBezTo>
                  <a:cubicBezTo>
                    <a:pt x="6" y="26"/>
                    <a:pt x="9" y="26"/>
                    <a:pt x="10" y="27"/>
                  </a:cubicBezTo>
                  <a:cubicBezTo>
                    <a:pt x="10" y="27"/>
                    <a:pt x="11" y="27"/>
                    <a:pt x="12" y="27"/>
                  </a:cubicBezTo>
                  <a:cubicBezTo>
                    <a:pt x="11" y="25"/>
                    <a:pt x="9" y="24"/>
                    <a:pt x="9" y="23"/>
                  </a:cubicBezTo>
                  <a:cubicBezTo>
                    <a:pt x="10" y="22"/>
                    <a:pt x="11" y="23"/>
                    <a:pt x="13" y="24"/>
                  </a:cubicBezTo>
                  <a:cubicBezTo>
                    <a:pt x="14" y="25"/>
                    <a:pt x="17" y="25"/>
                    <a:pt x="17" y="24"/>
                  </a:cubicBezTo>
                  <a:cubicBezTo>
                    <a:pt x="17" y="23"/>
                    <a:pt x="17" y="19"/>
                    <a:pt x="15" y="20"/>
                  </a:cubicBezTo>
                  <a:cubicBezTo>
                    <a:pt x="13" y="21"/>
                    <a:pt x="13" y="20"/>
                    <a:pt x="12" y="20"/>
                  </a:cubicBezTo>
                  <a:cubicBezTo>
                    <a:pt x="11" y="19"/>
                    <a:pt x="13" y="17"/>
                    <a:pt x="14" y="16"/>
                  </a:cubicBezTo>
                  <a:cubicBezTo>
                    <a:pt x="14" y="14"/>
                    <a:pt x="17" y="15"/>
                    <a:pt x="18" y="14"/>
                  </a:cubicBezTo>
                  <a:cubicBezTo>
                    <a:pt x="18" y="12"/>
                    <a:pt x="16" y="11"/>
                    <a:pt x="15" y="11"/>
                  </a:cubicBezTo>
                  <a:close/>
                  <a:moveTo>
                    <a:pt x="29" y="16"/>
                  </a:moveTo>
                  <a:cubicBezTo>
                    <a:pt x="28" y="16"/>
                    <a:pt x="27" y="17"/>
                    <a:pt x="27" y="18"/>
                  </a:cubicBezTo>
                  <a:cubicBezTo>
                    <a:pt x="26" y="18"/>
                    <a:pt x="25" y="14"/>
                    <a:pt x="24" y="16"/>
                  </a:cubicBezTo>
                  <a:cubicBezTo>
                    <a:pt x="24" y="18"/>
                    <a:pt x="22" y="15"/>
                    <a:pt x="20" y="18"/>
                  </a:cubicBezTo>
                  <a:cubicBezTo>
                    <a:pt x="19" y="21"/>
                    <a:pt x="21" y="23"/>
                    <a:pt x="23" y="24"/>
                  </a:cubicBezTo>
                  <a:cubicBezTo>
                    <a:pt x="24" y="24"/>
                    <a:pt x="23" y="26"/>
                    <a:pt x="21" y="25"/>
                  </a:cubicBezTo>
                  <a:cubicBezTo>
                    <a:pt x="19" y="25"/>
                    <a:pt x="20" y="28"/>
                    <a:pt x="23" y="28"/>
                  </a:cubicBezTo>
                  <a:cubicBezTo>
                    <a:pt x="25" y="28"/>
                    <a:pt x="27" y="24"/>
                    <a:pt x="27" y="23"/>
                  </a:cubicBezTo>
                  <a:cubicBezTo>
                    <a:pt x="27" y="22"/>
                    <a:pt x="30" y="17"/>
                    <a:pt x="29" y="16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45" name="Freeform 138">
              <a:extLst>
                <a:ext uri="{FF2B5EF4-FFF2-40B4-BE49-F238E27FC236}">
                  <a16:creationId xmlns:a16="http://schemas.microsoft.com/office/drawing/2014/main" xmlns="" id="{EB61C4ED-FBA0-4C55-BC9E-D4FF171E7B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02041" y="2061461"/>
              <a:ext cx="292064" cy="511469"/>
            </a:xfrm>
            <a:custGeom>
              <a:avLst/>
              <a:gdLst>
                <a:gd name="T0" fmla="*/ 76 w 78"/>
                <a:gd name="T1" fmla="*/ 29 h 136"/>
                <a:gd name="T2" fmla="*/ 74 w 78"/>
                <a:gd name="T3" fmla="*/ 18 h 136"/>
                <a:gd name="T4" fmla="*/ 65 w 78"/>
                <a:gd name="T5" fmla="*/ 7 h 136"/>
                <a:gd name="T6" fmla="*/ 54 w 78"/>
                <a:gd name="T7" fmla="*/ 6 h 136"/>
                <a:gd name="T8" fmla="*/ 44 w 78"/>
                <a:gd name="T9" fmla="*/ 6 h 136"/>
                <a:gd name="T10" fmla="*/ 37 w 78"/>
                <a:gd name="T11" fmla="*/ 12 h 136"/>
                <a:gd name="T12" fmla="*/ 31 w 78"/>
                <a:gd name="T13" fmla="*/ 20 h 136"/>
                <a:gd name="T14" fmla="*/ 26 w 78"/>
                <a:gd name="T15" fmla="*/ 28 h 136"/>
                <a:gd name="T16" fmla="*/ 20 w 78"/>
                <a:gd name="T17" fmla="*/ 33 h 136"/>
                <a:gd name="T18" fmla="*/ 16 w 78"/>
                <a:gd name="T19" fmla="*/ 47 h 136"/>
                <a:gd name="T20" fmla="*/ 17 w 78"/>
                <a:gd name="T21" fmla="*/ 54 h 136"/>
                <a:gd name="T22" fmla="*/ 7 w 78"/>
                <a:gd name="T23" fmla="*/ 58 h 136"/>
                <a:gd name="T24" fmla="*/ 6 w 78"/>
                <a:gd name="T25" fmla="*/ 70 h 136"/>
                <a:gd name="T26" fmla="*/ 10 w 78"/>
                <a:gd name="T27" fmla="*/ 81 h 136"/>
                <a:gd name="T28" fmla="*/ 8 w 78"/>
                <a:gd name="T29" fmla="*/ 87 h 136"/>
                <a:gd name="T30" fmla="*/ 4 w 78"/>
                <a:gd name="T31" fmla="*/ 94 h 136"/>
                <a:gd name="T32" fmla="*/ 2 w 78"/>
                <a:gd name="T33" fmla="*/ 104 h 136"/>
                <a:gd name="T34" fmla="*/ 0 w 78"/>
                <a:gd name="T35" fmla="*/ 104 h 136"/>
                <a:gd name="T36" fmla="*/ 5 w 78"/>
                <a:gd name="T37" fmla="*/ 117 h 136"/>
                <a:gd name="T38" fmla="*/ 9 w 78"/>
                <a:gd name="T39" fmla="*/ 127 h 136"/>
                <a:gd name="T40" fmla="*/ 11 w 78"/>
                <a:gd name="T41" fmla="*/ 135 h 136"/>
                <a:gd name="T42" fmla="*/ 18 w 78"/>
                <a:gd name="T43" fmla="*/ 131 h 136"/>
                <a:gd name="T44" fmla="*/ 26 w 78"/>
                <a:gd name="T45" fmla="*/ 129 h 136"/>
                <a:gd name="T46" fmla="*/ 31 w 78"/>
                <a:gd name="T47" fmla="*/ 127 h 136"/>
                <a:gd name="T48" fmla="*/ 33 w 78"/>
                <a:gd name="T49" fmla="*/ 121 h 136"/>
                <a:gd name="T50" fmla="*/ 34 w 78"/>
                <a:gd name="T51" fmla="*/ 108 h 136"/>
                <a:gd name="T52" fmla="*/ 43 w 78"/>
                <a:gd name="T53" fmla="*/ 99 h 136"/>
                <a:gd name="T54" fmla="*/ 40 w 78"/>
                <a:gd name="T55" fmla="*/ 87 h 136"/>
                <a:gd name="T56" fmla="*/ 35 w 78"/>
                <a:gd name="T57" fmla="*/ 79 h 136"/>
                <a:gd name="T58" fmla="*/ 39 w 78"/>
                <a:gd name="T59" fmla="*/ 68 h 136"/>
                <a:gd name="T60" fmla="*/ 47 w 78"/>
                <a:gd name="T61" fmla="*/ 61 h 136"/>
                <a:gd name="T62" fmla="*/ 62 w 78"/>
                <a:gd name="T63" fmla="*/ 50 h 136"/>
                <a:gd name="T64" fmla="*/ 64 w 78"/>
                <a:gd name="T65" fmla="*/ 39 h 136"/>
                <a:gd name="T66" fmla="*/ 74 w 78"/>
                <a:gd name="T67" fmla="*/ 35 h 136"/>
                <a:gd name="T68" fmla="*/ 77 w 78"/>
                <a:gd name="T69" fmla="*/ 32 h 136"/>
                <a:gd name="T70" fmla="*/ 41 w 78"/>
                <a:gd name="T71" fmla="*/ 121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8" h="136">
                  <a:moveTo>
                    <a:pt x="77" y="32"/>
                  </a:moveTo>
                  <a:cubicBezTo>
                    <a:pt x="76" y="31"/>
                    <a:pt x="74" y="29"/>
                    <a:pt x="76" y="29"/>
                  </a:cubicBezTo>
                  <a:cubicBezTo>
                    <a:pt x="77" y="29"/>
                    <a:pt x="78" y="24"/>
                    <a:pt x="76" y="24"/>
                  </a:cubicBezTo>
                  <a:cubicBezTo>
                    <a:pt x="74" y="23"/>
                    <a:pt x="76" y="19"/>
                    <a:pt x="74" y="18"/>
                  </a:cubicBezTo>
                  <a:cubicBezTo>
                    <a:pt x="73" y="17"/>
                    <a:pt x="74" y="14"/>
                    <a:pt x="74" y="12"/>
                  </a:cubicBezTo>
                  <a:cubicBezTo>
                    <a:pt x="74" y="10"/>
                    <a:pt x="69" y="8"/>
                    <a:pt x="65" y="7"/>
                  </a:cubicBezTo>
                  <a:cubicBezTo>
                    <a:pt x="62" y="5"/>
                    <a:pt x="61" y="3"/>
                    <a:pt x="58" y="1"/>
                  </a:cubicBezTo>
                  <a:cubicBezTo>
                    <a:pt x="55" y="0"/>
                    <a:pt x="54" y="4"/>
                    <a:pt x="54" y="6"/>
                  </a:cubicBezTo>
                  <a:cubicBezTo>
                    <a:pt x="54" y="9"/>
                    <a:pt x="52" y="9"/>
                    <a:pt x="50" y="7"/>
                  </a:cubicBezTo>
                  <a:cubicBezTo>
                    <a:pt x="48" y="6"/>
                    <a:pt x="46" y="7"/>
                    <a:pt x="44" y="6"/>
                  </a:cubicBezTo>
                  <a:cubicBezTo>
                    <a:pt x="41" y="5"/>
                    <a:pt x="42" y="9"/>
                    <a:pt x="42" y="11"/>
                  </a:cubicBezTo>
                  <a:cubicBezTo>
                    <a:pt x="42" y="12"/>
                    <a:pt x="39" y="12"/>
                    <a:pt x="37" y="12"/>
                  </a:cubicBezTo>
                  <a:cubicBezTo>
                    <a:pt x="36" y="12"/>
                    <a:pt x="33" y="14"/>
                    <a:pt x="33" y="16"/>
                  </a:cubicBezTo>
                  <a:cubicBezTo>
                    <a:pt x="33" y="18"/>
                    <a:pt x="30" y="19"/>
                    <a:pt x="31" y="20"/>
                  </a:cubicBezTo>
                  <a:cubicBezTo>
                    <a:pt x="32" y="22"/>
                    <a:pt x="31" y="23"/>
                    <a:pt x="29" y="24"/>
                  </a:cubicBezTo>
                  <a:cubicBezTo>
                    <a:pt x="28" y="24"/>
                    <a:pt x="27" y="27"/>
                    <a:pt x="26" y="28"/>
                  </a:cubicBezTo>
                  <a:cubicBezTo>
                    <a:pt x="25" y="29"/>
                    <a:pt x="27" y="31"/>
                    <a:pt x="25" y="32"/>
                  </a:cubicBezTo>
                  <a:cubicBezTo>
                    <a:pt x="23" y="33"/>
                    <a:pt x="21" y="32"/>
                    <a:pt x="20" y="33"/>
                  </a:cubicBezTo>
                  <a:cubicBezTo>
                    <a:pt x="19" y="34"/>
                    <a:pt x="20" y="36"/>
                    <a:pt x="20" y="39"/>
                  </a:cubicBezTo>
                  <a:cubicBezTo>
                    <a:pt x="20" y="41"/>
                    <a:pt x="18" y="44"/>
                    <a:pt x="16" y="47"/>
                  </a:cubicBezTo>
                  <a:cubicBezTo>
                    <a:pt x="14" y="49"/>
                    <a:pt x="16" y="50"/>
                    <a:pt x="17" y="50"/>
                  </a:cubicBezTo>
                  <a:cubicBezTo>
                    <a:pt x="18" y="50"/>
                    <a:pt x="18" y="52"/>
                    <a:pt x="17" y="54"/>
                  </a:cubicBezTo>
                  <a:cubicBezTo>
                    <a:pt x="16" y="55"/>
                    <a:pt x="14" y="54"/>
                    <a:pt x="13" y="54"/>
                  </a:cubicBezTo>
                  <a:cubicBezTo>
                    <a:pt x="12" y="54"/>
                    <a:pt x="9" y="55"/>
                    <a:pt x="7" y="58"/>
                  </a:cubicBezTo>
                  <a:cubicBezTo>
                    <a:pt x="5" y="61"/>
                    <a:pt x="6" y="63"/>
                    <a:pt x="6" y="64"/>
                  </a:cubicBezTo>
                  <a:cubicBezTo>
                    <a:pt x="7" y="66"/>
                    <a:pt x="5" y="67"/>
                    <a:pt x="6" y="70"/>
                  </a:cubicBezTo>
                  <a:cubicBezTo>
                    <a:pt x="8" y="73"/>
                    <a:pt x="6" y="74"/>
                    <a:pt x="6" y="76"/>
                  </a:cubicBezTo>
                  <a:cubicBezTo>
                    <a:pt x="6" y="79"/>
                    <a:pt x="10" y="78"/>
                    <a:pt x="10" y="81"/>
                  </a:cubicBezTo>
                  <a:cubicBezTo>
                    <a:pt x="11" y="83"/>
                    <a:pt x="9" y="84"/>
                    <a:pt x="8" y="84"/>
                  </a:cubicBezTo>
                  <a:cubicBezTo>
                    <a:pt x="7" y="84"/>
                    <a:pt x="7" y="86"/>
                    <a:pt x="8" y="87"/>
                  </a:cubicBezTo>
                  <a:cubicBezTo>
                    <a:pt x="9" y="88"/>
                    <a:pt x="9" y="92"/>
                    <a:pt x="8" y="93"/>
                  </a:cubicBezTo>
                  <a:cubicBezTo>
                    <a:pt x="8" y="94"/>
                    <a:pt x="4" y="93"/>
                    <a:pt x="4" y="94"/>
                  </a:cubicBezTo>
                  <a:cubicBezTo>
                    <a:pt x="5" y="96"/>
                    <a:pt x="3" y="98"/>
                    <a:pt x="3" y="99"/>
                  </a:cubicBezTo>
                  <a:cubicBezTo>
                    <a:pt x="3" y="101"/>
                    <a:pt x="3" y="104"/>
                    <a:pt x="2" y="104"/>
                  </a:cubicBezTo>
                  <a:cubicBezTo>
                    <a:pt x="1" y="103"/>
                    <a:pt x="1" y="103"/>
                    <a:pt x="0" y="103"/>
                  </a:cubicBezTo>
                  <a:cubicBezTo>
                    <a:pt x="0" y="103"/>
                    <a:pt x="0" y="104"/>
                    <a:pt x="0" y="104"/>
                  </a:cubicBezTo>
                  <a:cubicBezTo>
                    <a:pt x="0" y="106"/>
                    <a:pt x="1" y="108"/>
                    <a:pt x="3" y="110"/>
                  </a:cubicBezTo>
                  <a:cubicBezTo>
                    <a:pt x="5" y="112"/>
                    <a:pt x="3" y="114"/>
                    <a:pt x="5" y="117"/>
                  </a:cubicBezTo>
                  <a:cubicBezTo>
                    <a:pt x="7" y="119"/>
                    <a:pt x="6" y="121"/>
                    <a:pt x="8" y="122"/>
                  </a:cubicBezTo>
                  <a:cubicBezTo>
                    <a:pt x="10" y="124"/>
                    <a:pt x="10" y="125"/>
                    <a:pt x="9" y="127"/>
                  </a:cubicBezTo>
                  <a:cubicBezTo>
                    <a:pt x="9" y="129"/>
                    <a:pt x="11" y="128"/>
                    <a:pt x="11" y="130"/>
                  </a:cubicBezTo>
                  <a:cubicBezTo>
                    <a:pt x="11" y="131"/>
                    <a:pt x="11" y="134"/>
                    <a:pt x="11" y="135"/>
                  </a:cubicBezTo>
                  <a:cubicBezTo>
                    <a:pt x="12" y="136"/>
                    <a:pt x="13" y="135"/>
                    <a:pt x="16" y="135"/>
                  </a:cubicBezTo>
                  <a:cubicBezTo>
                    <a:pt x="19" y="135"/>
                    <a:pt x="18" y="133"/>
                    <a:pt x="18" y="131"/>
                  </a:cubicBezTo>
                  <a:cubicBezTo>
                    <a:pt x="19" y="129"/>
                    <a:pt x="20" y="130"/>
                    <a:pt x="20" y="129"/>
                  </a:cubicBezTo>
                  <a:cubicBezTo>
                    <a:pt x="21" y="128"/>
                    <a:pt x="23" y="128"/>
                    <a:pt x="26" y="129"/>
                  </a:cubicBezTo>
                  <a:cubicBezTo>
                    <a:pt x="28" y="130"/>
                    <a:pt x="29" y="128"/>
                    <a:pt x="29" y="126"/>
                  </a:cubicBezTo>
                  <a:cubicBezTo>
                    <a:pt x="29" y="124"/>
                    <a:pt x="31" y="126"/>
                    <a:pt x="31" y="127"/>
                  </a:cubicBezTo>
                  <a:cubicBezTo>
                    <a:pt x="32" y="127"/>
                    <a:pt x="34" y="123"/>
                    <a:pt x="35" y="121"/>
                  </a:cubicBezTo>
                  <a:cubicBezTo>
                    <a:pt x="36" y="118"/>
                    <a:pt x="35" y="119"/>
                    <a:pt x="33" y="121"/>
                  </a:cubicBezTo>
                  <a:cubicBezTo>
                    <a:pt x="30" y="124"/>
                    <a:pt x="32" y="119"/>
                    <a:pt x="33" y="117"/>
                  </a:cubicBezTo>
                  <a:cubicBezTo>
                    <a:pt x="33" y="115"/>
                    <a:pt x="33" y="109"/>
                    <a:pt x="34" y="108"/>
                  </a:cubicBezTo>
                  <a:cubicBezTo>
                    <a:pt x="34" y="107"/>
                    <a:pt x="34" y="105"/>
                    <a:pt x="37" y="104"/>
                  </a:cubicBezTo>
                  <a:cubicBezTo>
                    <a:pt x="40" y="104"/>
                    <a:pt x="43" y="100"/>
                    <a:pt x="43" y="99"/>
                  </a:cubicBezTo>
                  <a:cubicBezTo>
                    <a:pt x="42" y="98"/>
                    <a:pt x="46" y="95"/>
                    <a:pt x="46" y="94"/>
                  </a:cubicBezTo>
                  <a:cubicBezTo>
                    <a:pt x="46" y="93"/>
                    <a:pt x="42" y="88"/>
                    <a:pt x="40" y="87"/>
                  </a:cubicBezTo>
                  <a:cubicBezTo>
                    <a:pt x="39" y="87"/>
                    <a:pt x="36" y="87"/>
                    <a:pt x="36" y="86"/>
                  </a:cubicBezTo>
                  <a:cubicBezTo>
                    <a:pt x="36" y="85"/>
                    <a:pt x="36" y="81"/>
                    <a:pt x="35" y="79"/>
                  </a:cubicBezTo>
                  <a:cubicBezTo>
                    <a:pt x="35" y="77"/>
                    <a:pt x="38" y="75"/>
                    <a:pt x="38" y="73"/>
                  </a:cubicBezTo>
                  <a:cubicBezTo>
                    <a:pt x="38" y="71"/>
                    <a:pt x="37" y="69"/>
                    <a:pt x="39" y="68"/>
                  </a:cubicBezTo>
                  <a:cubicBezTo>
                    <a:pt x="41" y="68"/>
                    <a:pt x="40" y="66"/>
                    <a:pt x="42" y="66"/>
                  </a:cubicBezTo>
                  <a:cubicBezTo>
                    <a:pt x="44" y="65"/>
                    <a:pt x="44" y="62"/>
                    <a:pt x="47" y="61"/>
                  </a:cubicBezTo>
                  <a:cubicBezTo>
                    <a:pt x="49" y="60"/>
                    <a:pt x="49" y="59"/>
                    <a:pt x="52" y="57"/>
                  </a:cubicBezTo>
                  <a:cubicBezTo>
                    <a:pt x="56" y="56"/>
                    <a:pt x="61" y="52"/>
                    <a:pt x="62" y="50"/>
                  </a:cubicBezTo>
                  <a:cubicBezTo>
                    <a:pt x="63" y="48"/>
                    <a:pt x="59" y="46"/>
                    <a:pt x="61" y="44"/>
                  </a:cubicBezTo>
                  <a:cubicBezTo>
                    <a:pt x="64" y="42"/>
                    <a:pt x="62" y="40"/>
                    <a:pt x="64" y="39"/>
                  </a:cubicBezTo>
                  <a:cubicBezTo>
                    <a:pt x="66" y="38"/>
                    <a:pt x="66" y="37"/>
                    <a:pt x="68" y="36"/>
                  </a:cubicBezTo>
                  <a:cubicBezTo>
                    <a:pt x="69" y="34"/>
                    <a:pt x="71" y="36"/>
                    <a:pt x="74" y="35"/>
                  </a:cubicBezTo>
                  <a:cubicBezTo>
                    <a:pt x="76" y="35"/>
                    <a:pt x="77" y="35"/>
                    <a:pt x="78" y="35"/>
                  </a:cubicBezTo>
                  <a:cubicBezTo>
                    <a:pt x="78" y="34"/>
                    <a:pt x="77" y="33"/>
                    <a:pt x="77" y="32"/>
                  </a:cubicBezTo>
                  <a:close/>
                  <a:moveTo>
                    <a:pt x="46" y="113"/>
                  </a:moveTo>
                  <a:cubicBezTo>
                    <a:pt x="42" y="113"/>
                    <a:pt x="41" y="120"/>
                    <a:pt x="41" y="121"/>
                  </a:cubicBezTo>
                  <a:cubicBezTo>
                    <a:pt x="42" y="122"/>
                    <a:pt x="49" y="113"/>
                    <a:pt x="46" y="113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46" name="Freeform 139">
              <a:extLst>
                <a:ext uri="{FF2B5EF4-FFF2-40B4-BE49-F238E27FC236}">
                  <a16:creationId xmlns:a16="http://schemas.microsoft.com/office/drawing/2014/main" xmlns="" id="{9538CC69-C879-483D-94C3-1610DF65C3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41795" y="2424822"/>
              <a:ext cx="146033" cy="71092"/>
            </a:xfrm>
            <a:custGeom>
              <a:avLst/>
              <a:gdLst>
                <a:gd name="T0" fmla="*/ 36 w 39"/>
                <a:gd name="T1" fmla="*/ 6 h 19"/>
                <a:gd name="T2" fmla="*/ 38 w 39"/>
                <a:gd name="T3" fmla="*/ 1 h 19"/>
                <a:gd name="T4" fmla="*/ 36 w 39"/>
                <a:gd name="T5" fmla="*/ 2 h 19"/>
                <a:gd name="T6" fmla="*/ 24 w 39"/>
                <a:gd name="T7" fmla="*/ 1 h 19"/>
                <a:gd name="T8" fmla="*/ 13 w 39"/>
                <a:gd name="T9" fmla="*/ 3 h 19"/>
                <a:gd name="T10" fmla="*/ 9 w 39"/>
                <a:gd name="T11" fmla="*/ 7 h 19"/>
                <a:gd name="T12" fmla="*/ 10 w 39"/>
                <a:gd name="T13" fmla="*/ 11 h 19"/>
                <a:gd name="T14" fmla="*/ 14 w 39"/>
                <a:gd name="T15" fmla="*/ 13 h 19"/>
                <a:gd name="T16" fmla="*/ 15 w 39"/>
                <a:gd name="T17" fmla="*/ 15 h 19"/>
                <a:gd name="T18" fmla="*/ 15 w 39"/>
                <a:gd name="T19" fmla="*/ 15 h 19"/>
                <a:gd name="T20" fmla="*/ 22 w 39"/>
                <a:gd name="T21" fmla="*/ 15 h 19"/>
                <a:gd name="T22" fmla="*/ 28 w 39"/>
                <a:gd name="T23" fmla="*/ 19 h 19"/>
                <a:gd name="T24" fmla="*/ 34 w 39"/>
                <a:gd name="T25" fmla="*/ 19 h 19"/>
                <a:gd name="T26" fmla="*/ 34 w 39"/>
                <a:gd name="T27" fmla="*/ 18 h 19"/>
                <a:gd name="T28" fmla="*/ 36 w 39"/>
                <a:gd name="T29" fmla="*/ 16 h 19"/>
                <a:gd name="T30" fmla="*/ 35 w 39"/>
                <a:gd name="T31" fmla="*/ 12 h 19"/>
                <a:gd name="T32" fmla="*/ 34 w 39"/>
                <a:gd name="T33" fmla="*/ 9 h 19"/>
                <a:gd name="T34" fmla="*/ 36 w 39"/>
                <a:gd name="T35" fmla="*/ 6 h 19"/>
                <a:gd name="T36" fmla="*/ 4 w 39"/>
                <a:gd name="T37" fmla="*/ 10 h 19"/>
                <a:gd name="T38" fmla="*/ 1 w 39"/>
                <a:gd name="T39" fmla="*/ 15 h 19"/>
                <a:gd name="T40" fmla="*/ 8 w 39"/>
                <a:gd name="T41" fmla="*/ 11 h 19"/>
                <a:gd name="T42" fmla="*/ 4 w 39"/>
                <a:gd name="T43" fmla="*/ 10 h 19"/>
                <a:gd name="T44" fmla="*/ 6 w 39"/>
                <a:gd name="T45" fmla="*/ 7 h 19"/>
                <a:gd name="T46" fmla="*/ 3 w 39"/>
                <a:gd name="T47" fmla="*/ 8 h 19"/>
                <a:gd name="T48" fmla="*/ 6 w 39"/>
                <a:gd name="T49" fmla="*/ 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9" h="19">
                  <a:moveTo>
                    <a:pt x="36" y="6"/>
                  </a:moveTo>
                  <a:cubicBezTo>
                    <a:pt x="37" y="4"/>
                    <a:pt x="39" y="4"/>
                    <a:pt x="38" y="1"/>
                  </a:cubicBezTo>
                  <a:cubicBezTo>
                    <a:pt x="37" y="2"/>
                    <a:pt x="37" y="2"/>
                    <a:pt x="36" y="2"/>
                  </a:cubicBezTo>
                  <a:cubicBezTo>
                    <a:pt x="34" y="3"/>
                    <a:pt x="28" y="0"/>
                    <a:pt x="24" y="1"/>
                  </a:cubicBezTo>
                  <a:cubicBezTo>
                    <a:pt x="21" y="1"/>
                    <a:pt x="14" y="1"/>
                    <a:pt x="13" y="3"/>
                  </a:cubicBezTo>
                  <a:cubicBezTo>
                    <a:pt x="11" y="5"/>
                    <a:pt x="7" y="5"/>
                    <a:pt x="9" y="7"/>
                  </a:cubicBezTo>
                  <a:cubicBezTo>
                    <a:pt x="11" y="8"/>
                    <a:pt x="9" y="9"/>
                    <a:pt x="10" y="11"/>
                  </a:cubicBezTo>
                  <a:cubicBezTo>
                    <a:pt x="12" y="12"/>
                    <a:pt x="12" y="13"/>
                    <a:pt x="14" y="13"/>
                  </a:cubicBezTo>
                  <a:cubicBezTo>
                    <a:pt x="16" y="12"/>
                    <a:pt x="17" y="13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8" y="15"/>
                    <a:pt x="21" y="15"/>
                    <a:pt x="22" y="15"/>
                  </a:cubicBezTo>
                  <a:cubicBezTo>
                    <a:pt x="23" y="16"/>
                    <a:pt x="27" y="19"/>
                    <a:pt x="28" y="19"/>
                  </a:cubicBezTo>
                  <a:cubicBezTo>
                    <a:pt x="29" y="19"/>
                    <a:pt x="32" y="19"/>
                    <a:pt x="34" y="19"/>
                  </a:cubicBezTo>
                  <a:cubicBezTo>
                    <a:pt x="34" y="19"/>
                    <a:pt x="34" y="18"/>
                    <a:pt x="34" y="18"/>
                  </a:cubicBezTo>
                  <a:cubicBezTo>
                    <a:pt x="35" y="17"/>
                    <a:pt x="37" y="17"/>
                    <a:pt x="36" y="16"/>
                  </a:cubicBezTo>
                  <a:cubicBezTo>
                    <a:pt x="35" y="14"/>
                    <a:pt x="35" y="14"/>
                    <a:pt x="35" y="12"/>
                  </a:cubicBezTo>
                  <a:cubicBezTo>
                    <a:pt x="35" y="11"/>
                    <a:pt x="34" y="10"/>
                    <a:pt x="34" y="9"/>
                  </a:cubicBezTo>
                  <a:cubicBezTo>
                    <a:pt x="34" y="8"/>
                    <a:pt x="36" y="7"/>
                    <a:pt x="36" y="6"/>
                  </a:cubicBezTo>
                  <a:close/>
                  <a:moveTo>
                    <a:pt x="4" y="10"/>
                  </a:moveTo>
                  <a:cubicBezTo>
                    <a:pt x="0" y="11"/>
                    <a:pt x="0" y="15"/>
                    <a:pt x="1" y="15"/>
                  </a:cubicBezTo>
                  <a:cubicBezTo>
                    <a:pt x="3" y="15"/>
                    <a:pt x="7" y="12"/>
                    <a:pt x="8" y="11"/>
                  </a:cubicBezTo>
                  <a:cubicBezTo>
                    <a:pt x="9" y="10"/>
                    <a:pt x="7" y="9"/>
                    <a:pt x="4" y="10"/>
                  </a:cubicBezTo>
                  <a:close/>
                  <a:moveTo>
                    <a:pt x="6" y="7"/>
                  </a:moveTo>
                  <a:cubicBezTo>
                    <a:pt x="7" y="6"/>
                    <a:pt x="1" y="7"/>
                    <a:pt x="3" y="8"/>
                  </a:cubicBezTo>
                  <a:cubicBezTo>
                    <a:pt x="4" y="9"/>
                    <a:pt x="6" y="9"/>
                    <a:pt x="6" y="7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47" name="Freeform 140">
              <a:extLst>
                <a:ext uri="{FF2B5EF4-FFF2-40B4-BE49-F238E27FC236}">
                  <a16:creationId xmlns:a16="http://schemas.microsoft.com/office/drawing/2014/main" xmlns="" id="{840D759E-3B57-4233-8267-5ABFF408A75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2063" y="3915785"/>
              <a:ext cx="187444" cy="229075"/>
            </a:xfrm>
            <a:custGeom>
              <a:avLst/>
              <a:gdLst>
                <a:gd name="T0" fmla="*/ 44 w 50"/>
                <a:gd name="T1" fmla="*/ 14 h 61"/>
                <a:gd name="T2" fmla="*/ 47 w 50"/>
                <a:gd name="T3" fmla="*/ 10 h 61"/>
                <a:gd name="T4" fmla="*/ 50 w 50"/>
                <a:gd name="T5" fmla="*/ 6 h 61"/>
                <a:gd name="T6" fmla="*/ 47 w 50"/>
                <a:gd name="T7" fmla="*/ 6 h 61"/>
                <a:gd name="T8" fmla="*/ 44 w 50"/>
                <a:gd name="T9" fmla="*/ 5 h 61"/>
                <a:gd name="T10" fmla="*/ 39 w 50"/>
                <a:gd name="T11" fmla="*/ 6 h 61"/>
                <a:gd name="T12" fmla="*/ 35 w 50"/>
                <a:gd name="T13" fmla="*/ 10 h 61"/>
                <a:gd name="T14" fmla="*/ 27 w 50"/>
                <a:gd name="T15" fmla="*/ 8 h 61"/>
                <a:gd name="T16" fmla="*/ 20 w 50"/>
                <a:gd name="T17" fmla="*/ 4 h 61"/>
                <a:gd name="T18" fmla="*/ 14 w 50"/>
                <a:gd name="T19" fmla="*/ 3 h 61"/>
                <a:gd name="T20" fmla="*/ 10 w 50"/>
                <a:gd name="T21" fmla="*/ 1 h 61"/>
                <a:gd name="T22" fmla="*/ 6 w 50"/>
                <a:gd name="T23" fmla="*/ 1 h 61"/>
                <a:gd name="T24" fmla="*/ 2 w 50"/>
                <a:gd name="T25" fmla="*/ 4 h 61"/>
                <a:gd name="T26" fmla="*/ 1 w 50"/>
                <a:gd name="T27" fmla="*/ 5 h 61"/>
                <a:gd name="T28" fmla="*/ 4 w 50"/>
                <a:gd name="T29" fmla="*/ 8 h 61"/>
                <a:gd name="T30" fmla="*/ 4 w 50"/>
                <a:gd name="T31" fmla="*/ 12 h 61"/>
                <a:gd name="T32" fmla="*/ 7 w 50"/>
                <a:gd name="T33" fmla="*/ 14 h 61"/>
                <a:gd name="T34" fmla="*/ 6 w 50"/>
                <a:gd name="T35" fmla="*/ 19 h 61"/>
                <a:gd name="T36" fmla="*/ 2 w 50"/>
                <a:gd name="T37" fmla="*/ 27 h 61"/>
                <a:gd name="T38" fmla="*/ 0 w 50"/>
                <a:gd name="T39" fmla="*/ 31 h 61"/>
                <a:gd name="T40" fmla="*/ 5 w 50"/>
                <a:gd name="T41" fmla="*/ 33 h 61"/>
                <a:gd name="T42" fmla="*/ 0 w 50"/>
                <a:gd name="T43" fmla="*/ 37 h 61"/>
                <a:gd name="T44" fmla="*/ 0 w 50"/>
                <a:gd name="T45" fmla="*/ 38 h 61"/>
                <a:gd name="T46" fmla="*/ 24 w 50"/>
                <a:gd name="T47" fmla="*/ 50 h 61"/>
                <a:gd name="T48" fmla="*/ 23 w 50"/>
                <a:gd name="T49" fmla="*/ 54 h 61"/>
                <a:gd name="T50" fmla="*/ 34 w 50"/>
                <a:gd name="T51" fmla="*/ 61 h 61"/>
                <a:gd name="T52" fmla="*/ 40 w 50"/>
                <a:gd name="T53" fmla="*/ 48 h 61"/>
                <a:gd name="T54" fmla="*/ 44 w 50"/>
                <a:gd name="T55" fmla="*/ 45 h 61"/>
                <a:gd name="T56" fmla="*/ 47 w 50"/>
                <a:gd name="T57" fmla="*/ 42 h 61"/>
                <a:gd name="T58" fmla="*/ 48 w 50"/>
                <a:gd name="T59" fmla="*/ 42 h 61"/>
                <a:gd name="T60" fmla="*/ 45 w 50"/>
                <a:gd name="T61" fmla="*/ 37 h 61"/>
                <a:gd name="T62" fmla="*/ 44 w 50"/>
                <a:gd name="T63" fmla="*/ 14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0" h="61">
                  <a:moveTo>
                    <a:pt x="44" y="14"/>
                  </a:moveTo>
                  <a:cubicBezTo>
                    <a:pt x="47" y="10"/>
                    <a:pt x="47" y="10"/>
                    <a:pt x="47" y="10"/>
                  </a:cubicBezTo>
                  <a:cubicBezTo>
                    <a:pt x="50" y="6"/>
                    <a:pt x="50" y="6"/>
                    <a:pt x="50" y="6"/>
                  </a:cubicBezTo>
                  <a:cubicBezTo>
                    <a:pt x="49" y="6"/>
                    <a:pt x="48" y="6"/>
                    <a:pt x="47" y="6"/>
                  </a:cubicBezTo>
                  <a:cubicBezTo>
                    <a:pt x="46" y="7"/>
                    <a:pt x="45" y="6"/>
                    <a:pt x="44" y="5"/>
                  </a:cubicBezTo>
                  <a:cubicBezTo>
                    <a:pt x="44" y="4"/>
                    <a:pt x="41" y="5"/>
                    <a:pt x="39" y="6"/>
                  </a:cubicBezTo>
                  <a:cubicBezTo>
                    <a:pt x="36" y="8"/>
                    <a:pt x="35" y="10"/>
                    <a:pt x="35" y="10"/>
                  </a:cubicBezTo>
                  <a:cubicBezTo>
                    <a:pt x="34" y="9"/>
                    <a:pt x="29" y="8"/>
                    <a:pt x="27" y="8"/>
                  </a:cubicBezTo>
                  <a:cubicBezTo>
                    <a:pt x="26" y="8"/>
                    <a:pt x="22" y="5"/>
                    <a:pt x="20" y="4"/>
                  </a:cubicBezTo>
                  <a:cubicBezTo>
                    <a:pt x="19" y="3"/>
                    <a:pt x="15" y="4"/>
                    <a:pt x="14" y="3"/>
                  </a:cubicBezTo>
                  <a:cubicBezTo>
                    <a:pt x="13" y="2"/>
                    <a:pt x="11" y="2"/>
                    <a:pt x="10" y="1"/>
                  </a:cubicBezTo>
                  <a:cubicBezTo>
                    <a:pt x="10" y="0"/>
                    <a:pt x="8" y="0"/>
                    <a:pt x="6" y="1"/>
                  </a:cubicBezTo>
                  <a:cubicBezTo>
                    <a:pt x="5" y="1"/>
                    <a:pt x="2" y="3"/>
                    <a:pt x="2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7"/>
                    <a:pt x="6" y="19"/>
                  </a:cubicBezTo>
                  <a:cubicBezTo>
                    <a:pt x="6" y="22"/>
                    <a:pt x="4" y="25"/>
                    <a:pt x="2" y="27"/>
                  </a:cubicBezTo>
                  <a:cubicBezTo>
                    <a:pt x="2" y="27"/>
                    <a:pt x="1" y="29"/>
                    <a:pt x="0" y="31"/>
                  </a:cubicBezTo>
                  <a:cubicBezTo>
                    <a:pt x="3" y="31"/>
                    <a:pt x="5" y="32"/>
                    <a:pt x="5" y="33"/>
                  </a:cubicBezTo>
                  <a:cubicBezTo>
                    <a:pt x="4" y="34"/>
                    <a:pt x="0" y="34"/>
                    <a:pt x="0" y="37"/>
                  </a:cubicBezTo>
                  <a:cubicBezTo>
                    <a:pt x="0" y="37"/>
                    <a:pt x="0" y="37"/>
                    <a:pt x="0" y="38"/>
                  </a:cubicBezTo>
                  <a:cubicBezTo>
                    <a:pt x="24" y="50"/>
                    <a:pt x="24" y="50"/>
                    <a:pt x="24" y="50"/>
                  </a:cubicBezTo>
                  <a:cubicBezTo>
                    <a:pt x="23" y="54"/>
                    <a:pt x="23" y="54"/>
                    <a:pt x="23" y="54"/>
                  </a:cubicBezTo>
                  <a:cubicBezTo>
                    <a:pt x="23" y="54"/>
                    <a:pt x="29" y="58"/>
                    <a:pt x="34" y="61"/>
                  </a:cubicBezTo>
                  <a:cubicBezTo>
                    <a:pt x="36" y="56"/>
                    <a:pt x="39" y="49"/>
                    <a:pt x="40" y="48"/>
                  </a:cubicBezTo>
                  <a:cubicBezTo>
                    <a:pt x="41" y="46"/>
                    <a:pt x="43" y="46"/>
                    <a:pt x="44" y="45"/>
                  </a:cubicBezTo>
                  <a:cubicBezTo>
                    <a:pt x="45" y="43"/>
                    <a:pt x="45" y="45"/>
                    <a:pt x="47" y="42"/>
                  </a:cubicBezTo>
                  <a:cubicBezTo>
                    <a:pt x="47" y="42"/>
                    <a:pt x="48" y="42"/>
                    <a:pt x="48" y="42"/>
                  </a:cubicBezTo>
                  <a:cubicBezTo>
                    <a:pt x="45" y="37"/>
                    <a:pt x="45" y="37"/>
                    <a:pt x="45" y="37"/>
                  </a:cubicBezTo>
                  <a:lnTo>
                    <a:pt x="44" y="14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48" name="Freeform 141">
              <a:extLst>
                <a:ext uri="{FF2B5EF4-FFF2-40B4-BE49-F238E27FC236}">
                  <a16:creationId xmlns:a16="http://schemas.microsoft.com/office/drawing/2014/main" xmlns="" id="{A8824E1D-09C9-4F1B-B8B0-2F40735DABD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9624" y="3935533"/>
              <a:ext cx="128595" cy="132311"/>
            </a:xfrm>
            <a:custGeom>
              <a:avLst/>
              <a:gdLst>
                <a:gd name="T0" fmla="*/ 31 w 34"/>
                <a:gd name="T1" fmla="*/ 7 h 35"/>
                <a:gd name="T2" fmla="*/ 31 w 34"/>
                <a:gd name="T3" fmla="*/ 3 h 35"/>
                <a:gd name="T4" fmla="*/ 28 w 34"/>
                <a:gd name="T5" fmla="*/ 0 h 35"/>
                <a:gd name="T6" fmla="*/ 26 w 34"/>
                <a:gd name="T7" fmla="*/ 2 h 35"/>
                <a:gd name="T8" fmla="*/ 22 w 34"/>
                <a:gd name="T9" fmla="*/ 2 h 35"/>
                <a:gd name="T10" fmla="*/ 17 w 34"/>
                <a:gd name="T11" fmla="*/ 4 h 35"/>
                <a:gd name="T12" fmla="*/ 13 w 34"/>
                <a:gd name="T13" fmla="*/ 3 h 35"/>
                <a:gd name="T14" fmla="*/ 9 w 34"/>
                <a:gd name="T15" fmla="*/ 4 h 35"/>
                <a:gd name="T16" fmla="*/ 8 w 34"/>
                <a:gd name="T17" fmla="*/ 9 h 35"/>
                <a:gd name="T18" fmla="*/ 10 w 34"/>
                <a:gd name="T19" fmla="*/ 12 h 35"/>
                <a:gd name="T20" fmla="*/ 8 w 34"/>
                <a:gd name="T21" fmla="*/ 16 h 35"/>
                <a:gd name="T22" fmla="*/ 6 w 34"/>
                <a:gd name="T23" fmla="*/ 17 h 35"/>
                <a:gd name="T24" fmla="*/ 3 w 34"/>
                <a:gd name="T25" fmla="*/ 21 h 35"/>
                <a:gd name="T26" fmla="*/ 2 w 34"/>
                <a:gd name="T27" fmla="*/ 25 h 35"/>
                <a:gd name="T28" fmla="*/ 1 w 34"/>
                <a:gd name="T29" fmla="*/ 31 h 35"/>
                <a:gd name="T30" fmla="*/ 0 w 34"/>
                <a:gd name="T31" fmla="*/ 35 h 35"/>
                <a:gd name="T32" fmla="*/ 3 w 34"/>
                <a:gd name="T33" fmla="*/ 35 h 35"/>
                <a:gd name="T34" fmla="*/ 9 w 34"/>
                <a:gd name="T35" fmla="*/ 33 h 35"/>
                <a:gd name="T36" fmla="*/ 14 w 34"/>
                <a:gd name="T37" fmla="*/ 32 h 35"/>
                <a:gd name="T38" fmla="*/ 19 w 34"/>
                <a:gd name="T39" fmla="*/ 25 h 35"/>
                <a:gd name="T40" fmla="*/ 27 w 34"/>
                <a:gd name="T41" fmla="*/ 26 h 35"/>
                <a:gd name="T42" fmla="*/ 29 w 34"/>
                <a:gd name="T43" fmla="*/ 22 h 35"/>
                <a:gd name="T44" fmla="*/ 33 w 34"/>
                <a:gd name="T45" fmla="*/ 14 h 35"/>
                <a:gd name="T46" fmla="*/ 34 w 34"/>
                <a:gd name="T47" fmla="*/ 9 h 35"/>
                <a:gd name="T48" fmla="*/ 31 w 34"/>
                <a:gd name="T49" fmla="*/ 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4" h="35">
                  <a:moveTo>
                    <a:pt x="31" y="7"/>
                  </a:moveTo>
                  <a:cubicBezTo>
                    <a:pt x="31" y="3"/>
                    <a:pt x="31" y="3"/>
                    <a:pt x="31" y="3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7" y="1"/>
                    <a:pt x="26" y="1"/>
                    <a:pt x="26" y="2"/>
                  </a:cubicBezTo>
                  <a:cubicBezTo>
                    <a:pt x="25" y="3"/>
                    <a:pt x="23" y="3"/>
                    <a:pt x="22" y="2"/>
                  </a:cubicBezTo>
                  <a:cubicBezTo>
                    <a:pt x="21" y="2"/>
                    <a:pt x="18" y="3"/>
                    <a:pt x="17" y="4"/>
                  </a:cubicBezTo>
                  <a:cubicBezTo>
                    <a:pt x="17" y="5"/>
                    <a:pt x="15" y="2"/>
                    <a:pt x="13" y="3"/>
                  </a:cubicBezTo>
                  <a:cubicBezTo>
                    <a:pt x="12" y="3"/>
                    <a:pt x="9" y="4"/>
                    <a:pt x="9" y="4"/>
                  </a:cubicBezTo>
                  <a:cubicBezTo>
                    <a:pt x="9" y="4"/>
                    <a:pt x="8" y="8"/>
                    <a:pt x="8" y="9"/>
                  </a:cubicBezTo>
                  <a:cubicBezTo>
                    <a:pt x="8" y="11"/>
                    <a:pt x="10" y="11"/>
                    <a:pt x="10" y="12"/>
                  </a:cubicBezTo>
                  <a:cubicBezTo>
                    <a:pt x="10" y="14"/>
                    <a:pt x="8" y="15"/>
                    <a:pt x="8" y="16"/>
                  </a:cubicBezTo>
                  <a:cubicBezTo>
                    <a:pt x="8" y="16"/>
                    <a:pt x="7" y="17"/>
                    <a:pt x="6" y="17"/>
                  </a:cubicBezTo>
                  <a:cubicBezTo>
                    <a:pt x="4" y="18"/>
                    <a:pt x="4" y="20"/>
                    <a:pt x="3" y="21"/>
                  </a:cubicBezTo>
                  <a:cubicBezTo>
                    <a:pt x="2" y="22"/>
                    <a:pt x="3" y="24"/>
                    <a:pt x="2" y="25"/>
                  </a:cubicBezTo>
                  <a:cubicBezTo>
                    <a:pt x="1" y="27"/>
                    <a:pt x="1" y="29"/>
                    <a:pt x="1" y="31"/>
                  </a:cubicBezTo>
                  <a:cubicBezTo>
                    <a:pt x="1" y="32"/>
                    <a:pt x="1" y="34"/>
                    <a:pt x="0" y="35"/>
                  </a:cubicBezTo>
                  <a:cubicBezTo>
                    <a:pt x="1" y="35"/>
                    <a:pt x="2" y="35"/>
                    <a:pt x="3" y="35"/>
                  </a:cubicBezTo>
                  <a:cubicBezTo>
                    <a:pt x="4" y="34"/>
                    <a:pt x="9" y="33"/>
                    <a:pt x="9" y="33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16" y="29"/>
                    <a:pt x="17" y="26"/>
                    <a:pt x="19" y="25"/>
                  </a:cubicBezTo>
                  <a:cubicBezTo>
                    <a:pt x="22" y="25"/>
                    <a:pt x="25" y="25"/>
                    <a:pt x="27" y="26"/>
                  </a:cubicBezTo>
                  <a:cubicBezTo>
                    <a:pt x="28" y="24"/>
                    <a:pt x="29" y="22"/>
                    <a:pt x="29" y="22"/>
                  </a:cubicBezTo>
                  <a:cubicBezTo>
                    <a:pt x="31" y="20"/>
                    <a:pt x="33" y="17"/>
                    <a:pt x="33" y="14"/>
                  </a:cubicBezTo>
                  <a:cubicBezTo>
                    <a:pt x="34" y="12"/>
                    <a:pt x="34" y="9"/>
                    <a:pt x="34" y="9"/>
                  </a:cubicBezTo>
                  <a:lnTo>
                    <a:pt x="31" y="7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49" name="Freeform 142">
              <a:extLst>
                <a:ext uri="{FF2B5EF4-FFF2-40B4-BE49-F238E27FC236}">
                  <a16:creationId xmlns:a16="http://schemas.microsoft.com/office/drawing/2014/main" xmlns="" id="{06AD7331-CA81-4FC4-BDA3-D0E8C62346FF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1702" y="2879023"/>
              <a:ext cx="414120" cy="240924"/>
            </a:xfrm>
            <a:custGeom>
              <a:avLst/>
              <a:gdLst>
                <a:gd name="T0" fmla="*/ 107 w 110"/>
                <a:gd name="T1" fmla="*/ 36 h 64"/>
                <a:gd name="T2" fmla="*/ 98 w 110"/>
                <a:gd name="T3" fmla="*/ 32 h 64"/>
                <a:gd name="T4" fmla="*/ 93 w 110"/>
                <a:gd name="T5" fmla="*/ 33 h 64"/>
                <a:gd name="T6" fmla="*/ 87 w 110"/>
                <a:gd name="T7" fmla="*/ 31 h 64"/>
                <a:gd name="T8" fmla="*/ 81 w 110"/>
                <a:gd name="T9" fmla="*/ 36 h 64"/>
                <a:gd name="T10" fmla="*/ 78 w 110"/>
                <a:gd name="T11" fmla="*/ 37 h 64"/>
                <a:gd name="T12" fmla="*/ 73 w 110"/>
                <a:gd name="T13" fmla="*/ 34 h 64"/>
                <a:gd name="T14" fmla="*/ 68 w 110"/>
                <a:gd name="T15" fmla="*/ 32 h 64"/>
                <a:gd name="T16" fmla="*/ 64 w 110"/>
                <a:gd name="T17" fmla="*/ 26 h 64"/>
                <a:gd name="T18" fmla="*/ 63 w 110"/>
                <a:gd name="T19" fmla="*/ 20 h 64"/>
                <a:gd name="T20" fmla="*/ 58 w 110"/>
                <a:gd name="T21" fmla="*/ 16 h 64"/>
                <a:gd name="T22" fmla="*/ 45 w 110"/>
                <a:gd name="T23" fmla="*/ 16 h 64"/>
                <a:gd name="T24" fmla="*/ 37 w 110"/>
                <a:gd name="T25" fmla="*/ 16 h 64"/>
                <a:gd name="T26" fmla="*/ 30 w 110"/>
                <a:gd name="T27" fmla="*/ 8 h 64"/>
                <a:gd name="T28" fmla="*/ 28 w 110"/>
                <a:gd name="T29" fmla="*/ 11 h 64"/>
                <a:gd name="T30" fmla="*/ 20 w 110"/>
                <a:gd name="T31" fmla="*/ 9 h 64"/>
                <a:gd name="T32" fmla="*/ 20 w 110"/>
                <a:gd name="T33" fmla="*/ 1 h 64"/>
                <a:gd name="T34" fmla="*/ 17 w 110"/>
                <a:gd name="T35" fmla="*/ 10 h 64"/>
                <a:gd name="T36" fmla="*/ 16 w 110"/>
                <a:gd name="T37" fmla="*/ 0 h 64"/>
                <a:gd name="T38" fmla="*/ 0 w 110"/>
                <a:gd name="T39" fmla="*/ 4 h 64"/>
                <a:gd name="T40" fmla="*/ 0 w 110"/>
                <a:gd name="T41" fmla="*/ 32 h 64"/>
                <a:gd name="T42" fmla="*/ 0 w 110"/>
                <a:gd name="T43" fmla="*/ 32 h 64"/>
                <a:gd name="T44" fmla="*/ 4 w 110"/>
                <a:gd name="T45" fmla="*/ 33 h 64"/>
                <a:gd name="T46" fmla="*/ 6 w 110"/>
                <a:gd name="T47" fmla="*/ 30 h 64"/>
                <a:gd name="T48" fmla="*/ 11 w 110"/>
                <a:gd name="T49" fmla="*/ 27 h 64"/>
                <a:gd name="T50" fmla="*/ 13 w 110"/>
                <a:gd name="T51" fmla="*/ 24 h 64"/>
                <a:gd name="T52" fmla="*/ 15 w 110"/>
                <a:gd name="T53" fmla="*/ 23 h 64"/>
                <a:gd name="T54" fmla="*/ 20 w 110"/>
                <a:gd name="T55" fmla="*/ 24 h 64"/>
                <a:gd name="T56" fmla="*/ 25 w 110"/>
                <a:gd name="T57" fmla="*/ 26 h 64"/>
                <a:gd name="T58" fmla="*/ 27 w 110"/>
                <a:gd name="T59" fmla="*/ 32 h 64"/>
                <a:gd name="T60" fmla="*/ 36 w 110"/>
                <a:gd name="T61" fmla="*/ 33 h 64"/>
                <a:gd name="T62" fmla="*/ 39 w 110"/>
                <a:gd name="T63" fmla="*/ 38 h 64"/>
                <a:gd name="T64" fmla="*/ 41 w 110"/>
                <a:gd name="T65" fmla="*/ 43 h 64"/>
                <a:gd name="T66" fmla="*/ 48 w 110"/>
                <a:gd name="T67" fmla="*/ 47 h 64"/>
                <a:gd name="T68" fmla="*/ 55 w 110"/>
                <a:gd name="T69" fmla="*/ 52 h 64"/>
                <a:gd name="T70" fmla="*/ 61 w 110"/>
                <a:gd name="T71" fmla="*/ 56 h 64"/>
                <a:gd name="T72" fmla="*/ 67 w 110"/>
                <a:gd name="T73" fmla="*/ 58 h 64"/>
                <a:gd name="T74" fmla="*/ 67 w 110"/>
                <a:gd name="T75" fmla="*/ 62 h 64"/>
                <a:gd name="T76" fmla="*/ 68 w 110"/>
                <a:gd name="T77" fmla="*/ 62 h 64"/>
                <a:gd name="T78" fmla="*/ 73 w 110"/>
                <a:gd name="T79" fmla="*/ 63 h 64"/>
                <a:gd name="T80" fmla="*/ 75 w 110"/>
                <a:gd name="T81" fmla="*/ 64 h 64"/>
                <a:gd name="T82" fmla="*/ 78 w 110"/>
                <a:gd name="T83" fmla="*/ 58 h 64"/>
                <a:gd name="T84" fmla="*/ 77 w 110"/>
                <a:gd name="T85" fmla="*/ 52 h 64"/>
                <a:gd name="T86" fmla="*/ 73 w 110"/>
                <a:gd name="T87" fmla="*/ 48 h 64"/>
                <a:gd name="T88" fmla="*/ 79 w 110"/>
                <a:gd name="T89" fmla="*/ 45 h 64"/>
                <a:gd name="T90" fmla="*/ 81 w 110"/>
                <a:gd name="T91" fmla="*/ 42 h 64"/>
                <a:gd name="T92" fmla="*/ 84 w 110"/>
                <a:gd name="T93" fmla="*/ 39 h 64"/>
                <a:gd name="T94" fmla="*/ 89 w 110"/>
                <a:gd name="T95" fmla="*/ 38 h 64"/>
                <a:gd name="T96" fmla="*/ 93 w 110"/>
                <a:gd name="T97" fmla="*/ 37 h 64"/>
                <a:gd name="T98" fmla="*/ 91 w 110"/>
                <a:gd name="T99" fmla="*/ 42 h 64"/>
                <a:gd name="T100" fmla="*/ 98 w 110"/>
                <a:gd name="T101" fmla="*/ 40 h 64"/>
                <a:gd name="T102" fmla="*/ 104 w 110"/>
                <a:gd name="T103" fmla="*/ 39 h 64"/>
                <a:gd name="T104" fmla="*/ 107 w 110"/>
                <a:gd name="T105" fmla="*/ 3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0" h="64">
                  <a:moveTo>
                    <a:pt x="107" y="36"/>
                  </a:moveTo>
                  <a:cubicBezTo>
                    <a:pt x="104" y="34"/>
                    <a:pt x="99" y="31"/>
                    <a:pt x="98" y="32"/>
                  </a:cubicBezTo>
                  <a:cubicBezTo>
                    <a:pt x="98" y="34"/>
                    <a:pt x="95" y="34"/>
                    <a:pt x="93" y="33"/>
                  </a:cubicBezTo>
                  <a:cubicBezTo>
                    <a:pt x="92" y="31"/>
                    <a:pt x="91" y="29"/>
                    <a:pt x="87" y="31"/>
                  </a:cubicBezTo>
                  <a:cubicBezTo>
                    <a:pt x="84" y="32"/>
                    <a:pt x="81" y="34"/>
                    <a:pt x="81" y="36"/>
                  </a:cubicBezTo>
                  <a:cubicBezTo>
                    <a:pt x="81" y="37"/>
                    <a:pt x="78" y="39"/>
                    <a:pt x="78" y="37"/>
                  </a:cubicBezTo>
                  <a:cubicBezTo>
                    <a:pt x="78" y="35"/>
                    <a:pt x="75" y="34"/>
                    <a:pt x="73" y="34"/>
                  </a:cubicBezTo>
                  <a:cubicBezTo>
                    <a:pt x="71" y="33"/>
                    <a:pt x="68" y="34"/>
                    <a:pt x="68" y="32"/>
                  </a:cubicBezTo>
                  <a:cubicBezTo>
                    <a:pt x="67" y="30"/>
                    <a:pt x="64" y="28"/>
                    <a:pt x="64" y="26"/>
                  </a:cubicBezTo>
                  <a:cubicBezTo>
                    <a:pt x="64" y="23"/>
                    <a:pt x="65" y="20"/>
                    <a:pt x="63" y="20"/>
                  </a:cubicBezTo>
                  <a:cubicBezTo>
                    <a:pt x="61" y="19"/>
                    <a:pt x="59" y="16"/>
                    <a:pt x="58" y="16"/>
                  </a:cubicBezTo>
                  <a:cubicBezTo>
                    <a:pt x="56" y="16"/>
                    <a:pt x="46" y="16"/>
                    <a:pt x="45" y="16"/>
                  </a:cubicBezTo>
                  <a:cubicBezTo>
                    <a:pt x="44" y="15"/>
                    <a:pt x="38" y="18"/>
                    <a:pt x="37" y="16"/>
                  </a:cubicBezTo>
                  <a:cubicBezTo>
                    <a:pt x="37" y="15"/>
                    <a:pt x="32" y="10"/>
                    <a:pt x="30" y="8"/>
                  </a:cubicBezTo>
                  <a:cubicBezTo>
                    <a:pt x="29" y="9"/>
                    <a:pt x="29" y="10"/>
                    <a:pt x="28" y="11"/>
                  </a:cubicBezTo>
                  <a:cubicBezTo>
                    <a:pt x="23" y="14"/>
                    <a:pt x="19" y="14"/>
                    <a:pt x="20" y="9"/>
                  </a:cubicBezTo>
                  <a:cubicBezTo>
                    <a:pt x="22" y="5"/>
                    <a:pt x="22" y="1"/>
                    <a:pt x="20" y="1"/>
                  </a:cubicBezTo>
                  <a:cubicBezTo>
                    <a:pt x="17" y="1"/>
                    <a:pt x="19" y="9"/>
                    <a:pt x="17" y="10"/>
                  </a:cubicBezTo>
                  <a:cubicBezTo>
                    <a:pt x="15" y="10"/>
                    <a:pt x="15" y="4"/>
                    <a:pt x="16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1" y="33"/>
                    <a:pt x="3" y="33"/>
                    <a:pt x="4" y="33"/>
                  </a:cubicBezTo>
                  <a:cubicBezTo>
                    <a:pt x="6" y="33"/>
                    <a:pt x="6" y="31"/>
                    <a:pt x="6" y="30"/>
                  </a:cubicBezTo>
                  <a:cubicBezTo>
                    <a:pt x="6" y="29"/>
                    <a:pt x="9" y="26"/>
                    <a:pt x="11" y="27"/>
                  </a:cubicBezTo>
                  <a:cubicBezTo>
                    <a:pt x="12" y="27"/>
                    <a:pt x="12" y="24"/>
                    <a:pt x="13" y="24"/>
                  </a:cubicBezTo>
                  <a:cubicBezTo>
                    <a:pt x="13" y="24"/>
                    <a:pt x="15" y="24"/>
                    <a:pt x="15" y="23"/>
                  </a:cubicBezTo>
                  <a:cubicBezTo>
                    <a:pt x="16" y="22"/>
                    <a:pt x="19" y="23"/>
                    <a:pt x="20" y="24"/>
                  </a:cubicBezTo>
                  <a:cubicBezTo>
                    <a:pt x="21" y="25"/>
                    <a:pt x="23" y="25"/>
                    <a:pt x="25" y="26"/>
                  </a:cubicBezTo>
                  <a:cubicBezTo>
                    <a:pt x="26" y="26"/>
                    <a:pt x="27" y="31"/>
                    <a:pt x="27" y="32"/>
                  </a:cubicBezTo>
                  <a:cubicBezTo>
                    <a:pt x="27" y="33"/>
                    <a:pt x="35" y="33"/>
                    <a:pt x="36" y="33"/>
                  </a:cubicBezTo>
                  <a:cubicBezTo>
                    <a:pt x="37" y="34"/>
                    <a:pt x="37" y="36"/>
                    <a:pt x="39" y="38"/>
                  </a:cubicBezTo>
                  <a:cubicBezTo>
                    <a:pt x="40" y="39"/>
                    <a:pt x="41" y="41"/>
                    <a:pt x="41" y="43"/>
                  </a:cubicBezTo>
                  <a:cubicBezTo>
                    <a:pt x="42" y="44"/>
                    <a:pt x="47" y="46"/>
                    <a:pt x="48" y="47"/>
                  </a:cubicBezTo>
                  <a:cubicBezTo>
                    <a:pt x="49" y="49"/>
                    <a:pt x="52" y="51"/>
                    <a:pt x="55" y="52"/>
                  </a:cubicBezTo>
                  <a:cubicBezTo>
                    <a:pt x="57" y="52"/>
                    <a:pt x="60" y="56"/>
                    <a:pt x="61" y="56"/>
                  </a:cubicBezTo>
                  <a:cubicBezTo>
                    <a:pt x="63" y="56"/>
                    <a:pt x="67" y="58"/>
                    <a:pt x="67" y="58"/>
                  </a:cubicBezTo>
                  <a:cubicBezTo>
                    <a:pt x="67" y="62"/>
                    <a:pt x="67" y="62"/>
                    <a:pt x="67" y="62"/>
                  </a:cubicBezTo>
                  <a:cubicBezTo>
                    <a:pt x="67" y="62"/>
                    <a:pt x="68" y="62"/>
                    <a:pt x="68" y="62"/>
                  </a:cubicBezTo>
                  <a:cubicBezTo>
                    <a:pt x="70" y="61"/>
                    <a:pt x="71" y="63"/>
                    <a:pt x="73" y="63"/>
                  </a:cubicBezTo>
                  <a:cubicBezTo>
                    <a:pt x="74" y="63"/>
                    <a:pt x="75" y="64"/>
                    <a:pt x="75" y="64"/>
                  </a:cubicBezTo>
                  <a:cubicBezTo>
                    <a:pt x="75" y="61"/>
                    <a:pt x="77" y="59"/>
                    <a:pt x="78" y="58"/>
                  </a:cubicBezTo>
                  <a:cubicBezTo>
                    <a:pt x="80" y="57"/>
                    <a:pt x="77" y="54"/>
                    <a:pt x="77" y="52"/>
                  </a:cubicBezTo>
                  <a:cubicBezTo>
                    <a:pt x="78" y="50"/>
                    <a:pt x="73" y="49"/>
                    <a:pt x="73" y="48"/>
                  </a:cubicBezTo>
                  <a:cubicBezTo>
                    <a:pt x="74" y="46"/>
                    <a:pt x="78" y="46"/>
                    <a:pt x="79" y="45"/>
                  </a:cubicBezTo>
                  <a:cubicBezTo>
                    <a:pt x="81" y="45"/>
                    <a:pt x="80" y="42"/>
                    <a:pt x="81" y="42"/>
                  </a:cubicBezTo>
                  <a:cubicBezTo>
                    <a:pt x="83" y="42"/>
                    <a:pt x="84" y="40"/>
                    <a:pt x="84" y="39"/>
                  </a:cubicBezTo>
                  <a:cubicBezTo>
                    <a:pt x="85" y="37"/>
                    <a:pt x="88" y="39"/>
                    <a:pt x="89" y="38"/>
                  </a:cubicBezTo>
                  <a:cubicBezTo>
                    <a:pt x="91" y="36"/>
                    <a:pt x="93" y="36"/>
                    <a:pt x="93" y="37"/>
                  </a:cubicBezTo>
                  <a:cubicBezTo>
                    <a:pt x="94" y="37"/>
                    <a:pt x="92" y="40"/>
                    <a:pt x="91" y="42"/>
                  </a:cubicBezTo>
                  <a:cubicBezTo>
                    <a:pt x="94" y="42"/>
                    <a:pt x="98" y="41"/>
                    <a:pt x="98" y="40"/>
                  </a:cubicBezTo>
                  <a:cubicBezTo>
                    <a:pt x="99" y="39"/>
                    <a:pt x="103" y="42"/>
                    <a:pt x="104" y="39"/>
                  </a:cubicBezTo>
                  <a:cubicBezTo>
                    <a:pt x="105" y="37"/>
                    <a:pt x="110" y="39"/>
                    <a:pt x="107" y="36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0" name="Freeform 143">
              <a:extLst>
                <a:ext uri="{FF2B5EF4-FFF2-40B4-BE49-F238E27FC236}">
                  <a16:creationId xmlns:a16="http://schemas.microsoft.com/office/drawing/2014/main" xmlns="" id="{F4506AB9-A82F-4B12-A11C-63346045838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51651" y="1520370"/>
              <a:ext cx="608102" cy="961720"/>
            </a:xfrm>
            <a:custGeom>
              <a:avLst/>
              <a:gdLst>
                <a:gd name="T0" fmla="*/ 153 w 162"/>
                <a:gd name="T1" fmla="*/ 134 h 256"/>
                <a:gd name="T2" fmla="*/ 153 w 162"/>
                <a:gd name="T3" fmla="*/ 126 h 256"/>
                <a:gd name="T4" fmla="*/ 144 w 162"/>
                <a:gd name="T5" fmla="*/ 125 h 256"/>
                <a:gd name="T6" fmla="*/ 134 w 162"/>
                <a:gd name="T7" fmla="*/ 124 h 256"/>
                <a:gd name="T8" fmla="*/ 130 w 162"/>
                <a:gd name="T9" fmla="*/ 124 h 256"/>
                <a:gd name="T10" fmla="*/ 120 w 162"/>
                <a:gd name="T11" fmla="*/ 126 h 256"/>
                <a:gd name="T12" fmla="*/ 112 w 162"/>
                <a:gd name="T13" fmla="*/ 134 h 256"/>
                <a:gd name="T14" fmla="*/ 112 w 162"/>
                <a:gd name="T15" fmla="*/ 125 h 256"/>
                <a:gd name="T16" fmla="*/ 101 w 162"/>
                <a:gd name="T17" fmla="*/ 132 h 256"/>
                <a:gd name="T18" fmla="*/ 96 w 162"/>
                <a:gd name="T19" fmla="*/ 134 h 256"/>
                <a:gd name="T20" fmla="*/ 92 w 162"/>
                <a:gd name="T21" fmla="*/ 133 h 256"/>
                <a:gd name="T22" fmla="*/ 83 w 162"/>
                <a:gd name="T23" fmla="*/ 139 h 256"/>
                <a:gd name="T24" fmla="*/ 77 w 162"/>
                <a:gd name="T25" fmla="*/ 144 h 256"/>
                <a:gd name="T26" fmla="*/ 72 w 162"/>
                <a:gd name="T27" fmla="*/ 146 h 256"/>
                <a:gd name="T28" fmla="*/ 62 w 162"/>
                <a:gd name="T29" fmla="*/ 149 h 256"/>
                <a:gd name="T30" fmla="*/ 58 w 162"/>
                <a:gd name="T31" fmla="*/ 154 h 256"/>
                <a:gd name="T32" fmla="*/ 71 w 162"/>
                <a:gd name="T33" fmla="*/ 155 h 256"/>
                <a:gd name="T34" fmla="*/ 62 w 162"/>
                <a:gd name="T35" fmla="*/ 162 h 256"/>
                <a:gd name="T36" fmla="*/ 48 w 162"/>
                <a:gd name="T37" fmla="*/ 177 h 256"/>
                <a:gd name="T38" fmla="*/ 39 w 162"/>
                <a:gd name="T39" fmla="*/ 189 h 256"/>
                <a:gd name="T40" fmla="*/ 31 w 162"/>
                <a:gd name="T41" fmla="*/ 199 h 256"/>
                <a:gd name="T42" fmla="*/ 20 w 162"/>
                <a:gd name="T43" fmla="*/ 207 h 256"/>
                <a:gd name="T44" fmla="*/ 9 w 162"/>
                <a:gd name="T45" fmla="*/ 214 h 256"/>
                <a:gd name="T46" fmla="*/ 3 w 162"/>
                <a:gd name="T47" fmla="*/ 224 h 256"/>
                <a:gd name="T48" fmla="*/ 2 w 162"/>
                <a:gd name="T49" fmla="*/ 235 h 256"/>
                <a:gd name="T50" fmla="*/ 7 w 162"/>
                <a:gd name="T51" fmla="*/ 239 h 256"/>
                <a:gd name="T52" fmla="*/ 6 w 162"/>
                <a:gd name="T53" fmla="*/ 243 h 256"/>
                <a:gd name="T54" fmla="*/ 11 w 162"/>
                <a:gd name="T55" fmla="*/ 253 h 256"/>
                <a:gd name="T56" fmla="*/ 36 w 162"/>
                <a:gd name="T57" fmla="*/ 241 h 256"/>
                <a:gd name="T58" fmla="*/ 43 w 162"/>
                <a:gd name="T59" fmla="*/ 243 h 256"/>
                <a:gd name="T60" fmla="*/ 48 w 162"/>
                <a:gd name="T61" fmla="*/ 228 h 256"/>
                <a:gd name="T62" fmla="*/ 46 w 162"/>
                <a:gd name="T63" fmla="*/ 208 h 256"/>
                <a:gd name="T64" fmla="*/ 57 w 162"/>
                <a:gd name="T65" fmla="*/ 194 h 256"/>
                <a:gd name="T66" fmla="*/ 65 w 162"/>
                <a:gd name="T67" fmla="*/ 176 h 256"/>
                <a:gd name="T68" fmla="*/ 73 w 162"/>
                <a:gd name="T69" fmla="*/ 160 h 256"/>
                <a:gd name="T70" fmla="*/ 90 w 162"/>
                <a:gd name="T71" fmla="*/ 151 h 256"/>
                <a:gd name="T72" fmla="*/ 103 w 162"/>
                <a:gd name="T73" fmla="*/ 143 h 256"/>
                <a:gd name="T74" fmla="*/ 125 w 162"/>
                <a:gd name="T75" fmla="*/ 149 h 256"/>
                <a:gd name="T76" fmla="*/ 138 w 162"/>
                <a:gd name="T77" fmla="*/ 135 h 256"/>
                <a:gd name="T78" fmla="*/ 153 w 162"/>
                <a:gd name="T79" fmla="*/ 141 h 256"/>
                <a:gd name="T80" fmla="*/ 45 w 162"/>
                <a:gd name="T81" fmla="*/ 19 h 256"/>
                <a:gd name="T82" fmla="*/ 60 w 162"/>
                <a:gd name="T83" fmla="*/ 27 h 256"/>
                <a:gd name="T84" fmla="*/ 72 w 162"/>
                <a:gd name="T85" fmla="*/ 30 h 256"/>
                <a:gd name="T86" fmla="*/ 72 w 162"/>
                <a:gd name="T87" fmla="*/ 38 h 256"/>
                <a:gd name="T88" fmla="*/ 62 w 162"/>
                <a:gd name="T89" fmla="*/ 48 h 256"/>
                <a:gd name="T90" fmla="*/ 74 w 162"/>
                <a:gd name="T91" fmla="*/ 53 h 256"/>
                <a:gd name="T92" fmla="*/ 89 w 162"/>
                <a:gd name="T93" fmla="*/ 29 h 256"/>
                <a:gd name="T94" fmla="*/ 100 w 162"/>
                <a:gd name="T95" fmla="*/ 35 h 256"/>
                <a:gd name="T96" fmla="*/ 117 w 162"/>
                <a:gd name="T97" fmla="*/ 42 h 256"/>
                <a:gd name="T98" fmla="*/ 111 w 162"/>
                <a:gd name="T99" fmla="*/ 33 h 256"/>
                <a:gd name="T100" fmla="*/ 97 w 162"/>
                <a:gd name="T101" fmla="*/ 22 h 256"/>
                <a:gd name="T102" fmla="*/ 83 w 162"/>
                <a:gd name="T103" fmla="*/ 14 h 256"/>
                <a:gd name="T104" fmla="*/ 70 w 162"/>
                <a:gd name="T105" fmla="*/ 7 h 256"/>
                <a:gd name="T106" fmla="*/ 65 w 162"/>
                <a:gd name="T107" fmla="*/ 14 h 256"/>
                <a:gd name="T108" fmla="*/ 52 w 162"/>
                <a:gd name="T109" fmla="*/ 14 h 256"/>
                <a:gd name="T110" fmla="*/ 44 w 162"/>
                <a:gd name="T111" fmla="*/ 11 h 256"/>
                <a:gd name="T112" fmla="*/ 39 w 162"/>
                <a:gd name="T113" fmla="*/ 30 h 256"/>
                <a:gd name="T114" fmla="*/ 39 w 162"/>
                <a:gd name="T115" fmla="*/ 30 h 256"/>
                <a:gd name="T116" fmla="*/ 92 w 162"/>
                <a:gd name="T117" fmla="*/ 15 h 256"/>
                <a:gd name="T118" fmla="*/ 130 w 162"/>
                <a:gd name="T119" fmla="*/ 14 h 256"/>
                <a:gd name="T120" fmla="*/ 113 w 162"/>
                <a:gd name="T121" fmla="*/ 6 h 256"/>
                <a:gd name="T122" fmla="*/ 98 w 162"/>
                <a:gd name="T123" fmla="*/ 5 h 256"/>
                <a:gd name="T124" fmla="*/ 88 w 162"/>
                <a:gd name="T125" fmla="*/ 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2" h="256">
                  <a:moveTo>
                    <a:pt x="157" y="137"/>
                  </a:moveTo>
                  <a:cubicBezTo>
                    <a:pt x="156" y="138"/>
                    <a:pt x="154" y="138"/>
                    <a:pt x="154" y="137"/>
                  </a:cubicBezTo>
                  <a:cubicBezTo>
                    <a:pt x="154" y="135"/>
                    <a:pt x="150" y="134"/>
                    <a:pt x="150" y="133"/>
                  </a:cubicBezTo>
                  <a:cubicBezTo>
                    <a:pt x="150" y="133"/>
                    <a:pt x="151" y="133"/>
                    <a:pt x="153" y="134"/>
                  </a:cubicBezTo>
                  <a:cubicBezTo>
                    <a:pt x="154" y="135"/>
                    <a:pt x="155" y="134"/>
                    <a:pt x="157" y="132"/>
                  </a:cubicBezTo>
                  <a:cubicBezTo>
                    <a:pt x="159" y="131"/>
                    <a:pt x="161" y="132"/>
                    <a:pt x="161" y="131"/>
                  </a:cubicBezTo>
                  <a:cubicBezTo>
                    <a:pt x="162" y="129"/>
                    <a:pt x="159" y="128"/>
                    <a:pt x="158" y="128"/>
                  </a:cubicBezTo>
                  <a:cubicBezTo>
                    <a:pt x="157" y="127"/>
                    <a:pt x="155" y="126"/>
                    <a:pt x="153" y="126"/>
                  </a:cubicBezTo>
                  <a:cubicBezTo>
                    <a:pt x="151" y="126"/>
                    <a:pt x="151" y="126"/>
                    <a:pt x="150" y="124"/>
                  </a:cubicBezTo>
                  <a:cubicBezTo>
                    <a:pt x="149" y="123"/>
                    <a:pt x="145" y="125"/>
                    <a:pt x="145" y="128"/>
                  </a:cubicBezTo>
                  <a:cubicBezTo>
                    <a:pt x="145" y="130"/>
                    <a:pt x="143" y="130"/>
                    <a:pt x="144" y="128"/>
                  </a:cubicBezTo>
                  <a:cubicBezTo>
                    <a:pt x="144" y="127"/>
                    <a:pt x="143" y="125"/>
                    <a:pt x="144" y="125"/>
                  </a:cubicBezTo>
                  <a:cubicBezTo>
                    <a:pt x="146" y="124"/>
                    <a:pt x="145" y="122"/>
                    <a:pt x="142" y="121"/>
                  </a:cubicBezTo>
                  <a:cubicBezTo>
                    <a:pt x="138" y="121"/>
                    <a:pt x="137" y="124"/>
                    <a:pt x="138" y="125"/>
                  </a:cubicBezTo>
                  <a:cubicBezTo>
                    <a:pt x="139" y="126"/>
                    <a:pt x="136" y="130"/>
                    <a:pt x="134" y="130"/>
                  </a:cubicBezTo>
                  <a:cubicBezTo>
                    <a:pt x="133" y="130"/>
                    <a:pt x="134" y="126"/>
                    <a:pt x="134" y="124"/>
                  </a:cubicBezTo>
                  <a:cubicBezTo>
                    <a:pt x="134" y="123"/>
                    <a:pt x="133" y="124"/>
                    <a:pt x="130" y="127"/>
                  </a:cubicBezTo>
                  <a:cubicBezTo>
                    <a:pt x="128" y="130"/>
                    <a:pt x="126" y="132"/>
                    <a:pt x="124" y="132"/>
                  </a:cubicBezTo>
                  <a:cubicBezTo>
                    <a:pt x="123" y="133"/>
                    <a:pt x="123" y="130"/>
                    <a:pt x="126" y="129"/>
                  </a:cubicBezTo>
                  <a:cubicBezTo>
                    <a:pt x="128" y="127"/>
                    <a:pt x="128" y="124"/>
                    <a:pt x="130" y="124"/>
                  </a:cubicBezTo>
                  <a:cubicBezTo>
                    <a:pt x="131" y="124"/>
                    <a:pt x="131" y="122"/>
                    <a:pt x="129" y="121"/>
                  </a:cubicBezTo>
                  <a:cubicBezTo>
                    <a:pt x="127" y="121"/>
                    <a:pt x="126" y="123"/>
                    <a:pt x="125" y="124"/>
                  </a:cubicBezTo>
                  <a:cubicBezTo>
                    <a:pt x="125" y="125"/>
                    <a:pt x="121" y="123"/>
                    <a:pt x="121" y="124"/>
                  </a:cubicBezTo>
                  <a:cubicBezTo>
                    <a:pt x="121" y="124"/>
                    <a:pt x="119" y="125"/>
                    <a:pt x="120" y="126"/>
                  </a:cubicBezTo>
                  <a:cubicBezTo>
                    <a:pt x="121" y="127"/>
                    <a:pt x="119" y="129"/>
                    <a:pt x="119" y="127"/>
                  </a:cubicBezTo>
                  <a:cubicBezTo>
                    <a:pt x="118" y="125"/>
                    <a:pt x="115" y="126"/>
                    <a:pt x="114" y="128"/>
                  </a:cubicBezTo>
                  <a:cubicBezTo>
                    <a:pt x="113" y="130"/>
                    <a:pt x="112" y="130"/>
                    <a:pt x="113" y="131"/>
                  </a:cubicBezTo>
                  <a:cubicBezTo>
                    <a:pt x="114" y="131"/>
                    <a:pt x="114" y="134"/>
                    <a:pt x="112" y="134"/>
                  </a:cubicBezTo>
                  <a:cubicBezTo>
                    <a:pt x="110" y="135"/>
                    <a:pt x="111" y="130"/>
                    <a:pt x="110" y="130"/>
                  </a:cubicBezTo>
                  <a:cubicBezTo>
                    <a:pt x="108" y="131"/>
                    <a:pt x="109" y="128"/>
                    <a:pt x="111" y="128"/>
                  </a:cubicBezTo>
                  <a:cubicBezTo>
                    <a:pt x="113" y="128"/>
                    <a:pt x="115" y="125"/>
                    <a:pt x="114" y="125"/>
                  </a:cubicBezTo>
                  <a:cubicBezTo>
                    <a:pt x="114" y="124"/>
                    <a:pt x="112" y="124"/>
                    <a:pt x="112" y="125"/>
                  </a:cubicBezTo>
                  <a:cubicBezTo>
                    <a:pt x="112" y="127"/>
                    <a:pt x="109" y="126"/>
                    <a:pt x="107" y="126"/>
                  </a:cubicBezTo>
                  <a:cubicBezTo>
                    <a:pt x="105" y="126"/>
                    <a:pt x="105" y="129"/>
                    <a:pt x="107" y="130"/>
                  </a:cubicBezTo>
                  <a:cubicBezTo>
                    <a:pt x="110" y="132"/>
                    <a:pt x="107" y="133"/>
                    <a:pt x="106" y="132"/>
                  </a:cubicBezTo>
                  <a:cubicBezTo>
                    <a:pt x="104" y="131"/>
                    <a:pt x="102" y="131"/>
                    <a:pt x="101" y="132"/>
                  </a:cubicBezTo>
                  <a:cubicBezTo>
                    <a:pt x="100" y="132"/>
                    <a:pt x="104" y="134"/>
                    <a:pt x="104" y="135"/>
                  </a:cubicBezTo>
                  <a:cubicBezTo>
                    <a:pt x="105" y="136"/>
                    <a:pt x="102" y="134"/>
                    <a:pt x="102" y="135"/>
                  </a:cubicBezTo>
                  <a:cubicBezTo>
                    <a:pt x="101" y="135"/>
                    <a:pt x="98" y="134"/>
                    <a:pt x="98" y="132"/>
                  </a:cubicBezTo>
                  <a:cubicBezTo>
                    <a:pt x="98" y="131"/>
                    <a:pt x="94" y="133"/>
                    <a:pt x="96" y="134"/>
                  </a:cubicBezTo>
                  <a:cubicBezTo>
                    <a:pt x="99" y="134"/>
                    <a:pt x="98" y="136"/>
                    <a:pt x="98" y="138"/>
                  </a:cubicBezTo>
                  <a:cubicBezTo>
                    <a:pt x="98" y="140"/>
                    <a:pt x="95" y="138"/>
                    <a:pt x="96" y="136"/>
                  </a:cubicBezTo>
                  <a:cubicBezTo>
                    <a:pt x="96" y="135"/>
                    <a:pt x="94" y="135"/>
                    <a:pt x="92" y="136"/>
                  </a:cubicBezTo>
                  <a:cubicBezTo>
                    <a:pt x="90" y="137"/>
                    <a:pt x="92" y="134"/>
                    <a:pt x="92" y="133"/>
                  </a:cubicBezTo>
                  <a:cubicBezTo>
                    <a:pt x="91" y="131"/>
                    <a:pt x="89" y="133"/>
                    <a:pt x="87" y="133"/>
                  </a:cubicBezTo>
                  <a:cubicBezTo>
                    <a:pt x="85" y="133"/>
                    <a:pt x="84" y="133"/>
                    <a:pt x="86" y="135"/>
                  </a:cubicBezTo>
                  <a:cubicBezTo>
                    <a:pt x="87" y="136"/>
                    <a:pt x="87" y="138"/>
                    <a:pt x="85" y="138"/>
                  </a:cubicBezTo>
                  <a:cubicBezTo>
                    <a:pt x="83" y="137"/>
                    <a:pt x="83" y="138"/>
                    <a:pt x="83" y="139"/>
                  </a:cubicBezTo>
                  <a:cubicBezTo>
                    <a:pt x="83" y="141"/>
                    <a:pt x="81" y="141"/>
                    <a:pt x="81" y="139"/>
                  </a:cubicBezTo>
                  <a:cubicBezTo>
                    <a:pt x="81" y="138"/>
                    <a:pt x="77" y="138"/>
                    <a:pt x="76" y="140"/>
                  </a:cubicBezTo>
                  <a:cubicBezTo>
                    <a:pt x="76" y="141"/>
                    <a:pt x="73" y="142"/>
                    <a:pt x="73" y="144"/>
                  </a:cubicBezTo>
                  <a:cubicBezTo>
                    <a:pt x="74" y="146"/>
                    <a:pt x="76" y="143"/>
                    <a:pt x="77" y="144"/>
                  </a:cubicBezTo>
                  <a:cubicBezTo>
                    <a:pt x="79" y="144"/>
                    <a:pt x="77" y="145"/>
                    <a:pt x="78" y="146"/>
                  </a:cubicBezTo>
                  <a:cubicBezTo>
                    <a:pt x="79" y="147"/>
                    <a:pt x="79" y="149"/>
                    <a:pt x="77" y="148"/>
                  </a:cubicBezTo>
                  <a:cubicBezTo>
                    <a:pt x="76" y="146"/>
                    <a:pt x="75" y="146"/>
                    <a:pt x="74" y="148"/>
                  </a:cubicBezTo>
                  <a:cubicBezTo>
                    <a:pt x="74" y="150"/>
                    <a:pt x="73" y="148"/>
                    <a:pt x="72" y="146"/>
                  </a:cubicBezTo>
                  <a:cubicBezTo>
                    <a:pt x="70" y="145"/>
                    <a:pt x="69" y="149"/>
                    <a:pt x="68" y="148"/>
                  </a:cubicBezTo>
                  <a:cubicBezTo>
                    <a:pt x="67" y="147"/>
                    <a:pt x="70" y="144"/>
                    <a:pt x="70" y="143"/>
                  </a:cubicBezTo>
                  <a:cubicBezTo>
                    <a:pt x="69" y="142"/>
                    <a:pt x="68" y="144"/>
                    <a:pt x="66" y="146"/>
                  </a:cubicBezTo>
                  <a:cubicBezTo>
                    <a:pt x="64" y="148"/>
                    <a:pt x="61" y="148"/>
                    <a:pt x="62" y="149"/>
                  </a:cubicBezTo>
                  <a:cubicBezTo>
                    <a:pt x="63" y="150"/>
                    <a:pt x="60" y="150"/>
                    <a:pt x="59" y="152"/>
                  </a:cubicBezTo>
                  <a:cubicBezTo>
                    <a:pt x="59" y="154"/>
                    <a:pt x="54" y="155"/>
                    <a:pt x="52" y="156"/>
                  </a:cubicBezTo>
                  <a:cubicBezTo>
                    <a:pt x="49" y="158"/>
                    <a:pt x="52" y="158"/>
                    <a:pt x="54" y="157"/>
                  </a:cubicBezTo>
                  <a:cubicBezTo>
                    <a:pt x="55" y="155"/>
                    <a:pt x="56" y="156"/>
                    <a:pt x="58" y="154"/>
                  </a:cubicBezTo>
                  <a:cubicBezTo>
                    <a:pt x="61" y="153"/>
                    <a:pt x="63" y="151"/>
                    <a:pt x="64" y="152"/>
                  </a:cubicBezTo>
                  <a:cubicBezTo>
                    <a:pt x="65" y="153"/>
                    <a:pt x="67" y="153"/>
                    <a:pt x="68" y="152"/>
                  </a:cubicBezTo>
                  <a:cubicBezTo>
                    <a:pt x="69" y="150"/>
                    <a:pt x="71" y="150"/>
                    <a:pt x="72" y="151"/>
                  </a:cubicBezTo>
                  <a:cubicBezTo>
                    <a:pt x="73" y="152"/>
                    <a:pt x="70" y="153"/>
                    <a:pt x="71" y="155"/>
                  </a:cubicBezTo>
                  <a:cubicBezTo>
                    <a:pt x="73" y="156"/>
                    <a:pt x="70" y="157"/>
                    <a:pt x="70" y="156"/>
                  </a:cubicBezTo>
                  <a:cubicBezTo>
                    <a:pt x="70" y="154"/>
                    <a:pt x="68" y="153"/>
                    <a:pt x="67" y="154"/>
                  </a:cubicBezTo>
                  <a:cubicBezTo>
                    <a:pt x="67" y="156"/>
                    <a:pt x="65" y="157"/>
                    <a:pt x="64" y="157"/>
                  </a:cubicBezTo>
                  <a:cubicBezTo>
                    <a:pt x="63" y="157"/>
                    <a:pt x="62" y="159"/>
                    <a:pt x="62" y="162"/>
                  </a:cubicBezTo>
                  <a:cubicBezTo>
                    <a:pt x="62" y="164"/>
                    <a:pt x="60" y="162"/>
                    <a:pt x="59" y="163"/>
                  </a:cubicBezTo>
                  <a:cubicBezTo>
                    <a:pt x="59" y="165"/>
                    <a:pt x="56" y="169"/>
                    <a:pt x="54" y="171"/>
                  </a:cubicBezTo>
                  <a:cubicBezTo>
                    <a:pt x="51" y="174"/>
                    <a:pt x="54" y="174"/>
                    <a:pt x="53" y="176"/>
                  </a:cubicBezTo>
                  <a:cubicBezTo>
                    <a:pt x="52" y="177"/>
                    <a:pt x="49" y="176"/>
                    <a:pt x="48" y="177"/>
                  </a:cubicBezTo>
                  <a:cubicBezTo>
                    <a:pt x="47" y="177"/>
                    <a:pt x="48" y="181"/>
                    <a:pt x="47" y="182"/>
                  </a:cubicBezTo>
                  <a:cubicBezTo>
                    <a:pt x="46" y="184"/>
                    <a:pt x="47" y="185"/>
                    <a:pt x="47" y="187"/>
                  </a:cubicBezTo>
                  <a:cubicBezTo>
                    <a:pt x="47" y="188"/>
                    <a:pt x="43" y="186"/>
                    <a:pt x="43" y="187"/>
                  </a:cubicBezTo>
                  <a:cubicBezTo>
                    <a:pt x="43" y="189"/>
                    <a:pt x="40" y="188"/>
                    <a:pt x="39" y="189"/>
                  </a:cubicBezTo>
                  <a:cubicBezTo>
                    <a:pt x="38" y="189"/>
                    <a:pt x="41" y="191"/>
                    <a:pt x="42" y="192"/>
                  </a:cubicBezTo>
                  <a:cubicBezTo>
                    <a:pt x="44" y="194"/>
                    <a:pt x="41" y="195"/>
                    <a:pt x="40" y="193"/>
                  </a:cubicBezTo>
                  <a:cubicBezTo>
                    <a:pt x="40" y="192"/>
                    <a:pt x="38" y="194"/>
                    <a:pt x="35" y="196"/>
                  </a:cubicBezTo>
                  <a:cubicBezTo>
                    <a:pt x="32" y="197"/>
                    <a:pt x="33" y="199"/>
                    <a:pt x="31" y="199"/>
                  </a:cubicBezTo>
                  <a:cubicBezTo>
                    <a:pt x="29" y="200"/>
                    <a:pt x="29" y="203"/>
                    <a:pt x="28" y="204"/>
                  </a:cubicBezTo>
                  <a:cubicBezTo>
                    <a:pt x="26" y="205"/>
                    <a:pt x="27" y="202"/>
                    <a:pt x="25" y="202"/>
                  </a:cubicBezTo>
                  <a:cubicBezTo>
                    <a:pt x="22" y="201"/>
                    <a:pt x="22" y="203"/>
                    <a:pt x="24" y="205"/>
                  </a:cubicBezTo>
                  <a:cubicBezTo>
                    <a:pt x="25" y="207"/>
                    <a:pt x="22" y="205"/>
                    <a:pt x="20" y="207"/>
                  </a:cubicBezTo>
                  <a:cubicBezTo>
                    <a:pt x="19" y="209"/>
                    <a:pt x="15" y="208"/>
                    <a:pt x="14" y="209"/>
                  </a:cubicBezTo>
                  <a:cubicBezTo>
                    <a:pt x="13" y="211"/>
                    <a:pt x="17" y="211"/>
                    <a:pt x="18" y="212"/>
                  </a:cubicBezTo>
                  <a:cubicBezTo>
                    <a:pt x="18" y="213"/>
                    <a:pt x="14" y="212"/>
                    <a:pt x="12" y="212"/>
                  </a:cubicBezTo>
                  <a:cubicBezTo>
                    <a:pt x="10" y="211"/>
                    <a:pt x="11" y="214"/>
                    <a:pt x="9" y="214"/>
                  </a:cubicBezTo>
                  <a:cubicBezTo>
                    <a:pt x="7" y="214"/>
                    <a:pt x="5" y="216"/>
                    <a:pt x="6" y="217"/>
                  </a:cubicBezTo>
                  <a:cubicBezTo>
                    <a:pt x="7" y="218"/>
                    <a:pt x="5" y="218"/>
                    <a:pt x="4" y="218"/>
                  </a:cubicBezTo>
                  <a:cubicBezTo>
                    <a:pt x="3" y="217"/>
                    <a:pt x="1" y="219"/>
                    <a:pt x="1" y="220"/>
                  </a:cubicBezTo>
                  <a:cubicBezTo>
                    <a:pt x="1" y="222"/>
                    <a:pt x="4" y="223"/>
                    <a:pt x="3" y="224"/>
                  </a:cubicBezTo>
                  <a:cubicBezTo>
                    <a:pt x="3" y="224"/>
                    <a:pt x="1" y="225"/>
                    <a:pt x="3" y="226"/>
                  </a:cubicBezTo>
                  <a:cubicBezTo>
                    <a:pt x="4" y="226"/>
                    <a:pt x="3" y="228"/>
                    <a:pt x="2" y="228"/>
                  </a:cubicBezTo>
                  <a:cubicBezTo>
                    <a:pt x="1" y="229"/>
                    <a:pt x="1" y="230"/>
                    <a:pt x="2" y="231"/>
                  </a:cubicBezTo>
                  <a:cubicBezTo>
                    <a:pt x="3" y="232"/>
                    <a:pt x="0" y="233"/>
                    <a:pt x="2" y="235"/>
                  </a:cubicBezTo>
                  <a:cubicBezTo>
                    <a:pt x="3" y="237"/>
                    <a:pt x="4" y="234"/>
                    <a:pt x="5" y="236"/>
                  </a:cubicBezTo>
                  <a:cubicBezTo>
                    <a:pt x="5" y="237"/>
                    <a:pt x="7" y="236"/>
                    <a:pt x="9" y="234"/>
                  </a:cubicBezTo>
                  <a:cubicBezTo>
                    <a:pt x="11" y="232"/>
                    <a:pt x="12" y="236"/>
                    <a:pt x="10" y="236"/>
                  </a:cubicBezTo>
                  <a:cubicBezTo>
                    <a:pt x="9" y="236"/>
                    <a:pt x="7" y="237"/>
                    <a:pt x="7" y="239"/>
                  </a:cubicBezTo>
                  <a:cubicBezTo>
                    <a:pt x="7" y="240"/>
                    <a:pt x="5" y="240"/>
                    <a:pt x="5" y="238"/>
                  </a:cubicBezTo>
                  <a:cubicBezTo>
                    <a:pt x="5" y="236"/>
                    <a:pt x="1" y="238"/>
                    <a:pt x="2" y="240"/>
                  </a:cubicBezTo>
                  <a:cubicBezTo>
                    <a:pt x="4" y="241"/>
                    <a:pt x="2" y="242"/>
                    <a:pt x="2" y="244"/>
                  </a:cubicBezTo>
                  <a:cubicBezTo>
                    <a:pt x="2" y="245"/>
                    <a:pt x="5" y="245"/>
                    <a:pt x="6" y="243"/>
                  </a:cubicBezTo>
                  <a:cubicBezTo>
                    <a:pt x="7" y="242"/>
                    <a:pt x="8" y="242"/>
                    <a:pt x="9" y="244"/>
                  </a:cubicBezTo>
                  <a:cubicBezTo>
                    <a:pt x="9" y="245"/>
                    <a:pt x="7" y="244"/>
                    <a:pt x="7" y="246"/>
                  </a:cubicBezTo>
                  <a:cubicBezTo>
                    <a:pt x="7" y="248"/>
                    <a:pt x="6" y="246"/>
                    <a:pt x="5" y="248"/>
                  </a:cubicBezTo>
                  <a:cubicBezTo>
                    <a:pt x="4" y="250"/>
                    <a:pt x="9" y="253"/>
                    <a:pt x="11" y="253"/>
                  </a:cubicBezTo>
                  <a:cubicBezTo>
                    <a:pt x="13" y="254"/>
                    <a:pt x="15" y="256"/>
                    <a:pt x="19" y="255"/>
                  </a:cubicBezTo>
                  <a:cubicBezTo>
                    <a:pt x="22" y="254"/>
                    <a:pt x="29" y="248"/>
                    <a:pt x="30" y="246"/>
                  </a:cubicBezTo>
                  <a:cubicBezTo>
                    <a:pt x="31" y="245"/>
                    <a:pt x="33" y="247"/>
                    <a:pt x="34" y="246"/>
                  </a:cubicBezTo>
                  <a:cubicBezTo>
                    <a:pt x="36" y="244"/>
                    <a:pt x="35" y="242"/>
                    <a:pt x="36" y="241"/>
                  </a:cubicBezTo>
                  <a:cubicBezTo>
                    <a:pt x="37" y="240"/>
                    <a:pt x="38" y="244"/>
                    <a:pt x="39" y="244"/>
                  </a:cubicBezTo>
                  <a:cubicBezTo>
                    <a:pt x="39" y="245"/>
                    <a:pt x="40" y="245"/>
                    <a:pt x="40" y="247"/>
                  </a:cubicBezTo>
                  <a:cubicBezTo>
                    <a:pt x="41" y="247"/>
                    <a:pt x="41" y="247"/>
                    <a:pt x="42" y="248"/>
                  </a:cubicBezTo>
                  <a:cubicBezTo>
                    <a:pt x="43" y="248"/>
                    <a:pt x="43" y="245"/>
                    <a:pt x="43" y="243"/>
                  </a:cubicBezTo>
                  <a:cubicBezTo>
                    <a:pt x="43" y="242"/>
                    <a:pt x="45" y="240"/>
                    <a:pt x="44" y="238"/>
                  </a:cubicBezTo>
                  <a:cubicBezTo>
                    <a:pt x="44" y="237"/>
                    <a:pt x="48" y="238"/>
                    <a:pt x="48" y="237"/>
                  </a:cubicBezTo>
                  <a:cubicBezTo>
                    <a:pt x="49" y="236"/>
                    <a:pt x="49" y="232"/>
                    <a:pt x="48" y="231"/>
                  </a:cubicBezTo>
                  <a:cubicBezTo>
                    <a:pt x="47" y="230"/>
                    <a:pt x="47" y="228"/>
                    <a:pt x="48" y="228"/>
                  </a:cubicBezTo>
                  <a:cubicBezTo>
                    <a:pt x="49" y="228"/>
                    <a:pt x="51" y="227"/>
                    <a:pt x="50" y="225"/>
                  </a:cubicBezTo>
                  <a:cubicBezTo>
                    <a:pt x="50" y="222"/>
                    <a:pt x="46" y="223"/>
                    <a:pt x="46" y="220"/>
                  </a:cubicBezTo>
                  <a:cubicBezTo>
                    <a:pt x="46" y="218"/>
                    <a:pt x="48" y="217"/>
                    <a:pt x="46" y="214"/>
                  </a:cubicBezTo>
                  <a:cubicBezTo>
                    <a:pt x="45" y="211"/>
                    <a:pt x="47" y="210"/>
                    <a:pt x="46" y="208"/>
                  </a:cubicBezTo>
                  <a:cubicBezTo>
                    <a:pt x="46" y="207"/>
                    <a:pt x="45" y="205"/>
                    <a:pt x="47" y="202"/>
                  </a:cubicBezTo>
                  <a:cubicBezTo>
                    <a:pt x="49" y="199"/>
                    <a:pt x="52" y="198"/>
                    <a:pt x="53" y="198"/>
                  </a:cubicBezTo>
                  <a:cubicBezTo>
                    <a:pt x="54" y="198"/>
                    <a:pt x="56" y="199"/>
                    <a:pt x="57" y="198"/>
                  </a:cubicBezTo>
                  <a:cubicBezTo>
                    <a:pt x="58" y="196"/>
                    <a:pt x="58" y="194"/>
                    <a:pt x="57" y="194"/>
                  </a:cubicBezTo>
                  <a:cubicBezTo>
                    <a:pt x="56" y="194"/>
                    <a:pt x="54" y="193"/>
                    <a:pt x="56" y="191"/>
                  </a:cubicBezTo>
                  <a:cubicBezTo>
                    <a:pt x="58" y="188"/>
                    <a:pt x="60" y="185"/>
                    <a:pt x="60" y="183"/>
                  </a:cubicBezTo>
                  <a:cubicBezTo>
                    <a:pt x="60" y="180"/>
                    <a:pt x="59" y="178"/>
                    <a:pt x="60" y="177"/>
                  </a:cubicBezTo>
                  <a:cubicBezTo>
                    <a:pt x="61" y="176"/>
                    <a:pt x="63" y="177"/>
                    <a:pt x="65" y="176"/>
                  </a:cubicBezTo>
                  <a:cubicBezTo>
                    <a:pt x="67" y="175"/>
                    <a:pt x="65" y="173"/>
                    <a:pt x="66" y="172"/>
                  </a:cubicBezTo>
                  <a:cubicBezTo>
                    <a:pt x="67" y="171"/>
                    <a:pt x="68" y="168"/>
                    <a:pt x="69" y="168"/>
                  </a:cubicBezTo>
                  <a:cubicBezTo>
                    <a:pt x="71" y="167"/>
                    <a:pt x="72" y="166"/>
                    <a:pt x="71" y="164"/>
                  </a:cubicBezTo>
                  <a:cubicBezTo>
                    <a:pt x="70" y="163"/>
                    <a:pt x="73" y="162"/>
                    <a:pt x="73" y="160"/>
                  </a:cubicBezTo>
                  <a:cubicBezTo>
                    <a:pt x="73" y="158"/>
                    <a:pt x="76" y="156"/>
                    <a:pt x="77" y="156"/>
                  </a:cubicBezTo>
                  <a:cubicBezTo>
                    <a:pt x="79" y="156"/>
                    <a:pt x="82" y="156"/>
                    <a:pt x="82" y="155"/>
                  </a:cubicBezTo>
                  <a:cubicBezTo>
                    <a:pt x="82" y="153"/>
                    <a:pt x="81" y="149"/>
                    <a:pt x="84" y="150"/>
                  </a:cubicBezTo>
                  <a:cubicBezTo>
                    <a:pt x="86" y="151"/>
                    <a:pt x="88" y="150"/>
                    <a:pt x="90" y="151"/>
                  </a:cubicBezTo>
                  <a:cubicBezTo>
                    <a:pt x="92" y="153"/>
                    <a:pt x="94" y="153"/>
                    <a:pt x="94" y="150"/>
                  </a:cubicBezTo>
                  <a:cubicBezTo>
                    <a:pt x="94" y="148"/>
                    <a:pt x="95" y="144"/>
                    <a:pt x="98" y="145"/>
                  </a:cubicBezTo>
                  <a:cubicBezTo>
                    <a:pt x="98" y="146"/>
                    <a:pt x="98" y="146"/>
                    <a:pt x="98" y="146"/>
                  </a:cubicBezTo>
                  <a:cubicBezTo>
                    <a:pt x="99" y="144"/>
                    <a:pt x="101" y="143"/>
                    <a:pt x="103" y="143"/>
                  </a:cubicBezTo>
                  <a:cubicBezTo>
                    <a:pt x="105" y="143"/>
                    <a:pt x="106" y="147"/>
                    <a:pt x="109" y="148"/>
                  </a:cubicBezTo>
                  <a:cubicBezTo>
                    <a:pt x="112" y="148"/>
                    <a:pt x="115" y="150"/>
                    <a:pt x="116" y="148"/>
                  </a:cubicBezTo>
                  <a:cubicBezTo>
                    <a:pt x="117" y="147"/>
                    <a:pt x="119" y="149"/>
                    <a:pt x="121" y="148"/>
                  </a:cubicBezTo>
                  <a:cubicBezTo>
                    <a:pt x="123" y="148"/>
                    <a:pt x="123" y="152"/>
                    <a:pt x="125" y="149"/>
                  </a:cubicBezTo>
                  <a:cubicBezTo>
                    <a:pt x="126" y="147"/>
                    <a:pt x="124" y="145"/>
                    <a:pt x="127" y="146"/>
                  </a:cubicBezTo>
                  <a:cubicBezTo>
                    <a:pt x="130" y="146"/>
                    <a:pt x="128" y="142"/>
                    <a:pt x="128" y="140"/>
                  </a:cubicBezTo>
                  <a:cubicBezTo>
                    <a:pt x="128" y="138"/>
                    <a:pt x="132" y="138"/>
                    <a:pt x="132" y="136"/>
                  </a:cubicBezTo>
                  <a:cubicBezTo>
                    <a:pt x="132" y="134"/>
                    <a:pt x="138" y="136"/>
                    <a:pt x="138" y="135"/>
                  </a:cubicBezTo>
                  <a:cubicBezTo>
                    <a:pt x="139" y="134"/>
                    <a:pt x="142" y="133"/>
                    <a:pt x="143" y="135"/>
                  </a:cubicBezTo>
                  <a:cubicBezTo>
                    <a:pt x="145" y="137"/>
                    <a:pt x="150" y="137"/>
                    <a:pt x="150" y="139"/>
                  </a:cubicBezTo>
                  <a:cubicBezTo>
                    <a:pt x="150" y="140"/>
                    <a:pt x="150" y="141"/>
                    <a:pt x="150" y="143"/>
                  </a:cubicBezTo>
                  <a:cubicBezTo>
                    <a:pt x="151" y="142"/>
                    <a:pt x="152" y="141"/>
                    <a:pt x="153" y="141"/>
                  </a:cubicBezTo>
                  <a:cubicBezTo>
                    <a:pt x="155" y="141"/>
                    <a:pt x="156" y="138"/>
                    <a:pt x="158" y="139"/>
                  </a:cubicBezTo>
                  <a:cubicBezTo>
                    <a:pt x="159" y="139"/>
                    <a:pt x="161" y="139"/>
                    <a:pt x="161" y="137"/>
                  </a:cubicBezTo>
                  <a:cubicBezTo>
                    <a:pt x="160" y="136"/>
                    <a:pt x="157" y="136"/>
                    <a:pt x="157" y="137"/>
                  </a:cubicBezTo>
                  <a:close/>
                  <a:moveTo>
                    <a:pt x="45" y="19"/>
                  </a:moveTo>
                  <a:cubicBezTo>
                    <a:pt x="48" y="19"/>
                    <a:pt x="42" y="22"/>
                    <a:pt x="42" y="25"/>
                  </a:cubicBezTo>
                  <a:cubicBezTo>
                    <a:pt x="41" y="27"/>
                    <a:pt x="46" y="30"/>
                    <a:pt x="48" y="32"/>
                  </a:cubicBezTo>
                  <a:cubicBezTo>
                    <a:pt x="50" y="34"/>
                    <a:pt x="55" y="33"/>
                    <a:pt x="57" y="32"/>
                  </a:cubicBezTo>
                  <a:cubicBezTo>
                    <a:pt x="58" y="31"/>
                    <a:pt x="58" y="27"/>
                    <a:pt x="60" y="27"/>
                  </a:cubicBezTo>
                  <a:cubicBezTo>
                    <a:pt x="63" y="28"/>
                    <a:pt x="61" y="25"/>
                    <a:pt x="63" y="25"/>
                  </a:cubicBezTo>
                  <a:cubicBezTo>
                    <a:pt x="65" y="24"/>
                    <a:pt x="65" y="26"/>
                    <a:pt x="64" y="28"/>
                  </a:cubicBezTo>
                  <a:cubicBezTo>
                    <a:pt x="62" y="30"/>
                    <a:pt x="67" y="30"/>
                    <a:pt x="69" y="28"/>
                  </a:cubicBezTo>
                  <a:cubicBezTo>
                    <a:pt x="72" y="25"/>
                    <a:pt x="72" y="28"/>
                    <a:pt x="72" y="30"/>
                  </a:cubicBezTo>
                  <a:cubicBezTo>
                    <a:pt x="71" y="32"/>
                    <a:pt x="66" y="31"/>
                    <a:pt x="64" y="33"/>
                  </a:cubicBezTo>
                  <a:cubicBezTo>
                    <a:pt x="62" y="36"/>
                    <a:pt x="57" y="34"/>
                    <a:pt x="54" y="37"/>
                  </a:cubicBezTo>
                  <a:cubicBezTo>
                    <a:pt x="52" y="39"/>
                    <a:pt x="57" y="40"/>
                    <a:pt x="60" y="39"/>
                  </a:cubicBezTo>
                  <a:cubicBezTo>
                    <a:pt x="63" y="38"/>
                    <a:pt x="70" y="38"/>
                    <a:pt x="72" y="38"/>
                  </a:cubicBezTo>
                  <a:cubicBezTo>
                    <a:pt x="75" y="39"/>
                    <a:pt x="71" y="40"/>
                    <a:pt x="67" y="40"/>
                  </a:cubicBezTo>
                  <a:cubicBezTo>
                    <a:pt x="63" y="40"/>
                    <a:pt x="61" y="41"/>
                    <a:pt x="61" y="42"/>
                  </a:cubicBezTo>
                  <a:cubicBezTo>
                    <a:pt x="62" y="43"/>
                    <a:pt x="56" y="41"/>
                    <a:pt x="55" y="43"/>
                  </a:cubicBezTo>
                  <a:cubicBezTo>
                    <a:pt x="55" y="46"/>
                    <a:pt x="61" y="47"/>
                    <a:pt x="62" y="48"/>
                  </a:cubicBezTo>
                  <a:cubicBezTo>
                    <a:pt x="62" y="50"/>
                    <a:pt x="66" y="48"/>
                    <a:pt x="68" y="49"/>
                  </a:cubicBezTo>
                  <a:cubicBezTo>
                    <a:pt x="69" y="50"/>
                    <a:pt x="65" y="51"/>
                    <a:pt x="65" y="51"/>
                  </a:cubicBezTo>
                  <a:cubicBezTo>
                    <a:pt x="64" y="52"/>
                    <a:pt x="69" y="53"/>
                    <a:pt x="70" y="54"/>
                  </a:cubicBezTo>
                  <a:cubicBezTo>
                    <a:pt x="71" y="56"/>
                    <a:pt x="74" y="55"/>
                    <a:pt x="74" y="53"/>
                  </a:cubicBezTo>
                  <a:cubicBezTo>
                    <a:pt x="74" y="51"/>
                    <a:pt x="77" y="43"/>
                    <a:pt x="81" y="42"/>
                  </a:cubicBezTo>
                  <a:cubicBezTo>
                    <a:pt x="85" y="40"/>
                    <a:pt x="83" y="39"/>
                    <a:pt x="83" y="37"/>
                  </a:cubicBezTo>
                  <a:cubicBezTo>
                    <a:pt x="84" y="34"/>
                    <a:pt x="87" y="36"/>
                    <a:pt x="86" y="34"/>
                  </a:cubicBezTo>
                  <a:cubicBezTo>
                    <a:pt x="85" y="32"/>
                    <a:pt x="86" y="32"/>
                    <a:pt x="89" y="29"/>
                  </a:cubicBezTo>
                  <a:cubicBezTo>
                    <a:pt x="91" y="27"/>
                    <a:pt x="93" y="28"/>
                    <a:pt x="96" y="27"/>
                  </a:cubicBezTo>
                  <a:cubicBezTo>
                    <a:pt x="99" y="25"/>
                    <a:pt x="101" y="28"/>
                    <a:pt x="97" y="28"/>
                  </a:cubicBezTo>
                  <a:cubicBezTo>
                    <a:pt x="94" y="28"/>
                    <a:pt x="96" y="32"/>
                    <a:pt x="98" y="33"/>
                  </a:cubicBezTo>
                  <a:cubicBezTo>
                    <a:pt x="101" y="34"/>
                    <a:pt x="98" y="35"/>
                    <a:pt x="100" y="35"/>
                  </a:cubicBezTo>
                  <a:cubicBezTo>
                    <a:pt x="102" y="36"/>
                    <a:pt x="102" y="38"/>
                    <a:pt x="99" y="41"/>
                  </a:cubicBezTo>
                  <a:cubicBezTo>
                    <a:pt x="97" y="44"/>
                    <a:pt x="100" y="44"/>
                    <a:pt x="105" y="42"/>
                  </a:cubicBezTo>
                  <a:cubicBezTo>
                    <a:pt x="110" y="40"/>
                    <a:pt x="107" y="44"/>
                    <a:pt x="109" y="46"/>
                  </a:cubicBezTo>
                  <a:cubicBezTo>
                    <a:pt x="110" y="47"/>
                    <a:pt x="114" y="44"/>
                    <a:pt x="117" y="42"/>
                  </a:cubicBezTo>
                  <a:cubicBezTo>
                    <a:pt x="119" y="39"/>
                    <a:pt x="122" y="40"/>
                    <a:pt x="122" y="38"/>
                  </a:cubicBezTo>
                  <a:cubicBezTo>
                    <a:pt x="122" y="37"/>
                    <a:pt x="119" y="36"/>
                    <a:pt x="118" y="37"/>
                  </a:cubicBezTo>
                  <a:cubicBezTo>
                    <a:pt x="116" y="38"/>
                    <a:pt x="111" y="37"/>
                    <a:pt x="112" y="36"/>
                  </a:cubicBezTo>
                  <a:cubicBezTo>
                    <a:pt x="114" y="34"/>
                    <a:pt x="114" y="33"/>
                    <a:pt x="111" y="33"/>
                  </a:cubicBezTo>
                  <a:cubicBezTo>
                    <a:pt x="109" y="34"/>
                    <a:pt x="104" y="32"/>
                    <a:pt x="106" y="32"/>
                  </a:cubicBezTo>
                  <a:cubicBezTo>
                    <a:pt x="109" y="31"/>
                    <a:pt x="105" y="28"/>
                    <a:pt x="103" y="28"/>
                  </a:cubicBezTo>
                  <a:cubicBezTo>
                    <a:pt x="101" y="28"/>
                    <a:pt x="102" y="26"/>
                    <a:pt x="102" y="24"/>
                  </a:cubicBezTo>
                  <a:cubicBezTo>
                    <a:pt x="102" y="23"/>
                    <a:pt x="96" y="22"/>
                    <a:pt x="97" y="22"/>
                  </a:cubicBezTo>
                  <a:cubicBezTo>
                    <a:pt x="98" y="21"/>
                    <a:pt x="95" y="20"/>
                    <a:pt x="94" y="21"/>
                  </a:cubicBezTo>
                  <a:cubicBezTo>
                    <a:pt x="93" y="22"/>
                    <a:pt x="92" y="22"/>
                    <a:pt x="92" y="20"/>
                  </a:cubicBezTo>
                  <a:cubicBezTo>
                    <a:pt x="92" y="19"/>
                    <a:pt x="88" y="19"/>
                    <a:pt x="86" y="19"/>
                  </a:cubicBezTo>
                  <a:cubicBezTo>
                    <a:pt x="84" y="19"/>
                    <a:pt x="85" y="16"/>
                    <a:pt x="83" y="14"/>
                  </a:cubicBezTo>
                  <a:cubicBezTo>
                    <a:pt x="82" y="13"/>
                    <a:pt x="80" y="17"/>
                    <a:pt x="78" y="16"/>
                  </a:cubicBezTo>
                  <a:cubicBezTo>
                    <a:pt x="77" y="16"/>
                    <a:pt x="79" y="14"/>
                    <a:pt x="80" y="12"/>
                  </a:cubicBezTo>
                  <a:cubicBezTo>
                    <a:pt x="81" y="10"/>
                    <a:pt x="74" y="8"/>
                    <a:pt x="73" y="10"/>
                  </a:cubicBezTo>
                  <a:cubicBezTo>
                    <a:pt x="73" y="11"/>
                    <a:pt x="72" y="7"/>
                    <a:pt x="70" y="7"/>
                  </a:cubicBezTo>
                  <a:cubicBezTo>
                    <a:pt x="69" y="7"/>
                    <a:pt x="70" y="10"/>
                    <a:pt x="69" y="10"/>
                  </a:cubicBezTo>
                  <a:cubicBezTo>
                    <a:pt x="67" y="10"/>
                    <a:pt x="66" y="11"/>
                    <a:pt x="68" y="13"/>
                  </a:cubicBezTo>
                  <a:cubicBezTo>
                    <a:pt x="70" y="14"/>
                    <a:pt x="72" y="21"/>
                    <a:pt x="72" y="22"/>
                  </a:cubicBezTo>
                  <a:cubicBezTo>
                    <a:pt x="71" y="23"/>
                    <a:pt x="65" y="17"/>
                    <a:pt x="65" y="14"/>
                  </a:cubicBezTo>
                  <a:cubicBezTo>
                    <a:pt x="64" y="11"/>
                    <a:pt x="61" y="9"/>
                    <a:pt x="60" y="11"/>
                  </a:cubicBezTo>
                  <a:cubicBezTo>
                    <a:pt x="60" y="13"/>
                    <a:pt x="57" y="14"/>
                    <a:pt x="58" y="16"/>
                  </a:cubicBezTo>
                  <a:cubicBezTo>
                    <a:pt x="59" y="18"/>
                    <a:pt x="56" y="19"/>
                    <a:pt x="56" y="17"/>
                  </a:cubicBezTo>
                  <a:cubicBezTo>
                    <a:pt x="56" y="16"/>
                    <a:pt x="53" y="14"/>
                    <a:pt x="52" y="14"/>
                  </a:cubicBezTo>
                  <a:cubicBezTo>
                    <a:pt x="50" y="13"/>
                    <a:pt x="55" y="13"/>
                    <a:pt x="57" y="12"/>
                  </a:cubicBezTo>
                  <a:cubicBezTo>
                    <a:pt x="59" y="11"/>
                    <a:pt x="55" y="9"/>
                    <a:pt x="53" y="10"/>
                  </a:cubicBezTo>
                  <a:cubicBezTo>
                    <a:pt x="51" y="11"/>
                    <a:pt x="49" y="10"/>
                    <a:pt x="48" y="11"/>
                  </a:cubicBezTo>
                  <a:cubicBezTo>
                    <a:pt x="47" y="13"/>
                    <a:pt x="46" y="11"/>
                    <a:pt x="44" y="11"/>
                  </a:cubicBezTo>
                  <a:cubicBezTo>
                    <a:pt x="42" y="10"/>
                    <a:pt x="40" y="14"/>
                    <a:pt x="39" y="13"/>
                  </a:cubicBezTo>
                  <a:cubicBezTo>
                    <a:pt x="37" y="12"/>
                    <a:pt x="36" y="16"/>
                    <a:pt x="39" y="19"/>
                  </a:cubicBezTo>
                  <a:cubicBezTo>
                    <a:pt x="41" y="23"/>
                    <a:pt x="42" y="18"/>
                    <a:pt x="45" y="19"/>
                  </a:cubicBezTo>
                  <a:close/>
                  <a:moveTo>
                    <a:pt x="39" y="30"/>
                  </a:moveTo>
                  <a:cubicBezTo>
                    <a:pt x="41" y="30"/>
                    <a:pt x="42" y="33"/>
                    <a:pt x="44" y="33"/>
                  </a:cubicBezTo>
                  <a:cubicBezTo>
                    <a:pt x="45" y="33"/>
                    <a:pt x="42" y="29"/>
                    <a:pt x="40" y="28"/>
                  </a:cubicBezTo>
                  <a:cubicBezTo>
                    <a:pt x="38" y="26"/>
                    <a:pt x="38" y="24"/>
                    <a:pt x="36" y="24"/>
                  </a:cubicBezTo>
                  <a:cubicBezTo>
                    <a:pt x="33" y="25"/>
                    <a:pt x="38" y="29"/>
                    <a:pt x="39" y="30"/>
                  </a:cubicBezTo>
                  <a:close/>
                  <a:moveTo>
                    <a:pt x="83" y="7"/>
                  </a:moveTo>
                  <a:cubicBezTo>
                    <a:pt x="85" y="8"/>
                    <a:pt x="81" y="8"/>
                    <a:pt x="83" y="10"/>
                  </a:cubicBezTo>
                  <a:cubicBezTo>
                    <a:pt x="87" y="14"/>
                    <a:pt x="103" y="9"/>
                    <a:pt x="105" y="11"/>
                  </a:cubicBezTo>
                  <a:cubicBezTo>
                    <a:pt x="108" y="12"/>
                    <a:pt x="92" y="13"/>
                    <a:pt x="92" y="15"/>
                  </a:cubicBezTo>
                  <a:cubicBezTo>
                    <a:pt x="93" y="17"/>
                    <a:pt x="106" y="18"/>
                    <a:pt x="107" y="17"/>
                  </a:cubicBezTo>
                  <a:cubicBezTo>
                    <a:pt x="108" y="16"/>
                    <a:pt x="110" y="19"/>
                    <a:pt x="114" y="19"/>
                  </a:cubicBezTo>
                  <a:cubicBezTo>
                    <a:pt x="119" y="20"/>
                    <a:pt x="118" y="18"/>
                    <a:pt x="122" y="18"/>
                  </a:cubicBezTo>
                  <a:cubicBezTo>
                    <a:pt x="125" y="17"/>
                    <a:pt x="129" y="16"/>
                    <a:pt x="130" y="14"/>
                  </a:cubicBezTo>
                  <a:cubicBezTo>
                    <a:pt x="130" y="12"/>
                    <a:pt x="139" y="10"/>
                    <a:pt x="138" y="7"/>
                  </a:cubicBezTo>
                  <a:cubicBezTo>
                    <a:pt x="137" y="4"/>
                    <a:pt x="128" y="6"/>
                    <a:pt x="126" y="5"/>
                  </a:cubicBezTo>
                  <a:cubicBezTo>
                    <a:pt x="123" y="4"/>
                    <a:pt x="118" y="2"/>
                    <a:pt x="117" y="4"/>
                  </a:cubicBezTo>
                  <a:cubicBezTo>
                    <a:pt x="116" y="6"/>
                    <a:pt x="114" y="6"/>
                    <a:pt x="113" y="6"/>
                  </a:cubicBezTo>
                  <a:cubicBezTo>
                    <a:pt x="112" y="5"/>
                    <a:pt x="114" y="0"/>
                    <a:pt x="110" y="2"/>
                  </a:cubicBezTo>
                  <a:cubicBezTo>
                    <a:pt x="106" y="3"/>
                    <a:pt x="109" y="7"/>
                    <a:pt x="108" y="8"/>
                  </a:cubicBezTo>
                  <a:cubicBezTo>
                    <a:pt x="108" y="8"/>
                    <a:pt x="104" y="7"/>
                    <a:pt x="103" y="5"/>
                  </a:cubicBezTo>
                  <a:cubicBezTo>
                    <a:pt x="103" y="3"/>
                    <a:pt x="99" y="7"/>
                    <a:pt x="98" y="5"/>
                  </a:cubicBezTo>
                  <a:cubicBezTo>
                    <a:pt x="98" y="2"/>
                    <a:pt x="93" y="1"/>
                    <a:pt x="92" y="1"/>
                  </a:cubicBezTo>
                  <a:cubicBezTo>
                    <a:pt x="90" y="1"/>
                    <a:pt x="93" y="2"/>
                    <a:pt x="92" y="3"/>
                  </a:cubicBezTo>
                  <a:cubicBezTo>
                    <a:pt x="91" y="5"/>
                    <a:pt x="89" y="2"/>
                    <a:pt x="87" y="2"/>
                  </a:cubicBezTo>
                  <a:cubicBezTo>
                    <a:pt x="86" y="2"/>
                    <a:pt x="88" y="5"/>
                    <a:pt x="88" y="6"/>
                  </a:cubicBezTo>
                  <a:cubicBezTo>
                    <a:pt x="87" y="7"/>
                    <a:pt x="85" y="2"/>
                    <a:pt x="83" y="2"/>
                  </a:cubicBezTo>
                  <a:cubicBezTo>
                    <a:pt x="81" y="2"/>
                    <a:pt x="82" y="5"/>
                    <a:pt x="80" y="5"/>
                  </a:cubicBezTo>
                  <a:cubicBezTo>
                    <a:pt x="79" y="5"/>
                    <a:pt x="82" y="7"/>
                    <a:pt x="83" y="7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1" name="Freeform 144">
              <a:extLst>
                <a:ext uri="{FF2B5EF4-FFF2-40B4-BE49-F238E27FC236}">
                  <a16:creationId xmlns:a16="http://schemas.microsoft.com/office/drawing/2014/main" xmlns="" id="{BEE9F38A-ADB7-4B08-A9A9-D7B52CF2758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32348" y="2288561"/>
              <a:ext cx="78465" cy="29622"/>
            </a:xfrm>
            <a:custGeom>
              <a:avLst/>
              <a:gdLst>
                <a:gd name="T0" fmla="*/ 9 w 21"/>
                <a:gd name="T1" fmla="*/ 1 h 8"/>
                <a:gd name="T2" fmla="*/ 1 w 21"/>
                <a:gd name="T3" fmla="*/ 3 h 8"/>
                <a:gd name="T4" fmla="*/ 13 w 21"/>
                <a:gd name="T5" fmla="*/ 6 h 8"/>
                <a:gd name="T6" fmla="*/ 21 w 21"/>
                <a:gd name="T7" fmla="*/ 5 h 8"/>
                <a:gd name="T8" fmla="*/ 9 w 21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8">
                  <a:moveTo>
                    <a:pt x="9" y="1"/>
                  </a:moveTo>
                  <a:cubicBezTo>
                    <a:pt x="8" y="2"/>
                    <a:pt x="0" y="1"/>
                    <a:pt x="1" y="3"/>
                  </a:cubicBezTo>
                  <a:cubicBezTo>
                    <a:pt x="3" y="5"/>
                    <a:pt x="10" y="4"/>
                    <a:pt x="13" y="6"/>
                  </a:cubicBezTo>
                  <a:cubicBezTo>
                    <a:pt x="16" y="8"/>
                    <a:pt x="21" y="6"/>
                    <a:pt x="21" y="5"/>
                  </a:cubicBezTo>
                  <a:cubicBezTo>
                    <a:pt x="21" y="3"/>
                    <a:pt x="10" y="0"/>
                    <a:pt x="9" y="1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2" name="Freeform 145">
              <a:extLst>
                <a:ext uri="{FF2B5EF4-FFF2-40B4-BE49-F238E27FC236}">
                  <a16:creationId xmlns:a16="http://schemas.microsoft.com/office/drawing/2014/main" xmlns="" id="{AF9EE34C-67EF-48A9-AA80-DCCCE0627D9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41775" y="2879023"/>
              <a:ext cx="403222" cy="404831"/>
            </a:xfrm>
            <a:custGeom>
              <a:avLst/>
              <a:gdLst>
                <a:gd name="T0" fmla="*/ 95 w 107"/>
                <a:gd name="T1" fmla="*/ 14 h 108"/>
                <a:gd name="T2" fmla="*/ 77 w 107"/>
                <a:gd name="T3" fmla="*/ 6 h 108"/>
                <a:gd name="T4" fmla="*/ 75 w 107"/>
                <a:gd name="T5" fmla="*/ 18 h 108"/>
                <a:gd name="T6" fmla="*/ 68 w 107"/>
                <a:gd name="T7" fmla="*/ 24 h 108"/>
                <a:gd name="T8" fmla="*/ 66 w 107"/>
                <a:gd name="T9" fmla="*/ 32 h 108"/>
                <a:gd name="T10" fmla="*/ 73 w 107"/>
                <a:gd name="T11" fmla="*/ 30 h 108"/>
                <a:gd name="T12" fmla="*/ 74 w 107"/>
                <a:gd name="T13" fmla="*/ 25 h 108"/>
                <a:gd name="T14" fmla="*/ 88 w 107"/>
                <a:gd name="T15" fmla="*/ 26 h 108"/>
                <a:gd name="T16" fmla="*/ 100 w 107"/>
                <a:gd name="T17" fmla="*/ 18 h 108"/>
                <a:gd name="T18" fmla="*/ 101 w 107"/>
                <a:gd name="T19" fmla="*/ 12 h 108"/>
                <a:gd name="T20" fmla="*/ 66 w 107"/>
                <a:gd name="T21" fmla="*/ 46 h 108"/>
                <a:gd name="T22" fmla="*/ 59 w 107"/>
                <a:gd name="T23" fmla="*/ 60 h 108"/>
                <a:gd name="T24" fmla="*/ 49 w 107"/>
                <a:gd name="T25" fmla="*/ 63 h 108"/>
                <a:gd name="T26" fmla="*/ 41 w 107"/>
                <a:gd name="T27" fmla="*/ 74 h 108"/>
                <a:gd name="T28" fmla="*/ 30 w 107"/>
                <a:gd name="T29" fmla="*/ 76 h 108"/>
                <a:gd name="T30" fmla="*/ 11 w 107"/>
                <a:gd name="T31" fmla="*/ 84 h 108"/>
                <a:gd name="T32" fmla="*/ 18 w 107"/>
                <a:gd name="T33" fmla="*/ 86 h 108"/>
                <a:gd name="T34" fmla="*/ 36 w 107"/>
                <a:gd name="T35" fmla="*/ 87 h 108"/>
                <a:gd name="T36" fmla="*/ 45 w 107"/>
                <a:gd name="T37" fmla="*/ 83 h 108"/>
                <a:gd name="T38" fmla="*/ 55 w 107"/>
                <a:gd name="T39" fmla="*/ 81 h 108"/>
                <a:gd name="T40" fmla="*/ 63 w 107"/>
                <a:gd name="T41" fmla="*/ 78 h 108"/>
                <a:gd name="T42" fmla="*/ 71 w 107"/>
                <a:gd name="T43" fmla="*/ 68 h 108"/>
                <a:gd name="T44" fmla="*/ 78 w 107"/>
                <a:gd name="T45" fmla="*/ 52 h 108"/>
                <a:gd name="T46" fmla="*/ 67 w 107"/>
                <a:gd name="T47" fmla="*/ 38 h 108"/>
                <a:gd name="T48" fmla="*/ 21 w 107"/>
                <a:gd name="T49" fmla="*/ 87 h 108"/>
                <a:gd name="T50" fmla="*/ 23 w 107"/>
                <a:gd name="T51" fmla="*/ 94 h 108"/>
                <a:gd name="T52" fmla="*/ 33 w 107"/>
                <a:gd name="T53" fmla="*/ 86 h 108"/>
                <a:gd name="T54" fmla="*/ 14 w 107"/>
                <a:gd name="T55" fmla="*/ 93 h 108"/>
                <a:gd name="T56" fmla="*/ 4 w 107"/>
                <a:gd name="T57" fmla="*/ 91 h 108"/>
                <a:gd name="T58" fmla="*/ 5 w 107"/>
                <a:gd name="T59" fmla="*/ 93 h 108"/>
                <a:gd name="T60" fmla="*/ 8 w 107"/>
                <a:gd name="T61" fmla="*/ 107 h 108"/>
                <a:gd name="T62" fmla="*/ 14 w 107"/>
                <a:gd name="T63" fmla="*/ 93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7" h="108">
                  <a:moveTo>
                    <a:pt x="101" y="12"/>
                  </a:moveTo>
                  <a:cubicBezTo>
                    <a:pt x="100" y="11"/>
                    <a:pt x="98" y="13"/>
                    <a:pt x="95" y="14"/>
                  </a:cubicBezTo>
                  <a:cubicBezTo>
                    <a:pt x="92" y="14"/>
                    <a:pt x="84" y="7"/>
                    <a:pt x="81" y="4"/>
                  </a:cubicBezTo>
                  <a:cubicBezTo>
                    <a:pt x="79" y="0"/>
                    <a:pt x="75" y="3"/>
                    <a:pt x="77" y="6"/>
                  </a:cubicBezTo>
                  <a:cubicBezTo>
                    <a:pt x="79" y="8"/>
                    <a:pt x="77" y="9"/>
                    <a:pt x="77" y="12"/>
                  </a:cubicBezTo>
                  <a:cubicBezTo>
                    <a:pt x="77" y="15"/>
                    <a:pt x="75" y="15"/>
                    <a:pt x="75" y="18"/>
                  </a:cubicBezTo>
                  <a:cubicBezTo>
                    <a:pt x="75" y="20"/>
                    <a:pt x="72" y="19"/>
                    <a:pt x="70" y="20"/>
                  </a:cubicBezTo>
                  <a:cubicBezTo>
                    <a:pt x="68" y="20"/>
                    <a:pt x="70" y="22"/>
                    <a:pt x="68" y="24"/>
                  </a:cubicBezTo>
                  <a:cubicBezTo>
                    <a:pt x="65" y="25"/>
                    <a:pt x="65" y="26"/>
                    <a:pt x="66" y="27"/>
                  </a:cubicBezTo>
                  <a:cubicBezTo>
                    <a:pt x="68" y="28"/>
                    <a:pt x="67" y="30"/>
                    <a:pt x="66" y="32"/>
                  </a:cubicBezTo>
                  <a:cubicBezTo>
                    <a:pt x="66" y="34"/>
                    <a:pt x="68" y="32"/>
                    <a:pt x="70" y="31"/>
                  </a:cubicBezTo>
                  <a:cubicBezTo>
                    <a:pt x="71" y="29"/>
                    <a:pt x="73" y="31"/>
                    <a:pt x="73" y="30"/>
                  </a:cubicBezTo>
                  <a:cubicBezTo>
                    <a:pt x="73" y="28"/>
                    <a:pt x="69" y="27"/>
                    <a:pt x="69" y="25"/>
                  </a:cubicBezTo>
                  <a:cubicBezTo>
                    <a:pt x="69" y="24"/>
                    <a:pt x="72" y="26"/>
                    <a:pt x="74" y="25"/>
                  </a:cubicBezTo>
                  <a:cubicBezTo>
                    <a:pt x="77" y="24"/>
                    <a:pt x="81" y="25"/>
                    <a:pt x="84" y="27"/>
                  </a:cubicBezTo>
                  <a:cubicBezTo>
                    <a:pt x="86" y="29"/>
                    <a:pt x="87" y="28"/>
                    <a:pt x="88" y="26"/>
                  </a:cubicBezTo>
                  <a:cubicBezTo>
                    <a:pt x="88" y="23"/>
                    <a:pt x="93" y="21"/>
                    <a:pt x="97" y="21"/>
                  </a:cubicBezTo>
                  <a:cubicBezTo>
                    <a:pt x="101" y="21"/>
                    <a:pt x="101" y="19"/>
                    <a:pt x="100" y="18"/>
                  </a:cubicBezTo>
                  <a:cubicBezTo>
                    <a:pt x="99" y="17"/>
                    <a:pt x="107" y="12"/>
                    <a:pt x="107" y="11"/>
                  </a:cubicBezTo>
                  <a:cubicBezTo>
                    <a:pt x="107" y="9"/>
                    <a:pt x="103" y="14"/>
                    <a:pt x="101" y="12"/>
                  </a:cubicBezTo>
                  <a:close/>
                  <a:moveTo>
                    <a:pt x="67" y="38"/>
                  </a:moveTo>
                  <a:cubicBezTo>
                    <a:pt x="65" y="38"/>
                    <a:pt x="64" y="44"/>
                    <a:pt x="66" y="46"/>
                  </a:cubicBezTo>
                  <a:cubicBezTo>
                    <a:pt x="68" y="47"/>
                    <a:pt x="63" y="51"/>
                    <a:pt x="63" y="54"/>
                  </a:cubicBezTo>
                  <a:cubicBezTo>
                    <a:pt x="63" y="58"/>
                    <a:pt x="60" y="58"/>
                    <a:pt x="59" y="60"/>
                  </a:cubicBezTo>
                  <a:cubicBezTo>
                    <a:pt x="59" y="63"/>
                    <a:pt x="57" y="62"/>
                    <a:pt x="54" y="65"/>
                  </a:cubicBezTo>
                  <a:cubicBezTo>
                    <a:pt x="50" y="67"/>
                    <a:pt x="49" y="64"/>
                    <a:pt x="49" y="63"/>
                  </a:cubicBezTo>
                  <a:cubicBezTo>
                    <a:pt x="50" y="61"/>
                    <a:pt x="45" y="63"/>
                    <a:pt x="45" y="68"/>
                  </a:cubicBezTo>
                  <a:cubicBezTo>
                    <a:pt x="45" y="72"/>
                    <a:pt x="40" y="72"/>
                    <a:pt x="41" y="74"/>
                  </a:cubicBezTo>
                  <a:cubicBezTo>
                    <a:pt x="42" y="76"/>
                    <a:pt x="37" y="77"/>
                    <a:pt x="37" y="75"/>
                  </a:cubicBezTo>
                  <a:cubicBezTo>
                    <a:pt x="37" y="73"/>
                    <a:pt x="34" y="74"/>
                    <a:pt x="30" y="76"/>
                  </a:cubicBezTo>
                  <a:cubicBezTo>
                    <a:pt x="25" y="78"/>
                    <a:pt x="23" y="74"/>
                    <a:pt x="20" y="77"/>
                  </a:cubicBezTo>
                  <a:cubicBezTo>
                    <a:pt x="18" y="79"/>
                    <a:pt x="14" y="83"/>
                    <a:pt x="11" y="84"/>
                  </a:cubicBezTo>
                  <a:cubicBezTo>
                    <a:pt x="8" y="84"/>
                    <a:pt x="9" y="88"/>
                    <a:pt x="11" y="87"/>
                  </a:cubicBezTo>
                  <a:cubicBezTo>
                    <a:pt x="13" y="86"/>
                    <a:pt x="16" y="87"/>
                    <a:pt x="18" y="86"/>
                  </a:cubicBezTo>
                  <a:cubicBezTo>
                    <a:pt x="19" y="84"/>
                    <a:pt x="28" y="82"/>
                    <a:pt x="33" y="82"/>
                  </a:cubicBezTo>
                  <a:cubicBezTo>
                    <a:pt x="39" y="82"/>
                    <a:pt x="35" y="85"/>
                    <a:pt x="36" y="87"/>
                  </a:cubicBezTo>
                  <a:cubicBezTo>
                    <a:pt x="36" y="90"/>
                    <a:pt x="41" y="90"/>
                    <a:pt x="43" y="87"/>
                  </a:cubicBezTo>
                  <a:cubicBezTo>
                    <a:pt x="46" y="84"/>
                    <a:pt x="47" y="85"/>
                    <a:pt x="45" y="83"/>
                  </a:cubicBezTo>
                  <a:cubicBezTo>
                    <a:pt x="43" y="81"/>
                    <a:pt x="46" y="80"/>
                    <a:pt x="47" y="82"/>
                  </a:cubicBezTo>
                  <a:cubicBezTo>
                    <a:pt x="49" y="84"/>
                    <a:pt x="53" y="84"/>
                    <a:pt x="55" y="81"/>
                  </a:cubicBezTo>
                  <a:cubicBezTo>
                    <a:pt x="57" y="78"/>
                    <a:pt x="58" y="82"/>
                    <a:pt x="60" y="82"/>
                  </a:cubicBezTo>
                  <a:cubicBezTo>
                    <a:pt x="62" y="82"/>
                    <a:pt x="63" y="76"/>
                    <a:pt x="63" y="78"/>
                  </a:cubicBezTo>
                  <a:cubicBezTo>
                    <a:pt x="64" y="80"/>
                    <a:pt x="67" y="80"/>
                    <a:pt x="69" y="77"/>
                  </a:cubicBezTo>
                  <a:cubicBezTo>
                    <a:pt x="72" y="75"/>
                    <a:pt x="70" y="70"/>
                    <a:pt x="71" y="68"/>
                  </a:cubicBezTo>
                  <a:cubicBezTo>
                    <a:pt x="72" y="66"/>
                    <a:pt x="74" y="61"/>
                    <a:pt x="72" y="59"/>
                  </a:cubicBezTo>
                  <a:cubicBezTo>
                    <a:pt x="71" y="56"/>
                    <a:pt x="76" y="54"/>
                    <a:pt x="78" y="52"/>
                  </a:cubicBezTo>
                  <a:cubicBezTo>
                    <a:pt x="81" y="50"/>
                    <a:pt x="75" y="39"/>
                    <a:pt x="75" y="35"/>
                  </a:cubicBezTo>
                  <a:cubicBezTo>
                    <a:pt x="75" y="32"/>
                    <a:pt x="69" y="37"/>
                    <a:pt x="67" y="38"/>
                  </a:cubicBezTo>
                  <a:close/>
                  <a:moveTo>
                    <a:pt x="27" y="85"/>
                  </a:moveTo>
                  <a:cubicBezTo>
                    <a:pt x="26" y="87"/>
                    <a:pt x="24" y="87"/>
                    <a:pt x="21" y="87"/>
                  </a:cubicBezTo>
                  <a:cubicBezTo>
                    <a:pt x="18" y="88"/>
                    <a:pt x="18" y="95"/>
                    <a:pt x="20" y="95"/>
                  </a:cubicBezTo>
                  <a:cubicBezTo>
                    <a:pt x="22" y="96"/>
                    <a:pt x="23" y="96"/>
                    <a:pt x="23" y="94"/>
                  </a:cubicBezTo>
                  <a:cubicBezTo>
                    <a:pt x="24" y="92"/>
                    <a:pt x="27" y="91"/>
                    <a:pt x="29" y="92"/>
                  </a:cubicBezTo>
                  <a:cubicBezTo>
                    <a:pt x="31" y="93"/>
                    <a:pt x="33" y="89"/>
                    <a:pt x="33" y="86"/>
                  </a:cubicBezTo>
                  <a:cubicBezTo>
                    <a:pt x="33" y="83"/>
                    <a:pt x="28" y="83"/>
                    <a:pt x="27" y="85"/>
                  </a:cubicBezTo>
                  <a:close/>
                  <a:moveTo>
                    <a:pt x="14" y="93"/>
                  </a:moveTo>
                  <a:cubicBezTo>
                    <a:pt x="14" y="91"/>
                    <a:pt x="10" y="91"/>
                    <a:pt x="10" y="89"/>
                  </a:cubicBezTo>
                  <a:cubicBezTo>
                    <a:pt x="10" y="88"/>
                    <a:pt x="7" y="89"/>
                    <a:pt x="4" y="91"/>
                  </a:cubicBezTo>
                  <a:cubicBezTo>
                    <a:pt x="1" y="93"/>
                    <a:pt x="0" y="93"/>
                    <a:pt x="2" y="95"/>
                  </a:cubicBezTo>
                  <a:cubicBezTo>
                    <a:pt x="3" y="97"/>
                    <a:pt x="4" y="95"/>
                    <a:pt x="5" y="93"/>
                  </a:cubicBezTo>
                  <a:cubicBezTo>
                    <a:pt x="6" y="91"/>
                    <a:pt x="8" y="96"/>
                    <a:pt x="6" y="100"/>
                  </a:cubicBezTo>
                  <a:cubicBezTo>
                    <a:pt x="4" y="103"/>
                    <a:pt x="6" y="108"/>
                    <a:pt x="8" y="107"/>
                  </a:cubicBezTo>
                  <a:cubicBezTo>
                    <a:pt x="10" y="107"/>
                    <a:pt x="13" y="100"/>
                    <a:pt x="15" y="97"/>
                  </a:cubicBezTo>
                  <a:cubicBezTo>
                    <a:pt x="18" y="93"/>
                    <a:pt x="14" y="94"/>
                    <a:pt x="14" y="93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1675" name="Freeform 146">
              <a:extLst>
                <a:ext uri="{FF2B5EF4-FFF2-40B4-BE49-F238E27FC236}">
                  <a16:creationId xmlns:a16="http://schemas.microsoft.com/office/drawing/2014/main" xmlns="" id="{8F08A7BC-106E-46DE-B33F-3BBD6E1AD9A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66026" y="2638426"/>
              <a:ext cx="1403350" cy="973138"/>
            </a:xfrm>
            <a:custGeom>
              <a:avLst/>
              <a:gdLst>
                <a:gd name="T0" fmla="*/ 2147483646 w 374"/>
                <a:gd name="T1" fmla="*/ 2147483646 h 259"/>
                <a:gd name="T2" fmla="*/ 2147483646 w 374"/>
                <a:gd name="T3" fmla="*/ 2147483646 h 259"/>
                <a:gd name="T4" fmla="*/ 2147483646 w 374"/>
                <a:gd name="T5" fmla="*/ 2147483646 h 259"/>
                <a:gd name="T6" fmla="*/ 2147483646 w 374"/>
                <a:gd name="T7" fmla="*/ 2147483646 h 259"/>
                <a:gd name="T8" fmla="*/ 2147483646 w 374"/>
                <a:gd name="T9" fmla="*/ 2147483646 h 259"/>
                <a:gd name="T10" fmla="*/ 2147483646 w 374"/>
                <a:gd name="T11" fmla="*/ 2147483646 h 259"/>
                <a:gd name="T12" fmla="*/ 2147483646 w 374"/>
                <a:gd name="T13" fmla="*/ 2147483646 h 259"/>
                <a:gd name="T14" fmla="*/ 2147483646 w 374"/>
                <a:gd name="T15" fmla="*/ 2147483646 h 259"/>
                <a:gd name="T16" fmla="*/ 2147483646 w 374"/>
                <a:gd name="T17" fmla="*/ 2147483646 h 259"/>
                <a:gd name="T18" fmla="*/ 2147483646 w 374"/>
                <a:gd name="T19" fmla="*/ 2147483646 h 259"/>
                <a:gd name="T20" fmla="*/ 2147483646 w 374"/>
                <a:gd name="T21" fmla="*/ 2147483646 h 259"/>
                <a:gd name="T22" fmla="*/ 2147483646 w 374"/>
                <a:gd name="T23" fmla="*/ 2147483646 h 259"/>
                <a:gd name="T24" fmla="*/ 2147483646 w 374"/>
                <a:gd name="T25" fmla="*/ 2147483646 h 259"/>
                <a:gd name="T26" fmla="*/ 2147483646 w 374"/>
                <a:gd name="T27" fmla="*/ 2147483646 h 259"/>
                <a:gd name="T28" fmla="*/ 2147483646 w 374"/>
                <a:gd name="T29" fmla="*/ 2147483646 h 259"/>
                <a:gd name="T30" fmla="*/ 2147483646 w 374"/>
                <a:gd name="T31" fmla="*/ 2147483646 h 259"/>
                <a:gd name="T32" fmla="*/ 2147483646 w 374"/>
                <a:gd name="T33" fmla="*/ 2147483646 h 259"/>
                <a:gd name="T34" fmla="*/ 2147483646 w 374"/>
                <a:gd name="T35" fmla="*/ 2147483646 h 259"/>
                <a:gd name="T36" fmla="*/ 2147483646 w 374"/>
                <a:gd name="T37" fmla="*/ 2147483646 h 259"/>
                <a:gd name="T38" fmla="*/ 2147483646 w 374"/>
                <a:gd name="T39" fmla="*/ 2147483646 h 259"/>
                <a:gd name="T40" fmla="*/ 2147483646 w 374"/>
                <a:gd name="T41" fmla="*/ 2147483646 h 259"/>
                <a:gd name="T42" fmla="*/ 2147483646 w 374"/>
                <a:gd name="T43" fmla="*/ 2147483646 h 259"/>
                <a:gd name="T44" fmla="*/ 0 w 374"/>
                <a:gd name="T45" fmla="*/ 2147483646 h 259"/>
                <a:gd name="T46" fmla="*/ 2147483646 w 374"/>
                <a:gd name="T47" fmla="*/ 2147483646 h 259"/>
                <a:gd name="T48" fmla="*/ 2147483646 w 374"/>
                <a:gd name="T49" fmla="*/ 2147483646 h 259"/>
                <a:gd name="T50" fmla="*/ 2147483646 w 374"/>
                <a:gd name="T51" fmla="*/ 2147483646 h 259"/>
                <a:gd name="T52" fmla="*/ 2147483646 w 374"/>
                <a:gd name="T53" fmla="*/ 2147483646 h 259"/>
                <a:gd name="T54" fmla="*/ 2147483646 w 374"/>
                <a:gd name="T55" fmla="*/ 2147483646 h 259"/>
                <a:gd name="T56" fmla="*/ 2147483646 w 374"/>
                <a:gd name="T57" fmla="*/ 2147483646 h 259"/>
                <a:gd name="T58" fmla="*/ 2147483646 w 374"/>
                <a:gd name="T59" fmla="*/ 2147483646 h 259"/>
                <a:gd name="T60" fmla="*/ 2147483646 w 374"/>
                <a:gd name="T61" fmla="*/ 2147483646 h 259"/>
                <a:gd name="T62" fmla="*/ 2147483646 w 374"/>
                <a:gd name="T63" fmla="*/ 2147483646 h 259"/>
                <a:gd name="T64" fmla="*/ 2147483646 w 374"/>
                <a:gd name="T65" fmla="*/ 2147483646 h 259"/>
                <a:gd name="T66" fmla="*/ 2147483646 w 374"/>
                <a:gd name="T67" fmla="*/ 2147483646 h 259"/>
                <a:gd name="T68" fmla="*/ 2147483646 w 374"/>
                <a:gd name="T69" fmla="*/ 2147483646 h 259"/>
                <a:gd name="T70" fmla="*/ 2147483646 w 374"/>
                <a:gd name="T71" fmla="*/ 2147483646 h 259"/>
                <a:gd name="T72" fmla="*/ 2147483646 w 374"/>
                <a:gd name="T73" fmla="*/ 2147483646 h 259"/>
                <a:gd name="T74" fmla="*/ 2147483646 w 374"/>
                <a:gd name="T75" fmla="*/ 2147483646 h 259"/>
                <a:gd name="T76" fmla="*/ 2147483646 w 374"/>
                <a:gd name="T77" fmla="*/ 2147483646 h 259"/>
                <a:gd name="T78" fmla="*/ 2147483646 w 374"/>
                <a:gd name="T79" fmla="*/ 2147483646 h 259"/>
                <a:gd name="T80" fmla="*/ 2147483646 w 374"/>
                <a:gd name="T81" fmla="*/ 2147483646 h 259"/>
                <a:gd name="T82" fmla="*/ 2147483646 w 374"/>
                <a:gd name="T83" fmla="*/ 2147483646 h 259"/>
                <a:gd name="T84" fmla="*/ 2147483646 w 374"/>
                <a:gd name="T85" fmla="*/ 2147483646 h 259"/>
                <a:gd name="T86" fmla="*/ 2147483646 w 374"/>
                <a:gd name="T87" fmla="*/ 2147483646 h 259"/>
                <a:gd name="T88" fmla="*/ 2147483646 w 374"/>
                <a:gd name="T89" fmla="*/ 2147483646 h 259"/>
                <a:gd name="T90" fmla="*/ 2147483646 w 374"/>
                <a:gd name="T91" fmla="*/ 2147483646 h 259"/>
                <a:gd name="T92" fmla="*/ 2147483646 w 374"/>
                <a:gd name="T93" fmla="*/ 2147483646 h 259"/>
                <a:gd name="T94" fmla="*/ 2147483646 w 374"/>
                <a:gd name="T95" fmla="*/ 2147483646 h 259"/>
                <a:gd name="T96" fmla="*/ 2147483646 w 374"/>
                <a:gd name="T97" fmla="*/ 2147483646 h 259"/>
                <a:gd name="T98" fmla="*/ 2147483646 w 374"/>
                <a:gd name="T99" fmla="*/ 2147483646 h 259"/>
                <a:gd name="T100" fmla="*/ 2147483646 w 374"/>
                <a:gd name="T101" fmla="*/ 2147483646 h 259"/>
                <a:gd name="T102" fmla="*/ 2147483646 w 374"/>
                <a:gd name="T103" fmla="*/ 2147483646 h 259"/>
                <a:gd name="T104" fmla="*/ 2147483646 w 374"/>
                <a:gd name="T105" fmla="*/ 2147483646 h 259"/>
                <a:gd name="T106" fmla="*/ 2147483646 w 374"/>
                <a:gd name="T107" fmla="*/ 2147483646 h 259"/>
                <a:gd name="T108" fmla="*/ 2147483646 w 374"/>
                <a:gd name="T109" fmla="*/ 2147483646 h 259"/>
                <a:gd name="T110" fmla="*/ 2147483646 w 374"/>
                <a:gd name="T111" fmla="*/ 2147483646 h 259"/>
                <a:gd name="T112" fmla="*/ 2147483646 w 374"/>
                <a:gd name="T113" fmla="*/ 2147483646 h 259"/>
                <a:gd name="T114" fmla="*/ 2147483646 w 374"/>
                <a:gd name="T115" fmla="*/ 2147483646 h 259"/>
                <a:gd name="T116" fmla="*/ 2147483646 w 374"/>
                <a:gd name="T117" fmla="*/ 2147483646 h 259"/>
                <a:gd name="T118" fmla="*/ 2147483646 w 374"/>
                <a:gd name="T119" fmla="*/ 2147483646 h 259"/>
                <a:gd name="T120" fmla="*/ 2147483646 w 374"/>
                <a:gd name="T121" fmla="*/ 2147483646 h 259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374"/>
                <a:gd name="T184" fmla="*/ 0 h 259"/>
                <a:gd name="T185" fmla="*/ 374 w 374"/>
                <a:gd name="T186" fmla="*/ 259 h 259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374" h="259">
                  <a:moveTo>
                    <a:pt x="372" y="46"/>
                  </a:moveTo>
                  <a:cubicBezTo>
                    <a:pt x="372" y="43"/>
                    <a:pt x="368" y="44"/>
                    <a:pt x="367" y="45"/>
                  </a:cubicBezTo>
                  <a:cubicBezTo>
                    <a:pt x="366" y="46"/>
                    <a:pt x="362" y="45"/>
                    <a:pt x="361" y="47"/>
                  </a:cubicBezTo>
                  <a:cubicBezTo>
                    <a:pt x="360" y="49"/>
                    <a:pt x="358" y="48"/>
                    <a:pt x="355" y="48"/>
                  </a:cubicBezTo>
                  <a:cubicBezTo>
                    <a:pt x="353" y="49"/>
                    <a:pt x="349" y="48"/>
                    <a:pt x="349" y="46"/>
                  </a:cubicBezTo>
                  <a:cubicBezTo>
                    <a:pt x="349" y="44"/>
                    <a:pt x="348" y="43"/>
                    <a:pt x="348" y="41"/>
                  </a:cubicBezTo>
                  <a:cubicBezTo>
                    <a:pt x="348" y="38"/>
                    <a:pt x="345" y="39"/>
                    <a:pt x="344" y="38"/>
                  </a:cubicBezTo>
                  <a:cubicBezTo>
                    <a:pt x="342" y="36"/>
                    <a:pt x="338" y="34"/>
                    <a:pt x="337" y="35"/>
                  </a:cubicBezTo>
                  <a:cubicBezTo>
                    <a:pt x="337" y="35"/>
                    <a:pt x="334" y="33"/>
                    <a:pt x="331" y="33"/>
                  </a:cubicBezTo>
                  <a:cubicBezTo>
                    <a:pt x="328" y="32"/>
                    <a:pt x="328" y="30"/>
                    <a:pt x="329" y="29"/>
                  </a:cubicBezTo>
                  <a:cubicBezTo>
                    <a:pt x="329" y="28"/>
                    <a:pt x="326" y="24"/>
                    <a:pt x="326" y="22"/>
                  </a:cubicBezTo>
                  <a:cubicBezTo>
                    <a:pt x="325" y="19"/>
                    <a:pt x="323" y="19"/>
                    <a:pt x="322" y="14"/>
                  </a:cubicBezTo>
                  <a:cubicBezTo>
                    <a:pt x="321" y="9"/>
                    <a:pt x="318" y="11"/>
                    <a:pt x="319" y="8"/>
                  </a:cubicBezTo>
                  <a:cubicBezTo>
                    <a:pt x="320" y="6"/>
                    <a:pt x="316" y="5"/>
                    <a:pt x="315" y="4"/>
                  </a:cubicBezTo>
                  <a:cubicBezTo>
                    <a:pt x="314" y="3"/>
                    <a:pt x="310" y="3"/>
                    <a:pt x="307" y="2"/>
                  </a:cubicBezTo>
                  <a:cubicBezTo>
                    <a:pt x="305" y="0"/>
                    <a:pt x="303" y="1"/>
                    <a:pt x="300" y="1"/>
                  </a:cubicBezTo>
                  <a:cubicBezTo>
                    <a:pt x="298" y="0"/>
                    <a:pt x="292" y="1"/>
                    <a:pt x="291" y="1"/>
                  </a:cubicBezTo>
                  <a:cubicBezTo>
                    <a:pt x="290" y="1"/>
                    <a:pt x="286" y="0"/>
                    <a:pt x="283" y="4"/>
                  </a:cubicBezTo>
                  <a:cubicBezTo>
                    <a:pt x="281" y="7"/>
                    <a:pt x="283" y="7"/>
                    <a:pt x="284" y="7"/>
                  </a:cubicBezTo>
                  <a:cubicBezTo>
                    <a:pt x="285" y="7"/>
                    <a:pt x="286" y="10"/>
                    <a:pt x="286" y="12"/>
                  </a:cubicBezTo>
                  <a:cubicBezTo>
                    <a:pt x="286" y="13"/>
                    <a:pt x="284" y="14"/>
                    <a:pt x="283" y="15"/>
                  </a:cubicBezTo>
                  <a:cubicBezTo>
                    <a:pt x="282" y="15"/>
                    <a:pt x="279" y="19"/>
                    <a:pt x="279" y="21"/>
                  </a:cubicBezTo>
                  <a:cubicBezTo>
                    <a:pt x="279" y="22"/>
                    <a:pt x="276" y="26"/>
                    <a:pt x="276" y="27"/>
                  </a:cubicBezTo>
                  <a:cubicBezTo>
                    <a:pt x="276" y="28"/>
                    <a:pt x="275" y="30"/>
                    <a:pt x="273" y="30"/>
                  </a:cubicBezTo>
                  <a:cubicBezTo>
                    <a:pt x="272" y="30"/>
                    <a:pt x="269" y="33"/>
                    <a:pt x="267" y="33"/>
                  </a:cubicBezTo>
                  <a:cubicBezTo>
                    <a:pt x="266" y="33"/>
                    <a:pt x="262" y="33"/>
                    <a:pt x="261" y="31"/>
                  </a:cubicBezTo>
                  <a:cubicBezTo>
                    <a:pt x="261" y="31"/>
                    <a:pt x="261" y="31"/>
                    <a:pt x="260" y="30"/>
                  </a:cubicBezTo>
                  <a:cubicBezTo>
                    <a:pt x="255" y="40"/>
                    <a:pt x="255" y="40"/>
                    <a:pt x="255" y="40"/>
                  </a:cubicBezTo>
                  <a:cubicBezTo>
                    <a:pt x="255" y="43"/>
                    <a:pt x="255" y="43"/>
                    <a:pt x="255" y="43"/>
                  </a:cubicBezTo>
                  <a:cubicBezTo>
                    <a:pt x="255" y="43"/>
                    <a:pt x="251" y="44"/>
                    <a:pt x="254" y="47"/>
                  </a:cubicBezTo>
                  <a:cubicBezTo>
                    <a:pt x="256" y="49"/>
                    <a:pt x="257" y="47"/>
                    <a:pt x="260" y="47"/>
                  </a:cubicBezTo>
                  <a:cubicBezTo>
                    <a:pt x="264" y="47"/>
                    <a:pt x="265" y="50"/>
                    <a:pt x="266" y="48"/>
                  </a:cubicBezTo>
                  <a:cubicBezTo>
                    <a:pt x="267" y="46"/>
                    <a:pt x="270" y="45"/>
                    <a:pt x="272" y="47"/>
                  </a:cubicBezTo>
                  <a:cubicBezTo>
                    <a:pt x="274" y="49"/>
                    <a:pt x="281" y="53"/>
                    <a:pt x="280" y="55"/>
                  </a:cubicBezTo>
                  <a:cubicBezTo>
                    <a:pt x="280" y="57"/>
                    <a:pt x="276" y="57"/>
                    <a:pt x="274" y="56"/>
                  </a:cubicBezTo>
                  <a:cubicBezTo>
                    <a:pt x="271" y="55"/>
                    <a:pt x="268" y="58"/>
                    <a:pt x="266" y="58"/>
                  </a:cubicBezTo>
                  <a:cubicBezTo>
                    <a:pt x="263" y="58"/>
                    <a:pt x="261" y="59"/>
                    <a:pt x="258" y="61"/>
                  </a:cubicBezTo>
                  <a:cubicBezTo>
                    <a:pt x="256" y="64"/>
                    <a:pt x="256" y="66"/>
                    <a:pt x="253" y="66"/>
                  </a:cubicBezTo>
                  <a:cubicBezTo>
                    <a:pt x="249" y="67"/>
                    <a:pt x="247" y="66"/>
                    <a:pt x="243" y="69"/>
                  </a:cubicBezTo>
                  <a:cubicBezTo>
                    <a:pt x="239" y="72"/>
                    <a:pt x="235" y="71"/>
                    <a:pt x="233" y="70"/>
                  </a:cubicBezTo>
                  <a:cubicBezTo>
                    <a:pt x="232" y="69"/>
                    <a:pt x="229" y="69"/>
                    <a:pt x="227" y="72"/>
                  </a:cubicBezTo>
                  <a:cubicBezTo>
                    <a:pt x="226" y="74"/>
                    <a:pt x="229" y="76"/>
                    <a:pt x="229" y="79"/>
                  </a:cubicBezTo>
                  <a:cubicBezTo>
                    <a:pt x="228" y="82"/>
                    <a:pt x="224" y="81"/>
                    <a:pt x="221" y="85"/>
                  </a:cubicBezTo>
                  <a:cubicBezTo>
                    <a:pt x="218" y="88"/>
                    <a:pt x="213" y="90"/>
                    <a:pt x="210" y="90"/>
                  </a:cubicBezTo>
                  <a:cubicBezTo>
                    <a:pt x="207" y="89"/>
                    <a:pt x="201" y="88"/>
                    <a:pt x="196" y="90"/>
                  </a:cubicBezTo>
                  <a:cubicBezTo>
                    <a:pt x="191" y="92"/>
                    <a:pt x="187" y="96"/>
                    <a:pt x="185" y="96"/>
                  </a:cubicBezTo>
                  <a:cubicBezTo>
                    <a:pt x="183" y="95"/>
                    <a:pt x="183" y="93"/>
                    <a:pt x="180" y="93"/>
                  </a:cubicBezTo>
                  <a:cubicBezTo>
                    <a:pt x="178" y="94"/>
                    <a:pt x="176" y="93"/>
                    <a:pt x="174" y="92"/>
                  </a:cubicBezTo>
                  <a:cubicBezTo>
                    <a:pt x="172" y="90"/>
                    <a:pt x="170" y="92"/>
                    <a:pt x="167" y="90"/>
                  </a:cubicBezTo>
                  <a:cubicBezTo>
                    <a:pt x="164" y="88"/>
                    <a:pt x="158" y="88"/>
                    <a:pt x="156" y="88"/>
                  </a:cubicBezTo>
                  <a:cubicBezTo>
                    <a:pt x="153" y="87"/>
                    <a:pt x="144" y="88"/>
                    <a:pt x="141" y="87"/>
                  </a:cubicBezTo>
                  <a:cubicBezTo>
                    <a:pt x="138" y="87"/>
                    <a:pt x="133" y="88"/>
                    <a:pt x="133" y="86"/>
                  </a:cubicBezTo>
                  <a:cubicBezTo>
                    <a:pt x="133" y="85"/>
                    <a:pt x="130" y="84"/>
                    <a:pt x="129" y="80"/>
                  </a:cubicBezTo>
                  <a:cubicBezTo>
                    <a:pt x="129" y="76"/>
                    <a:pt x="127" y="75"/>
                    <a:pt x="125" y="75"/>
                  </a:cubicBezTo>
                  <a:cubicBezTo>
                    <a:pt x="122" y="74"/>
                    <a:pt x="122" y="72"/>
                    <a:pt x="120" y="72"/>
                  </a:cubicBezTo>
                  <a:cubicBezTo>
                    <a:pt x="120" y="72"/>
                    <a:pt x="119" y="69"/>
                    <a:pt x="116" y="69"/>
                  </a:cubicBezTo>
                  <a:cubicBezTo>
                    <a:pt x="113" y="69"/>
                    <a:pt x="103" y="68"/>
                    <a:pt x="102" y="66"/>
                  </a:cubicBezTo>
                  <a:cubicBezTo>
                    <a:pt x="100" y="63"/>
                    <a:pt x="103" y="63"/>
                    <a:pt x="103" y="61"/>
                  </a:cubicBezTo>
                  <a:cubicBezTo>
                    <a:pt x="103" y="58"/>
                    <a:pt x="105" y="55"/>
                    <a:pt x="104" y="54"/>
                  </a:cubicBezTo>
                  <a:cubicBezTo>
                    <a:pt x="102" y="53"/>
                    <a:pt x="101" y="51"/>
                    <a:pt x="100" y="50"/>
                  </a:cubicBezTo>
                  <a:cubicBezTo>
                    <a:pt x="100" y="48"/>
                    <a:pt x="97" y="45"/>
                    <a:pt x="95" y="45"/>
                  </a:cubicBezTo>
                  <a:cubicBezTo>
                    <a:pt x="93" y="45"/>
                    <a:pt x="91" y="44"/>
                    <a:pt x="89" y="42"/>
                  </a:cubicBezTo>
                  <a:cubicBezTo>
                    <a:pt x="87" y="41"/>
                    <a:pt x="86" y="41"/>
                    <a:pt x="85" y="36"/>
                  </a:cubicBezTo>
                  <a:cubicBezTo>
                    <a:pt x="85" y="36"/>
                    <a:pt x="85" y="36"/>
                    <a:pt x="85" y="36"/>
                  </a:cubicBezTo>
                  <a:cubicBezTo>
                    <a:pt x="84" y="36"/>
                    <a:pt x="83" y="35"/>
                    <a:pt x="82" y="35"/>
                  </a:cubicBezTo>
                  <a:cubicBezTo>
                    <a:pt x="82" y="35"/>
                    <a:pt x="81" y="35"/>
                    <a:pt x="81" y="34"/>
                  </a:cubicBezTo>
                  <a:cubicBezTo>
                    <a:pt x="80" y="36"/>
                    <a:pt x="78" y="37"/>
                    <a:pt x="78" y="38"/>
                  </a:cubicBezTo>
                  <a:cubicBezTo>
                    <a:pt x="78" y="40"/>
                    <a:pt x="78" y="42"/>
                    <a:pt x="76" y="42"/>
                  </a:cubicBezTo>
                  <a:cubicBezTo>
                    <a:pt x="74" y="42"/>
                    <a:pt x="72" y="43"/>
                    <a:pt x="72" y="47"/>
                  </a:cubicBezTo>
                  <a:cubicBezTo>
                    <a:pt x="72" y="50"/>
                    <a:pt x="73" y="50"/>
                    <a:pt x="73" y="52"/>
                  </a:cubicBezTo>
                  <a:cubicBezTo>
                    <a:pt x="72" y="53"/>
                    <a:pt x="68" y="54"/>
                    <a:pt x="67" y="54"/>
                  </a:cubicBezTo>
                  <a:cubicBezTo>
                    <a:pt x="65" y="53"/>
                    <a:pt x="63" y="53"/>
                    <a:pt x="61" y="53"/>
                  </a:cubicBezTo>
                  <a:cubicBezTo>
                    <a:pt x="59" y="53"/>
                    <a:pt x="57" y="50"/>
                    <a:pt x="57" y="53"/>
                  </a:cubicBezTo>
                  <a:cubicBezTo>
                    <a:pt x="56" y="56"/>
                    <a:pt x="52" y="64"/>
                    <a:pt x="53" y="65"/>
                  </a:cubicBezTo>
                  <a:cubicBezTo>
                    <a:pt x="54" y="66"/>
                    <a:pt x="55" y="68"/>
                    <a:pt x="53" y="68"/>
                  </a:cubicBezTo>
                  <a:cubicBezTo>
                    <a:pt x="51" y="68"/>
                    <a:pt x="49" y="68"/>
                    <a:pt x="48" y="67"/>
                  </a:cubicBezTo>
                  <a:cubicBezTo>
                    <a:pt x="48" y="66"/>
                    <a:pt x="45" y="68"/>
                    <a:pt x="43" y="68"/>
                  </a:cubicBezTo>
                  <a:cubicBezTo>
                    <a:pt x="42" y="68"/>
                    <a:pt x="38" y="70"/>
                    <a:pt x="39" y="71"/>
                  </a:cubicBezTo>
                  <a:cubicBezTo>
                    <a:pt x="40" y="71"/>
                    <a:pt x="40" y="75"/>
                    <a:pt x="40" y="76"/>
                  </a:cubicBezTo>
                  <a:cubicBezTo>
                    <a:pt x="40" y="77"/>
                    <a:pt x="43" y="81"/>
                    <a:pt x="43" y="83"/>
                  </a:cubicBezTo>
                  <a:cubicBezTo>
                    <a:pt x="42" y="84"/>
                    <a:pt x="40" y="86"/>
                    <a:pt x="40" y="88"/>
                  </a:cubicBezTo>
                  <a:cubicBezTo>
                    <a:pt x="40" y="89"/>
                    <a:pt x="40" y="91"/>
                    <a:pt x="39" y="91"/>
                  </a:cubicBezTo>
                  <a:cubicBezTo>
                    <a:pt x="38" y="92"/>
                    <a:pt x="35" y="93"/>
                    <a:pt x="34" y="94"/>
                  </a:cubicBezTo>
                  <a:cubicBezTo>
                    <a:pt x="32" y="95"/>
                    <a:pt x="30" y="95"/>
                    <a:pt x="29" y="97"/>
                  </a:cubicBezTo>
                  <a:cubicBezTo>
                    <a:pt x="28" y="99"/>
                    <a:pt x="27" y="100"/>
                    <a:pt x="24" y="100"/>
                  </a:cubicBezTo>
                  <a:cubicBezTo>
                    <a:pt x="21" y="99"/>
                    <a:pt x="20" y="99"/>
                    <a:pt x="18" y="101"/>
                  </a:cubicBezTo>
                  <a:cubicBezTo>
                    <a:pt x="16" y="104"/>
                    <a:pt x="16" y="103"/>
                    <a:pt x="14" y="104"/>
                  </a:cubicBezTo>
                  <a:cubicBezTo>
                    <a:pt x="13" y="105"/>
                    <a:pt x="12" y="103"/>
                    <a:pt x="11" y="103"/>
                  </a:cubicBezTo>
                  <a:cubicBezTo>
                    <a:pt x="9" y="102"/>
                    <a:pt x="8" y="104"/>
                    <a:pt x="7" y="104"/>
                  </a:cubicBezTo>
                  <a:cubicBezTo>
                    <a:pt x="6" y="104"/>
                    <a:pt x="5" y="106"/>
                    <a:pt x="3" y="106"/>
                  </a:cubicBezTo>
                  <a:cubicBezTo>
                    <a:pt x="2" y="106"/>
                    <a:pt x="1" y="106"/>
                    <a:pt x="1" y="108"/>
                  </a:cubicBezTo>
                  <a:cubicBezTo>
                    <a:pt x="1" y="109"/>
                    <a:pt x="0" y="110"/>
                    <a:pt x="0" y="111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1" y="116"/>
                    <a:pt x="1" y="116"/>
                    <a:pt x="1" y="116"/>
                  </a:cubicBezTo>
                  <a:cubicBezTo>
                    <a:pt x="1" y="116"/>
                    <a:pt x="6" y="118"/>
                    <a:pt x="7" y="120"/>
                  </a:cubicBezTo>
                  <a:cubicBezTo>
                    <a:pt x="7" y="122"/>
                    <a:pt x="8" y="129"/>
                    <a:pt x="8" y="129"/>
                  </a:cubicBezTo>
                  <a:cubicBezTo>
                    <a:pt x="8" y="129"/>
                    <a:pt x="8" y="129"/>
                    <a:pt x="8" y="129"/>
                  </a:cubicBezTo>
                  <a:cubicBezTo>
                    <a:pt x="10" y="130"/>
                    <a:pt x="13" y="132"/>
                    <a:pt x="13" y="133"/>
                  </a:cubicBezTo>
                  <a:cubicBezTo>
                    <a:pt x="13" y="134"/>
                    <a:pt x="14" y="136"/>
                    <a:pt x="17" y="138"/>
                  </a:cubicBezTo>
                  <a:cubicBezTo>
                    <a:pt x="18" y="139"/>
                    <a:pt x="20" y="140"/>
                    <a:pt x="21" y="140"/>
                  </a:cubicBezTo>
                  <a:cubicBezTo>
                    <a:pt x="22" y="140"/>
                    <a:pt x="22" y="140"/>
                    <a:pt x="22" y="140"/>
                  </a:cubicBezTo>
                  <a:cubicBezTo>
                    <a:pt x="24" y="140"/>
                    <a:pt x="24" y="140"/>
                    <a:pt x="24" y="140"/>
                  </a:cubicBezTo>
                  <a:cubicBezTo>
                    <a:pt x="24" y="140"/>
                    <a:pt x="25" y="140"/>
                    <a:pt x="26" y="141"/>
                  </a:cubicBezTo>
                  <a:cubicBezTo>
                    <a:pt x="26" y="139"/>
                    <a:pt x="30" y="137"/>
                    <a:pt x="33" y="137"/>
                  </a:cubicBezTo>
                  <a:cubicBezTo>
                    <a:pt x="35" y="137"/>
                    <a:pt x="40" y="141"/>
                    <a:pt x="40" y="143"/>
                  </a:cubicBezTo>
                  <a:cubicBezTo>
                    <a:pt x="39" y="144"/>
                    <a:pt x="35" y="150"/>
                    <a:pt x="34" y="150"/>
                  </a:cubicBezTo>
                  <a:cubicBezTo>
                    <a:pt x="33" y="150"/>
                    <a:pt x="32" y="150"/>
                    <a:pt x="31" y="150"/>
                  </a:cubicBezTo>
                  <a:cubicBezTo>
                    <a:pt x="31" y="151"/>
                    <a:pt x="31" y="152"/>
                    <a:pt x="31" y="153"/>
                  </a:cubicBezTo>
                  <a:cubicBezTo>
                    <a:pt x="31" y="154"/>
                    <a:pt x="33" y="156"/>
                    <a:pt x="34" y="158"/>
                  </a:cubicBezTo>
                  <a:cubicBezTo>
                    <a:pt x="35" y="160"/>
                    <a:pt x="32" y="162"/>
                    <a:pt x="30" y="160"/>
                  </a:cubicBezTo>
                  <a:cubicBezTo>
                    <a:pt x="29" y="159"/>
                    <a:pt x="28" y="162"/>
                    <a:pt x="29" y="163"/>
                  </a:cubicBezTo>
                  <a:cubicBezTo>
                    <a:pt x="30" y="164"/>
                    <a:pt x="29" y="168"/>
                    <a:pt x="31" y="168"/>
                  </a:cubicBezTo>
                  <a:cubicBezTo>
                    <a:pt x="33" y="168"/>
                    <a:pt x="34" y="172"/>
                    <a:pt x="36" y="172"/>
                  </a:cubicBezTo>
                  <a:cubicBezTo>
                    <a:pt x="38" y="172"/>
                    <a:pt x="40" y="175"/>
                    <a:pt x="40" y="175"/>
                  </a:cubicBezTo>
                  <a:cubicBezTo>
                    <a:pt x="40" y="175"/>
                    <a:pt x="43" y="177"/>
                    <a:pt x="43" y="178"/>
                  </a:cubicBezTo>
                  <a:cubicBezTo>
                    <a:pt x="43" y="178"/>
                    <a:pt x="43" y="178"/>
                    <a:pt x="43" y="178"/>
                  </a:cubicBezTo>
                  <a:cubicBezTo>
                    <a:pt x="45" y="178"/>
                    <a:pt x="46" y="178"/>
                    <a:pt x="46" y="177"/>
                  </a:cubicBezTo>
                  <a:cubicBezTo>
                    <a:pt x="47" y="176"/>
                    <a:pt x="49" y="176"/>
                    <a:pt x="51" y="178"/>
                  </a:cubicBezTo>
                  <a:cubicBezTo>
                    <a:pt x="53" y="180"/>
                    <a:pt x="61" y="185"/>
                    <a:pt x="64" y="187"/>
                  </a:cubicBezTo>
                  <a:cubicBezTo>
                    <a:pt x="67" y="189"/>
                    <a:pt x="74" y="192"/>
                    <a:pt x="76" y="192"/>
                  </a:cubicBezTo>
                  <a:cubicBezTo>
                    <a:pt x="78" y="192"/>
                    <a:pt x="81" y="193"/>
                    <a:pt x="84" y="193"/>
                  </a:cubicBezTo>
                  <a:cubicBezTo>
                    <a:pt x="85" y="193"/>
                    <a:pt x="85" y="193"/>
                    <a:pt x="86" y="193"/>
                  </a:cubicBezTo>
                  <a:cubicBezTo>
                    <a:pt x="86" y="193"/>
                    <a:pt x="87" y="193"/>
                    <a:pt x="88" y="192"/>
                  </a:cubicBezTo>
                  <a:cubicBezTo>
                    <a:pt x="89" y="190"/>
                    <a:pt x="90" y="193"/>
                    <a:pt x="90" y="195"/>
                  </a:cubicBezTo>
                  <a:cubicBezTo>
                    <a:pt x="89" y="196"/>
                    <a:pt x="90" y="197"/>
                    <a:pt x="90" y="198"/>
                  </a:cubicBezTo>
                  <a:cubicBezTo>
                    <a:pt x="90" y="197"/>
                    <a:pt x="91" y="196"/>
                    <a:pt x="91" y="195"/>
                  </a:cubicBezTo>
                  <a:cubicBezTo>
                    <a:pt x="93" y="192"/>
                    <a:pt x="95" y="192"/>
                    <a:pt x="96" y="191"/>
                  </a:cubicBezTo>
                  <a:cubicBezTo>
                    <a:pt x="97" y="190"/>
                    <a:pt x="98" y="191"/>
                    <a:pt x="101" y="192"/>
                  </a:cubicBezTo>
                  <a:cubicBezTo>
                    <a:pt x="103" y="193"/>
                    <a:pt x="104" y="191"/>
                    <a:pt x="108" y="194"/>
                  </a:cubicBezTo>
                  <a:cubicBezTo>
                    <a:pt x="109" y="194"/>
                    <a:pt x="110" y="193"/>
                    <a:pt x="110" y="193"/>
                  </a:cubicBezTo>
                  <a:cubicBezTo>
                    <a:pt x="111" y="193"/>
                    <a:pt x="112" y="192"/>
                    <a:pt x="113" y="191"/>
                  </a:cubicBezTo>
                  <a:cubicBezTo>
                    <a:pt x="114" y="189"/>
                    <a:pt x="114" y="188"/>
                    <a:pt x="116" y="188"/>
                  </a:cubicBezTo>
                  <a:cubicBezTo>
                    <a:pt x="117" y="188"/>
                    <a:pt x="118" y="186"/>
                    <a:pt x="121" y="185"/>
                  </a:cubicBezTo>
                  <a:cubicBezTo>
                    <a:pt x="124" y="183"/>
                    <a:pt x="127" y="186"/>
                    <a:pt x="129" y="184"/>
                  </a:cubicBezTo>
                  <a:cubicBezTo>
                    <a:pt x="130" y="183"/>
                    <a:pt x="132" y="183"/>
                    <a:pt x="132" y="184"/>
                  </a:cubicBezTo>
                  <a:cubicBezTo>
                    <a:pt x="132" y="185"/>
                    <a:pt x="134" y="187"/>
                    <a:pt x="134" y="188"/>
                  </a:cubicBezTo>
                  <a:cubicBezTo>
                    <a:pt x="135" y="189"/>
                    <a:pt x="137" y="190"/>
                    <a:pt x="138" y="190"/>
                  </a:cubicBezTo>
                  <a:cubicBezTo>
                    <a:pt x="138" y="190"/>
                    <a:pt x="139" y="190"/>
                    <a:pt x="139" y="189"/>
                  </a:cubicBezTo>
                  <a:cubicBezTo>
                    <a:pt x="140" y="188"/>
                    <a:pt x="143" y="190"/>
                    <a:pt x="143" y="191"/>
                  </a:cubicBezTo>
                  <a:cubicBezTo>
                    <a:pt x="143" y="193"/>
                    <a:pt x="143" y="195"/>
                    <a:pt x="144" y="195"/>
                  </a:cubicBezTo>
                  <a:cubicBezTo>
                    <a:pt x="146" y="195"/>
                    <a:pt x="147" y="195"/>
                    <a:pt x="147" y="198"/>
                  </a:cubicBezTo>
                  <a:cubicBezTo>
                    <a:pt x="147" y="201"/>
                    <a:pt x="148" y="204"/>
                    <a:pt x="145" y="207"/>
                  </a:cubicBezTo>
                  <a:cubicBezTo>
                    <a:pt x="143" y="209"/>
                    <a:pt x="140" y="214"/>
                    <a:pt x="140" y="216"/>
                  </a:cubicBezTo>
                  <a:cubicBezTo>
                    <a:pt x="141" y="217"/>
                    <a:pt x="139" y="220"/>
                    <a:pt x="141" y="219"/>
                  </a:cubicBezTo>
                  <a:cubicBezTo>
                    <a:pt x="143" y="218"/>
                    <a:pt x="148" y="219"/>
                    <a:pt x="147" y="220"/>
                  </a:cubicBezTo>
                  <a:cubicBezTo>
                    <a:pt x="146" y="221"/>
                    <a:pt x="147" y="225"/>
                    <a:pt x="149" y="225"/>
                  </a:cubicBezTo>
                  <a:cubicBezTo>
                    <a:pt x="151" y="225"/>
                    <a:pt x="152" y="226"/>
                    <a:pt x="151" y="228"/>
                  </a:cubicBezTo>
                  <a:cubicBezTo>
                    <a:pt x="151" y="229"/>
                    <a:pt x="150" y="232"/>
                    <a:pt x="151" y="232"/>
                  </a:cubicBezTo>
                  <a:cubicBezTo>
                    <a:pt x="153" y="232"/>
                    <a:pt x="155" y="232"/>
                    <a:pt x="155" y="233"/>
                  </a:cubicBezTo>
                  <a:cubicBezTo>
                    <a:pt x="154" y="235"/>
                    <a:pt x="156" y="237"/>
                    <a:pt x="159" y="235"/>
                  </a:cubicBezTo>
                  <a:cubicBezTo>
                    <a:pt x="160" y="235"/>
                    <a:pt x="161" y="234"/>
                    <a:pt x="161" y="235"/>
                  </a:cubicBezTo>
                  <a:cubicBezTo>
                    <a:pt x="162" y="235"/>
                    <a:pt x="163" y="237"/>
                    <a:pt x="164" y="238"/>
                  </a:cubicBezTo>
                  <a:cubicBezTo>
                    <a:pt x="166" y="238"/>
                    <a:pt x="165" y="234"/>
                    <a:pt x="165" y="233"/>
                  </a:cubicBezTo>
                  <a:cubicBezTo>
                    <a:pt x="164" y="232"/>
                    <a:pt x="165" y="229"/>
                    <a:pt x="166" y="230"/>
                  </a:cubicBezTo>
                  <a:cubicBezTo>
                    <a:pt x="166" y="230"/>
                    <a:pt x="169" y="230"/>
                    <a:pt x="170" y="228"/>
                  </a:cubicBezTo>
                  <a:cubicBezTo>
                    <a:pt x="171" y="227"/>
                    <a:pt x="174" y="229"/>
                    <a:pt x="175" y="228"/>
                  </a:cubicBezTo>
                  <a:cubicBezTo>
                    <a:pt x="176" y="226"/>
                    <a:pt x="178" y="229"/>
                    <a:pt x="180" y="228"/>
                  </a:cubicBezTo>
                  <a:cubicBezTo>
                    <a:pt x="182" y="226"/>
                    <a:pt x="183" y="229"/>
                    <a:pt x="184" y="227"/>
                  </a:cubicBezTo>
                  <a:cubicBezTo>
                    <a:pt x="185" y="225"/>
                    <a:pt x="188" y="223"/>
                    <a:pt x="189" y="224"/>
                  </a:cubicBezTo>
                  <a:cubicBezTo>
                    <a:pt x="190" y="225"/>
                    <a:pt x="190" y="226"/>
                    <a:pt x="194" y="226"/>
                  </a:cubicBezTo>
                  <a:cubicBezTo>
                    <a:pt x="198" y="227"/>
                    <a:pt x="196" y="229"/>
                    <a:pt x="196" y="230"/>
                  </a:cubicBezTo>
                  <a:cubicBezTo>
                    <a:pt x="196" y="231"/>
                    <a:pt x="200" y="235"/>
                    <a:pt x="202" y="235"/>
                  </a:cubicBezTo>
                  <a:cubicBezTo>
                    <a:pt x="202" y="235"/>
                    <a:pt x="203" y="235"/>
                    <a:pt x="203" y="236"/>
                  </a:cubicBezTo>
                  <a:cubicBezTo>
                    <a:pt x="205" y="235"/>
                    <a:pt x="207" y="236"/>
                    <a:pt x="207" y="235"/>
                  </a:cubicBezTo>
                  <a:cubicBezTo>
                    <a:pt x="208" y="233"/>
                    <a:pt x="210" y="234"/>
                    <a:pt x="211" y="235"/>
                  </a:cubicBezTo>
                  <a:cubicBezTo>
                    <a:pt x="211" y="236"/>
                    <a:pt x="212" y="237"/>
                    <a:pt x="214" y="235"/>
                  </a:cubicBezTo>
                  <a:cubicBezTo>
                    <a:pt x="216" y="233"/>
                    <a:pt x="217" y="237"/>
                    <a:pt x="216" y="238"/>
                  </a:cubicBezTo>
                  <a:cubicBezTo>
                    <a:pt x="215" y="239"/>
                    <a:pt x="215" y="241"/>
                    <a:pt x="217" y="243"/>
                  </a:cubicBezTo>
                  <a:cubicBezTo>
                    <a:pt x="219" y="245"/>
                    <a:pt x="219" y="242"/>
                    <a:pt x="219" y="240"/>
                  </a:cubicBezTo>
                  <a:cubicBezTo>
                    <a:pt x="219" y="239"/>
                    <a:pt x="222" y="237"/>
                    <a:pt x="228" y="235"/>
                  </a:cubicBezTo>
                  <a:cubicBezTo>
                    <a:pt x="233" y="233"/>
                    <a:pt x="240" y="229"/>
                    <a:pt x="240" y="228"/>
                  </a:cubicBezTo>
                  <a:cubicBezTo>
                    <a:pt x="240" y="227"/>
                    <a:pt x="244" y="230"/>
                    <a:pt x="246" y="228"/>
                  </a:cubicBezTo>
                  <a:cubicBezTo>
                    <a:pt x="248" y="227"/>
                    <a:pt x="255" y="227"/>
                    <a:pt x="257" y="226"/>
                  </a:cubicBezTo>
                  <a:cubicBezTo>
                    <a:pt x="259" y="226"/>
                    <a:pt x="258" y="225"/>
                    <a:pt x="260" y="223"/>
                  </a:cubicBezTo>
                  <a:cubicBezTo>
                    <a:pt x="262" y="222"/>
                    <a:pt x="262" y="221"/>
                    <a:pt x="264" y="220"/>
                  </a:cubicBezTo>
                  <a:cubicBezTo>
                    <a:pt x="266" y="220"/>
                    <a:pt x="268" y="218"/>
                    <a:pt x="268" y="217"/>
                  </a:cubicBezTo>
                  <a:cubicBezTo>
                    <a:pt x="268" y="215"/>
                    <a:pt x="272" y="215"/>
                    <a:pt x="272" y="214"/>
                  </a:cubicBezTo>
                  <a:cubicBezTo>
                    <a:pt x="272" y="213"/>
                    <a:pt x="275" y="212"/>
                    <a:pt x="275" y="211"/>
                  </a:cubicBezTo>
                  <a:cubicBezTo>
                    <a:pt x="275" y="209"/>
                    <a:pt x="277" y="210"/>
                    <a:pt x="278" y="208"/>
                  </a:cubicBezTo>
                  <a:cubicBezTo>
                    <a:pt x="279" y="207"/>
                    <a:pt x="277" y="204"/>
                    <a:pt x="279" y="204"/>
                  </a:cubicBezTo>
                  <a:cubicBezTo>
                    <a:pt x="280" y="203"/>
                    <a:pt x="278" y="201"/>
                    <a:pt x="278" y="201"/>
                  </a:cubicBezTo>
                  <a:cubicBezTo>
                    <a:pt x="277" y="200"/>
                    <a:pt x="280" y="200"/>
                    <a:pt x="282" y="199"/>
                  </a:cubicBezTo>
                  <a:cubicBezTo>
                    <a:pt x="284" y="198"/>
                    <a:pt x="285" y="196"/>
                    <a:pt x="285" y="194"/>
                  </a:cubicBezTo>
                  <a:cubicBezTo>
                    <a:pt x="285" y="193"/>
                    <a:pt x="288" y="191"/>
                    <a:pt x="289" y="191"/>
                  </a:cubicBezTo>
                  <a:cubicBezTo>
                    <a:pt x="290" y="190"/>
                    <a:pt x="291" y="188"/>
                    <a:pt x="290" y="185"/>
                  </a:cubicBezTo>
                  <a:cubicBezTo>
                    <a:pt x="290" y="183"/>
                    <a:pt x="292" y="184"/>
                    <a:pt x="291" y="183"/>
                  </a:cubicBezTo>
                  <a:cubicBezTo>
                    <a:pt x="290" y="182"/>
                    <a:pt x="292" y="180"/>
                    <a:pt x="294" y="179"/>
                  </a:cubicBezTo>
                  <a:cubicBezTo>
                    <a:pt x="296" y="179"/>
                    <a:pt x="293" y="178"/>
                    <a:pt x="291" y="179"/>
                  </a:cubicBezTo>
                  <a:cubicBezTo>
                    <a:pt x="290" y="179"/>
                    <a:pt x="289" y="176"/>
                    <a:pt x="288" y="177"/>
                  </a:cubicBezTo>
                  <a:cubicBezTo>
                    <a:pt x="287" y="179"/>
                    <a:pt x="283" y="176"/>
                    <a:pt x="286" y="176"/>
                  </a:cubicBezTo>
                  <a:cubicBezTo>
                    <a:pt x="288" y="176"/>
                    <a:pt x="291" y="173"/>
                    <a:pt x="292" y="173"/>
                  </a:cubicBezTo>
                  <a:cubicBezTo>
                    <a:pt x="293" y="172"/>
                    <a:pt x="290" y="169"/>
                    <a:pt x="288" y="169"/>
                  </a:cubicBezTo>
                  <a:cubicBezTo>
                    <a:pt x="287" y="169"/>
                    <a:pt x="285" y="165"/>
                    <a:pt x="283" y="165"/>
                  </a:cubicBezTo>
                  <a:cubicBezTo>
                    <a:pt x="281" y="165"/>
                    <a:pt x="284" y="164"/>
                    <a:pt x="286" y="165"/>
                  </a:cubicBezTo>
                  <a:cubicBezTo>
                    <a:pt x="288" y="166"/>
                    <a:pt x="291" y="167"/>
                    <a:pt x="292" y="166"/>
                  </a:cubicBezTo>
                  <a:cubicBezTo>
                    <a:pt x="293" y="165"/>
                    <a:pt x="288" y="162"/>
                    <a:pt x="287" y="160"/>
                  </a:cubicBezTo>
                  <a:cubicBezTo>
                    <a:pt x="285" y="159"/>
                    <a:pt x="286" y="157"/>
                    <a:pt x="285" y="157"/>
                  </a:cubicBezTo>
                  <a:cubicBezTo>
                    <a:pt x="284" y="156"/>
                    <a:pt x="282" y="151"/>
                    <a:pt x="281" y="149"/>
                  </a:cubicBezTo>
                  <a:cubicBezTo>
                    <a:pt x="281" y="147"/>
                    <a:pt x="277" y="146"/>
                    <a:pt x="276" y="145"/>
                  </a:cubicBezTo>
                  <a:cubicBezTo>
                    <a:pt x="275" y="144"/>
                    <a:pt x="276" y="140"/>
                    <a:pt x="279" y="139"/>
                  </a:cubicBezTo>
                  <a:cubicBezTo>
                    <a:pt x="282" y="138"/>
                    <a:pt x="281" y="136"/>
                    <a:pt x="282" y="136"/>
                  </a:cubicBezTo>
                  <a:cubicBezTo>
                    <a:pt x="283" y="136"/>
                    <a:pt x="284" y="136"/>
                    <a:pt x="285" y="134"/>
                  </a:cubicBezTo>
                  <a:cubicBezTo>
                    <a:pt x="286" y="131"/>
                    <a:pt x="288" y="133"/>
                    <a:pt x="289" y="132"/>
                  </a:cubicBezTo>
                  <a:cubicBezTo>
                    <a:pt x="290" y="131"/>
                    <a:pt x="295" y="131"/>
                    <a:pt x="296" y="130"/>
                  </a:cubicBezTo>
                  <a:cubicBezTo>
                    <a:pt x="298" y="128"/>
                    <a:pt x="295" y="125"/>
                    <a:pt x="293" y="126"/>
                  </a:cubicBezTo>
                  <a:cubicBezTo>
                    <a:pt x="290" y="126"/>
                    <a:pt x="288" y="125"/>
                    <a:pt x="286" y="123"/>
                  </a:cubicBezTo>
                  <a:cubicBezTo>
                    <a:pt x="285" y="121"/>
                    <a:pt x="281" y="127"/>
                    <a:pt x="278" y="129"/>
                  </a:cubicBezTo>
                  <a:cubicBezTo>
                    <a:pt x="275" y="130"/>
                    <a:pt x="273" y="126"/>
                    <a:pt x="274" y="124"/>
                  </a:cubicBezTo>
                  <a:cubicBezTo>
                    <a:pt x="275" y="121"/>
                    <a:pt x="272" y="121"/>
                    <a:pt x="268" y="121"/>
                  </a:cubicBezTo>
                  <a:cubicBezTo>
                    <a:pt x="264" y="122"/>
                    <a:pt x="265" y="114"/>
                    <a:pt x="268" y="114"/>
                  </a:cubicBezTo>
                  <a:cubicBezTo>
                    <a:pt x="270" y="113"/>
                    <a:pt x="274" y="116"/>
                    <a:pt x="275" y="111"/>
                  </a:cubicBezTo>
                  <a:cubicBezTo>
                    <a:pt x="277" y="107"/>
                    <a:pt x="279" y="110"/>
                    <a:pt x="283" y="106"/>
                  </a:cubicBezTo>
                  <a:cubicBezTo>
                    <a:pt x="286" y="102"/>
                    <a:pt x="290" y="100"/>
                    <a:pt x="293" y="102"/>
                  </a:cubicBezTo>
                  <a:cubicBezTo>
                    <a:pt x="296" y="104"/>
                    <a:pt x="290" y="108"/>
                    <a:pt x="289" y="111"/>
                  </a:cubicBezTo>
                  <a:cubicBezTo>
                    <a:pt x="288" y="113"/>
                    <a:pt x="290" y="114"/>
                    <a:pt x="288" y="115"/>
                  </a:cubicBezTo>
                  <a:cubicBezTo>
                    <a:pt x="286" y="117"/>
                    <a:pt x="289" y="118"/>
                    <a:pt x="293" y="115"/>
                  </a:cubicBezTo>
                  <a:cubicBezTo>
                    <a:pt x="296" y="113"/>
                    <a:pt x="301" y="110"/>
                    <a:pt x="304" y="109"/>
                  </a:cubicBezTo>
                  <a:cubicBezTo>
                    <a:pt x="305" y="108"/>
                    <a:pt x="306" y="108"/>
                    <a:pt x="307" y="108"/>
                  </a:cubicBezTo>
                  <a:cubicBezTo>
                    <a:pt x="308" y="107"/>
                    <a:pt x="308" y="106"/>
                    <a:pt x="309" y="106"/>
                  </a:cubicBezTo>
                  <a:cubicBezTo>
                    <a:pt x="311" y="104"/>
                    <a:pt x="319" y="101"/>
                    <a:pt x="320" y="99"/>
                  </a:cubicBezTo>
                  <a:cubicBezTo>
                    <a:pt x="322" y="98"/>
                    <a:pt x="323" y="95"/>
                    <a:pt x="324" y="95"/>
                  </a:cubicBezTo>
                  <a:cubicBezTo>
                    <a:pt x="326" y="95"/>
                    <a:pt x="326" y="96"/>
                    <a:pt x="328" y="96"/>
                  </a:cubicBezTo>
                  <a:cubicBezTo>
                    <a:pt x="331" y="96"/>
                    <a:pt x="334" y="97"/>
                    <a:pt x="332" y="95"/>
                  </a:cubicBezTo>
                  <a:cubicBezTo>
                    <a:pt x="331" y="93"/>
                    <a:pt x="332" y="93"/>
                    <a:pt x="335" y="93"/>
                  </a:cubicBezTo>
                  <a:cubicBezTo>
                    <a:pt x="338" y="92"/>
                    <a:pt x="337" y="90"/>
                    <a:pt x="339" y="90"/>
                  </a:cubicBezTo>
                  <a:cubicBezTo>
                    <a:pt x="341" y="90"/>
                    <a:pt x="341" y="85"/>
                    <a:pt x="343" y="85"/>
                  </a:cubicBezTo>
                  <a:cubicBezTo>
                    <a:pt x="345" y="85"/>
                    <a:pt x="346" y="88"/>
                    <a:pt x="348" y="87"/>
                  </a:cubicBezTo>
                  <a:cubicBezTo>
                    <a:pt x="349" y="87"/>
                    <a:pt x="349" y="87"/>
                    <a:pt x="350" y="87"/>
                  </a:cubicBezTo>
                  <a:cubicBezTo>
                    <a:pt x="350" y="87"/>
                    <a:pt x="351" y="86"/>
                    <a:pt x="351" y="86"/>
                  </a:cubicBezTo>
                  <a:cubicBezTo>
                    <a:pt x="351" y="83"/>
                    <a:pt x="351" y="81"/>
                    <a:pt x="351" y="80"/>
                  </a:cubicBezTo>
                  <a:cubicBezTo>
                    <a:pt x="350" y="78"/>
                    <a:pt x="351" y="76"/>
                    <a:pt x="351" y="75"/>
                  </a:cubicBezTo>
                  <a:cubicBezTo>
                    <a:pt x="350" y="73"/>
                    <a:pt x="350" y="70"/>
                    <a:pt x="351" y="70"/>
                  </a:cubicBezTo>
                  <a:cubicBezTo>
                    <a:pt x="353" y="70"/>
                    <a:pt x="355" y="67"/>
                    <a:pt x="357" y="68"/>
                  </a:cubicBezTo>
                  <a:cubicBezTo>
                    <a:pt x="358" y="69"/>
                    <a:pt x="362" y="70"/>
                    <a:pt x="362" y="68"/>
                  </a:cubicBezTo>
                  <a:cubicBezTo>
                    <a:pt x="362" y="66"/>
                    <a:pt x="365" y="66"/>
                    <a:pt x="365" y="64"/>
                  </a:cubicBezTo>
                  <a:cubicBezTo>
                    <a:pt x="365" y="62"/>
                    <a:pt x="368" y="61"/>
                    <a:pt x="369" y="59"/>
                  </a:cubicBezTo>
                  <a:cubicBezTo>
                    <a:pt x="369" y="57"/>
                    <a:pt x="370" y="52"/>
                    <a:pt x="372" y="51"/>
                  </a:cubicBezTo>
                  <a:cubicBezTo>
                    <a:pt x="374" y="50"/>
                    <a:pt x="372" y="49"/>
                    <a:pt x="372" y="46"/>
                  </a:cubicBezTo>
                  <a:close/>
                  <a:moveTo>
                    <a:pt x="282" y="221"/>
                  </a:moveTo>
                  <a:cubicBezTo>
                    <a:pt x="280" y="228"/>
                    <a:pt x="284" y="232"/>
                    <a:pt x="285" y="231"/>
                  </a:cubicBezTo>
                  <a:cubicBezTo>
                    <a:pt x="287" y="230"/>
                    <a:pt x="294" y="214"/>
                    <a:pt x="293" y="212"/>
                  </a:cubicBezTo>
                  <a:cubicBezTo>
                    <a:pt x="291" y="210"/>
                    <a:pt x="284" y="213"/>
                    <a:pt x="282" y="221"/>
                  </a:cubicBezTo>
                  <a:close/>
                  <a:moveTo>
                    <a:pt x="216" y="246"/>
                  </a:moveTo>
                  <a:cubicBezTo>
                    <a:pt x="213" y="246"/>
                    <a:pt x="207" y="249"/>
                    <a:pt x="210" y="254"/>
                  </a:cubicBezTo>
                  <a:cubicBezTo>
                    <a:pt x="212" y="259"/>
                    <a:pt x="220" y="256"/>
                    <a:pt x="220" y="254"/>
                  </a:cubicBezTo>
                  <a:cubicBezTo>
                    <a:pt x="220" y="251"/>
                    <a:pt x="224" y="248"/>
                    <a:pt x="224" y="246"/>
                  </a:cubicBezTo>
                  <a:cubicBezTo>
                    <a:pt x="223" y="245"/>
                    <a:pt x="218" y="246"/>
                    <a:pt x="216" y="246"/>
                  </a:cubicBezTo>
                  <a:close/>
                </a:path>
              </a:pathLst>
            </a:custGeom>
            <a:solidFill>
              <a:srgbClr val="FF6600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4" name="Freeform 147">
              <a:extLst>
                <a:ext uri="{FF2B5EF4-FFF2-40B4-BE49-F238E27FC236}">
                  <a16:creationId xmlns:a16="http://schemas.microsoft.com/office/drawing/2014/main" xmlns="" id="{2DF2141B-56CB-4088-BCF9-1AA5A34C55E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4071" y="3591920"/>
              <a:ext cx="224496" cy="319915"/>
            </a:xfrm>
            <a:custGeom>
              <a:avLst/>
              <a:gdLst>
                <a:gd name="T0" fmla="*/ 32 w 60"/>
                <a:gd name="T1" fmla="*/ 33 h 85"/>
                <a:gd name="T2" fmla="*/ 39 w 60"/>
                <a:gd name="T3" fmla="*/ 38 h 85"/>
                <a:gd name="T4" fmla="*/ 41 w 60"/>
                <a:gd name="T5" fmla="*/ 44 h 85"/>
                <a:gd name="T6" fmla="*/ 44 w 60"/>
                <a:gd name="T7" fmla="*/ 47 h 85"/>
                <a:gd name="T8" fmla="*/ 47 w 60"/>
                <a:gd name="T9" fmla="*/ 54 h 85"/>
                <a:gd name="T10" fmla="*/ 49 w 60"/>
                <a:gd name="T11" fmla="*/ 53 h 85"/>
                <a:gd name="T12" fmla="*/ 51 w 60"/>
                <a:gd name="T13" fmla="*/ 49 h 85"/>
                <a:gd name="T14" fmla="*/ 50 w 60"/>
                <a:gd name="T15" fmla="*/ 42 h 85"/>
                <a:gd name="T16" fmla="*/ 43 w 60"/>
                <a:gd name="T17" fmla="*/ 37 h 85"/>
                <a:gd name="T18" fmla="*/ 39 w 60"/>
                <a:gd name="T19" fmla="*/ 31 h 85"/>
                <a:gd name="T20" fmla="*/ 30 w 60"/>
                <a:gd name="T21" fmla="*/ 30 h 85"/>
                <a:gd name="T22" fmla="*/ 27 w 60"/>
                <a:gd name="T23" fmla="*/ 24 h 85"/>
                <a:gd name="T24" fmla="*/ 31 w 60"/>
                <a:gd name="T25" fmla="*/ 15 h 85"/>
                <a:gd name="T26" fmla="*/ 31 w 60"/>
                <a:gd name="T27" fmla="*/ 5 h 85"/>
                <a:gd name="T28" fmla="*/ 30 w 60"/>
                <a:gd name="T29" fmla="*/ 3 h 85"/>
                <a:gd name="T30" fmla="*/ 20 w 60"/>
                <a:gd name="T31" fmla="*/ 2 h 85"/>
                <a:gd name="T32" fmla="*/ 19 w 60"/>
                <a:gd name="T33" fmla="*/ 17 h 85"/>
                <a:gd name="T34" fmla="*/ 16 w 60"/>
                <a:gd name="T35" fmla="*/ 16 h 85"/>
                <a:gd name="T36" fmla="*/ 18 w 60"/>
                <a:gd name="T37" fmla="*/ 24 h 85"/>
                <a:gd name="T38" fmla="*/ 20 w 60"/>
                <a:gd name="T39" fmla="*/ 29 h 85"/>
                <a:gd name="T40" fmla="*/ 26 w 60"/>
                <a:gd name="T41" fmla="*/ 31 h 85"/>
                <a:gd name="T42" fmla="*/ 32 w 60"/>
                <a:gd name="T43" fmla="*/ 33 h 85"/>
                <a:gd name="T44" fmla="*/ 20 w 60"/>
                <a:gd name="T45" fmla="*/ 35 h 85"/>
                <a:gd name="T46" fmla="*/ 26 w 60"/>
                <a:gd name="T47" fmla="*/ 41 h 85"/>
                <a:gd name="T48" fmla="*/ 20 w 60"/>
                <a:gd name="T49" fmla="*/ 35 h 85"/>
                <a:gd name="T50" fmla="*/ 30 w 60"/>
                <a:gd name="T51" fmla="*/ 52 h 85"/>
                <a:gd name="T52" fmla="*/ 33 w 60"/>
                <a:gd name="T53" fmla="*/ 51 h 85"/>
                <a:gd name="T54" fmla="*/ 34 w 60"/>
                <a:gd name="T55" fmla="*/ 56 h 85"/>
                <a:gd name="T56" fmla="*/ 35 w 60"/>
                <a:gd name="T57" fmla="*/ 62 h 85"/>
                <a:gd name="T58" fmla="*/ 41 w 60"/>
                <a:gd name="T59" fmla="*/ 52 h 85"/>
                <a:gd name="T60" fmla="*/ 39 w 60"/>
                <a:gd name="T61" fmla="*/ 51 h 85"/>
                <a:gd name="T62" fmla="*/ 30 w 60"/>
                <a:gd name="T63" fmla="*/ 44 h 85"/>
                <a:gd name="T64" fmla="*/ 30 w 60"/>
                <a:gd name="T65" fmla="*/ 52 h 85"/>
                <a:gd name="T66" fmla="*/ 8 w 60"/>
                <a:gd name="T67" fmla="*/ 56 h 85"/>
                <a:gd name="T68" fmla="*/ 0 w 60"/>
                <a:gd name="T69" fmla="*/ 66 h 85"/>
                <a:gd name="T70" fmla="*/ 12 w 60"/>
                <a:gd name="T71" fmla="*/ 56 h 85"/>
                <a:gd name="T72" fmla="*/ 13 w 60"/>
                <a:gd name="T73" fmla="*/ 49 h 85"/>
                <a:gd name="T74" fmla="*/ 8 w 60"/>
                <a:gd name="T75" fmla="*/ 56 h 85"/>
                <a:gd name="T76" fmla="*/ 41 w 60"/>
                <a:gd name="T77" fmla="*/ 60 h 85"/>
                <a:gd name="T78" fmla="*/ 46 w 60"/>
                <a:gd name="T79" fmla="*/ 57 h 85"/>
                <a:gd name="T80" fmla="*/ 41 w 60"/>
                <a:gd name="T81" fmla="*/ 60 h 85"/>
                <a:gd name="T82" fmla="*/ 58 w 60"/>
                <a:gd name="T83" fmla="*/ 74 h 85"/>
                <a:gd name="T84" fmla="*/ 56 w 60"/>
                <a:gd name="T85" fmla="*/ 60 h 85"/>
                <a:gd name="T86" fmla="*/ 52 w 60"/>
                <a:gd name="T87" fmla="*/ 60 h 85"/>
                <a:gd name="T88" fmla="*/ 48 w 60"/>
                <a:gd name="T89" fmla="*/ 63 h 85"/>
                <a:gd name="T90" fmla="*/ 45 w 60"/>
                <a:gd name="T91" fmla="*/ 66 h 85"/>
                <a:gd name="T92" fmla="*/ 39 w 60"/>
                <a:gd name="T93" fmla="*/ 65 h 85"/>
                <a:gd name="T94" fmla="*/ 32 w 60"/>
                <a:gd name="T95" fmla="*/ 69 h 85"/>
                <a:gd name="T96" fmla="*/ 30 w 60"/>
                <a:gd name="T97" fmla="*/ 75 h 85"/>
                <a:gd name="T98" fmla="*/ 35 w 60"/>
                <a:gd name="T99" fmla="*/ 72 h 85"/>
                <a:gd name="T100" fmla="*/ 40 w 60"/>
                <a:gd name="T101" fmla="*/ 71 h 85"/>
                <a:gd name="T102" fmla="*/ 45 w 60"/>
                <a:gd name="T103" fmla="*/ 81 h 85"/>
                <a:gd name="T104" fmla="*/ 51 w 60"/>
                <a:gd name="T105" fmla="*/ 85 h 85"/>
                <a:gd name="T106" fmla="*/ 51 w 60"/>
                <a:gd name="T107" fmla="*/ 77 h 85"/>
                <a:gd name="T108" fmla="*/ 58 w 60"/>
                <a:gd name="T109" fmla="*/ 7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0" h="85">
                  <a:moveTo>
                    <a:pt x="32" y="33"/>
                  </a:moveTo>
                  <a:cubicBezTo>
                    <a:pt x="35" y="32"/>
                    <a:pt x="40" y="37"/>
                    <a:pt x="39" y="38"/>
                  </a:cubicBezTo>
                  <a:cubicBezTo>
                    <a:pt x="38" y="40"/>
                    <a:pt x="39" y="45"/>
                    <a:pt x="41" y="44"/>
                  </a:cubicBezTo>
                  <a:cubicBezTo>
                    <a:pt x="43" y="42"/>
                    <a:pt x="45" y="44"/>
                    <a:pt x="44" y="47"/>
                  </a:cubicBezTo>
                  <a:cubicBezTo>
                    <a:pt x="42" y="49"/>
                    <a:pt x="46" y="52"/>
                    <a:pt x="47" y="54"/>
                  </a:cubicBezTo>
                  <a:cubicBezTo>
                    <a:pt x="47" y="57"/>
                    <a:pt x="49" y="55"/>
                    <a:pt x="49" y="53"/>
                  </a:cubicBezTo>
                  <a:cubicBezTo>
                    <a:pt x="48" y="51"/>
                    <a:pt x="49" y="51"/>
                    <a:pt x="51" y="49"/>
                  </a:cubicBezTo>
                  <a:cubicBezTo>
                    <a:pt x="54" y="47"/>
                    <a:pt x="51" y="45"/>
                    <a:pt x="50" y="42"/>
                  </a:cubicBezTo>
                  <a:cubicBezTo>
                    <a:pt x="48" y="38"/>
                    <a:pt x="43" y="40"/>
                    <a:pt x="43" y="37"/>
                  </a:cubicBezTo>
                  <a:cubicBezTo>
                    <a:pt x="43" y="34"/>
                    <a:pt x="39" y="33"/>
                    <a:pt x="39" y="31"/>
                  </a:cubicBezTo>
                  <a:cubicBezTo>
                    <a:pt x="38" y="29"/>
                    <a:pt x="33" y="28"/>
                    <a:pt x="30" y="30"/>
                  </a:cubicBezTo>
                  <a:cubicBezTo>
                    <a:pt x="27" y="31"/>
                    <a:pt x="29" y="26"/>
                    <a:pt x="27" y="24"/>
                  </a:cubicBezTo>
                  <a:cubicBezTo>
                    <a:pt x="25" y="21"/>
                    <a:pt x="28" y="18"/>
                    <a:pt x="31" y="15"/>
                  </a:cubicBezTo>
                  <a:cubicBezTo>
                    <a:pt x="34" y="12"/>
                    <a:pt x="30" y="7"/>
                    <a:pt x="31" y="5"/>
                  </a:cubicBezTo>
                  <a:cubicBezTo>
                    <a:pt x="31" y="3"/>
                    <a:pt x="31" y="2"/>
                    <a:pt x="30" y="3"/>
                  </a:cubicBezTo>
                  <a:cubicBezTo>
                    <a:pt x="28" y="3"/>
                    <a:pt x="23" y="0"/>
                    <a:pt x="20" y="2"/>
                  </a:cubicBezTo>
                  <a:cubicBezTo>
                    <a:pt x="18" y="3"/>
                    <a:pt x="20" y="16"/>
                    <a:pt x="19" y="17"/>
                  </a:cubicBezTo>
                  <a:cubicBezTo>
                    <a:pt x="18" y="17"/>
                    <a:pt x="17" y="15"/>
                    <a:pt x="16" y="16"/>
                  </a:cubicBezTo>
                  <a:cubicBezTo>
                    <a:pt x="16" y="17"/>
                    <a:pt x="16" y="24"/>
                    <a:pt x="18" y="24"/>
                  </a:cubicBezTo>
                  <a:cubicBezTo>
                    <a:pt x="19" y="24"/>
                    <a:pt x="20" y="26"/>
                    <a:pt x="20" y="29"/>
                  </a:cubicBezTo>
                  <a:cubicBezTo>
                    <a:pt x="19" y="32"/>
                    <a:pt x="22" y="32"/>
                    <a:pt x="26" y="31"/>
                  </a:cubicBezTo>
                  <a:cubicBezTo>
                    <a:pt x="29" y="30"/>
                    <a:pt x="28" y="33"/>
                    <a:pt x="32" y="33"/>
                  </a:cubicBezTo>
                  <a:close/>
                  <a:moveTo>
                    <a:pt x="20" y="35"/>
                  </a:moveTo>
                  <a:cubicBezTo>
                    <a:pt x="20" y="37"/>
                    <a:pt x="22" y="42"/>
                    <a:pt x="26" y="41"/>
                  </a:cubicBezTo>
                  <a:cubicBezTo>
                    <a:pt x="30" y="40"/>
                    <a:pt x="19" y="33"/>
                    <a:pt x="20" y="35"/>
                  </a:cubicBezTo>
                  <a:close/>
                  <a:moveTo>
                    <a:pt x="30" y="52"/>
                  </a:moveTo>
                  <a:cubicBezTo>
                    <a:pt x="31" y="52"/>
                    <a:pt x="33" y="52"/>
                    <a:pt x="33" y="51"/>
                  </a:cubicBezTo>
                  <a:cubicBezTo>
                    <a:pt x="34" y="49"/>
                    <a:pt x="36" y="54"/>
                    <a:pt x="34" y="56"/>
                  </a:cubicBezTo>
                  <a:cubicBezTo>
                    <a:pt x="32" y="57"/>
                    <a:pt x="32" y="62"/>
                    <a:pt x="35" y="62"/>
                  </a:cubicBezTo>
                  <a:cubicBezTo>
                    <a:pt x="37" y="63"/>
                    <a:pt x="42" y="54"/>
                    <a:pt x="41" y="52"/>
                  </a:cubicBezTo>
                  <a:cubicBezTo>
                    <a:pt x="41" y="51"/>
                    <a:pt x="39" y="54"/>
                    <a:pt x="39" y="51"/>
                  </a:cubicBezTo>
                  <a:cubicBezTo>
                    <a:pt x="40" y="49"/>
                    <a:pt x="32" y="43"/>
                    <a:pt x="30" y="44"/>
                  </a:cubicBezTo>
                  <a:cubicBezTo>
                    <a:pt x="27" y="45"/>
                    <a:pt x="28" y="53"/>
                    <a:pt x="30" y="52"/>
                  </a:cubicBezTo>
                  <a:close/>
                  <a:moveTo>
                    <a:pt x="8" y="56"/>
                  </a:moveTo>
                  <a:cubicBezTo>
                    <a:pt x="6" y="59"/>
                    <a:pt x="0" y="65"/>
                    <a:pt x="0" y="66"/>
                  </a:cubicBezTo>
                  <a:cubicBezTo>
                    <a:pt x="1" y="68"/>
                    <a:pt x="8" y="58"/>
                    <a:pt x="12" y="56"/>
                  </a:cubicBezTo>
                  <a:cubicBezTo>
                    <a:pt x="15" y="53"/>
                    <a:pt x="14" y="51"/>
                    <a:pt x="13" y="49"/>
                  </a:cubicBezTo>
                  <a:cubicBezTo>
                    <a:pt x="12" y="47"/>
                    <a:pt x="11" y="53"/>
                    <a:pt x="8" y="56"/>
                  </a:cubicBezTo>
                  <a:close/>
                  <a:moveTo>
                    <a:pt x="41" y="60"/>
                  </a:moveTo>
                  <a:cubicBezTo>
                    <a:pt x="42" y="61"/>
                    <a:pt x="47" y="59"/>
                    <a:pt x="46" y="57"/>
                  </a:cubicBezTo>
                  <a:cubicBezTo>
                    <a:pt x="44" y="55"/>
                    <a:pt x="41" y="58"/>
                    <a:pt x="41" y="60"/>
                  </a:cubicBezTo>
                  <a:close/>
                  <a:moveTo>
                    <a:pt x="58" y="74"/>
                  </a:moveTo>
                  <a:cubicBezTo>
                    <a:pt x="60" y="71"/>
                    <a:pt x="56" y="65"/>
                    <a:pt x="56" y="60"/>
                  </a:cubicBezTo>
                  <a:cubicBezTo>
                    <a:pt x="56" y="56"/>
                    <a:pt x="50" y="57"/>
                    <a:pt x="52" y="60"/>
                  </a:cubicBezTo>
                  <a:cubicBezTo>
                    <a:pt x="53" y="63"/>
                    <a:pt x="49" y="60"/>
                    <a:pt x="48" y="63"/>
                  </a:cubicBezTo>
                  <a:cubicBezTo>
                    <a:pt x="48" y="66"/>
                    <a:pt x="44" y="64"/>
                    <a:pt x="45" y="66"/>
                  </a:cubicBezTo>
                  <a:cubicBezTo>
                    <a:pt x="45" y="68"/>
                    <a:pt x="41" y="66"/>
                    <a:pt x="39" y="65"/>
                  </a:cubicBezTo>
                  <a:cubicBezTo>
                    <a:pt x="37" y="63"/>
                    <a:pt x="35" y="68"/>
                    <a:pt x="32" y="69"/>
                  </a:cubicBezTo>
                  <a:cubicBezTo>
                    <a:pt x="29" y="70"/>
                    <a:pt x="28" y="75"/>
                    <a:pt x="30" y="75"/>
                  </a:cubicBezTo>
                  <a:cubicBezTo>
                    <a:pt x="32" y="75"/>
                    <a:pt x="33" y="72"/>
                    <a:pt x="35" y="72"/>
                  </a:cubicBezTo>
                  <a:cubicBezTo>
                    <a:pt x="37" y="73"/>
                    <a:pt x="37" y="70"/>
                    <a:pt x="40" y="71"/>
                  </a:cubicBezTo>
                  <a:cubicBezTo>
                    <a:pt x="43" y="71"/>
                    <a:pt x="41" y="81"/>
                    <a:pt x="45" y="81"/>
                  </a:cubicBezTo>
                  <a:cubicBezTo>
                    <a:pt x="49" y="82"/>
                    <a:pt x="49" y="85"/>
                    <a:pt x="51" y="85"/>
                  </a:cubicBezTo>
                  <a:cubicBezTo>
                    <a:pt x="53" y="85"/>
                    <a:pt x="51" y="79"/>
                    <a:pt x="51" y="77"/>
                  </a:cubicBezTo>
                  <a:cubicBezTo>
                    <a:pt x="51" y="75"/>
                    <a:pt x="55" y="77"/>
                    <a:pt x="58" y="74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5" name="Freeform 148">
              <a:extLst>
                <a:ext uri="{FF2B5EF4-FFF2-40B4-BE49-F238E27FC236}">
                  <a16:creationId xmlns:a16="http://schemas.microsoft.com/office/drawing/2014/main" xmlns="" id="{92D1E65E-2065-42BC-8C31-DE1E72CDCA6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12043" y="4103390"/>
              <a:ext cx="296423" cy="191554"/>
            </a:xfrm>
            <a:custGeom>
              <a:avLst/>
              <a:gdLst>
                <a:gd name="T0" fmla="*/ 56 w 79"/>
                <a:gd name="T1" fmla="*/ 47 h 51"/>
                <a:gd name="T2" fmla="*/ 52 w 79"/>
                <a:gd name="T3" fmla="*/ 42 h 51"/>
                <a:gd name="T4" fmla="*/ 46 w 79"/>
                <a:gd name="T5" fmla="*/ 40 h 51"/>
                <a:gd name="T6" fmla="*/ 41 w 79"/>
                <a:gd name="T7" fmla="*/ 31 h 51"/>
                <a:gd name="T8" fmla="*/ 40 w 79"/>
                <a:gd name="T9" fmla="*/ 26 h 51"/>
                <a:gd name="T10" fmla="*/ 41 w 79"/>
                <a:gd name="T11" fmla="*/ 22 h 51"/>
                <a:gd name="T12" fmla="*/ 29 w 79"/>
                <a:gd name="T13" fmla="*/ 15 h 51"/>
                <a:gd name="T14" fmla="*/ 4 w 79"/>
                <a:gd name="T15" fmla="*/ 2 h 51"/>
                <a:gd name="T16" fmla="*/ 0 w 79"/>
                <a:gd name="T17" fmla="*/ 0 h 51"/>
                <a:gd name="T18" fmla="*/ 0 w 79"/>
                <a:gd name="T19" fmla="*/ 40 h 51"/>
                <a:gd name="T20" fmla="*/ 6 w 79"/>
                <a:gd name="T21" fmla="*/ 42 h 51"/>
                <a:gd name="T22" fmla="*/ 14 w 79"/>
                <a:gd name="T23" fmla="*/ 38 h 51"/>
                <a:gd name="T24" fmla="*/ 17 w 79"/>
                <a:gd name="T25" fmla="*/ 33 h 51"/>
                <a:gd name="T26" fmla="*/ 31 w 79"/>
                <a:gd name="T27" fmla="*/ 36 h 51"/>
                <a:gd name="T28" fmla="*/ 44 w 79"/>
                <a:gd name="T29" fmla="*/ 48 h 51"/>
                <a:gd name="T30" fmla="*/ 57 w 79"/>
                <a:gd name="T31" fmla="*/ 51 h 51"/>
                <a:gd name="T32" fmla="*/ 56 w 79"/>
                <a:gd name="T33" fmla="*/ 47 h 51"/>
                <a:gd name="T34" fmla="*/ 67 w 79"/>
                <a:gd name="T35" fmla="*/ 14 h 51"/>
                <a:gd name="T36" fmla="*/ 59 w 79"/>
                <a:gd name="T37" fmla="*/ 18 h 51"/>
                <a:gd name="T38" fmla="*/ 46 w 79"/>
                <a:gd name="T39" fmla="*/ 19 h 51"/>
                <a:gd name="T40" fmla="*/ 56 w 79"/>
                <a:gd name="T41" fmla="*/ 24 h 51"/>
                <a:gd name="T42" fmla="*/ 69 w 79"/>
                <a:gd name="T43" fmla="*/ 17 h 51"/>
                <a:gd name="T44" fmla="*/ 71 w 79"/>
                <a:gd name="T45" fmla="*/ 12 h 51"/>
                <a:gd name="T46" fmla="*/ 67 w 79"/>
                <a:gd name="T47" fmla="*/ 14 h 51"/>
                <a:gd name="T48" fmla="*/ 73 w 79"/>
                <a:gd name="T49" fmla="*/ 7 h 51"/>
                <a:gd name="T50" fmla="*/ 71 w 79"/>
                <a:gd name="T51" fmla="*/ 7 h 51"/>
                <a:gd name="T52" fmla="*/ 75 w 79"/>
                <a:gd name="T53" fmla="*/ 13 h 51"/>
                <a:gd name="T54" fmla="*/ 73 w 79"/>
                <a:gd name="T55" fmla="*/ 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9" h="51">
                  <a:moveTo>
                    <a:pt x="56" y="47"/>
                  </a:moveTo>
                  <a:cubicBezTo>
                    <a:pt x="55" y="46"/>
                    <a:pt x="52" y="44"/>
                    <a:pt x="52" y="42"/>
                  </a:cubicBezTo>
                  <a:cubicBezTo>
                    <a:pt x="52" y="41"/>
                    <a:pt x="48" y="41"/>
                    <a:pt x="46" y="40"/>
                  </a:cubicBezTo>
                  <a:cubicBezTo>
                    <a:pt x="43" y="38"/>
                    <a:pt x="44" y="33"/>
                    <a:pt x="41" y="31"/>
                  </a:cubicBezTo>
                  <a:cubicBezTo>
                    <a:pt x="38" y="30"/>
                    <a:pt x="36" y="26"/>
                    <a:pt x="40" y="26"/>
                  </a:cubicBezTo>
                  <a:cubicBezTo>
                    <a:pt x="43" y="26"/>
                    <a:pt x="44" y="24"/>
                    <a:pt x="41" y="22"/>
                  </a:cubicBezTo>
                  <a:cubicBezTo>
                    <a:pt x="38" y="20"/>
                    <a:pt x="29" y="19"/>
                    <a:pt x="29" y="15"/>
                  </a:cubicBezTo>
                  <a:cubicBezTo>
                    <a:pt x="28" y="12"/>
                    <a:pt x="12" y="3"/>
                    <a:pt x="4" y="2"/>
                  </a:cubicBezTo>
                  <a:cubicBezTo>
                    <a:pt x="3" y="1"/>
                    <a:pt x="1" y="1"/>
                    <a:pt x="0" y="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1" y="41"/>
                    <a:pt x="3" y="42"/>
                    <a:pt x="6" y="42"/>
                  </a:cubicBezTo>
                  <a:cubicBezTo>
                    <a:pt x="14" y="42"/>
                    <a:pt x="12" y="38"/>
                    <a:pt x="14" y="38"/>
                  </a:cubicBezTo>
                  <a:cubicBezTo>
                    <a:pt x="15" y="38"/>
                    <a:pt x="16" y="35"/>
                    <a:pt x="17" y="33"/>
                  </a:cubicBezTo>
                  <a:cubicBezTo>
                    <a:pt x="19" y="31"/>
                    <a:pt x="26" y="33"/>
                    <a:pt x="31" y="36"/>
                  </a:cubicBezTo>
                  <a:cubicBezTo>
                    <a:pt x="35" y="39"/>
                    <a:pt x="40" y="49"/>
                    <a:pt x="44" y="48"/>
                  </a:cubicBezTo>
                  <a:cubicBezTo>
                    <a:pt x="49" y="47"/>
                    <a:pt x="53" y="51"/>
                    <a:pt x="57" y="51"/>
                  </a:cubicBezTo>
                  <a:cubicBezTo>
                    <a:pt x="61" y="50"/>
                    <a:pt x="58" y="47"/>
                    <a:pt x="56" y="47"/>
                  </a:cubicBezTo>
                  <a:close/>
                  <a:moveTo>
                    <a:pt x="67" y="14"/>
                  </a:moveTo>
                  <a:cubicBezTo>
                    <a:pt x="67" y="16"/>
                    <a:pt x="64" y="17"/>
                    <a:pt x="59" y="18"/>
                  </a:cubicBezTo>
                  <a:cubicBezTo>
                    <a:pt x="55" y="20"/>
                    <a:pt x="46" y="16"/>
                    <a:pt x="46" y="19"/>
                  </a:cubicBezTo>
                  <a:cubicBezTo>
                    <a:pt x="46" y="21"/>
                    <a:pt x="51" y="24"/>
                    <a:pt x="56" y="24"/>
                  </a:cubicBezTo>
                  <a:cubicBezTo>
                    <a:pt x="61" y="24"/>
                    <a:pt x="69" y="19"/>
                    <a:pt x="69" y="17"/>
                  </a:cubicBezTo>
                  <a:cubicBezTo>
                    <a:pt x="69" y="16"/>
                    <a:pt x="72" y="13"/>
                    <a:pt x="71" y="12"/>
                  </a:cubicBezTo>
                  <a:cubicBezTo>
                    <a:pt x="70" y="10"/>
                    <a:pt x="67" y="12"/>
                    <a:pt x="67" y="14"/>
                  </a:cubicBezTo>
                  <a:close/>
                  <a:moveTo>
                    <a:pt x="73" y="7"/>
                  </a:moveTo>
                  <a:cubicBezTo>
                    <a:pt x="70" y="5"/>
                    <a:pt x="68" y="4"/>
                    <a:pt x="71" y="7"/>
                  </a:cubicBezTo>
                  <a:cubicBezTo>
                    <a:pt x="75" y="11"/>
                    <a:pt x="73" y="14"/>
                    <a:pt x="75" y="13"/>
                  </a:cubicBezTo>
                  <a:cubicBezTo>
                    <a:pt x="79" y="12"/>
                    <a:pt x="76" y="9"/>
                    <a:pt x="73" y="7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6" name="Freeform 149">
              <a:extLst>
                <a:ext uri="{FF2B5EF4-FFF2-40B4-BE49-F238E27FC236}">
                  <a16:creationId xmlns:a16="http://schemas.microsoft.com/office/drawing/2014/main" xmlns="" id="{35056885-5568-4F31-A042-AD84EDE3084C}"/>
                </a:ext>
              </a:extLst>
            </p:cNvPr>
            <p:cNvSpPr>
              <a:spLocks/>
            </p:cNvSpPr>
            <p:nvPr/>
          </p:nvSpPr>
          <p:spPr bwMode="auto">
            <a:xfrm>
              <a:off x="7697495" y="3809147"/>
              <a:ext cx="52310" cy="98739"/>
            </a:xfrm>
            <a:custGeom>
              <a:avLst/>
              <a:gdLst>
                <a:gd name="T0" fmla="*/ 3 w 14"/>
                <a:gd name="T1" fmla="*/ 0 h 26"/>
                <a:gd name="T2" fmla="*/ 1 w 14"/>
                <a:gd name="T3" fmla="*/ 6 h 26"/>
                <a:gd name="T4" fmla="*/ 1 w 14"/>
                <a:gd name="T5" fmla="*/ 14 h 26"/>
                <a:gd name="T6" fmla="*/ 4 w 14"/>
                <a:gd name="T7" fmla="*/ 23 h 26"/>
                <a:gd name="T8" fmla="*/ 13 w 14"/>
                <a:gd name="T9" fmla="*/ 15 h 26"/>
                <a:gd name="T10" fmla="*/ 3 w 14"/>
                <a:gd name="T1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26">
                  <a:moveTo>
                    <a:pt x="3" y="0"/>
                  </a:moveTo>
                  <a:cubicBezTo>
                    <a:pt x="2" y="0"/>
                    <a:pt x="2" y="3"/>
                    <a:pt x="1" y="6"/>
                  </a:cubicBezTo>
                  <a:cubicBezTo>
                    <a:pt x="0" y="8"/>
                    <a:pt x="0" y="11"/>
                    <a:pt x="1" y="14"/>
                  </a:cubicBezTo>
                  <a:cubicBezTo>
                    <a:pt x="1" y="18"/>
                    <a:pt x="1" y="21"/>
                    <a:pt x="4" y="23"/>
                  </a:cubicBezTo>
                  <a:cubicBezTo>
                    <a:pt x="7" y="26"/>
                    <a:pt x="13" y="20"/>
                    <a:pt x="13" y="15"/>
                  </a:cubicBezTo>
                  <a:cubicBezTo>
                    <a:pt x="14" y="9"/>
                    <a:pt x="5" y="0"/>
                    <a:pt x="3" y="0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7" name="Freeform 150">
              <a:extLst>
                <a:ext uri="{FF2B5EF4-FFF2-40B4-BE49-F238E27FC236}">
                  <a16:creationId xmlns:a16="http://schemas.microsoft.com/office/drawing/2014/main" xmlns="" id="{64B34CC5-F085-437D-98D7-D8C5E224729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5662" y="4310742"/>
              <a:ext cx="176547" cy="345588"/>
            </a:xfrm>
            <a:custGeom>
              <a:avLst/>
              <a:gdLst>
                <a:gd name="T0" fmla="*/ 39 w 47"/>
                <a:gd name="T1" fmla="*/ 3 h 92"/>
                <a:gd name="T2" fmla="*/ 37 w 47"/>
                <a:gd name="T3" fmla="*/ 5 h 92"/>
                <a:gd name="T4" fmla="*/ 36 w 47"/>
                <a:gd name="T5" fmla="*/ 9 h 92"/>
                <a:gd name="T6" fmla="*/ 32 w 47"/>
                <a:gd name="T7" fmla="*/ 12 h 92"/>
                <a:gd name="T8" fmla="*/ 29 w 47"/>
                <a:gd name="T9" fmla="*/ 15 h 92"/>
                <a:gd name="T10" fmla="*/ 29 w 47"/>
                <a:gd name="T11" fmla="*/ 18 h 92"/>
                <a:gd name="T12" fmla="*/ 25 w 47"/>
                <a:gd name="T13" fmla="*/ 22 h 92"/>
                <a:gd name="T14" fmla="*/ 16 w 47"/>
                <a:gd name="T15" fmla="*/ 26 h 92"/>
                <a:gd name="T16" fmla="*/ 8 w 47"/>
                <a:gd name="T17" fmla="*/ 28 h 92"/>
                <a:gd name="T18" fmla="*/ 5 w 47"/>
                <a:gd name="T19" fmla="*/ 36 h 92"/>
                <a:gd name="T20" fmla="*/ 6 w 47"/>
                <a:gd name="T21" fmla="*/ 47 h 92"/>
                <a:gd name="T22" fmla="*/ 5 w 47"/>
                <a:gd name="T23" fmla="*/ 60 h 92"/>
                <a:gd name="T24" fmla="*/ 2 w 47"/>
                <a:gd name="T25" fmla="*/ 75 h 92"/>
                <a:gd name="T26" fmla="*/ 6 w 47"/>
                <a:gd name="T27" fmla="*/ 87 h 92"/>
                <a:gd name="T28" fmla="*/ 17 w 47"/>
                <a:gd name="T29" fmla="*/ 90 h 92"/>
                <a:gd name="T30" fmla="*/ 24 w 47"/>
                <a:gd name="T31" fmla="*/ 87 h 92"/>
                <a:gd name="T32" fmla="*/ 33 w 47"/>
                <a:gd name="T33" fmla="*/ 61 h 92"/>
                <a:gd name="T34" fmla="*/ 40 w 47"/>
                <a:gd name="T35" fmla="*/ 37 h 92"/>
                <a:gd name="T36" fmla="*/ 41 w 47"/>
                <a:gd name="T37" fmla="*/ 30 h 92"/>
                <a:gd name="T38" fmla="*/ 42 w 47"/>
                <a:gd name="T39" fmla="*/ 26 h 92"/>
                <a:gd name="T40" fmla="*/ 46 w 47"/>
                <a:gd name="T41" fmla="*/ 25 h 92"/>
                <a:gd name="T42" fmla="*/ 44 w 47"/>
                <a:gd name="T43" fmla="*/ 13 h 92"/>
                <a:gd name="T44" fmla="*/ 39 w 47"/>
                <a:gd name="T45" fmla="*/ 3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7" h="92">
                  <a:moveTo>
                    <a:pt x="39" y="3"/>
                  </a:moveTo>
                  <a:cubicBezTo>
                    <a:pt x="38" y="0"/>
                    <a:pt x="38" y="4"/>
                    <a:pt x="37" y="5"/>
                  </a:cubicBezTo>
                  <a:cubicBezTo>
                    <a:pt x="36" y="6"/>
                    <a:pt x="36" y="8"/>
                    <a:pt x="36" y="9"/>
                  </a:cubicBezTo>
                  <a:cubicBezTo>
                    <a:pt x="36" y="11"/>
                    <a:pt x="34" y="12"/>
                    <a:pt x="32" y="12"/>
                  </a:cubicBezTo>
                  <a:cubicBezTo>
                    <a:pt x="31" y="12"/>
                    <a:pt x="29" y="13"/>
                    <a:pt x="29" y="15"/>
                  </a:cubicBezTo>
                  <a:cubicBezTo>
                    <a:pt x="30" y="17"/>
                    <a:pt x="28" y="16"/>
                    <a:pt x="29" y="18"/>
                  </a:cubicBezTo>
                  <a:cubicBezTo>
                    <a:pt x="30" y="20"/>
                    <a:pt x="27" y="22"/>
                    <a:pt x="25" y="22"/>
                  </a:cubicBezTo>
                  <a:cubicBezTo>
                    <a:pt x="22" y="22"/>
                    <a:pt x="19" y="27"/>
                    <a:pt x="16" y="26"/>
                  </a:cubicBezTo>
                  <a:cubicBezTo>
                    <a:pt x="13" y="26"/>
                    <a:pt x="10" y="28"/>
                    <a:pt x="8" y="28"/>
                  </a:cubicBezTo>
                  <a:cubicBezTo>
                    <a:pt x="6" y="27"/>
                    <a:pt x="7" y="33"/>
                    <a:pt x="5" y="36"/>
                  </a:cubicBezTo>
                  <a:cubicBezTo>
                    <a:pt x="4" y="39"/>
                    <a:pt x="4" y="43"/>
                    <a:pt x="6" y="47"/>
                  </a:cubicBezTo>
                  <a:cubicBezTo>
                    <a:pt x="8" y="51"/>
                    <a:pt x="9" y="55"/>
                    <a:pt x="5" y="60"/>
                  </a:cubicBezTo>
                  <a:cubicBezTo>
                    <a:pt x="0" y="65"/>
                    <a:pt x="1" y="71"/>
                    <a:pt x="2" y="75"/>
                  </a:cubicBezTo>
                  <a:cubicBezTo>
                    <a:pt x="4" y="79"/>
                    <a:pt x="4" y="84"/>
                    <a:pt x="6" y="87"/>
                  </a:cubicBezTo>
                  <a:cubicBezTo>
                    <a:pt x="9" y="89"/>
                    <a:pt x="15" y="92"/>
                    <a:pt x="17" y="90"/>
                  </a:cubicBezTo>
                  <a:cubicBezTo>
                    <a:pt x="19" y="88"/>
                    <a:pt x="22" y="90"/>
                    <a:pt x="24" y="87"/>
                  </a:cubicBezTo>
                  <a:cubicBezTo>
                    <a:pt x="26" y="85"/>
                    <a:pt x="30" y="70"/>
                    <a:pt x="33" y="61"/>
                  </a:cubicBezTo>
                  <a:cubicBezTo>
                    <a:pt x="36" y="52"/>
                    <a:pt x="40" y="39"/>
                    <a:pt x="40" y="37"/>
                  </a:cubicBezTo>
                  <a:cubicBezTo>
                    <a:pt x="39" y="34"/>
                    <a:pt x="42" y="32"/>
                    <a:pt x="41" y="30"/>
                  </a:cubicBezTo>
                  <a:cubicBezTo>
                    <a:pt x="40" y="27"/>
                    <a:pt x="41" y="24"/>
                    <a:pt x="42" y="26"/>
                  </a:cubicBezTo>
                  <a:cubicBezTo>
                    <a:pt x="44" y="28"/>
                    <a:pt x="46" y="28"/>
                    <a:pt x="46" y="25"/>
                  </a:cubicBezTo>
                  <a:cubicBezTo>
                    <a:pt x="47" y="22"/>
                    <a:pt x="44" y="18"/>
                    <a:pt x="44" y="13"/>
                  </a:cubicBezTo>
                  <a:cubicBezTo>
                    <a:pt x="44" y="9"/>
                    <a:pt x="40" y="5"/>
                    <a:pt x="39" y="3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8" name="Freeform 151">
              <a:extLst>
                <a:ext uri="{FF2B5EF4-FFF2-40B4-BE49-F238E27FC236}">
                  <a16:creationId xmlns:a16="http://schemas.microsoft.com/office/drawing/2014/main" xmlns="" id="{6F278463-A9DA-4790-B148-0305D0AA847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19124" y="3582047"/>
              <a:ext cx="281165" cy="169832"/>
            </a:xfrm>
            <a:custGeom>
              <a:avLst/>
              <a:gdLst>
                <a:gd name="T0" fmla="*/ 53 w 75"/>
                <a:gd name="T1" fmla="*/ 2 h 45"/>
                <a:gd name="T2" fmla="*/ 41 w 75"/>
                <a:gd name="T3" fmla="*/ 2 h 45"/>
                <a:gd name="T4" fmla="*/ 31 w 75"/>
                <a:gd name="T5" fmla="*/ 11 h 45"/>
                <a:gd name="T6" fmla="*/ 27 w 75"/>
                <a:gd name="T7" fmla="*/ 12 h 45"/>
                <a:gd name="T8" fmla="*/ 18 w 75"/>
                <a:gd name="T9" fmla="*/ 11 h 45"/>
                <a:gd name="T10" fmla="*/ 11 w 75"/>
                <a:gd name="T11" fmla="*/ 10 h 45"/>
                <a:gd name="T12" fmla="*/ 6 w 75"/>
                <a:gd name="T13" fmla="*/ 10 h 45"/>
                <a:gd name="T14" fmla="*/ 3 w 75"/>
                <a:gd name="T15" fmla="*/ 12 h 45"/>
                <a:gd name="T16" fmla="*/ 3 w 75"/>
                <a:gd name="T17" fmla="*/ 15 h 45"/>
                <a:gd name="T18" fmla="*/ 1 w 75"/>
                <a:gd name="T19" fmla="*/ 17 h 45"/>
                <a:gd name="T20" fmla="*/ 1 w 75"/>
                <a:gd name="T21" fmla="*/ 21 h 45"/>
                <a:gd name="T22" fmla="*/ 3 w 75"/>
                <a:gd name="T23" fmla="*/ 31 h 45"/>
                <a:gd name="T24" fmla="*/ 5 w 75"/>
                <a:gd name="T25" fmla="*/ 40 h 45"/>
                <a:gd name="T26" fmla="*/ 16 w 75"/>
                <a:gd name="T27" fmla="*/ 38 h 45"/>
                <a:gd name="T28" fmla="*/ 24 w 75"/>
                <a:gd name="T29" fmla="*/ 36 h 45"/>
                <a:gd name="T30" fmla="*/ 31 w 75"/>
                <a:gd name="T31" fmla="*/ 33 h 45"/>
                <a:gd name="T32" fmla="*/ 37 w 75"/>
                <a:gd name="T33" fmla="*/ 32 h 45"/>
                <a:gd name="T34" fmla="*/ 42 w 75"/>
                <a:gd name="T35" fmla="*/ 28 h 45"/>
                <a:gd name="T36" fmla="*/ 55 w 75"/>
                <a:gd name="T37" fmla="*/ 24 h 45"/>
                <a:gd name="T38" fmla="*/ 61 w 75"/>
                <a:gd name="T39" fmla="*/ 18 h 45"/>
                <a:gd name="T40" fmla="*/ 67 w 75"/>
                <a:gd name="T41" fmla="*/ 16 h 45"/>
                <a:gd name="T42" fmla="*/ 59 w 75"/>
                <a:gd name="T43" fmla="*/ 0 h 45"/>
                <a:gd name="T44" fmla="*/ 53 w 75"/>
                <a:gd name="T45" fmla="*/ 2 h 45"/>
                <a:gd name="T46" fmla="*/ 68 w 75"/>
                <a:gd name="T47" fmla="*/ 43 h 45"/>
                <a:gd name="T48" fmla="*/ 75 w 75"/>
                <a:gd name="T49" fmla="*/ 42 h 45"/>
                <a:gd name="T50" fmla="*/ 68 w 75"/>
                <a:gd name="T51" fmla="*/ 4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5" h="45">
                  <a:moveTo>
                    <a:pt x="53" y="2"/>
                  </a:moveTo>
                  <a:cubicBezTo>
                    <a:pt x="50" y="2"/>
                    <a:pt x="42" y="2"/>
                    <a:pt x="41" y="2"/>
                  </a:cubicBezTo>
                  <a:cubicBezTo>
                    <a:pt x="40" y="3"/>
                    <a:pt x="32" y="8"/>
                    <a:pt x="31" y="11"/>
                  </a:cubicBezTo>
                  <a:cubicBezTo>
                    <a:pt x="30" y="13"/>
                    <a:pt x="29" y="14"/>
                    <a:pt x="27" y="12"/>
                  </a:cubicBezTo>
                  <a:cubicBezTo>
                    <a:pt x="25" y="11"/>
                    <a:pt x="19" y="12"/>
                    <a:pt x="18" y="11"/>
                  </a:cubicBezTo>
                  <a:cubicBezTo>
                    <a:pt x="18" y="10"/>
                    <a:pt x="13" y="10"/>
                    <a:pt x="11" y="10"/>
                  </a:cubicBezTo>
                  <a:cubicBezTo>
                    <a:pt x="8" y="11"/>
                    <a:pt x="7" y="9"/>
                    <a:pt x="6" y="10"/>
                  </a:cubicBezTo>
                  <a:cubicBezTo>
                    <a:pt x="5" y="10"/>
                    <a:pt x="4" y="11"/>
                    <a:pt x="3" y="12"/>
                  </a:cubicBezTo>
                  <a:cubicBezTo>
                    <a:pt x="3" y="13"/>
                    <a:pt x="4" y="15"/>
                    <a:pt x="3" y="15"/>
                  </a:cubicBezTo>
                  <a:cubicBezTo>
                    <a:pt x="3" y="15"/>
                    <a:pt x="2" y="16"/>
                    <a:pt x="1" y="17"/>
                  </a:cubicBezTo>
                  <a:cubicBezTo>
                    <a:pt x="1" y="18"/>
                    <a:pt x="1" y="20"/>
                    <a:pt x="1" y="21"/>
                  </a:cubicBezTo>
                  <a:cubicBezTo>
                    <a:pt x="0" y="23"/>
                    <a:pt x="1" y="28"/>
                    <a:pt x="3" y="31"/>
                  </a:cubicBezTo>
                  <a:cubicBezTo>
                    <a:pt x="5" y="34"/>
                    <a:pt x="4" y="39"/>
                    <a:pt x="5" y="40"/>
                  </a:cubicBezTo>
                  <a:cubicBezTo>
                    <a:pt x="6" y="41"/>
                    <a:pt x="13" y="41"/>
                    <a:pt x="16" y="38"/>
                  </a:cubicBezTo>
                  <a:cubicBezTo>
                    <a:pt x="20" y="36"/>
                    <a:pt x="22" y="36"/>
                    <a:pt x="24" y="36"/>
                  </a:cubicBezTo>
                  <a:cubicBezTo>
                    <a:pt x="27" y="36"/>
                    <a:pt x="30" y="34"/>
                    <a:pt x="31" y="33"/>
                  </a:cubicBezTo>
                  <a:cubicBezTo>
                    <a:pt x="32" y="32"/>
                    <a:pt x="36" y="31"/>
                    <a:pt x="37" y="32"/>
                  </a:cubicBezTo>
                  <a:cubicBezTo>
                    <a:pt x="39" y="32"/>
                    <a:pt x="41" y="30"/>
                    <a:pt x="42" y="28"/>
                  </a:cubicBezTo>
                  <a:cubicBezTo>
                    <a:pt x="44" y="27"/>
                    <a:pt x="50" y="26"/>
                    <a:pt x="55" y="24"/>
                  </a:cubicBezTo>
                  <a:cubicBezTo>
                    <a:pt x="61" y="22"/>
                    <a:pt x="60" y="19"/>
                    <a:pt x="61" y="18"/>
                  </a:cubicBezTo>
                  <a:cubicBezTo>
                    <a:pt x="63" y="16"/>
                    <a:pt x="64" y="17"/>
                    <a:pt x="67" y="16"/>
                  </a:cubicBezTo>
                  <a:cubicBezTo>
                    <a:pt x="64" y="10"/>
                    <a:pt x="61" y="3"/>
                    <a:pt x="59" y="0"/>
                  </a:cubicBezTo>
                  <a:cubicBezTo>
                    <a:pt x="56" y="1"/>
                    <a:pt x="54" y="2"/>
                    <a:pt x="53" y="2"/>
                  </a:cubicBezTo>
                  <a:close/>
                  <a:moveTo>
                    <a:pt x="68" y="43"/>
                  </a:moveTo>
                  <a:cubicBezTo>
                    <a:pt x="70" y="45"/>
                    <a:pt x="74" y="43"/>
                    <a:pt x="75" y="42"/>
                  </a:cubicBezTo>
                  <a:cubicBezTo>
                    <a:pt x="75" y="41"/>
                    <a:pt x="66" y="41"/>
                    <a:pt x="68" y="43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9" name="Freeform 152">
              <a:extLst>
                <a:ext uri="{FF2B5EF4-FFF2-40B4-BE49-F238E27FC236}">
                  <a16:creationId xmlns:a16="http://schemas.microsoft.com/office/drawing/2014/main" xmlns="" id="{662CFC6B-3711-40D4-92D1-3CA0CC948DC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36800" y="4166584"/>
              <a:ext cx="187444" cy="136260"/>
            </a:xfrm>
            <a:custGeom>
              <a:avLst/>
              <a:gdLst>
                <a:gd name="T0" fmla="*/ 0 w 50"/>
                <a:gd name="T1" fmla="*/ 1 h 36"/>
                <a:gd name="T2" fmla="*/ 8 w 50"/>
                <a:gd name="T3" fmla="*/ 10 h 36"/>
                <a:gd name="T4" fmla="*/ 0 w 50"/>
                <a:gd name="T5" fmla="*/ 1 h 36"/>
                <a:gd name="T6" fmla="*/ 12 w 50"/>
                <a:gd name="T7" fmla="*/ 9 h 36"/>
                <a:gd name="T8" fmla="*/ 17 w 50"/>
                <a:gd name="T9" fmla="*/ 13 h 36"/>
                <a:gd name="T10" fmla="*/ 12 w 50"/>
                <a:gd name="T11" fmla="*/ 9 h 36"/>
                <a:gd name="T12" fmla="*/ 33 w 50"/>
                <a:gd name="T13" fmla="*/ 20 h 36"/>
                <a:gd name="T14" fmla="*/ 24 w 50"/>
                <a:gd name="T15" fmla="*/ 15 h 36"/>
                <a:gd name="T16" fmla="*/ 33 w 50"/>
                <a:gd name="T17" fmla="*/ 20 h 36"/>
                <a:gd name="T18" fmla="*/ 31 w 50"/>
                <a:gd name="T19" fmla="*/ 26 h 36"/>
                <a:gd name="T20" fmla="*/ 38 w 50"/>
                <a:gd name="T21" fmla="*/ 30 h 36"/>
                <a:gd name="T22" fmla="*/ 31 w 50"/>
                <a:gd name="T23" fmla="*/ 26 h 36"/>
                <a:gd name="T24" fmla="*/ 43 w 50"/>
                <a:gd name="T25" fmla="*/ 32 h 36"/>
                <a:gd name="T26" fmla="*/ 48 w 50"/>
                <a:gd name="T27" fmla="*/ 35 h 36"/>
                <a:gd name="T28" fmla="*/ 43 w 50"/>
                <a:gd name="T29" fmla="*/ 32 h 36"/>
                <a:gd name="T30" fmla="*/ 38 w 50"/>
                <a:gd name="T31" fmla="*/ 20 h 36"/>
                <a:gd name="T32" fmla="*/ 43 w 50"/>
                <a:gd name="T33" fmla="*/ 28 h 36"/>
                <a:gd name="T34" fmla="*/ 38 w 50"/>
                <a:gd name="T35" fmla="*/ 2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0" h="36">
                  <a:moveTo>
                    <a:pt x="0" y="1"/>
                  </a:moveTo>
                  <a:cubicBezTo>
                    <a:pt x="0" y="3"/>
                    <a:pt x="6" y="12"/>
                    <a:pt x="8" y="10"/>
                  </a:cubicBezTo>
                  <a:cubicBezTo>
                    <a:pt x="12" y="8"/>
                    <a:pt x="0" y="0"/>
                    <a:pt x="0" y="1"/>
                  </a:cubicBezTo>
                  <a:close/>
                  <a:moveTo>
                    <a:pt x="12" y="9"/>
                  </a:moveTo>
                  <a:cubicBezTo>
                    <a:pt x="12" y="10"/>
                    <a:pt x="16" y="14"/>
                    <a:pt x="17" y="13"/>
                  </a:cubicBezTo>
                  <a:cubicBezTo>
                    <a:pt x="18" y="13"/>
                    <a:pt x="12" y="8"/>
                    <a:pt x="12" y="9"/>
                  </a:cubicBezTo>
                  <a:close/>
                  <a:moveTo>
                    <a:pt x="33" y="20"/>
                  </a:moveTo>
                  <a:cubicBezTo>
                    <a:pt x="34" y="19"/>
                    <a:pt x="24" y="14"/>
                    <a:pt x="24" y="15"/>
                  </a:cubicBezTo>
                  <a:cubicBezTo>
                    <a:pt x="24" y="17"/>
                    <a:pt x="31" y="21"/>
                    <a:pt x="33" y="20"/>
                  </a:cubicBezTo>
                  <a:close/>
                  <a:moveTo>
                    <a:pt x="31" y="26"/>
                  </a:moveTo>
                  <a:cubicBezTo>
                    <a:pt x="32" y="29"/>
                    <a:pt x="36" y="31"/>
                    <a:pt x="38" y="30"/>
                  </a:cubicBezTo>
                  <a:cubicBezTo>
                    <a:pt x="39" y="29"/>
                    <a:pt x="31" y="23"/>
                    <a:pt x="31" y="26"/>
                  </a:cubicBezTo>
                  <a:close/>
                  <a:moveTo>
                    <a:pt x="43" y="32"/>
                  </a:moveTo>
                  <a:cubicBezTo>
                    <a:pt x="43" y="33"/>
                    <a:pt x="47" y="36"/>
                    <a:pt x="48" y="35"/>
                  </a:cubicBezTo>
                  <a:cubicBezTo>
                    <a:pt x="50" y="34"/>
                    <a:pt x="42" y="31"/>
                    <a:pt x="43" y="32"/>
                  </a:cubicBezTo>
                  <a:close/>
                  <a:moveTo>
                    <a:pt x="38" y="20"/>
                  </a:moveTo>
                  <a:cubicBezTo>
                    <a:pt x="37" y="23"/>
                    <a:pt x="42" y="28"/>
                    <a:pt x="43" y="28"/>
                  </a:cubicBezTo>
                  <a:cubicBezTo>
                    <a:pt x="44" y="28"/>
                    <a:pt x="39" y="18"/>
                    <a:pt x="38" y="20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1682" name="Freeform 153">
              <a:extLst>
                <a:ext uri="{FF2B5EF4-FFF2-40B4-BE49-F238E27FC236}">
                  <a16:creationId xmlns:a16="http://schemas.microsoft.com/office/drawing/2014/main" xmlns="" id="{53B9502E-01AA-46F5-91CF-F7CD31C336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48676" y="4292601"/>
              <a:ext cx="963613" cy="857250"/>
            </a:xfrm>
            <a:custGeom>
              <a:avLst/>
              <a:gdLst>
                <a:gd name="T0" fmla="*/ 2147483646 w 257"/>
                <a:gd name="T1" fmla="*/ 2147483646 h 228"/>
                <a:gd name="T2" fmla="*/ 2147483646 w 257"/>
                <a:gd name="T3" fmla="*/ 2147483646 h 228"/>
                <a:gd name="T4" fmla="*/ 2147483646 w 257"/>
                <a:gd name="T5" fmla="*/ 2147483646 h 228"/>
                <a:gd name="T6" fmla="*/ 2147483646 w 257"/>
                <a:gd name="T7" fmla="*/ 2147483646 h 228"/>
                <a:gd name="T8" fmla="*/ 2147483646 w 257"/>
                <a:gd name="T9" fmla="*/ 2147483646 h 228"/>
                <a:gd name="T10" fmla="*/ 2147483646 w 257"/>
                <a:gd name="T11" fmla="*/ 2147483646 h 228"/>
                <a:gd name="T12" fmla="*/ 2147483646 w 257"/>
                <a:gd name="T13" fmla="*/ 2147483646 h 228"/>
                <a:gd name="T14" fmla="*/ 2147483646 w 257"/>
                <a:gd name="T15" fmla="*/ 2147483646 h 228"/>
                <a:gd name="T16" fmla="*/ 2147483646 w 257"/>
                <a:gd name="T17" fmla="*/ 2147483646 h 228"/>
                <a:gd name="T18" fmla="*/ 2147483646 w 257"/>
                <a:gd name="T19" fmla="*/ 2147483646 h 228"/>
                <a:gd name="T20" fmla="*/ 2147483646 w 257"/>
                <a:gd name="T21" fmla="*/ 2147483646 h 228"/>
                <a:gd name="T22" fmla="*/ 2147483646 w 257"/>
                <a:gd name="T23" fmla="*/ 2147483646 h 228"/>
                <a:gd name="T24" fmla="*/ 2147483646 w 257"/>
                <a:gd name="T25" fmla="*/ 2147483646 h 228"/>
                <a:gd name="T26" fmla="*/ 2147483646 w 257"/>
                <a:gd name="T27" fmla="*/ 2147483646 h 228"/>
                <a:gd name="T28" fmla="*/ 2147483646 w 257"/>
                <a:gd name="T29" fmla="*/ 2147483646 h 228"/>
                <a:gd name="T30" fmla="*/ 2147483646 w 257"/>
                <a:gd name="T31" fmla="*/ 2147483646 h 228"/>
                <a:gd name="T32" fmla="*/ 2147483646 w 257"/>
                <a:gd name="T33" fmla="*/ 2147483646 h 228"/>
                <a:gd name="T34" fmla="*/ 2147483646 w 257"/>
                <a:gd name="T35" fmla="*/ 2147483646 h 228"/>
                <a:gd name="T36" fmla="*/ 2147483646 w 257"/>
                <a:gd name="T37" fmla="*/ 2147483646 h 228"/>
                <a:gd name="T38" fmla="*/ 2147483646 w 257"/>
                <a:gd name="T39" fmla="*/ 2147483646 h 228"/>
                <a:gd name="T40" fmla="*/ 2147483646 w 257"/>
                <a:gd name="T41" fmla="*/ 2147483646 h 228"/>
                <a:gd name="T42" fmla="*/ 2147483646 w 257"/>
                <a:gd name="T43" fmla="*/ 2147483646 h 228"/>
                <a:gd name="T44" fmla="*/ 2147483646 w 257"/>
                <a:gd name="T45" fmla="*/ 2147483646 h 228"/>
                <a:gd name="T46" fmla="*/ 2147483646 w 257"/>
                <a:gd name="T47" fmla="*/ 2147483646 h 228"/>
                <a:gd name="T48" fmla="*/ 2147483646 w 257"/>
                <a:gd name="T49" fmla="*/ 2147483646 h 228"/>
                <a:gd name="T50" fmla="*/ 2147483646 w 257"/>
                <a:gd name="T51" fmla="*/ 2147483646 h 228"/>
                <a:gd name="T52" fmla="*/ 2147483646 w 257"/>
                <a:gd name="T53" fmla="*/ 2147483646 h 228"/>
                <a:gd name="T54" fmla="*/ 2147483646 w 257"/>
                <a:gd name="T55" fmla="*/ 2147483646 h 228"/>
                <a:gd name="T56" fmla="*/ 2147483646 w 257"/>
                <a:gd name="T57" fmla="*/ 2147483646 h 228"/>
                <a:gd name="T58" fmla="*/ 2147483646 w 257"/>
                <a:gd name="T59" fmla="*/ 2147483646 h 228"/>
                <a:gd name="T60" fmla="*/ 2147483646 w 257"/>
                <a:gd name="T61" fmla="*/ 2147483646 h 228"/>
                <a:gd name="T62" fmla="*/ 2147483646 w 257"/>
                <a:gd name="T63" fmla="*/ 2147483646 h 228"/>
                <a:gd name="T64" fmla="*/ 2147483646 w 257"/>
                <a:gd name="T65" fmla="*/ 2147483646 h 228"/>
                <a:gd name="T66" fmla="*/ 2147483646 w 257"/>
                <a:gd name="T67" fmla="*/ 2147483646 h 228"/>
                <a:gd name="T68" fmla="*/ 2147483646 w 257"/>
                <a:gd name="T69" fmla="*/ 2147483646 h 228"/>
                <a:gd name="T70" fmla="*/ 2147483646 w 257"/>
                <a:gd name="T71" fmla="*/ 2147483646 h 228"/>
                <a:gd name="T72" fmla="*/ 2147483646 w 257"/>
                <a:gd name="T73" fmla="*/ 2147483646 h 228"/>
                <a:gd name="T74" fmla="*/ 2147483646 w 257"/>
                <a:gd name="T75" fmla="*/ 2147483646 h 228"/>
                <a:gd name="T76" fmla="*/ 2147483646 w 257"/>
                <a:gd name="T77" fmla="*/ 2147483646 h 228"/>
                <a:gd name="T78" fmla="*/ 2147483646 w 257"/>
                <a:gd name="T79" fmla="*/ 2147483646 h 228"/>
                <a:gd name="T80" fmla="*/ 2147483646 w 257"/>
                <a:gd name="T81" fmla="*/ 2147483646 h 228"/>
                <a:gd name="T82" fmla="*/ 2147483646 w 257"/>
                <a:gd name="T83" fmla="*/ 2147483646 h 228"/>
                <a:gd name="T84" fmla="*/ 2147483646 w 257"/>
                <a:gd name="T85" fmla="*/ 2147483646 h 228"/>
                <a:gd name="T86" fmla="*/ 2147483646 w 257"/>
                <a:gd name="T87" fmla="*/ 2147483646 h 228"/>
                <a:gd name="T88" fmla="*/ 2147483646 w 257"/>
                <a:gd name="T89" fmla="*/ 2147483646 h 228"/>
                <a:gd name="T90" fmla="*/ 2147483646 w 257"/>
                <a:gd name="T91" fmla="*/ 2147483646 h 228"/>
                <a:gd name="T92" fmla="*/ 2147483646 w 257"/>
                <a:gd name="T93" fmla="*/ 2147483646 h 228"/>
                <a:gd name="T94" fmla="*/ 2147483646 w 257"/>
                <a:gd name="T95" fmla="*/ 2147483646 h 228"/>
                <a:gd name="T96" fmla="*/ 2147483646 w 257"/>
                <a:gd name="T97" fmla="*/ 2147483646 h 228"/>
                <a:gd name="T98" fmla="*/ 2147483646 w 257"/>
                <a:gd name="T99" fmla="*/ 2147483646 h 228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57"/>
                <a:gd name="T151" fmla="*/ 0 h 228"/>
                <a:gd name="T152" fmla="*/ 257 w 257"/>
                <a:gd name="T153" fmla="*/ 228 h 228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57" h="228">
                  <a:moveTo>
                    <a:pt x="255" y="114"/>
                  </a:moveTo>
                  <a:cubicBezTo>
                    <a:pt x="256" y="113"/>
                    <a:pt x="254" y="109"/>
                    <a:pt x="253" y="110"/>
                  </a:cubicBezTo>
                  <a:cubicBezTo>
                    <a:pt x="252" y="110"/>
                    <a:pt x="252" y="103"/>
                    <a:pt x="253" y="99"/>
                  </a:cubicBezTo>
                  <a:cubicBezTo>
                    <a:pt x="254" y="96"/>
                    <a:pt x="253" y="96"/>
                    <a:pt x="251" y="98"/>
                  </a:cubicBezTo>
                  <a:cubicBezTo>
                    <a:pt x="250" y="100"/>
                    <a:pt x="248" y="95"/>
                    <a:pt x="247" y="93"/>
                  </a:cubicBezTo>
                  <a:cubicBezTo>
                    <a:pt x="247" y="92"/>
                    <a:pt x="245" y="88"/>
                    <a:pt x="242" y="89"/>
                  </a:cubicBezTo>
                  <a:cubicBezTo>
                    <a:pt x="240" y="89"/>
                    <a:pt x="242" y="85"/>
                    <a:pt x="239" y="86"/>
                  </a:cubicBezTo>
                  <a:cubicBezTo>
                    <a:pt x="237" y="86"/>
                    <a:pt x="237" y="83"/>
                    <a:pt x="237" y="79"/>
                  </a:cubicBezTo>
                  <a:cubicBezTo>
                    <a:pt x="238" y="76"/>
                    <a:pt x="236" y="79"/>
                    <a:pt x="235" y="77"/>
                  </a:cubicBezTo>
                  <a:cubicBezTo>
                    <a:pt x="234" y="76"/>
                    <a:pt x="233" y="77"/>
                    <a:pt x="231" y="77"/>
                  </a:cubicBezTo>
                  <a:cubicBezTo>
                    <a:pt x="230" y="78"/>
                    <a:pt x="229" y="75"/>
                    <a:pt x="230" y="73"/>
                  </a:cubicBezTo>
                  <a:cubicBezTo>
                    <a:pt x="230" y="72"/>
                    <a:pt x="229" y="70"/>
                    <a:pt x="227" y="69"/>
                  </a:cubicBezTo>
                  <a:cubicBezTo>
                    <a:pt x="225" y="67"/>
                    <a:pt x="225" y="66"/>
                    <a:pt x="225" y="64"/>
                  </a:cubicBezTo>
                  <a:cubicBezTo>
                    <a:pt x="225" y="62"/>
                    <a:pt x="213" y="56"/>
                    <a:pt x="211" y="56"/>
                  </a:cubicBezTo>
                  <a:cubicBezTo>
                    <a:pt x="208" y="55"/>
                    <a:pt x="210" y="52"/>
                    <a:pt x="209" y="51"/>
                  </a:cubicBezTo>
                  <a:cubicBezTo>
                    <a:pt x="208" y="50"/>
                    <a:pt x="208" y="47"/>
                    <a:pt x="208" y="44"/>
                  </a:cubicBezTo>
                  <a:cubicBezTo>
                    <a:pt x="208" y="41"/>
                    <a:pt x="204" y="40"/>
                    <a:pt x="204" y="37"/>
                  </a:cubicBezTo>
                  <a:cubicBezTo>
                    <a:pt x="204" y="35"/>
                    <a:pt x="203" y="32"/>
                    <a:pt x="203" y="30"/>
                  </a:cubicBezTo>
                  <a:cubicBezTo>
                    <a:pt x="203" y="27"/>
                    <a:pt x="199" y="26"/>
                    <a:pt x="199" y="25"/>
                  </a:cubicBezTo>
                  <a:cubicBezTo>
                    <a:pt x="199" y="23"/>
                    <a:pt x="197" y="24"/>
                    <a:pt x="194" y="25"/>
                  </a:cubicBezTo>
                  <a:cubicBezTo>
                    <a:pt x="192" y="25"/>
                    <a:pt x="192" y="22"/>
                    <a:pt x="192" y="19"/>
                  </a:cubicBezTo>
                  <a:cubicBezTo>
                    <a:pt x="193" y="15"/>
                    <a:pt x="191" y="10"/>
                    <a:pt x="189" y="9"/>
                  </a:cubicBezTo>
                  <a:cubicBezTo>
                    <a:pt x="187" y="7"/>
                    <a:pt x="187" y="2"/>
                    <a:pt x="186" y="1"/>
                  </a:cubicBezTo>
                  <a:cubicBezTo>
                    <a:pt x="185" y="0"/>
                    <a:pt x="182" y="4"/>
                    <a:pt x="182" y="6"/>
                  </a:cubicBezTo>
                  <a:cubicBezTo>
                    <a:pt x="182" y="7"/>
                    <a:pt x="182" y="9"/>
                    <a:pt x="181" y="11"/>
                  </a:cubicBezTo>
                  <a:cubicBezTo>
                    <a:pt x="180" y="12"/>
                    <a:pt x="182" y="16"/>
                    <a:pt x="180" y="17"/>
                  </a:cubicBezTo>
                  <a:cubicBezTo>
                    <a:pt x="178" y="19"/>
                    <a:pt x="180" y="25"/>
                    <a:pt x="179" y="28"/>
                  </a:cubicBezTo>
                  <a:cubicBezTo>
                    <a:pt x="179" y="32"/>
                    <a:pt x="179" y="36"/>
                    <a:pt x="177" y="38"/>
                  </a:cubicBezTo>
                  <a:cubicBezTo>
                    <a:pt x="176" y="40"/>
                    <a:pt x="176" y="44"/>
                    <a:pt x="172" y="45"/>
                  </a:cubicBezTo>
                  <a:cubicBezTo>
                    <a:pt x="169" y="47"/>
                    <a:pt x="164" y="44"/>
                    <a:pt x="165" y="42"/>
                  </a:cubicBezTo>
                  <a:cubicBezTo>
                    <a:pt x="165" y="40"/>
                    <a:pt x="161" y="39"/>
                    <a:pt x="159" y="40"/>
                  </a:cubicBezTo>
                  <a:cubicBezTo>
                    <a:pt x="157" y="40"/>
                    <a:pt x="156" y="37"/>
                    <a:pt x="153" y="35"/>
                  </a:cubicBezTo>
                  <a:cubicBezTo>
                    <a:pt x="150" y="32"/>
                    <a:pt x="148" y="35"/>
                    <a:pt x="147" y="32"/>
                  </a:cubicBezTo>
                  <a:cubicBezTo>
                    <a:pt x="146" y="30"/>
                    <a:pt x="145" y="29"/>
                    <a:pt x="143" y="28"/>
                  </a:cubicBezTo>
                  <a:cubicBezTo>
                    <a:pt x="140" y="26"/>
                    <a:pt x="141" y="26"/>
                    <a:pt x="143" y="25"/>
                  </a:cubicBezTo>
                  <a:cubicBezTo>
                    <a:pt x="145" y="23"/>
                    <a:pt x="145" y="21"/>
                    <a:pt x="144" y="19"/>
                  </a:cubicBezTo>
                  <a:cubicBezTo>
                    <a:pt x="143" y="18"/>
                    <a:pt x="145" y="18"/>
                    <a:pt x="148" y="17"/>
                  </a:cubicBezTo>
                  <a:cubicBezTo>
                    <a:pt x="150" y="15"/>
                    <a:pt x="148" y="13"/>
                    <a:pt x="150" y="12"/>
                  </a:cubicBezTo>
                  <a:cubicBezTo>
                    <a:pt x="152" y="12"/>
                    <a:pt x="151" y="10"/>
                    <a:pt x="148" y="9"/>
                  </a:cubicBezTo>
                  <a:cubicBezTo>
                    <a:pt x="146" y="9"/>
                    <a:pt x="147" y="12"/>
                    <a:pt x="146" y="12"/>
                  </a:cubicBezTo>
                  <a:cubicBezTo>
                    <a:pt x="145" y="12"/>
                    <a:pt x="144" y="8"/>
                    <a:pt x="144" y="9"/>
                  </a:cubicBezTo>
                  <a:cubicBezTo>
                    <a:pt x="143" y="9"/>
                    <a:pt x="140" y="12"/>
                    <a:pt x="139" y="11"/>
                  </a:cubicBezTo>
                  <a:cubicBezTo>
                    <a:pt x="138" y="9"/>
                    <a:pt x="130" y="7"/>
                    <a:pt x="127" y="7"/>
                  </a:cubicBezTo>
                  <a:cubicBezTo>
                    <a:pt x="124" y="6"/>
                    <a:pt x="123" y="2"/>
                    <a:pt x="121" y="3"/>
                  </a:cubicBezTo>
                  <a:cubicBezTo>
                    <a:pt x="119" y="4"/>
                    <a:pt x="121" y="5"/>
                    <a:pt x="123" y="7"/>
                  </a:cubicBezTo>
                  <a:cubicBezTo>
                    <a:pt x="125" y="10"/>
                    <a:pt x="116" y="11"/>
                    <a:pt x="114" y="10"/>
                  </a:cubicBezTo>
                  <a:cubicBezTo>
                    <a:pt x="111" y="9"/>
                    <a:pt x="114" y="12"/>
                    <a:pt x="112" y="12"/>
                  </a:cubicBezTo>
                  <a:cubicBezTo>
                    <a:pt x="110" y="12"/>
                    <a:pt x="109" y="16"/>
                    <a:pt x="108" y="18"/>
                  </a:cubicBezTo>
                  <a:cubicBezTo>
                    <a:pt x="106" y="20"/>
                    <a:pt x="107" y="21"/>
                    <a:pt x="105" y="22"/>
                  </a:cubicBezTo>
                  <a:cubicBezTo>
                    <a:pt x="103" y="23"/>
                    <a:pt x="103" y="25"/>
                    <a:pt x="105" y="28"/>
                  </a:cubicBezTo>
                  <a:cubicBezTo>
                    <a:pt x="108" y="30"/>
                    <a:pt x="104" y="30"/>
                    <a:pt x="102" y="28"/>
                  </a:cubicBezTo>
                  <a:cubicBezTo>
                    <a:pt x="100" y="26"/>
                    <a:pt x="98" y="26"/>
                    <a:pt x="98" y="28"/>
                  </a:cubicBezTo>
                  <a:cubicBezTo>
                    <a:pt x="98" y="31"/>
                    <a:pt x="96" y="30"/>
                    <a:pt x="96" y="27"/>
                  </a:cubicBezTo>
                  <a:cubicBezTo>
                    <a:pt x="96" y="24"/>
                    <a:pt x="93" y="26"/>
                    <a:pt x="93" y="24"/>
                  </a:cubicBezTo>
                  <a:cubicBezTo>
                    <a:pt x="92" y="23"/>
                    <a:pt x="89" y="20"/>
                    <a:pt x="87" y="20"/>
                  </a:cubicBezTo>
                  <a:cubicBezTo>
                    <a:pt x="86" y="20"/>
                    <a:pt x="86" y="22"/>
                    <a:pt x="84" y="22"/>
                  </a:cubicBezTo>
                  <a:cubicBezTo>
                    <a:pt x="82" y="22"/>
                    <a:pt x="82" y="23"/>
                    <a:pt x="82" y="25"/>
                  </a:cubicBezTo>
                  <a:cubicBezTo>
                    <a:pt x="82" y="27"/>
                    <a:pt x="79" y="25"/>
                    <a:pt x="77" y="25"/>
                  </a:cubicBezTo>
                  <a:cubicBezTo>
                    <a:pt x="75" y="26"/>
                    <a:pt x="77" y="28"/>
                    <a:pt x="76" y="28"/>
                  </a:cubicBezTo>
                  <a:cubicBezTo>
                    <a:pt x="75" y="28"/>
                    <a:pt x="75" y="30"/>
                    <a:pt x="73" y="30"/>
                  </a:cubicBezTo>
                  <a:cubicBezTo>
                    <a:pt x="71" y="30"/>
                    <a:pt x="71" y="34"/>
                    <a:pt x="72" y="36"/>
                  </a:cubicBezTo>
                  <a:cubicBezTo>
                    <a:pt x="72" y="38"/>
                    <a:pt x="69" y="35"/>
                    <a:pt x="67" y="36"/>
                  </a:cubicBezTo>
                  <a:cubicBezTo>
                    <a:pt x="65" y="36"/>
                    <a:pt x="68" y="38"/>
                    <a:pt x="68" y="41"/>
                  </a:cubicBezTo>
                  <a:cubicBezTo>
                    <a:pt x="69" y="43"/>
                    <a:pt x="67" y="43"/>
                    <a:pt x="66" y="44"/>
                  </a:cubicBezTo>
                  <a:cubicBezTo>
                    <a:pt x="65" y="45"/>
                    <a:pt x="64" y="41"/>
                    <a:pt x="64" y="39"/>
                  </a:cubicBezTo>
                  <a:cubicBezTo>
                    <a:pt x="64" y="37"/>
                    <a:pt x="61" y="39"/>
                    <a:pt x="59" y="42"/>
                  </a:cubicBezTo>
                  <a:cubicBezTo>
                    <a:pt x="56" y="44"/>
                    <a:pt x="60" y="48"/>
                    <a:pt x="59" y="49"/>
                  </a:cubicBezTo>
                  <a:cubicBezTo>
                    <a:pt x="58" y="50"/>
                    <a:pt x="53" y="54"/>
                    <a:pt x="50" y="58"/>
                  </a:cubicBezTo>
                  <a:cubicBezTo>
                    <a:pt x="47" y="61"/>
                    <a:pt x="41" y="59"/>
                    <a:pt x="39" y="61"/>
                  </a:cubicBezTo>
                  <a:cubicBezTo>
                    <a:pt x="37" y="62"/>
                    <a:pt x="35" y="61"/>
                    <a:pt x="33" y="63"/>
                  </a:cubicBezTo>
                  <a:cubicBezTo>
                    <a:pt x="31" y="64"/>
                    <a:pt x="27" y="67"/>
                    <a:pt x="27" y="65"/>
                  </a:cubicBezTo>
                  <a:cubicBezTo>
                    <a:pt x="26" y="64"/>
                    <a:pt x="21" y="65"/>
                    <a:pt x="19" y="67"/>
                  </a:cubicBezTo>
                  <a:cubicBezTo>
                    <a:pt x="17" y="69"/>
                    <a:pt x="14" y="71"/>
                    <a:pt x="11" y="71"/>
                  </a:cubicBezTo>
                  <a:cubicBezTo>
                    <a:pt x="9" y="72"/>
                    <a:pt x="9" y="75"/>
                    <a:pt x="8" y="76"/>
                  </a:cubicBezTo>
                  <a:cubicBezTo>
                    <a:pt x="7" y="77"/>
                    <a:pt x="7" y="73"/>
                    <a:pt x="7" y="72"/>
                  </a:cubicBezTo>
                  <a:cubicBezTo>
                    <a:pt x="7" y="71"/>
                    <a:pt x="5" y="74"/>
                    <a:pt x="4" y="77"/>
                  </a:cubicBezTo>
                  <a:cubicBezTo>
                    <a:pt x="3" y="80"/>
                    <a:pt x="7" y="81"/>
                    <a:pt x="5" y="84"/>
                  </a:cubicBezTo>
                  <a:cubicBezTo>
                    <a:pt x="2" y="87"/>
                    <a:pt x="1" y="90"/>
                    <a:pt x="3" y="94"/>
                  </a:cubicBezTo>
                  <a:cubicBezTo>
                    <a:pt x="6" y="98"/>
                    <a:pt x="8" y="100"/>
                    <a:pt x="7" y="102"/>
                  </a:cubicBezTo>
                  <a:cubicBezTo>
                    <a:pt x="6" y="104"/>
                    <a:pt x="4" y="98"/>
                    <a:pt x="3" y="99"/>
                  </a:cubicBezTo>
                  <a:cubicBezTo>
                    <a:pt x="3" y="100"/>
                    <a:pt x="6" y="102"/>
                    <a:pt x="5" y="103"/>
                  </a:cubicBezTo>
                  <a:cubicBezTo>
                    <a:pt x="4" y="104"/>
                    <a:pt x="1" y="99"/>
                    <a:pt x="1" y="100"/>
                  </a:cubicBezTo>
                  <a:cubicBezTo>
                    <a:pt x="0" y="101"/>
                    <a:pt x="7" y="111"/>
                    <a:pt x="7" y="114"/>
                  </a:cubicBezTo>
                  <a:cubicBezTo>
                    <a:pt x="7" y="117"/>
                    <a:pt x="13" y="121"/>
                    <a:pt x="12" y="126"/>
                  </a:cubicBezTo>
                  <a:cubicBezTo>
                    <a:pt x="12" y="131"/>
                    <a:pt x="17" y="139"/>
                    <a:pt x="18" y="140"/>
                  </a:cubicBezTo>
                  <a:cubicBezTo>
                    <a:pt x="19" y="141"/>
                    <a:pt x="16" y="145"/>
                    <a:pt x="16" y="148"/>
                  </a:cubicBezTo>
                  <a:cubicBezTo>
                    <a:pt x="17" y="152"/>
                    <a:pt x="15" y="153"/>
                    <a:pt x="13" y="153"/>
                  </a:cubicBezTo>
                  <a:cubicBezTo>
                    <a:pt x="11" y="153"/>
                    <a:pt x="12" y="157"/>
                    <a:pt x="15" y="158"/>
                  </a:cubicBezTo>
                  <a:cubicBezTo>
                    <a:pt x="17" y="158"/>
                    <a:pt x="16" y="160"/>
                    <a:pt x="19" y="162"/>
                  </a:cubicBezTo>
                  <a:cubicBezTo>
                    <a:pt x="22" y="164"/>
                    <a:pt x="29" y="163"/>
                    <a:pt x="31" y="163"/>
                  </a:cubicBezTo>
                  <a:cubicBezTo>
                    <a:pt x="34" y="163"/>
                    <a:pt x="34" y="159"/>
                    <a:pt x="37" y="159"/>
                  </a:cubicBezTo>
                  <a:cubicBezTo>
                    <a:pt x="41" y="159"/>
                    <a:pt x="40" y="158"/>
                    <a:pt x="42" y="156"/>
                  </a:cubicBezTo>
                  <a:cubicBezTo>
                    <a:pt x="43" y="154"/>
                    <a:pt x="51" y="155"/>
                    <a:pt x="58" y="155"/>
                  </a:cubicBezTo>
                  <a:cubicBezTo>
                    <a:pt x="65" y="155"/>
                    <a:pt x="68" y="153"/>
                    <a:pt x="70" y="150"/>
                  </a:cubicBezTo>
                  <a:cubicBezTo>
                    <a:pt x="70" y="148"/>
                    <a:pt x="76" y="147"/>
                    <a:pt x="78" y="146"/>
                  </a:cubicBezTo>
                  <a:cubicBezTo>
                    <a:pt x="80" y="144"/>
                    <a:pt x="82" y="143"/>
                    <a:pt x="87" y="144"/>
                  </a:cubicBezTo>
                  <a:cubicBezTo>
                    <a:pt x="92" y="144"/>
                    <a:pt x="97" y="141"/>
                    <a:pt x="101" y="140"/>
                  </a:cubicBezTo>
                  <a:cubicBezTo>
                    <a:pt x="104" y="138"/>
                    <a:pt x="111" y="139"/>
                    <a:pt x="114" y="138"/>
                  </a:cubicBezTo>
                  <a:cubicBezTo>
                    <a:pt x="117" y="137"/>
                    <a:pt x="118" y="142"/>
                    <a:pt x="122" y="142"/>
                  </a:cubicBezTo>
                  <a:cubicBezTo>
                    <a:pt x="125" y="141"/>
                    <a:pt x="127" y="143"/>
                    <a:pt x="129" y="143"/>
                  </a:cubicBezTo>
                  <a:cubicBezTo>
                    <a:pt x="131" y="143"/>
                    <a:pt x="131" y="144"/>
                    <a:pt x="133" y="145"/>
                  </a:cubicBezTo>
                  <a:cubicBezTo>
                    <a:pt x="134" y="145"/>
                    <a:pt x="134" y="147"/>
                    <a:pt x="133" y="148"/>
                  </a:cubicBezTo>
                  <a:cubicBezTo>
                    <a:pt x="132" y="150"/>
                    <a:pt x="136" y="150"/>
                    <a:pt x="139" y="154"/>
                  </a:cubicBezTo>
                  <a:cubicBezTo>
                    <a:pt x="141" y="157"/>
                    <a:pt x="139" y="158"/>
                    <a:pt x="140" y="161"/>
                  </a:cubicBezTo>
                  <a:cubicBezTo>
                    <a:pt x="141" y="163"/>
                    <a:pt x="142" y="163"/>
                    <a:pt x="145" y="159"/>
                  </a:cubicBezTo>
                  <a:cubicBezTo>
                    <a:pt x="148" y="155"/>
                    <a:pt x="151" y="157"/>
                    <a:pt x="151" y="154"/>
                  </a:cubicBezTo>
                  <a:cubicBezTo>
                    <a:pt x="152" y="151"/>
                    <a:pt x="155" y="147"/>
                    <a:pt x="157" y="149"/>
                  </a:cubicBezTo>
                  <a:cubicBezTo>
                    <a:pt x="159" y="150"/>
                    <a:pt x="155" y="151"/>
                    <a:pt x="154" y="157"/>
                  </a:cubicBezTo>
                  <a:cubicBezTo>
                    <a:pt x="153" y="164"/>
                    <a:pt x="151" y="160"/>
                    <a:pt x="150" y="162"/>
                  </a:cubicBezTo>
                  <a:cubicBezTo>
                    <a:pt x="150" y="164"/>
                    <a:pt x="156" y="165"/>
                    <a:pt x="156" y="162"/>
                  </a:cubicBezTo>
                  <a:cubicBezTo>
                    <a:pt x="156" y="158"/>
                    <a:pt x="157" y="157"/>
                    <a:pt x="159" y="160"/>
                  </a:cubicBezTo>
                  <a:cubicBezTo>
                    <a:pt x="162" y="163"/>
                    <a:pt x="158" y="165"/>
                    <a:pt x="159" y="167"/>
                  </a:cubicBezTo>
                  <a:cubicBezTo>
                    <a:pt x="159" y="168"/>
                    <a:pt x="162" y="166"/>
                    <a:pt x="163" y="167"/>
                  </a:cubicBezTo>
                  <a:cubicBezTo>
                    <a:pt x="166" y="167"/>
                    <a:pt x="169" y="172"/>
                    <a:pt x="168" y="175"/>
                  </a:cubicBezTo>
                  <a:cubicBezTo>
                    <a:pt x="168" y="178"/>
                    <a:pt x="167" y="181"/>
                    <a:pt x="172" y="183"/>
                  </a:cubicBezTo>
                  <a:cubicBezTo>
                    <a:pt x="176" y="185"/>
                    <a:pt x="175" y="186"/>
                    <a:pt x="178" y="186"/>
                  </a:cubicBezTo>
                  <a:cubicBezTo>
                    <a:pt x="181" y="186"/>
                    <a:pt x="189" y="189"/>
                    <a:pt x="191" y="190"/>
                  </a:cubicBezTo>
                  <a:cubicBezTo>
                    <a:pt x="193" y="192"/>
                    <a:pt x="198" y="189"/>
                    <a:pt x="198" y="186"/>
                  </a:cubicBezTo>
                  <a:cubicBezTo>
                    <a:pt x="199" y="182"/>
                    <a:pt x="203" y="186"/>
                    <a:pt x="201" y="187"/>
                  </a:cubicBezTo>
                  <a:cubicBezTo>
                    <a:pt x="199" y="188"/>
                    <a:pt x="202" y="190"/>
                    <a:pt x="202" y="189"/>
                  </a:cubicBezTo>
                  <a:cubicBezTo>
                    <a:pt x="202" y="187"/>
                    <a:pt x="203" y="185"/>
                    <a:pt x="204" y="187"/>
                  </a:cubicBezTo>
                  <a:cubicBezTo>
                    <a:pt x="205" y="189"/>
                    <a:pt x="207" y="189"/>
                    <a:pt x="208" y="191"/>
                  </a:cubicBezTo>
                  <a:cubicBezTo>
                    <a:pt x="209" y="193"/>
                    <a:pt x="210" y="194"/>
                    <a:pt x="210" y="193"/>
                  </a:cubicBezTo>
                  <a:cubicBezTo>
                    <a:pt x="210" y="191"/>
                    <a:pt x="211" y="190"/>
                    <a:pt x="213" y="189"/>
                  </a:cubicBezTo>
                  <a:cubicBezTo>
                    <a:pt x="215" y="188"/>
                    <a:pt x="216" y="187"/>
                    <a:pt x="219" y="185"/>
                  </a:cubicBezTo>
                  <a:cubicBezTo>
                    <a:pt x="221" y="183"/>
                    <a:pt x="231" y="183"/>
                    <a:pt x="232" y="183"/>
                  </a:cubicBezTo>
                  <a:cubicBezTo>
                    <a:pt x="233" y="183"/>
                    <a:pt x="233" y="174"/>
                    <a:pt x="234" y="170"/>
                  </a:cubicBezTo>
                  <a:cubicBezTo>
                    <a:pt x="234" y="166"/>
                    <a:pt x="238" y="165"/>
                    <a:pt x="239" y="160"/>
                  </a:cubicBezTo>
                  <a:cubicBezTo>
                    <a:pt x="239" y="156"/>
                    <a:pt x="244" y="147"/>
                    <a:pt x="245" y="147"/>
                  </a:cubicBezTo>
                  <a:cubicBezTo>
                    <a:pt x="246" y="147"/>
                    <a:pt x="249" y="145"/>
                    <a:pt x="249" y="143"/>
                  </a:cubicBezTo>
                  <a:cubicBezTo>
                    <a:pt x="249" y="140"/>
                    <a:pt x="252" y="137"/>
                    <a:pt x="252" y="134"/>
                  </a:cubicBezTo>
                  <a:cubicBezTo>
                    <a:pt x="252" y="131"/>
                    <a:pt x="254" y="127"/>
                    <a:pt x="254" y="126"/>
                  </a:cubicBezTo>
                  <a:cubicBezTo>
                    <a:pt x="254" y="125"/>
                    <a:pt x="252" y="122"/>
                    <a:pt x="254" y="120"/>
                  </a:cubicBezTo>
                  <a:cubicBezTo>
                    <a:pt x="257" y="118"/>
                    <a:pt x="254" y="115"/>
                    <a:pt x="255" y="114"/>
                  </a:cubicBezTo>
                  <a:close/>
                  <a:moveTo>
                    <a:pt x="116" y="6"/>
                  </a:moveTo>
                  <a:cubicBezTo>
                    <a:pt x="116" y="4"/>
                    <a:pt x="106" y="6"/>
                    <a:pt x="108" y="8"/>
                  </a:cubicBezTo>
                  <a:cubicBezTo>
                    <a:pt x="110" y="9"/>
                    <a:pt x="117" y="8"/>
                    <a:pt x="116" y="6"/>
                  </a:cubicBezTo>
                  <a:close/>
                  <a:moveTo>
                    <a:pt x="147" y="170"/>
                  </a:moveTo>
                  <a:cubicBezTo>
                    <a:pt x="149" y="171"/>
                    <a:pt x="154" y="171"/>
                    <a:pt x="155" y="169"/>
                  </a:cubicBezTo>
                  <a:cubicBezTo>
                    <a:pt x="156" y="167"/>
                    <a:pt x="146" y="168"/>
                    <a:pt x="147" y="170"/>
                  </a:cubicBezTo>
                  <a:close/>
                  <a:moveTo>
                    <a:pt x="210" y="208"/>
                  </a:moveTo>
                  <a:cubicBezTo>
                    <a:pt x="206" y="209"/>
                    <a:pt x="200" y="205"/>
                    <a:pt x="199" y="205"/>
                  </a:cubicBezTo>
                  <a:cubicBezTo>
                    <a:pt x="198" y="206"/>
                    <a:pt x="204" y="215"/>
                    <a:pt x="202" y="218"/>
                  </a:cubicBezTo>
                  <a:cubicBezTo>
                    <a:pt x="200" y="220"/>
                    <a:pt x="208" y="227"/>
                    <a:pt x="210" y="227"/>
                  </a:cubicBezTo>
                  <a:cubicBezTo>
                    <a:pt x="213" y="228"/>
                    <a:pt x="212" y="225"/>
                    <a:pt x="214" y="225"/>
                  </a:cubicBezTo>
                  <a:cubicBezTo>
                    <a:pt x="216" y="225"/>
                    <a:pt x="215" y="223"/>
                    <a:pt x="215" y="222"/>
                  </a:cubicBezTo>
                  <a:cubicBezTo>
                    <a:pt x="215" y="220"/>
                    <a:pt x="217" y="223"/>
                    <a:pt x="219" y="222"/>
                  </a:cubicBezTo>
                  <a:cubicBezTo>
                    <a:pt x="220" y="221"/>
                    <a:pt x="218" y="215"/>
                    <a:pt x="221" y="215"/>
                  </a:cubicBezTo>
                  <a:cubicBezTo>
                    <a:pt x="223" y="215"/>
                    <a:pt x="221" y="208"/>
                    <a:pt x="220" y="206"/>
                  </a:cubicBezTo>
                  <a:cubicBezTo>
                    <a:pt x="220" y="204"/>
                    <a:pt x="214" y="208"/>
                    <a:pt x="210" y="208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1" name="Freeform 154">
              <a:extLst>
                <a:ext uri="{FF2B5EF4-FFF2-40B4-BE49-F238E27FC236}">
                  <a16:creationId xmlns:a16="http://schemas.microsoft.com/office/drawing/2014/main" xmlns="" id="{0F0844F4-5DD1-461E-9C26-59E0F255C87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04889" y="4901204"/>
              <a:ext cx="294243" cy="349537"/>
            </a:xfrm>
            <a:custGeom>
              <a:avLst/>
              <a:gdLst>
                <a:gd name="T0" fmla="*/ 49 w 78"/>
                <a:gd name="T1" fmla="*/ 45 h 93"/>
                <a:gd name="T2" fmla="*/ 44 w 78"/>
                <a:gd name="T3" fmla="*/ 46 h 93"/>
                <a:gd name="T4" fmla="*/ 38 w 78"/>
                <a:gd name="T5" fmla="*/ 44 h 93"/>
                <a:gd name="T6" fmla="*/ 34 w 78"/>
                <a:gd name="T7" fmla="*/ 49 h 93"/>
                <a:gd name="T8" fmla="*/ 29 w 78"/>
                <a:gd name="T9" fmla="*/ 58 h 93"/>
                <a:gd name="T10" fmla="*/ 12 w 78"/>
                <a:gd name="T11" fmla="*/ 69 h 93"/>
                <a:gd name="T12" fmla="*/ 4 w 78"/>
                <a:gd name="T13" fmla="*/ 77 h 93"/>
                <a:gd name="T14" fmla="*/ 3 w 78"/>
                <a:gd name="T15" fmla="*/ 84 h 93"/>
                <a:gd name="T16" fmla="*/ 8 w 78"/>
                <a:gd name="T17" fmla="*/ 86 h 93"/>
                <a:gd name="T18" fmla="*/ 13 w 78"/>
                <a:gd name="T19" fmla="*/ 88 h 93"/>
                <a:gd name="T20" fmla="*/ 24 w 78"/>
                <a:gd name="T21" fmla="*/ 85 h 93"/>
                <a:gd name="T22" fmla="*/ 28 w 78"/>
                <a:gd name="T23" fmla="*/ 78 h 93"/>
                <a:gd name="T24" fmla="*/ 31 w 78"/>
                <a:gd name="T25" fmla="*/ 72 h 93"/>
                <a:gd name="T26" fmla="*/ 38 w 78"/>
                <a:gd name="T27" fmla="*/ 67 h 93"/>
                <a:gd name="T28" fmla="*/ 40 w 78"/>
                <a:gd name="T29" fmla="*/ 64 h 93"/>
                <a:gd name="T30" fmla="*/ 45 w 78"/>
                <a:gd name="T31" fmla="*/ 58 h 93"/>
                <a:gd name="T32" fmla="*/ 49 w 78"/>
                <a:gd name="T33" fmla="*/ 50 h 93"/>
                <a:gd name="T34" fmla="*/ 49 w 78"/>
                <a:gd name="T35" fmla="*/ 45 h 93"/>
                <a:gd name="T36" fmla="*/ 9 w 78"/>
                <a:gd name="T37" fmla="*/ 93 h 93"/>
                <a:gd name="T38" fmla="*/ 11 w 78"/>
                <a:gd name="T39" fmla="*/ 90 h 93"/>
                <a:gd name="T40" fmla="*/ 9 w 78"/>
                <a:gd name="T41" fmla="*/ 93 h 93"/>
                <a:gd name="T42" fmla="*/ 71 w 78"/>
                <a:gd name="T43" fmla="*/ 23 h 93"/>
                <a:gd name="T44" fmla="*/ 65 w 78"/>
                <a:gd name="T45" fmla="*/ 22 h 93"/>
                <a:gd name="T46" fmla="*/ 61 w 78"/>
                <a:gd name="T47" fmla="*/ 18 h 93"/>
                <a:gd name="T48" fmla="*/ 59 w 78"/>
                <a:gd name="T49" fmla="*/ 13 h 93"/>
                <a:gd name="T50" fmla="*/ 58 w 78"/>
                <a:gd name="T51" fmla="*/ 17 h 93"/>
                <a:gd name="T52" fmla="*/ 56 w 78"/>
                <a:gd name="T53" fmla="*/ 16 h 93"/>
                <a:gd name="T54" fmla="*/ 54 w 78"/>
                <a:gd name="T55" fmla="*/ 11 h 93"/>
                <a:gd name="T56" fmla="*/ 51 w 78"/>
                <a:gd name="T57" fmla="*/ 6 h 93"/>
                <a:gd name="T58" fmla="*/ 43 w 78"/>
                <a:gd name="T59" fmla="*/ 0 h 93"/>
                <a:gd name="T60" fmla="*/ 45 w 78"/>
                <a:gd name="T61" fmla="*/ 7 h 93"/>
                <a:gd name="T62" fmla="*/ 50 w 78"/>
                <a:gd name="T63" fmla="*/ 11 h 93"/>
                <a:gd name="T64" fmla="*/ 53 w 78"/>
                <a:gd name="T65" fmla="*/ 16 h 93"/>
                <a:gd name="T66" fmla="*/ 52 w 78"/>
                <a:gd name="T67" fmla="*/ 25 h 93"/>
                <a:gd name="T68" fmla="*/ 47 w 78"/>
                <a:gd name="T69" fmla="*/ 31 h 93"/>
                <a:gd name="T70" fmla="*/ 56 w 78"/>
                <a:gd name="T71" fmla="*/ 38 h 93"/>
                <a:gd name="T72" fmla="*/ 54 w 78"/>
                <a:gd name="T73" fmla="*/ 48 h 93"/>
                <a:gd name="T74" fmla="*/ 59 w 78"/>
                <a:gd name="T75" fmla="*/ 49 h 93"/>
                <a:gd name="T76" fmla="*/ 66 w 78"/>
                <a:gd name="T77" fmla="*/ 40 h 93"/>
                <a:gd name="T78" fmla="*/ 68 w 78"/>
                <a:gd name="T79" fmla="*/ 33 h 93"/>
                <a:gd name="T80" fmla="*/ 72 w 78"/>
                <a:gd name="T81" fmla="*/ 32 h 93"/>
                <a:gd name="T82" fmla="*/ 75 w 78"/>
                <a:gd name="T83" fmla="*/ 28 h 93"/>
                <a:gd name="T84" fmla="*/ 77 w 78"/>
                <a:gd name="T85" fmla="*/ 22 h 93"/>
                <a:gd name="T86" fmla="*/ 71 w 78"/>
                <a:gd name="T87" fmla="*/ 2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8" h="93">
                  <a:moveTo>
                    <a:pt x="49" y="45"/>
                  </a:moveTo>
                  <a:cubicBezTo>
                    <a:pt x="47" y="44"/>
                    <a:pt x="46" y="45"/>
                    <a:pt x="44" y="46"/>
                  </a:cubicBezTo>
                  <a:cubicBezTo>
                    <a:pt x="42" y="47"/>
                    <a:pt x="40" y="42"/>
                    <a:pt x="38" y="44"/>
                  </a:cubicBezTo>
                  <a:cubicBezTo>
                    <a:pt x="35" y="46"/>
                    <a:pt x="37" y="47"/>
                    <a:pt x="34" y="49"/>
                  </a:cubicBezTo>
                  <a:cubicBezTo>
                    <a:pt x="31" y="52"/>
                    <a:pt x="33" y="53"/>
                    <a:pt x="29" y="58"/>
                  </a:cubicBezTo>
                  <a:cubicBezTo>
                    <a:pt x="26" y="63"/>
                    <a:pt x="14" y="66"/>
                    <a:pt x="12" y="69"/>
                  </a:cubicBezTo>
                  <a:cubicBezTo>
                    <a:pt x="10" y="72"/>
                    <a:pt x="4" y="75"/>
                    <a:pt x="4" y="77"/>
                  </a:cubicBezTo>
                  <a:cubicBezTo>
                    <a:pt x="4" y="79"/>
                    <a:pt x="0" y="81"/>
                    <a:pt x="3" y="84"/>
                  </a:cubicBezTo>
                  <a:cubicBezTo>
                    <a:pt x="4" y="86"/>
                    <a:pt x="6" y="84"/>
                    <a:pt x="8" y="86"/>
                  </a:cubicBezTo>
                  <a:cubicBezTo>
                    <a:pt x="10" y="88"/>
                    <a:pt x="12" y="86"/>
                    <a:pt x="13" y="88"/>
                  </a:cubicBezTo>
                  <a:cubicBezTo>
                    <a:pt x="13" y="89"/>
                    <a:pt x="20" y="89"/>
                    <a:pt x="24" y="85"/>
                  </a:cubicBezTo>
                  <a:cubicBezTo>
                    <a:pt x="29" y="81"/>
                    <a:pt x="26" y="79"/>
                    <a:pt x="28" y="78"/>
                  </a:cubicBezTo>
                  <a:cubicBezTo>
                    <a:pt x="30" y="77"/>
                    <a:pt x="30" y="74"/>
                    <a:pt x="31" y="72"/>
                  </a:cubicBezTo>
                  <a:cubicBezTo>
                    <a:pt x="33" y="70"/>
                    <a:pt x="33" y="67"/>
                    <a:pt x="38" y="67"/>
                  </a:cubicBezTo>
                  <a:cubicBezTo>
                    <a:pt x="43" y="67"/>
                    <a:pt x="41" y="66"/>
                    <a:pt x="40" y="64"/>
                  </a:cubicBezTo>
                  <a:cubicBezTo>
                    <a:pt x="40" y="62"/>
                    <a:pt x="45" y="61"/>
                    <a:pt x="45" y="58"/>
                  </a:cubicBezTo>
                  <a:cubicBezTo>
                    <a:pt x="45" y="55"/>
                    <a:pt x="51" y="52"/>
                    <a:pt x="49" y="50"/>
                  </a:cubicBezTo>
                  <a:cubicBezTo>
                    <a:pt x="48" y="48"/>
                    <a:pt x="50" y="46"/>
                    <a:pt x="49" y="45"/>
                  </a:cubicBezTo>
                  <a:close/>
                  <a:moveTo>
                    <a:pt x="9" y="93"/>
                  </a:moveTo>
                  <a:cubicBezTo>
                    <a:pt x="10" y="93"/>
                    <a:pt x="13" y="92"/>
                    <a:pt x="11" y="90"/>
                  </a:cubicBezTo>
                  <a:cubicBezTo>
                    <a:pt x="9" y="88"/>
                    <a:pt x="6" y="92"/>
                    <a:pt x="9" y="93"/>
                  </a:cubicBezTo>
                  <a:close/>
                  <a:moveTo>
                    <a:pt x="71" y="23"/>
                  </a:moveTo>
                  <a:cubicBezTo>
                    <a:pt x="70" y="25"/>
                    <a:pt x="67" y="22"/>
                    <a:pt x="65" y="22"/>
                  </a:cubicBezTo>
                  <a:cubicBezTo>
                    <a:pt x="63" y="22"/>
                    <a:pt x="61" y="20"/>
                    <a:pt x="61" y="18"/>
                  </a:cubicBezTo>
                  <a:cubicBezTo>
                    <a:pt x="61" y="16"/>
                    <a:pt x="61" y="13"/>
                    <a:pt x="59" y="13"/>
                  </a:cubicBezTo>
                  <a:cubicBezTo>
                    <a:pt x="56" y="14"/>
                    <a:pt x="59" y="16"/>
                    <a:pt x="58" y="17"/>
                  </a:cubicBezTo>
                  <a:cubicBezTo>
                    <a:pt x="58" y="18"/>
                    <a:pt x="57" y="16"/>
                    <a:pt x="56" y="16"/>
                  </a:cubicBezTo>
                  <a:cubicBezTo>
                    <a:pt x="55" y="16"/>
                    <a:pt x="54" y="14"/>
                    <a:pt x="54" y="11"/>
                  </a:cubicBezTo>
                  <a:cubicBezTo>
                    <a:pt x="54" y="9"/>
                    <a:pt x="51" y="9"/>
                    <a:pt x="51" y="6"/>
                  </a:cubicBezTo>
                  <a:cubicBezTo>
                    <a:pt x="51" y="2"/>
                    <a:pt x="46" y="0"/>
                    <a:pt x="43" y="0"/>
                  </a:cubicBezTo>
                  <a:cubicBezTo>
                    <a:pt x="41" y="0"/>
                    <a:pt x="44" y="5"/>
                    <a:pt x="45" y="7"/>
                  </a:cubicBezTo>
                  <a:cubicBezTo>
                    <a:pt x="47" y="8"/>
                    <a:pt x="50" y="10"/>
                    <a:pt x="50" y="11"/>
                  </a:cubicBezTo>
                  <a:cubicBezTo>
                    <a:pt x="50" y="12"/>
                    <a:pt x="52" y="15"/>
                    <a:pt x="53" y="16"/>
                  </a:cubicBezTo>
                  <a:cubicBezTo>
                    <a:pt x="55" y="17"/>
                    <a:pt x="52" y="21"/>
                    <a:pt x="52" y="25"/>
                  </a:cubicBezTo>
                  <a:cubicBezTo>
                    <a:pt x="52" y="29"/>
                    <a:pt x="49" y="28"/>
                    <a:pt x="47" y="31"/>
                  </a:cubicBezTo>
                  <a:cubicBezTo>
                    <a:pt x="45" y="33"/>
                    <a:pt x="53" y="36"/>
                    <a:pt x="56" y="38"/>
                  </a:cubicBezTo>
                  <a:cubicBezTo>
                    <a:pt x="59" y="41"/>
                    <a:pt x="53" y="47"/>
                    <a:pt x="54" y="48"/>
                  </a:cubicBezTo>
                  <a:cubicBezTo>
                    <a:pt x="54" y="49"/>
                    <a:pt x="56" y="50"/>
                    <a:pt x="59" y="49"/>
                  </a:cubicBezTo>
                  <a:cubicBezTo>
                    <a:pt x="63" y="48"/>
                    <a:pt x="64" y="41"/>
                    <a:pt x="66" y="40"/>
                  </a:cubicBezTo>
                  <a:cubicBezTo>
                    <a:pt x="69" y="38"/>
                    <a:pt x="67" y="35"/>
                    <a:pt x="68" y="33"/>
                  </a:cubicBezTo>
                  <a:cubicBezTo>
                    <a:pt x="69" y="32"/>
                    <a:pt x="71" y="32"/>
                    <a:pt x="72" y="32"/>
                  </a:cubicBezTo>
                  <a:cubicBezTo>
                    <a:pt x="74" y="32"/>
                    <a:pt x="73" y="28"/>
                    <a:pt x="75" y="28"/>
                  </a:cubicBezTo>
                  <a:cubicBezTo>
                    <a:pt x="77" y="28"/>
                    <a:pt x="76" y="25"/>
                    <a:pt x="77" y="22"/>
                  </a:cubicBezTo>
                  <a:cubicBezTo>
                    <a:pt x="78" y="19"/>
                    <a:pt x="72" y="21"/>
                    <a:pt x="71" y="23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2" name="Freeform 155">
              <a:extLst>
                <a:ext uri="{FF2B5EF4-FFF2-40B4-BE49-F238E27FC236}">
                  <a16:creationId xmlns:a16="http://schemas.microsoft.com/office/drawing/2014/main" xmlns="" id="{C8C802AA-B506-4FD6-8302-409FDB4E8E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64259" y="4427255"/>
              <a:ext cx="63209" cy="55294"/>
            </a:xfrm>
            <a:custGeom>
              <a:avLst/>
              <a:gdLst>
                <a:gd name="T0" fmla="*/ 2 w 17"/>
                <a:gd name="T1" fmla="*/ 13 h 15"/>
                <a:gd name="T2" fmla="*/ 9 w 17"/>
                <a:gd name="T3" fmla="*/ 11 h 15"/>
                <a:gd name="T4" fmla="*/ 2 w 17"/>
                <a:gd name="T5" fmla="*/ 13 h 15"/>
                <a:gd name="T6" fmla="*/ 10 w 17"/>
                <a:gd name="T7" fmla="*/ 6 h 15"/>
                <a:gd name="T8" fmla="*/ 17 w 17"/>
                <a:gd name="T9" fmla="*/ 2 h 15"/>
                <a:gd name="T10" fmla="*/ 10 w 17"/>
                <a:gd name="T11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5">
                  <a:moveTo>
                    <a:pt x="2" y="13"/>
                  </a:moveTo>
                  <a:cubicBezTo>
                    <a:pt x="4" y="15"/>
                    <a:pt x="9" y="15"/>
                    <a:pt x="9" y="11"/>
                  </a:cubicBezTo>
                  <a:cubicBezTo>
                    <a:pt x="9" y="7"/>
                    <a:pt x="0" y="11"/>
                    <a:pt x="2" y="13"/>
                  </a:cubicBezTo>
                  <a:close/>
                  <a:moveTo>
                    <a:pt x="10" y="6"/>
                  </a:moveTo>
                  <a:cubicBezTo>
                    <a:pt x="12" y="6"/>
                    <a:pt x="17" y="5"/>
                    <a:pt x="17" y="2"/>
                  </a:cubicBezTo>
                  <a:cubicBezTo>
                    <a:pt x="17" y="0"/>
                    <a:pt x="8" y="5"/>
                    <a:pt x="10" y="6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3" name="Freeform 156">
              <a:extLst>
                <a:ext uri="{FF2B5EF4-FFF2-40B4-BE49-F238E27FC236}">
                  <a16:creationId xmlns:a16="http://schemas.microsoft.com/office/drawing/2014/main" xmlns="" id="{ABFD104D-B8D1-4963-AC74-10DDC613EC3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8878" y="2959988"/>
              <a:ext cx="333475" cy="215252"/>
            </a:xfrm>
            <a:custGeom>
              <a:avLst/>
              <a:gdLst>
                <a:gd name="T0" fmla="*/ 89 w 89"/>
                <a:gd name="T1" fmla="*/ 36 h 57"/>
                <a:gd name="T2" fmla="*/ 83 w 89"/>
                <a:gd name="T3" fmla="*/ 34 h 57"/>
                <a:gd name="T4" fmla="*/ 77 w 89"/>
                <a:gd name="T5" fmla="*/ 30 h 57"/>
                <a:gd name="T6" fmla="*/ 70 w 89"/>
                <a:gd name="T7" fmla="*/ 25 h 57"/>
                <a:gd name="T8" fmla="*/ 63 w 89"/>
                <a:gd name="T9" fmla="*/ 21 h 57"/>
                <a:gd name="T10" fmla="*/ 61 w 89"/>
                <a:gd name="T11" fmla="*/ 16 h 57"/>
                <a:gd name="T12" fmla="*/ 58 w 89"/>
                <a:gd name="T13" fmla="*/ 11 h 57"/>
                <a:gd name="T14" fmla="*/ 49 w 89"/>
                <a:gd name="T15" fmla="*/ 10 h 57"/>
                <a:gd name="T16" fmla="*/ 47 w 89"/>
                <a:gd name="T17" fmla="*/ 4 h 57"/>
                <a:gd name="T18" fmla="*/ 42 w 89"/>
                <a:gd name="T19" fmla="*/ 2 h 57"/>
                <a:gd name="T20" fmla="*/ 37 w 89"/>
                <a:gd name="T21" fmla="*/ 1 h 57"/>
                <a:gd name="T22" fmla="*/ 35 w 89"/>
                <a:gd name="T23" fmla="*/ 2 h 57"/>
                <a:gd name="T24" fmla="*/ 33 w 89"/>
                <a:gd name="T25" fmla="*/ 5 h 57"/>
                <a:gd name="T26" fmla="*/ 28 w 89"/>
                <a:gd name="T27" fmla="*/ 8 h 57"/>
                <a:gd name="T28" fmla="*/ 26 w 89"/>
                <a:gd name="T29" fmla="*/ 11 h 57"/>
                <a:gd name="T30" fmla="*/ 22 w 89"/>
                <a:gd name="T31" fmla="*/ 10 h 57"/>
                <a:gd name="T32" fmla="*/ 17 w 89"/>
                <a:gd name="T33" fmla="*/ 9 h 57"/>
                <a:gd name="T34" fmla="*/ 10 w 89"/>
                <a:gd name="T35" fmla="*/ 3 h 57"/>
                <a:gd name="T36" fmla="*/ 3 w 89"/>
                <a:gd name="T37" fmla="*/ 6 h 57"/>
                <a:gd name="T38" fmla="*/ 6 w 89"/>
                <a:gd name="T39" fmla="*/ 5 h 57"/>
                <a:gd name="T40" fmla="*/ 11 w 89"/>
                <a:gd name="T41" fmla="*/ 11 h 57"/>
                <a:gd name="T42" fmla="*/ 14 w 89"/>
                <a:gd name="T43" fmla="*/ 15 h 57"/>
                <a:gd name="T44" fmla="*/ 8 w 89"/>
                <a:gd name="T45" fmla="*/ 16 h 57"/>
                <a:gd name="T46" fmla="*/ 2 w 89"/>
                <a:gd name="T47" fmla="*/ 16 h 57"/>
                <a:gd name="T48" fmla="*/ 3 w 89"/>
                <a:gd name="T49" fmla="*/ 21 h 57"/>
                <a:gd name="T50" fmla="*/ 3 w 89"/>
                <a:gd name="T51" fmla="*/ 25 h 57"/>
                <a:gd name="T52" fmla="*/ 7 w 89"/>
                <a:gd name="T53" fmla="*/ 26 h 57"/>
                <a:gd name="T54" fmla="*/ 8 w 89"/>
                <a:gd name="T55" fmla="*/ 31 h 57"/>
                <a:gd name="T56" fmla="*/ 8 w 89"/>
                <a:gd name="T57" fmla="*/ 40 h 57"/>
                <a:gd name="T58" fmla="*/ 13 w 89"/>
                <a:gd name="T59" fmla="*/ 39 h 57"/>
                <a:gd name="T60" fmla="*/ 19 w 89"/>
                <a:gd name="T61" fmla="*/ 35 h 57"/>
                <a:gd name="T62" fmla="*/ 23 w 89"/>
                <a:gd name="T63" fmla="*/ 34 h 57"/>
                <a:gd name="T64" fmla="*/ 31 w 89"/>
                <a:gd name="T65" fmla="*/ 34 h 57"/>
                <a:gd name="T66" fmla="*/ 35 w 89"/>
                <a:gd name="T67" fmla="*/ 37 h 57"/>
                <a:gd name="T68" fmla="*/ 38 w 89"/>
                <a:gd name="T69" fmla="*/ 38 h 57"/>
                <a:gd name="T70" fmla="*/ 43 w 89"/>
                <a:gd name="T71" fmla="*/ 40 h 57"/>
                <a:gd name="T72" fmla="*/ 46 w 89"/>
                <a:gd name="T73" fmla="*/ 42 h 57"/>
                <a:gd name="T74" fmla="*/ 50 w 89"/>
                <a:gd name="T75" fmla="*/ 45 h 57"/>
                <a:gd name="T76" fmla="*/ 55 w 89"/>
                <a:gd name="T77" fmla="*/ 46 h 57"/>
                <a:gd name="T78" fmla="*/ 56 w 89"/>
                <a:gd name="T79" fmla="*/ 54 h 57"/>
                <a:gd name="T80" fmla="*/ 57 w 89"/>
                <a:gd name="T81" fmla="*/ 54 h 57"/>
                <a:gd name="T82" fmla="*/ 62 w 89"/>
                <a:gd name="T83" fmla="*/ 55 h 57"/>
                <a:gd name="T84" fmla="*/ 67 w 89"/>
                <a:gd name="T85" fmla="*/ 53 h 57"/>
                <a:gd name="T86" fmla="*/ 76 w 89"/>
                <a:gd name="T87" fmla="*/ 48 h 57"/>
                <a:gd name="T88" fmla="*/ 80 w 89"/>
                <a:gd name="T89" fmla="*/ 42 h 57"/>
                <a:gd name="T90" fmla="*/ 85 w 89"/>
                <a:gd name="T91" fmla="*/ 39 h 57"/>
                <a:gd name="T92" fmla="*/ 89 w 89"/>
                <a:gd name="T93" fmla="*/ 40 h 57"/>
                <a:gd name="T94" fmla="*/ 89 w 89"/>
                <a:gd name="T95" fmla="*/ 3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9" h="57">
                  <a:moveTo>
                    <a:pt x="89" y="36"/>
                  </a:moveTo>
                  <a:cubicBezTo>
                    <a:pt x="89" y="36"/>
                    <a:pt x="85" y="34"/>
                    <a:pt x="83" y="34"/>
                  </a:cubicBezTo>
                  <a:cubicBezTo>
                    <a:pt x="82" y="34"/>
                    <a:pt x="79" y="30"/>
                    <a:pt x="77" y="30"/>
                  </a:cubicBezTo>
                  <a:cubicBezTo>
                    <a:pt x="74" y="29"/>
                    <a:pt x="71" y="27"/>
                    <a:pt x="70" y="25"/>
                  </a:cubicBezTo>
                  <a:cubicBezTo>
                    <a:pt x="69" y="24"/>
                    <a:pt x="64" y="22"/>
                    <a:pt x="63" y="21"/>
                  </a:cubicBezTo>
                  <a:cubicBezTo>
                    <a:pt x="63" y="19"/>
                    <a:pt x="62" y="17"/>
                    <a:pt x="61" y="16"/>
                  </a:cubicBezTo>
                  <a:cubicBezTo>
                    <a:pt x="59" y="14"/>
                    <a:pt x="59" y="12"/>
                    <a:pt x="58" y="11"/>
                  </a:cubicBezTo>
                  <a:cubicBezTo>
                    <a:pt x="57" y="11"/>
                    <a:pt x="49" y="11"/>
                    <a:pt x="49" y="10"/>
                  </a:cubicBezTo>
                  <a:cubicBezTo>
                    <a:pt x="49" y="9"/>
                    <a:pt x="48" y="4"/>
                    <a:pt x="47" y="4"/>
                  </a:cubicBezTo>
                  <a:cubicBezTo>
                    <a:pt x="45" y="3"/>
                    <a:pt x="43" y="3"/>
                    <a:pt x="42" y="2"/>
                  </a:cubicBezTo>
                  <a:cubicBezTo>
                    <a:pt x="41" y="1"/>
                    <a:pt x="38" y="0"/>
                    <a:pt x="37" y="1"/>
                  </a:cubicBezTo>
                  <a:cubicBezTo>
                    <a:pt x="37" y="2"/>
                    <a:pt x="35" y="2"/>
                    <a:pt x="35" y="2"/>
                  </a:cubicBezTo>
                  <a:cubicBezTo>
                    <a:pt x="34" y="2"/>
                    <a:pt x="34" y="5"/>
                    <a:pt x="33" y="5"/>
                  </a:cubicBezTo>
                  <a:cubicBezTo>
                    <a:pt x="31" y="4"/>
                    <a:pt x="28" y="7"/>
                    <a:pt x="28" y="8"/>
                  </a:cubicBezTo>
                  <a:cubicBezTo>
                    <a:pt x="28" y="9"/>
                    <a:pt x="28" y="11"/>
                    <a:pt x="26" y="11"/>
                  </a:cubicBezTo>
                  <a:cubicBezTo>
                    <a:pt x="25" y="11"/>
                    <a:pt x="23" y="11"/>
                    <a:pt x="22" y="10"/>
                  </a:cubicBezTo>
                  <a:cubicBezTo>
                    <a:pt x="21" y="10"/>
                    <a:pt x="19" y="12"/>
                    <a:pt x="17" y="9"/>
                  </a:cubicBezTo>
                  <a:cubicBezTo>
                    <a:pt x="15" y="6"/>
                    <a:pt x="12" y="3"/>
                    <a:pt x="10" y="3"/>
                  </a:cubicBezTo>
                  <a:cubicBezTo>
                    <a:pt x="8" y="3"/>
                    <a:pt x="2" y="3"/>
                    <a:pt x="3" y="6"/>
                  </a:cubicBezTo>
                  <a:cubicBezTo>
                    <a:pt x="4" y="6"/>
                    <a:pt x="4" y="5"/>
                    <a:pt x="6" y="5"/>
                  </a:cubicBezTo>
                  <a:cubicBezTo>
                    <a:pt x="10" y="6"/>
                    <a:pt x="8" y="11"/>
                    <a:pt x="11" y="11"/>
                  </a:cubicBezTo>
                  <a:cubicBezTo>
                    <a:pt x="13" y="11"/>
                    <a:pt x="16" y="15"/>
                    <a:pt x="14" y="15"/>
                  </a:cubicBezTo>
                  <a:cubicBezTo>
                    <a:pt x="12" y="14"/>
                    <a:pt x="10" y="17"/>
                    <a:pt x="8" y="16"/>
                  </a:cubicBezTo>
                  <a:cubicBezTo>
                    <a:pt x="5" y="15"/>
                    <a:pt x="3" y="13"/>
                    <a:pt x="2" y="16"/>
                  </a:cubicBezTo>
                  <a:cubicBezTo>
                    <a:pt x="1" y="18"/>
                    <a:pt x="0" y="21"/>
                    <a:pt x="3" y="21"/>
                  </a:cubicBezTo>
                  <a:cubicBezTo>
                    <a:pt x="6" y="21"/>
                    <a:pt x="5" y="23"/>
                    <a:pt x="3" y="25"/>
                  </a:cubicBezTo>
                  <a:cubicBezTo>
                    <a:pt x="1" y="27"/>
                    <a:pt x="7" y="25"/>
                    <a:pt x="7" y="26"/>
                  </a:cubicBezTo>
                  <a:cubicBezTo>
                    <a:pt x="7" y="28"/>
                    <a:pt x="9" y="28"/>
                    <a:pt x="8" y="31"/>
                  </a:cubicBezTo>
                  <a:cubicBezTo>
                    <a:pt x="8" y="33"/>
                    <a:pt x="8" y="37"/>
                    <a:pt x="8" y="40"/>
                  </a:cubicBezTo>
                  <a:cubicBezTo>
                    <a:pt x="10" y="40"/>
                    <a:pt x="13" y="40"/>
                    <a:pt x="13" y="39"/>
                  </a:cubicBezTo>
                  <a:cubicBezTo>
                    <a:pt x="14" y="37"/>
                    <a:pt x="17" y="35"/>
                    <a:pt x="19" y="35"/>
                  </a:cubicBezTo>
                  <a:cubicBezTo>
                    <a:pt x="21" y="35"/>
                    <a:pt x="22" y="36"/>
                    <a:pt x="23" y="34"/>
                  </a:cubicBezTo>
                  <a:cubicBezTo>
                    <a:pt x="24" y="33"/>
                    <a:pt x="30" y="33"/>
                    <a:pt x="31" y="34"/>
                  </a:cubicBezTo>
                  <a:cubicBezTo>
                    <a:pt x="31" y="36"/>
                    <a:pt x="34" y="37"/>
                    <a:pt x="35" y="37"/>
                  </a:cubicBezTo>
                  <a:cubicBezTo>
                    <a:pt x="36" y="37"/>
                    <a:pt x="36" y="38"/>
                    <a:pt x="38" y="38"/>
                  </a:cubicBezTo>
                  <a:cubicBezTo>
                    <a:pt x="40" y="38"/>
                    <a:pt x="43" y="39"/>
                    <a:pt x="43" y="40"/>
                  </a:cubicBezTo>
                  <a:cubicBezTo>
                    <a:pt x="43" y="41"/>
                    <a:pt x="45" y="42"/>
                    <a:pt x="46" y="42"/>
                  </a:cubicBezTo>
                  <a:cubicBezTo>
                    <a:pt x="48" y="42"/>
                    <a:pt x="49" y="46"/>
                    <a:pt x="50" y="45"/>
                  </a:cubicBezTo>
                  <a:cubicBezTo>
                    <a:pt x="52" y="45"/>
                    <a:pt x="55" y="45"/>
                    <a:pt x="55" y="46"/>
                  </a:cubicBezTo>
                  <a:cubicBezTo>
                    <a:pt x="55" y="47"/>
                    <a:pt x="55" y="51"/>
                    <a:pt x="56" y="54"/>
                  </a:cubicBezTo>
                  <a:cubicBezTo>
                    <a:pt x="56" y="53"/>
                    <a:pt x="57" y="53"/>
                    <a:pt x="57" y="54"/>
                  </a:cubicBezTo>
                  <a:cubicBezTo>
                    <a:pt x="58" y="54"/>
                    <a:pt x="61" y="53"/>
                    <a:pt x="62" y="55"/>
                  </a:cubicBezTo>
                  <a:cubicBezTo>
                    <a:pt x="62" y="57"/>
                    <a:pt x="67" y="56"/>
                    <a:pt x="67" y="53"/>
                  </a:cubicBezTo>
                  <a:cubicBezTo>
                    <a:pt x="67" y="50"/>
                    <a:pt x="75" y="50"/>
                    <a:pt x="76" y="48"/>
                  </a:cubicBezTo>
                  <a:cubicBezTo>
                    <a:pt x="77" y="45"/>
                    <a:pt x="78" y="41"/>
                    <a:pt x="80" y="42"/>
                  </a:cubicBezTo>
                  <a:cubicBezTo>
                    <a:pt x="82" y="42"/>
                    <a:pt x="83" y="38"/>
                    <a:pt x="85" y="39"/>
                  </a:cubicBezTo>
                  <a:cubicBezTo>
                    <a:pt x="86" y="39"/>
                    <a:pt x="87" y="40"/>
                    <a:pt x="89" y="40"/>
                  </a:cubicBezTo>
                  <a:lnTo>
                    <a:pt x="89" y="36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4" name="Freeform 157">
              <a:extLst>
                <a:ext uri="{FF2B5EF4-FFF2-40B4-BE49-F238E27FC236}">
                  <a16:creationId xmlns:a16="http://schemas.microsoft.com/office/drawing/2014/main" xmlns="" id="{F8D0F466-0460-4487-BF53-2EAE68A86088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6176" y="3040955"/>
              <a:ext cx="462071" cy="389032"/>
            </a:xfrm>
            <a:custGeom>
              <a:avLst/>
              <a:gdLst>
                <a:gd name="T0" fmla="*/ 120 w 123"/>
                <a:gd name="T1" fmla="*/ 89 h 104"/>
                <a:gd name="T2" fmla="*/ 117 w 123"/>
                <a:gd name="T3" fmla="*/ 83 h 104"/>
                <a:gd name="T4" fmla="*/ 110 w 123"/>
                <a:gd name="T5" fmla="*/ 77 h 104"/>
                <a:gd name="T6" fmla="*/ 106 w 123"/>
                <a:gd name="T7" fmla="*/ 72 h 104"/>
                <a:gd name="T8" fmla="*/ 113 w 123"/>
                <a:gd name="T9" fmla="*/ 63 h 104"/>
                <a:gd name="T10" fmla="*/ 106 w 123"/>
                <a:gd name="T11" fmla="*/ 60 h 104"/>
                <a:gd name="T12" fmla="*/ 105 w 123"/>
                <a:gd name="T13" fmla="*/ 53 h 104"/>
                <a:gd name="T14" fmla="*/ 105 w 123"/>
                <a:gd name="T15" fmla="*/ 46 h 104"/>
                <a:gd name="T16" fmla="*/ 106 w 123"/>
                <a:gd name="T17" fmla="*/ 40 h 104"/>
                <a:gd name="T18" fmla="*/ 109 w 123"/>
                <a:gd name="T19" fmla="*/ 36 h 104"/>
                <a:gd name="T20" fmla="*/ 110 w 123"/>
                <a:gd name="T21" fmla="*/ 33 h 104"/>
                <a:gd name="T22" fmla="*/ 109 w 123"/>
                <a:gd name="T23" fmla="*/ 25 h 104"/>
                <a:gd name="T24" fmla="*/ 104 w 123"/>
                <a:gd name="T25" fmla="*/ 24 h 104"/>
                <a:gd name="T26" fmla="*/ 100 w 123"/>
                <a:gd name="T27" fmla="*/ 21 h 104"/>
                <a:gd name="T28" fmla="*/ 97 w 123"/>
                <a:gd name="T29" fmla="*/ 19 h 104"/>
                <a:gd name="T30" fmla="*/ 92 w 123"/>
                <a:gd name="T31" fmla="*/ 17 h 104"/>
                <a:gd name="T32" fmla="*/ 89 w 123"/>
                <a:gd name="T33" fmla="*/ 16 h 104"/>
                <a:gd name="T34" fmla="*/ 85 w 123"/>
                <a:gd name="T35" fmla="*/ 13 h 104"/>
                <a:gd name="T36" fmla="*/ 77 w 123"/>
                <a:gd name="T37" fmla="*/ 13 h 104"/>
                <a:gd name="T38" fmla="*/ 73 w 123"/>
                <a:gd name="T39" fmla="*/ 14 h 104"/>
                <a:gd name="T40" fmla="*/ 67 w 123"/>
                <a:gd name="T41" fmla="*/ 18 h 104"/>
                <a:gd name="T42" fmla="*/ 62 w 123"/>
                <a:gd name="T43" fmla="*/ 19 h 104"/>
                <a:gd name="T44" fmla="*/ 62 w 123"/>
                <a:gd name="T45" fmla="*/ 22 h 104"/>
                <a:gd name="T46" fmla="*/ 49 w 123"/>
                <a:gd name="T47" fmla="*/ 25 h 104"/>
                <a:gd name="T48" fmla="*/ 37 w 123"/>
                <a:gd name="T49" fmla="*/ 18 h 104"/>
                <a:gd name="T50" fmla="*/ 30 w 123"/>
                <a:gd name="T51" fmla="*/ 11 h 104"/>
                <a:gd name="T52" fmla="*/ 25 w 123"/>
                <a:gd name="T53" fmla="*/ 8 h 104"/>
                <a:gd name="T54" fmla="*/ 24 w 123"/>
                <a:gd name="T55" fmla="*/ 2 h 104"/>
                <a:gd name="T56" fmla="*/ 11 w 123"/>
                <a:gd name="T57" fmla="*/ 7 h 104"/>
                <a:gd name="T58" fmla="*/ 7 w 123"/>
                <a:gd name="T59" fmla="*/ 5 h 104"/>
                <a:gd name="T60" fmla="*/ 4 w 123"/>
                <a:gd name="T61" fmla="*/ 0 h 104"/>
                <a:gd name="T62" fmla="*/ 1 w 123"/>
                <a:gd name="T63" fmla="*/ 3 h 104"/>
                <a:gd name="T64" fmla="*/ 2 w 123"/>
                <a:gd name="T65" fmla="*/ 8 h 104"/>
                <a:gd name="T66" fmla="*/ 2 w 123"/>
                <a:gd name="T67" fmla="*/ 15 h 104"/>
                <a:gd name="T68" fmla="*/ 5 w 123"/>
                <a:gd name="T69" fmla="*/ 20 h 104"/>
                <a:gd name="T70" fmla="*/ 7 w 123"/>
                <a:gd name="T71" fmla="*/ 25 h 104"/>
                <a:gd name="T72" fmla="*/ 10 w 123"/>
                <a:gd name="T73" fmla="*/ 29 h 104"/>
                <a:gd name="T74" fmla="*/ 13 w 123"/>
                <a:gd name="T75" fmla="*/ 31 h 104"/>
                <a:gd name="T76" fmla="*/ 12 w 123"/>
                <a:gd name="T77" fmla="*/ 35 h 104"/>
                <a:gd name="T78" fmla="*/ 9 w 123"/>
                <a:gd name="T79" fmla="*/ 39 h 104"/>
                <a:gd name="T80" fmla="*/ 10 w 123"/>
                <a:gd name="T81" fmla="*/ 45 h 104"/>
                <a:gd name="T82" fmla="*/ 13 w 123"/>
                <a:gd name="T83" fmla="*/ 49 h 104"/>
                <a:gd name="T84" fmla="*/ 20 w 123"/>
                <a:gd name="T85" fmla="*/ 53 h 104"/>
                <a:gd name="T86" fmla="*/ 23 w 123"/>
                <a:gd name="T87" fmla="*/ 57 h 104"/>
                <a:gd name="T88" fmla="*/ 22 w 123"/>
                <a:gd name="T89" fmla="*/ 61 h 104"/>
                <a:gd name="T90" fmla="*/ 25 w 123"/>
                <a:gd name="T91" fmla="*/ 65 h 104"/>
                <a:gd name="T92" fmla="*/ 28 w 123"/>
                <a:gd name="T93" fmla="*/ 70 h 104"/>
                <a:gd name="T94" fmla="*/ 30 w 123"/>
                <a:gd name="T95" fmla="*/ 70 h 104"/>
                <a:gd name="T96" fmla="*/ 33 w 123"/>
                <a:gd name="T97" fmla="*/ 69 h 104"/>
                <a:gd name="T98" fmla="*/ 37 w 123"/>
                <a:gd name="T99" fmla="*/ 69 h 104"/>
                <a:gd name="T100" fmla="*/ 43 w 123"/>
                <a:gd name="T101" fmla="*/ 79 h 104"/>
                <a:gd name="T102" fmla="*/ 47 w 123"/>
                <a:gd name="T103" fmla="*/ 85 h 104"/>
                <a:gd name="T104" fmla="*/ 54 w 123"/>
                <a:gd name="T105" fmla="*/ 88 h 104"/>
                <a:gd name="T106" fmla="*/ 69 w 123"/>
                <a:gd name="T107" fmla="*/ 94 h 104"/>
                <a:gd name="T108" fmla="*/ 79 w 123"/>
                <a:gd name="T109" fmla="*/ 91 h 104"/>
                <a:gd name="T110" fmla="*/ 83 w 123"/>
                <a:gd name="T111" fmla="*/ 99 h 104"/>
                <a:gd name="T112" fmla="*/ 105 w 123"/>
                <a:gd name="T113" fmla="*/ 103 h 104"/>
                <a:gd name="T114" fmla="*/ 112 w 123"/>
                <a:gd name="T115" fmla="*/ 104 h 104"/>
                <a:gd name="T116" fmla="*/ 112 w 123"/>
                <a:gd name="T117" fmla="*/ 102 h 104"/>
                <a:gd name="T118" fmla="*/ 115 w 123"/>
                <a:gd name="T119" fmla="*/ 96 h 104"/>
                <a:gd name="T120" fmla="*/ 121 w 123"/>
                <a:gd name="T121" fmla="*/ 94 h 104"/>
                <a:gd name="T122" fmla="*/ 120 w 123"/>
                <a:gd name="T123" fmla="*/ 89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3" h="104">
                  <a:moveTo>
                    <a:pt x="120" y="89"/>
                  </a:moveTo>
                  <a:cubicBezTo>
                    <a:pt x="118" y="89"/>
                    <a:pt x="120" y="84"/>
                    <a:pt x="117" y="83"/>
                  </a:cubicBezTo>
                  <a:cubicBezTo>
                    <a:pt x="114" y="81"/>
                    <a:pt x="111" y="79"/>
                    <a:pt x="110" y="77"/>
                  </a:cubicBezTo>
                  <a:cubicBezTo>
                    <a:pt x="110" y="75"/>
                    <a:pt x="106" y="73"/>
                    <a:pt x="106" y="72"/>
                  </a:cubicBezTo>
                  <a:cubicBezTo>
                    <a:pt x="106" y="70"/>
                    <a:pt x="114" y="66"/>
                    <a:pt x="113" y="63"/>
                  </a:cubicBezTo>
                  <a:cubicBezTo>
                    <a:pt x="112" y="60"/>
                    <a:pt x="107" y="61"/>
                    <a:pt x="106" y="60"/>
                  </a:cubicBezTo>
                  <a:cubicBezTo>
                    <a:pt x="106" y="59"/>
                    <a:pt x="107" y="55"/>
                    <a:pt x="105" y="53"/>
                  </a:cubicBezTo>
                  <a:cubicBezTo>
                    <a:pt x="104" y="50"/>
                    <a:pt x="106" y="47"/>
                    <a:pt x="105" y="46"/>
                  </a:cubicBezTo>
                  <a:cubicBezTo>
                    <a:pt x="104" y="44"/>
                    <a:pt x="106" y="41"/>
                    <a:pt x="106" y="40"/>
                  </a:cubicBezTo>
                  <a:cubicBezTo>
                    <a:pt x="106" y="39"/>
                    <a:pt x="109" y="38"/>
                    <a:pt x="109" y="36"/>
                  </a:cubicBezTo>
                  <a:cubicBezTo>
                    <a:pt x="108" y="34"/>
                    <a:pt x="109" y="33"/>
                    <a:pt x="110" y="33"/>
                  </a:cubicBezTo>
                  <a:cubicBezTo>
                    <a:pt x="109" y="30"/>
                    <a:pt x="109" y="26"/>
                    <a:pt x="109" y="25"/>
                  </a:cubicBezTo>
                  <a:cubicBezTo>
                    <a:pt x="109" y="24"/>
                    <a:pt x="106" y="24"/>
                    <a:pt x="104" y="24"/>
                  </a:cubicBezTo>
                  <a:cubicBezTo>
                    <a:pt x="103" y="25"/>
                    <a:pt x="102" y="21"/>
                    <a:pt x="100" y="21"/>
                  </a:cubicBezTo>
                  <a:cubicBezTo>
                    <a:pt x="99" y="21"/>
                    <a:pt x="97" y="20"/>
                    <a:pt x="97" y="19"/>
                  </a:cubicBezTo>
                  <a:cubicBezTo>
                    <a:pt x="97" y="18"/>
                    <a:pt x="94" y="17"/>
                    <a:pt x="92" y="17"/>
                  </a:cubicBezTo>
                  <a:cubicBezTo>
                    <a:pt x="90" y="17"/>
                    <a:pt x="90" y="16"/>
                    <a:pt x="89" y="16"/>
                  </a:cubicBezTo>
                  <a:cubicBezTo>
                    <a:pt x="88" y="16"/>
                    <a:pt x="85" y="15"/>
                    <a:pt x="85" y="13"/>
                  </a:cubicBezTo>
                  <a:cubicBezTo>
                    <a:pt x="84" y="12"/>
                    <a:pt x="78" y="12"/>
                    <a:pt x="77" y="13"/>
                  </a:cubicBezTo>
                  <a:cubicBezTo>
                    <a:pt x="76" y="15"/>
                    <a:pt x="75" y="14"/>
                    <a:pt x="73" y="14"/>
                  </a:cubicBezTo>
                  <a:cubicBezTo>
                    <a:pt x="71" y="14"/>
                    <a:pt x="68" y="16"/>
                    <a:pt x="67" y="18"/>
                  </a:cubicBezTo>
                  <a:cubicBezTo>
                    <a:pt x="67" y="19"/>
                    <a:pt x="64" y="19"/>
                    <a:pt x="62" y="19"/>
                  </a:cubicBezTo>
                  <a:cubicBezTo>
                    <a:pt x="62" y="20"/>
                    <a:pt x="62" y="22"/>
                    <a:pt x="62" y="22"/>
                  </a:cubicBezTo>
                  <a:cubicBezTo>
                    <a:pt x="61" y="23"/>
                    <a:pt x="54" y="25"/>
                    <a:pt x="49" y="25"/>
                  </a:cubicBezTo>
                  <a:cubicBezTo>
                    <a:pt x="43" y="25"/>
                    <a:pt x="43" y="18"/>
                    <a:pt x="37" y="18"/>
                  </a:cubicBezTo>
                  <a:cubicBezTo>
                    <a:pt x="33" y="18"/>
                    <a:pt x="30" y="14"/>
                    <a:pt x="30" y="11"/>
                  </a:cubicBezTo>
                  <a:cubicBezTo>
                    <a:pt x="27" y="10"/>
                    <a:pt x="25" y="8"/>
                    <a:pt x="25" y="8"/>
                  </a:cubicBezTo>
                  <a:cubicBezTo>
                    <a:pt x="26" y="7"/>
                    <a:pt x="27" y="0"/>
                    <a:pt x="24" y="2"/>
                  </a:cubicBezTo>
                  <a:cubicBezTo>
                    <a:pt x="21" y="3"/>
                    <a:pt x="17" y="8"/>
                    <a:pt x="11" y="7"/>
                  </a:cubicBezTo>
                  <a:cubicBezTo>
                    <a:pt x="6" y="7"/>
                    <a:pt x="10" y="6"/>
                    <a:pt x="7" y="5"/>
                  </a:cubicBezTo>
                  <a:cubicBezTo>
                    <a:pt x="5" y="4"/>
                    <a:pt x="6" y="1"/>
                    <a:pt x="4" y="0"/>
                  </a:cubicBezTo>
                  <a:cubicBezTo>
                    <a:pt x="1" y="0"/>
                    <a:pt x="3" y="3"/>
                    <a:pt x="1" y="3"/>
                  </a:cubicBezTo>
                  <a:cubicBezTo>
                    <a:pt x="0" y="3"/>
                    <a:pt x="1" y="8"/>
                    <a:pt x="2" y="8"/>
                  </a:cubicBezTo>
                  <a:cubicBezTo>
                    <a:pt x="2" y="9"/>
                    <a:pt x="1" y="15"/>
                    <a:pt x="2" y="15"/>
                  </a:cubicBezTo>
                  <a:cubicBezTo>
                    <a:pt x="3" y="15"/>
                    <a:pt x="5" y="19"/>
                    <a:pt x="5" y="20"/>
                  </a:cubicBezTo>
                  <a:cubicBezTo>
                    <a:pt x="4" y="21"/>
                    <a:pt x="7" y="23"/>
                    <a:pt x="7" y="25"/>
                  </a:cubicBezTo>
                  <a:cubicBezTo>
                    <a:pt x="7" y="27"/>
                    <a:pt x="9" y="29"/>
                    <a:pt x="10" y="29"/>
                  </a:cubicBezTo>
                  <a:cubicBezTo>
                    <a:pt x="11" y="29"/>
                    <a:pt x="13" y="29"/>
                    <a:pt x="13" y="31"/>
                  </a:cubicBezTo>
                  <a:cubicBezTo>
                    <a:pt x="12" y="32"/>
                    <a:pt x="13" y="35"/>
                    <a:pt x="12" y="35"/>
                  </a:cubicBezTo>
                  <a:cubicBezTo>
                    <a:pt x="10" y="35"/>
                    <a:pt x="11" y="39"/>
                    <a:pt x="9" y="39"/>
                  </a:cubicBezTo>
                  <a:cubicBezTo>
                    <a:pt x="8" y="40"/>
                    <a:pt x="9" y="45"/>
                    <a:pt x="10" y="45"/>
                  </a:cubicBezTo>
                  <a:cubicBezTo>
                    <a:pt x="11" y="46"/>
                    <a:pt x="13" y="47"/>
                    <a:pt x="13" y="49"/>
                  </a:cubicBezTo>
                  <a:cubicBezTo>
                    <a:pt x="13" y="50"/>
                    <a:pt x="18" y="53"/>
                    <a:pt x="20" y="53"/>
                  </a:cubicBezTo>
                  <a:cubicBezTo>
                    <a:pt x="22" y="54"/>
                    <a:pt x="22" y="56"/>
                    <a:pt x="23" y="57"/>
                  </a:cubicBezTo>
                  <a:cubicBezTo>
                    <a:pt x="24" y="58"/>
                    <a:pt x="22" y="60"/>
                    <a:pt x="22" y="61"/>
                  </a:cubicBezTo>
                  <a:cubicBezTo>
                    <a:pt x="23" y="62"/>
                    <a:pt x="25" y="63"/>
                    <a:pt x="25" y="65"/>
                  </a:cubicBezTo>
                  <a:cubicBezTo>
                    <a:pt x="25" y="67"/>
                    <a:pt x="27" y="69"/>
                    <a:pt x="28" y="70"/>
                  </a:cubicBezTo>
                  <a:cubicBezTo>
                    <a:pt x="29" y="70"/>
                    <a:pt x="29" y="70"/>
                    <a:pt x="30" y="70"/>
                  </a:cubicBezTo>
                  <a:cubicBezTo>
                    <a:pt x="31" y="70"/>
                    <a:pt x="31" y="68"/>
                    <a:pt x="33" y="69"/>
                  </a:cubicBezTo>
                  <a:cubicBezTo>
                    <a:pt x="34" y="70"/>
                    <a:pt x="36" y="69"/>
                    <a:pt x="37" y="69"/>
                  </a:cubicBezTo>
                  <a:cubicBezTo>
                    <a:pt x="38" y="69"/>
                    <a:pt x="42" y="76"/>
                    <a:pt x="43" y="79"/>
                  </a:cubicBezTo>
                  <a:cubicBezTo>
                    <a:pt x="45" y="82"/>
                    <a:pt x="45" y="83"/>
                    <a:pt x="47" y="85"/>
                  </a:cubicBezTo>
                  <a:cubicBezTo>
                    <a:pt x="49" y="86"/>
                    <a:pt x="51" y="85"/>
                    <a:pt x="54" y="88"/>
                  </a:cubicBezTo>
                  <a:cubicBezTo>
                    <a:pt x="57" y="91"/>
                    <a:pt x="65" y="94"/>
                    <a:pt x="69" y="94"/>
                  </a:cubicBezTo>
                  <a:cubicBezTo>
                    <a:pt x="72" y="94"/>
                    <a:pt x="74" y="90"/>
                    <a:pt x="79" y="91"/>
                  </a:cubicBezTo>
                  <a:cubicBezTo>
                    <a:pt x="83" y="92"/>
                    <a:pt x="82" y="97"/>
                    <a:pt x="83" y="99"/>
                  </a:cubicBezTo>
                  <a:cubicBezTo>
                    <a:pt x="85" y="101"/>
                    <a:pt x="102" y="102"/>
                    <a:pt x="105" y="103"/>
                  </a:cubicBezTo>
                  <a:cubicBezTo>
                    <a:pt x="106" y="104"/>
                    <a:pt x="109" y="104"/>
                    <a:pt x="112" y="104"/>
                  </a:cubicBezTo>
                  <a:cubicBezTo>
                    <a:pt x="112" y="103"/>
                    <a:pt x="112" y="103"/>
                    <a:pt x="112" y="102"/>
                  </a:cubicBezTo>
                  <a:cubicBezTo>
                    <a:pt x="111" y="99"/>
                    <a:pt x="114" y="97"/>
                    <a:pt x="115" y="96"/>
                  </a:cubicBezTo>
                  <a:cubicBezTo>
                    <a:pt x="117" y="95"/>
                    <a:pt x="119" y="94"/>
                    <a:pt x="121" y="94"/>
                  </a:cubicBezTo>
                  <a:cubicBezTo>
                    <a:pt x="123" y="94"/>
                    <a:pt x="121" y="90"/>
                    <a:pt x="120" y="89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5" name="Freeform 158">
              <a:extLst>
                <a:ext uri="{FF2B5EF4-FFF2-40B4-BE49-F238E27FC236}">
                  <a16:creationId xmlns:a16="http://schemas.microsoft.com/office/drawing/2014/main" xmlns="" id="{A56693E4-9C9A-4947-AB32-9988305495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17205" y="2572930"/>
              <a:ext cx="952478" cy="452227"/>
            </a:xfrm>
            <a:custGeom>
              <a:avLst/>
              <a:gdLst>
                <a:gd name="T0" fmla="*/ 245 w 254"/>
                <a:gd name="T1" fmla="*/ 50 h 120"/>
                <a:gd name="T2" fmla="*/ 237 w 254"/>
                <a:gd name="T3" fmla="*/ 42 h 120"/>
                <a:gd name="T4" fmla="*/ 220 w 254"/>
                <a:gd name="T5" fmla="*/ 39 h 120"/>
                <a:gd name="T6" fmla="*/ 206 w 254"/>
                <a:gd name="T7" fmla="*/ 29 h 120"/>
                <a:gd name="T8" fmla="*/ 188 w 254"/>
                <a:gd name="T9" fmla="*/ 10 h 120"/>
                <a:gd name="T10" fmla="*/ 171 w 254"/>
                <a:gd name="T11" fmla="*/ 17 h 120"/>
                <a:gd name="T12" fmla="*/ 167 w 254"/>
                <a:gd name="T13" fmla="*/ 12 h 120"/>
                <a:gd name="T14" fmla="*/ 157 w 254"/>
                <a:gd name="T15" fmla="*/ 11 h 120"/>
                <a:gd name="T16" fmla="*/ 153 w 254"/>
                <a:gd name="T17" fmla="*/ 2 h 120"/>
                <a:gd name="T18" fmla="*/ 131 w 254"/>
                <a:gd name="T19" fmla="*/ 6 h 120"/>
                <a:gd name="T20" fmla="*/ 106 w 254"/>
                <a:gd name="T21" fmla="*/ 11 h 120"/>
                <a:gd name="T22" fmla="*/ 94 w 254"/>
                <a:gd name="T23" fmla="*/ 18 h 120"/>
                <a:gd name="T24" fmla="*/ 92 w 254"/>
                <a:gd name="T25" fmla="*/ 26 h 120"/>
                <a:gd name="T26" fmla="*/ 94 w 254"/>
                <a:gd name="T27" fmla="*/ 34 h 120"/>
                <a:gd name="T28" fmla="*/ 87 w 254"/>
                <a:gd name="T29" fmla="*/ 39 h 120"/>
                <a:gd name="T30" fmla="*/ 78 w 254"/>
                <a:gd name="T31" fmla="*/ 38 h 120"/>
                <a:gd name="T32" fmla="*/ 62 w 254"/>
                <a:gd name="T33" fmla="*/ 39 h 120"/>
                <a:gd name="T34" fmla="*/ 51 w 254"/>
                <a:gd name="T35" fmla="*/ 39 h 120"/>
                <a:gd name="T36" fmla="*/ 34 w 254"/>
                <a:gd name="T37" fmla="*/ 32 h 120"/>
                <a:gd name="T38" fmla="*/ 19 w 254"/>
                <a:gd name="T39" fmla="*/ 37 h 120"/>
                <a:gd name="T40" fmla="*/ 14 w 254"/>
                <a:gd name="T41" fmla="*/ 47 h 120"/>
                <a:gd name="T42" fmla="*/ 2 w 254"/>
                <a:gd name="T43" fmla="*/ 49 h 120"/>
                <a:gd name="T44" fmla="*/ 0 w 254"/>
                <a:gd name="T45" fmla="*/ 58 h 120"/>
                <a:gd name="T46" fmla="*/ 9 w 254"/>
                <a:gd name="T47" fmla="*/ 63 h 120"/>
                <a:gd name="T48" fmla="*/ 15 w 254"/>
                <a:gd name="T49" fmla="*/ 74 h 120"/>
                <a:gd name="T50" fmla="*/ 32 w 254"/>
                <a:gd name="T51" fmla="*/ 70 h 120"/>
                <a:gd name="T52" fmla="*/ 36 w 254"/>
                <a:gd name="T53" fmla="*/ 83 h 120"/>
                <a:gd name="T54" fmla="*/ 24 w 254"/>
                <a:gd name="T55" fmla="*/ 91 h 120"/>
                <a:gd name="T56" fmla="*/ 35 w 254"/>
                <a:gd name="T57" fmla="*/ 103 h 120"/>
                <a:gd name="T58" fmla="*/ 41 w 254"/>
                <a:gd name="T59" fmla="*/ 109 h 120"/>
                <a:gd name="T60" fmla="*/ 60 w 254"/>
                <a:gd name="T61" fmla="*/ 113 h 120"/>
                <a:gd name="T62" fmla="*/ 77 w 254"/>
                <a:gd name="T63" fmla="*/ 80 h 120"/>
                <a:gd name="T64" fmla="*/ 86 w 254"/>
                <a:gd name="T65" fmla="*/ 81 h 120"/>
                <a:gd name="T66" fmla="*/ 105 w 254"/>
                <a:gd name="T67" fmla="*/ 97 h 120"/>
                <a:gd name="T68" fmla="*/ 124 w 254"/>
                <a:gd name="T69" fmla="*/ 107 h 120"/>
                <a:gd name="T70" fmla="*/ 138 w 254"/>
                <a:gd name="T71" fmla="*/ 118 h 120"/>
                <a:gd name="T72" fmla="*/ 151 w 254"/>
                <a:gd name="T73" fmla="*/ 111 h 120"/>
                <a:gd name="T74" fmla="*/ 165 w 254"/>
                <a:gd name="T75" fmla="*/ 104 h 120"/>
                <a:gd name="T76" fmla="*/ 186 w 254"/>
                <a:gd name="T77" fmla="*/ 102 h 120"/>
                <a:gd name="T78" fmla="*/ 213 w 254"/>
                <a:gd name="T79" fmla="*/ 107 h 120"/>
                <a:gd name="T80" fmla="*/ 213 w 254"/>
                <a:gd name="T81" fmla="*/ 93 h 120"/>
                <a:gd name="T82" fmla="*/ 221 w 254"/>
                <a:gd name="T83" fmla="*/ 84 h 120"/>
                <a:gd name="T84" fmla="*/ 230 w 254"/>
                <a:gd name="T85" fmla="*/ 70 h 120"/>
                <a:gd name="T86" fmla="*/ 246 w 254"/>
                <a:gd name="T87" fmla="*/ 69 h 120"/>
                <a:gd name="T88" fmla="*/ 251 w 254"/>
                <a:gd name="T89" fmla="*/ 55 h 120"/>
                <a:gd name="T90" fmla="*/ 95 w 254"/>
                <a:gd name="T91" fmla="*/ 76 h 120"/>
                <a:gd name="T92" fmla="*/ 199 w 254"/>
                <a:gd name="T93" fmla="*/ 75 h 120"/>
                <a:gd name="T94" fmla="*/ 174 w 254"/>
                <a:gd name="T95" fmla="*/ 76 h 120"/>
                <a:gd name="T96" fmla="*/ 199 w 254"/>
                <a:gd name="T97" fmla="*/ 75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54" h="120">
                  <a:moveTo>
                    <a:pt x="252" y="49"/>
                  </a:moveTo>
                  <a:cubicBezTo>
                    <a:pt x="252" y="48"/>
                    <a:pt x="251" y="48"/>
                    <a:pt x="250" y="49"/>
                  </a:cubicBezTo>
                  <a:cubicBezTo>
                    <a:pt x="249" y="49"/>
                    <a:pt x="246" y="50"/>
                    <a:pt x="245" y="50"/>
                  </a:cubicBezTo>
                  <a:cubicBezTo>
                    <a:pt x="244" y="50"/>
                    <a:pt x="242" y="48"/>
                    <a:pt x="242" y="47"/>
                  </a:cubicBezTo>
                  <a:cubicBezTo>
                    <a:pt x="242" y="46"/>
                    <a:pt x="242" y="45"/>
                    <a:pt x="241" y="45"/>
                  </a:cubicBezTo>
                  <a:cubicBezTo>
                    <a:pt x="240" y="45"/>
                    <a:pt x="238" y="44"/>
                    <a:pt x="237" y="42"/>
                  </a:cubicBezTo>
                  <a:cubicBezTo>
                    <a:pt x="236" y="39"/>
                    <a:pt x="234" y="39"/>
                    <a:pt x="233" y="38"/>
                  </a:cubicBezTo>
                  <a:cubicBezTo>
                    <a:pt x="232" y="38"/>
                    <a:pt x="228" y="40"/>
                    <a:pt x="227" y="40"/>
                  </a:cubicBezTo>
                  <a:cubicBezTo>
                    <a:pt x="225" y="41"/>
                    <a:pt x="222" y="40"/>
                    <a:pt x="220" y="39"/>
                  </a:cubicBezTo>
                  <a:cubicBezTo>
                    <a:pt x="219" y="39"/>
                    <a:pt x="217" y="35"/>
                    <a:pt x="216" y="36"/>
                  </a:cubicBezTo>
                  <a:cubicBezTo>
                    <a:pt x="214" y="36"/>
                    <a:pt x="213" y="40"/>
                    <a:pt x="212" y="40"/>
                  </a:cubicBezTo>
                  <a:cubicBezTo>
                    <a:pt x="211" y="40"/>
                    <a:pt x="208" y="33"/>
                    <a:pt x="206" y="29"/>
                  </a:cubicBezTo>
                  <a:cubicBezTo>
                    <a:pt x="203" y="25"/>
                    <a:pt x="198" y="17"/>
                    <a:pt x="194" y="15"/>
                  </a:cubicBezTo>
                  <a:cubicBezTo>
                    <a:pt x="190" y="13"/>
                    <a:pt x="191" y="11"/>
                    <a:pt x="192" y="10"/>
                  </a:cubicBezTo>
                  <a:cubicBezTo>
                    <a:pt x="193" y="9"/>
                    <a:pt x="190" y="9"/>
                    <a:pt x="188" y="10"/>
                  </a:cubicBezTo>
                  <a:cubicBezTo>
                    <a:pt x="186" y="11"/>
                    <a:pt x="184" y="13"/>
                    <a:pt x="182" y="13"/>
                  </a:cubicBezTo>
                  <a:cubicBezTo>
                    <a:pt x="181" y="13"/>
                    <a:pt x="178" y="17"/>
                    <a:pt x="176" y="16"/>
                  </a:cubicBezTo>
                  <a:cubicBezTo>
                    <a:pt x="174" y="15"/>
                    <a:pt x="173" y="18"/>
                    <a:pt x="171" y="17"/>
                  </a:cubicBezTo>
                  <a:cubicBezTo>
                    <a:pt x="169" y="15"/>
                    <a:pt x="173" y="14"/>
                    <a:pt x="173" y="13"/>
                  </a:cubicBezTo>
                  <a:cubicBezTo>
                    <a:pt x="173" y="12"/>
                    <a:pt x="171" y="13"/>
                    <a:pt x="170" y="12"/>
                  </a:cubicBezTo>
                  <a:cubicBezTo>
                    <a:pt x="169" y="12"/>
                    <a:pt x="167" y="11"/>
                    <a:pt x="167" y="12"/>
                  </a:cubicBezTo>
                  <a:cubicBezTo>
                    <a:pt x="167" y="13"/>
                    <a:pt x="165" y="13"/>
                    <a:pt x="165" y="12"/>
                  </a:cubicBezTo>
                  <a:cubicBezTo>
                    <a:pt x="165" y="11"/>
                    <a:pt x="164" y="9"/>
                    <a:pt x="163" y="10"/>
                  </a:cubicBezTo>
                  <a:cubicBezTo>
                    <a:pt x="162" y="11"/>
                    <a:pt x="158" y="12"/>
                    <a:pt x="157" y="11"/>
                  </a:cubicBezTo>
                  <a:cubicBezTo>
                    <a:pt x="156" y="10"/>
                    <a:pt x="158" y="10"/>
                    <a:pt x="158" y="8"/>
                  </a:cubicBezTo>
                  <a:cubicBezTo>
                    <a:pt x="158" y="7"/>
                    <a:pt x="156" y="6"/>
                    <a:pt x="157" y="4"/>
                  </a:cubicBezTo>
                  <a:cubicBezTo>
                    <a:pt x="157" y="3"/>
                    <a:pt x="154" y="1"/>
                    <a:pt x="153" y="2"/>
                  </a:cubicBezTo>
                  <a:cubicBezTo>
                    <a:pt x="151" y="2"/>
                    <a:pt x="149" y="2"/>
                    <a:pt x="148" y="1"/>
                  </a:cubicBezTo>
                  <a:cubicBezTo>
                    <a:pt x="146" y="0"/>
                    <a:pt x="140" y="1"/>
                    <a:pt x="140" y="3"/>
                  </a:cubicBezTo>
                  <a:cubicBezTo>
                    <a:pt x="140" y="4"/>
                    <a:pt x="132" y="5"/>
                    <a:pt x="131" y="6"/>
                  </a:cubicBezTo>
                  <a:cubicBezTo>
                    <a:pt x="130" y="6"/>
                    <a:pt x="124" y="7"/>
                    <a:pt x="122" y="7"/>
                  </a:cubicBezTo>
                  <a:cubicBezTo>
                    <a:pt x="120" y="8"/>
                    <a:pt x="118" y="9"/>
                    <a:pt x="116" y="9"/>
                  </a:cubicBezTo>
                  <a:cubicBezTo>
                    <a:pt x="113" y="9"/>
                    <a:pt x="109" y="10"/>
                    <a:pt x="106" y="11"/>
                  </a:cubicBezTo>
                  <a:cubicBezTo>
                    <a:pt x="104" y="13"/>
                    <a:pt x="101" y="12"/>
                    <a:pt x="99" y="12"/>
                  </a:cubicBezTo>
                  <a:cubicBezTo>
                    <a:pt x="97" y="13"/>
                    <a:pt x="95" y="12"/>
                    <a:pt x="94" y="12"/>
                  </a:cubicBezTo>
                  <a:cubicBezTo>
                    <a:pt x="93" y="13"/>
                    <a:pt x="93" y="16"/>
                    <a:pt x="94" y="18"/>
                  </a:cubicBezTo>
                  <a:cubicBezTo>
                    <a:pt x="95" y="19"/>
                    <a:pt x="99" y="20"/>
                    <a:pt x="100" y="20"/>
                  </a:cubicBezTo>
                  <a:cubicBezTo>
                    <a:pt x="100" y="21"/>
                    <a:pt x="95" y="21"/>
                    <a:pt x="93" y="21"/>
                  </a:cubicBezTo>
                  <a:cubicBezTo>
                    <a:pt x="91" y="22"/>
                    <a:pt x="91" y="25"/>
                    <a:pt x="92" y="26"/>
                  </a:cubicBezTo>
                  <a:cubicBezTo>
                    <a:pt x="92" y="27"/>
                    <a:pt x="90" y="29"/>
                    <a:pt x="88" y="29"/>
                  </a:cubicBezTo>
                  <a:cubicBezTo>
                    <a:pt x="86" y="30"/>
                    <a:pt x="88" y="33"/>
                    <a:pt x="90" y="33"/>
                  </a:cubicBezTo>
                  <a:cubicBezTo>
                    <a:pt x="91" y="33"/>
                    <a:pt x="93" y="34"/>
                    <a:pt x="94" y="34"/>
                  </a:cubicBezTo>
                  <a:cubicBezTo>
                    <a:pt x="95" y="34"/>
                    <a:pt x="96" y="37"/>
                    <a:pt x="96" y="38"/>
                  </a:cubicBezTo>
                  <a:cubicBezTo>
                    <a:pt x="96" y="40"/>
                    <a:pt x="94" y="41"/>
                    <a:pt x="92" y="41"/>
                  </a:cubicBezTo>
                  <a:cubicBezTo>
                    <a:pt x="90" y="41"/>
                    <a:pt x="88" y="39"/>
                    <a:pt x="87" y="39"/>
                  </a:cubicBezTo>
                  <a:cubicBezTo>
                    <a:pt x="86" y="38"/>
                    <a:pt x="86" y="41"/>
                    <a:pt x="85" y="42"/>
                  </a:cubicBezTo>
                  <a:cubicBezTo>
                    <a:pt x="84" y="42"/>
                    <a:pt x="83" y="40"/>
                    <a:pt x="82" y="40"/>
                  </a:cubicBezTo>
                  <a:cubicBezTo>
                    <a:pt x="80" y="40"/>
                    <a:pt x="78" y="39"/>
                    <a:pt x="78" y="38"/>
                  </a:cubicBezTo>
                  <a:cubicBezTo>
                    <a:pt x="77" y="36"/>
                    <a:pt x="73" y="36"/>
                    <a:pt x="72" y="38"/>
                  </a:cubicBezTo>
                  <a:cubicBezTo>
                    <a:pt x="70" y="39"/>
                    <a:pt x="69" y="38"/>
                    <a:pt x="68" y="37"/>
                  </a:cubicBezTo>
                  <a:cubicBezTo>
                    <a:pt x="67" y="36"/>
                    <a:pt x="62" y="38"/>
                    <a:pt x="62" y="39"/>
                  </a:cubicBezTo>
                  <a:cubicBezTo>
                    <a:pt x="61" y="41"/>
                    <a:pt x="58" y="41"/>
                    <a:pt x="56" y="40"/>
                  </a:cubicBezTo>
                  <a:cubicBezTo>
                    <a:pt x="54" y="38"/>
                    <a:pt x="53" y="38"/>
                    <a:pt x="53" y="40"/>
                  </a:cubicBezTo>
                  <a:cubicBezTo>
                    <a:pt x="53" y="42"/>
                    <a:pt x="51" y="40"/>
                    <a:pt x="51" y="39"/>
                  </a:cubicBezTo>
                  <a:cubicBezTo>
                    <a:pt x="51" y="38"/>
                    <a:pt x="47" y="36"/>
                    <a:pt x="46" y="34"/>
                  </a:cubicBezTo>
                  <a:cubicBezTo>
                    <a:pt x="44" y="33"/>
                    <a:pt x="39" y="33"/>
                    <a:pt x="38" y="32"/>
                  </a:cubicBezTo>
                  <a:cubicBezTo>
                    <a:pt x="38" y="31"/>
                    <a:pt x="35" y="30"/>
                    <a:pt x="34" y="32"/>
                  </a:cubicBezTo>
                  <a:cubicBezTo>
                    <a:pt x="33" y="34"/>
                    <a:pt x="32" y="33"/>
                    <a:pt x="31" y="32"/>
                  </a:cubicBezTo>
                  <a:cubicBezTo>
                    <a:pt x="30" y="32"/>
                    <a:pt x="27" y="33"/>
                    <a:pt x="26" y="34"/>
                  </a:cubicBezTo>
                  <a:cubicBezTo>
                    <a:pt x="25" y="34"/>
                    <a:pt x="21" y="37"/>
                    <a:pt x="19" y="37"/>
                  </a:cubicBezTo>
                  <a:cubicBezTo>
                    <a:pt x="17" y="37"/>
                    <a:pt x="19" y="39"/>
                    <a:pt x="16" y="40"/>
                  </a:cubicBezTo>
                  <a:cubicBezTo>
                    <a:pt x="14" y="40"/>
                    <a:pt x="14" y="42"/>
                    <a:pt x="14" y="43"/>
                  </a:cubicBezTo>
                  <a:cubicBezTo>
                    <a:pt x="15" y="44"/>
                    <a:pt x="16" y="46"/>
                    <a:pt x="14" y="47"/>
                  </a:cubicBezTo>
                  <a:cubicBezTo>
                    <a:pt x="12" y="48"/>
                    <a:pt x="11" y="44"/>
                    <a:pt x="9" y="43"/>
                  </a:cubicBezTo>
                  <a:cubicBezTo>
                    <a:pt x="7" y="41"/>
                    <a:pt x="5" y="43"/>
                    <a:pt x="5" y="45"/>
                  </a:cubicBezTo>
                  <a:cubicBezTo>
                    <a:pt x="5" y="47"/>
                    <a:pt x="3" y="47"/>
                    <a:pt x="2" y="49"/>
                  </a:cubicBezTo>
                  <a:cubicBezTo>
                    <a:pt x="1" y="51"/>
                    <a:pt x="4" y="51"/>
                    <a:pt x="4" y="52"/>
                  </a:cubicBezTo>
                  <a:cubicBezTo>
                    <a:pt x="4" y="53"/>
                    <a:pt x="2" y="54"/>
                    <a:pt x="2" y="54"/>
                  </a:cubicBezTo>
                  <a:cubicBezTo>
                    <a:pt x="1" y="54"/>
                    <a:pt x="0" y="57"/>
                    <a:pt x="0" y="58"/>
                  </a:cubicBezTo>
                  <a:cubicBezTo>
                    <a:pt x="1" y="59"/>
                    <a:pt x="4" y="58"/>
                    <a:pt x="4" y="60"/>
                  </a:cubicBezTo>
                  <a:cubicBezTo>
                    <a:pt x="4" y="62"/>
                    <a:pt x="3" y="64"/>
                    <a:pt x="5" y="63"/>
                  </a:cubicBezTo>
                  <a:cubicBezTo>
                    <a:pt x="7" y="63"/>
                    <a:pt x="8" y="63"/>
                    <a:pt x="9" y="63"/>
                  </a:cubicBezTo>
                  <a:cubicBezTo>
                    <a:pt x="10" y="63"/>
                    <a:pt x="11" y="65"/>
                    <a:pt x="13" y="68"/>
                  </a:cubicBezTo>
                  <a:cubicBezTo>
                    <a:pt x="15" y="70"/>
                    <a:pt x="16" y="71"/>
                    <a:pt x="14" y="72"/>
                  </a:cubicBezTo>
                  <a:cubicBezTo>
                    <a:pt x="12" y="72"/>
                    <a:pt x="13" y="73"/>
                    <a:pt x="15" y="74"/>
                  </a:cubicBezTo>
                  <a:cubicBezTo>
                    <a:pt x="16" y="75"/>
                    <a:pt x="17" y="75"/>
                    <a:pt x="17" y="75"/>
                  </a:cubicBezTo>
                  <a:cubicBezTo>
                    <a:pt x="18" y="75"/>
                    <a:pt x="18" y="75"/>
                    <a:pt x="19" y="75"/>
                  </a:cubicBezTo>
                  <a:cubicBezTo>
                    <a:pt x="22" y="72"/>
                    <a:pt x="27" y="69"/>
                    <a:pt x="32" y="70"/>
                  </a:cubicBezTo>
                  <a:cubicBezTo>
                    <a:pt x="36" y="72"/>
                    <a:pt x="39" y="70"/>
                    <a:pt x="41" y="72"/>
                  </a:cubicBezTo>
                  <a:cubicBezTo>
                    <a:pt x="43" y="75"/>
                    <a:pt x="41" y="80"/>
                    <a:pt x="42" y="81"/>
                  </a:cubicBezTo>
                  <a:cubicBezTo>
                    <a:pt x="43" y="83"/>
                    <a:pt x="39" y="83"/>
                    <a:pt x="36" y="83"/>
                  </a:cubicBezTo>
                  <a:cubicBezTo>
                    <a:pt x="33" y="83"/>
                    <a:pt x="27" y="84"/>
                    <a:pt x="28" y="86"/>
                  </a:cubicBezTo>
                  <a:cubicBezTo>
                    <a:pt x="29" y="88"/>
                    <a:pt x="31" y="91"/>
                    <a:pt x="27" y="89"/>
                  </a:cubicBezTo>
                  <a:cubicBezTo>
                    <a:pt x="24" y="87"/>
                    <a:pt x="22" y="91"/>
                    <a:pt x="24" y="91"/>
                  </a:cubicBezTo>
                  <a:cubicBezTo>
                    <a:pt x="26" y="91"/>
                    <a:pt x="29" y="94"/>
                    <a:pt x="29" y="95"/>
                  </a:cubicBezTo>
                  <a:cubicBezTo>
                    <a:pt x="29" y="97"/>
                    <a:pt x="29" y="101"/>
                    <a:pt x="31" y="100"/>
                  </a:cubicBezTo>
                  <a:cubicBezTo>
                    <a:pt x="33" y="100"/>
                    <a:pt x="33" y="103"/>
                    <a:pt x="35" y="103"/>
                  </a:cubicBezTo>
                  <a:cubicBezTo>
                    <a:pt x="38" y="103"/>
                    <a:pt x="40" y="104"/>
                    <a:pt x="38" y="106"/>
                  </a:cubicBezTo>
                  <a:cubicBezTo>
                    <a:pt x="36" y="108"/>
                    <a:pt x="40" y="115"/>
                    <a:pt x="40" y="114"/>
                  </a:cubicBezTo>
                  <a:cubicBezTo>
                    <a:pt x="41" y="113"/>
                    <a:pt x="40" y="111"/>
                    <a:pt x="41" y="109"/>
                  </a:cubicBezTo>
                  <a:cubicBezTo>
                    <a:pt x="40" y="106"/>
                    <a:pt x="46" y="106"/>
                    <a:pt x="48" y="106"/>
                  </a:cubicBezTo>
                  <a:cubicBezTo>
                    <a:pt x="50" y="106"/>
                    <a:pt x="53" y="109"/>
                    <a:pt x="55" y="112"/>
                  </a:cubicBezTo>
                  <a:cubicBezTo>
                    <a:pt x="57" y="115"/>
                    <a:pt x="60" y="113"/>
                    <a:pt x="60" y="113"/>
                  </a:cubicBezTo>
                  <a:cubicBezTo>
                    <a:pt x="60" y="85"/>
                    <a:pt x="60" y="85"/>
                    <a:pt x="60" y="85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76" y="81"/>
                    <a:pt x="76" y="80"/>
                    <a:pt x="77" y="80"/>
                  </a:cubicBezTo>
                  <a:cubicBezTo>
                    <a:pt x="79" y="77"/>
                    <a:pt x="81" y="79"/>
                    <a:pt x="82" y="80"/>
                  </a:cubicBezTo>
                  <a:cubicBezTo>
                    <a:pt x="83" y="81"/>
                    <a:pt x="83" y="77"/>
                    <a:pt x="85" y="77"/>
                  </a:cubicBezTo>
                  <a:cubicBezTo>
                    <a:pt x="87" y="77"/>
                    <a:pt x="85" y="81"/>
                    <a:pt x="86" y="81"/>
                  </a:cubicBezTo>
                  <a:cubicBezTo>
                    <a:pt x="88" y="81"/>
                    <a:pt x="91" y="85"/>
                    <a:pt x="90" y="89"/>
                  </a:cubicBezTo>
                  <a:cubicBezTo>
                    <a:pt x="92" y="91"/>
                    <a:pt x="97" y="96"/>
                    <a:pt x="97" y="97"/>
                  </a:cubicBezTo>
                  <a:cubicBezTo>
                    <a:pt x="98" y="99"/>
                    <a:pt x="104" y="96"/>
                    <a:pt x="105" y="97"/>
                  </a:cubicBezTo>
                  <a:cubicBezTo>
                    <a:pt x="106" y="97"/>
                    <a:pt x="116" y="97"/>
                    <a:pt x="118" y="97"/>
                  </a:cubicBezTo>
                  <a:cubicBezTo>
                    <a:pt x="119" y="97"/>
                    <a:pt x="121" y="100"/>
                    <a:pt x="123" y="101"/>
                  </a:cubicBezTo>
                  <a:cubicBezTo>
                    <a:pt x="125" y="101"/>
                    <a:pt x="124" y="104"/>
                    <a:pt x="124" y="107"/>
                  </a:cubicBezTo>
                  <a:cubicBezTo>
                    <a:pt x="124" y="109"/>
                    <a:pt x="127" y="111"/>
                    <a:pt x="128" y="113"/>
                  </a:cubicBezTo>
                  <a:cubicBezTo>
                    <a:pt x="128" y="115"/>
                    <a:pt x="131" y="114"/>
                    <a:pt x="133" y="115"/>
                  </a:cubicBezTo>
                  <a:cubicBezTo>
                    <a:pt x="135" y="115"/>
                    <a:pt x="138" y="116"/>
                    <a:pt x="138" y="118"/>
                  </a:cubicBezTo>
                  <a:cubicBezTo>
                    <a:pt x="138" y="120"/>
                    <a:pt x="141" y="118"/>
                    <a:pt x="141" y="117"/>
                  </a:cubicBezTo>
                  <a:cubicBezTo>
                    <a:pt x="141" y="115"/>
                    <a:pt x="144" y="113"/>
                    <a:pt x="147" y="112"/>
                  </a:cubicBezTo>
                  <a:cubicBezTo>
                    <a:pt x="149" y="111"/>
                    <a:pt x="150" y="111"/>
                    <a:pt x="151" y="111"/>
                  </a:cubicBezTo>
                  <a:cubicBezTo>
                    <a:pt x="152" y="110"/>
                    <a:pt x="152" y="108"/>
                    <a:pt x="153" y="108"/>
                  </a:cubicBezTo>
                  <a:cubicBezTo>
                    <a:pt x="154" y="107"/>
                    <a:pt x="157" y="106"/>
                    <a:pt x="157" y="104"/>
                  </a:cubicBezTo>
                  <a:cubicBezTo>
                    <a:pt x="157" y="102"/>
                    <a:pt x="162" y="102"/>
                    <a:pt x="165" y="104"/>
                  </a:cubicBezTo>
                  <a:cubicBezTo>
                    <a:pt x="169" y="105"/>
                    <a:pt x="171" y="105"/>
                    <a:pt x="171" y="103"/>
                  </a:cubicBezTo>
                  <a:cubicBezTo>
                    <a:pt x="171" y="100"/>
                    <a:pt x="176" y="99"/>
                    <a:pt x="177" y="100"/>
                  </a:cubicBezTo>
                  <a:cubicBezTo>
                    <a:pt x="179" y="101"/>
                    <a:pt x="183" y="103"/>
                    <a:pt x="186" y="102"/>
                  </a:cubicBezTo>
                  <a:cubicBezTo>
                    <a:pt x="188" y="102"/>
                    <a:pt x="199" y="103"/>
                    <a:pt x="202" y="103"/>
                  </a:cubicBezTo>
                  <a:cubicBezTo>
                    <a:pt x="204" y="104"/>
                    <a:pt x="205" y="102"/>
                    <a:pt x="208" y="105"/>
                  </a:cubicBezTo>
                  <a:cubicBezTo>
                    <a:pt x="210" y="107"/>
                    <a:pt x="210" y="105"/>
                    <a:pt x="213" y="107"/>
                  </a:cubicBezTo>
                  <a:cubicBezTo>
                    <a:pt x="213" y="106"/>
                    <a:pt x="213" y="105"/>
                    <a:pt x="213" y="105"/>
                  </a:cubicBezTo>
                  <a:cubicBezTo>
                    <a:pt x="213" y="103"/>
                    <a:pt x="215" y="101"/>
                    <a:pt x="216" y="100"/>
                  </a:cubicBezTo>
                  <a:cubicBezTo>
                    <a:pt x="216" y="98"/>
                    <a:pt x="213" y="94"/>
                    <a:pt x="213" y="93"/>
                  </a:cubicBezTo>
                  <a:cubicBezTo>
                    <a:pt x="213" y="92"/>
                    <a:pt x="213" y="88"/>
                    <a:pt x="212" y="88"/>
                  </a:cubicBezTo>
                  <a:cubicBezTo>
                    <a:pt x="211" y="87"/>
                    <a:pt x="215" y="85"/>
                    <a:pt x="216" y="85"/>
                  </a:cubicBezTo>
                  <a:cubicBezTo>
                    <a:pt x="218" y="85"/>
                    <a:pt x="221" y="83"/>
                    <a:pt x="221" y="84"/>
                  </a:cubicBezTo>
                  <a:cubicBezTo>
                    <a:pt x="222" y="85"/>
                    <a:pt x="224" y="85"/>
                    <a:pt x="226" y="85"/>
                  </a:cubicBezTo>
                  <a:cubicBezTo>
                    <a:pt x="228" y="85"/>
                    <a:pt x="227" y="83"/>
                    <a:pt x="226" y="82"/>
                  </a:cubicBezTo>
                  <a:cubicBezTo>
                    <a:pt x="225" y="81"/>
                    <a:pt x="229" y="73"/>
                    <a:pt x="230" y="70"/>
                  </a:cubicBezTo>
                  <a:cubicBezTo>
                    <a:pt x="230" y="67"/>
                    <a:pt x="232" y="70"/>
                    <a:pt x="234" y="70"/>
                  </a:cubicBezTo>
                  <a:cubicBezTo>
                    <a:pt x="236" y="70"/>
                    <a:pt x="238" y="70"/>
                    <a:pt x="240" y="71"/>
                  </a:cubicBezTo>
                  <a:cubicBezTo>
                    <a:pt x="241" y="71"/>
                    <a:pt x="245" y="70"/>
                    <a:pt x="246" y="69"/>
                  </a:cubicBezTo>
                  <a:cubicBezTo>
                    <a:pt x="246" y="67"/>
                    <a:pt x="245" y="67"/>
                    <a:pt x="245" y="64"/>
                  </a:cubicBezTo>
                  <a:cubicBezTo>
                    <a:pt x="245" y="60"/>
                    <a:pt x="247" y="59"/>
                    <a:pt x="249" y="59"/>
                  </a:cubicBezTo>
                  <a:cubicBezTo>
                    <a:pt x="251" y="59"/>
                    <a:pt x="251" y="57"/>
                    <a:pt x="251" y="55"/>
                  </a:cubicBezTo>
                  <a:cubicBezTo>
                    <a:pt x="251" y="54"/>
                    <a:pt x="253" y="53"/>
                    <a:pt x="254" y="51"/>
                  </a:cubicBezTo>
                  <a:cubicBezTo>
                    <a:pt x="253" y="51"/>
                    <a:pt x="252" y="50"/>
                    <a:pt x="252" y="49"/>
                  </a:cubicBezTo>
                  <a:close/>
                  <a:moveTo>
                    <a:pt x="95" y="76"/>
                  </a:moveTo>
                  <a:cubicBezTo>
                    <a:pt x="94" y="77"/>
                    <a:pt x="87" y="75"/>
                    <a:pt x="86" y="74"/>
                  </a:cubicBezTo>
                  <a:cubicBezTo>
                    <a:pt x="85" y="72"/>
                    <a:pt x="96" y="74"/>
                    <a:pt x="95" y="76"/>
                  </a:cubicBezTo>
                  <a:close/>
                  <a:moveTo>
                    <a:pt x="199" y="75"/>
                  </a:moveTo>
                  <a:cubicBezTo>
                    <a:pt x="194" y="75"/>
                    <a:pt x="183" y="73"/>
                    <a:pt x="178" y="78"/>
                  </a:cubicBezTo>
                  <a:cubicBezTo>
                    <a:pt x="173" y="83"/>
                    <a:pt x="177" y="85"/>
                    <a:pt x="175" y="86"/>
                  </a:cubicBezTo>
                  <a:cubicBezTo>
                    <a:pt x="173" y="86"/>
                    <a:pt x="171" y="78"/>
                    <a:pt x="174" y="76"/>
                  </a:cubicBezTo>
                  <a:cubicBezTo>
                    <a:pt x="177" y="73"/>
                    <a:pt x="185" y="72"/>
                    <a:pt x="190" y="73"/>
                  </a:cubicBezTo>
                  <a:cubicBezTo>
                    <a:pt x="195" y="74"/>
                    <a:pt x="204" y="72"/>
                    <a:pt x="206" y="72"/>
                  </a:cubicBezTo>
                  <a:cubicBezTo>
                    <a:pt x="207" y="73"/>
                    <a:pt x="204" y="75"/>
                    <a:pt x="199" y="75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6" name="Freeform 159">
              <a:extLst>
                <a:ext uri="{FF2B5EF4-FFF2-40B4-BE49-F238E27FC236}">
                  <a16:creationId xmlns:a16="http://schemas.microsoft.com/office/drawing/2014/main" xmlns="" id="{44489DE6-F859-42C8-A77D-DB3F157878E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9478" y="3899987"/>
              <a:ext cx="429378" cy="452227"/>
            </a:xfrm>
            <a:custGeom>
              <a:avLst/>
              <a:gdLst>
                <a:gd name="T0" fmla="*/ 102 w 114"/>
                <a:gd name="T1" fmla="*/ 57 h 120"/>
                <a:gd name="T2" fmla="*/ 102 w 114"/>
                <a:gd name="T3" fmla="*/ 52 h 120"/>
                <a:gd name="T4" fmla="*/ 100 w 114"/>
                <a:gd name="T5" fmla="*/ 51 h 120"/>
                <a:gd name="T6" fmla="*/ 103 w 114"/>
                <a:gd name="T7" fmla="*/ 45 h 120"/>
                <a:gd name="T8" fmla="*/ 105 w 114"/>
                <a:gd name="T9" fmla="*/ 40 h 120"/>
                <a:gd name="T10" fmla="*/ 107 w 114"/>
                <a:gd name="T11" fmla="*/ 30 h 120"/>
                <a:gd name="T12" fmla="*/ 112 w 114"/>
                <a:gd name="T13" fmla="*/ 25 h 120"/>
                <a:gd name="T14" fmla="*/ 112 w 114"/>
                <a:gd name="T15" fmla="*/ 18 h 120"/>
                <a:gd name="T16" fmla="*/ 113 w 114"/>
                <a:gd name="T17" fmla="*/ 13 h 120"/>
                <a:gd name="T18" fmla="*/ 102 w 114"/>
                <a:gd name="T19" fmla="*/ 8 h 120"/>
                <a:gd name="T20" fmla="*/ 95 w 114"/>
                <a:gd name="T21" fmla="*/ 7 h 120"/>
                <a:gd name="T22" fmla="*/ 91 w 114"/>
                <a:gd name="T23" fmla="*/ 2 h 120"/>
                <a:gd name="T24" fmla="*/ 86 w 114"/>
                <a:gd name="T25" fmla="*/ 4 h 120"/>
                <a:gd name="T26" fmla="*/ 74 w 114"/>
                <a:gd name="T27" fmla="*/ 4 h 120"/>
                <a:gd name="T28" fmla="*/ 63 w 114"/>
                <a:gd name="T29" fmla="*/ 5 h 120"/>
                <a:gd name="T30" fmla="*/ 49 w 114"/>
                <a:gd name="T31" fmla="*/ 7 h 120"/>
                <a:gd name="T32" fmla="*/ 37 w 114"/>
                <a:gd name="T33" fmla="*/ 9 h 120"/>
                <a:gd name="T34" fmla="*/ 37 w 114"/>
                <a:gd name="T35" fmla="*/ 20 h 120"/>
                <a:gd name="T36" fmla="*/ 30 w 114"/>
                <a:gd name="T37" fmla="*/ 39 h 120"/>
                <a:gd name="T38" fmla="*/ 24 w 114"/>
                <a:gd name="T39" fmla="*/ 57 h 120"/>
                <a:gd name="T40" fmla="*/ 18 w 114"/>
                <a:gd name="T41" fmla="*/ 65 h 120"/>
                <a:gd name="T42" fmla="*/ 10 w 114"/>
                <a:gd name="T43" fmla="*/ 65 h 120"/>
                <a:gd name="T44" fmla="*/ 0 w 114"/>
                <a:gd name="T45" fmla="*/ 67 h 120"/>
                <a:gd name="T46" fmla="*/ 2 w 114"/>
                <a:gd name="T47" fmla="*/ 75 h 120"/>
                <a:gd name="T48" fmla="*/ 26 w 114"/>
                <a:gd name="T49" fmla="*/ 73 h 120"/>
                <a:gd name="T50" fmla="*/ 30 w 114"/>
                <a:gd name="T51" fmla="*/ 83 h 120"/>
                <a:gd name="T52" fmla="*/ 42 w 114"/>
                <a:gd name="T53" fmla="*/ 86 h 120"/>
                <a:gd name="T54" fmla="*/ 49 w 114"/>
                <a:gd name="T55" fmla="*/ 80 h 120"/>
                <a:gd name="T56" fmla="*/ 57 w 114"/>
                <a:gd name="T57" fmla="*/ 82 h 120"/>
                <a:gd name="T58" fmla="*/ 57 w 114"/>
                <a:gd name="T59" fmla="*/ 96 h 120"/>
                <a:gd name="T60" fmla="*/ 60 w 114"/>
                <a:gd name="T61" fmla="*/ 106 h 120"/>
                <a:gd name="T62" fmla="*/ 69 w 114"/>
                <a:gd name="T63" fmla="*/ 104 h 120"/>
                <a:gd name="T64" fmla="*/ 72 w 114"/>
                <a:gd name="T65" fmla="*/ 106 h 120"/>
                <a:gd name="T66" fmla="*/ 78 w 114"/>
                <a:gd name="T67" fmla="*/ 107 h 120"/>
                <a:gd name="T68" fmla="*/ 85 w 114"/>
                <a:gd name="T69" fmla="*/ 111 h 120"/>
                <a:gd name="T70" fmla="*/ 90 w 114"/>
                <a:gd name="T71" fmla="*/ 109 h 120"/>
                <a:gd name="T72" fmla="*/ 98 w 114"/>
                <a:gd name="T73" fmla="*/ 114 h 120"/>
                <a:gd name="T74" fmla="*/ 105 w 114"/>
                <a:gd name="T75" fmla="*/ 119 h 120"/>
                <a:gd name="T76" fmla="*/ 105 w 114"/>
                <a:gd name="T77" fmla="*/ 112 h 120"/>
                <a:gd name="T78" fmla="*/ 97 w 114"/>
                <a:gd name="T79" fmla="*/ 109 h 120"/>
                <a:gd name="T80" fmla="*/ 98 w 114"/>
                <a:gd name="T81" fmla="*/ 96 h 120"/>
                <a:gd name="T82" fmla="*/ 101 w 114"/>
                <a:gd name="T83" fmla="*/ 88 h 120"/>
                <a:gd name="T84" fmla="*/ 109 w 114"/>
                <a:gd name="T85" fmla="*/ 87 h 120"/>
                <a:gd name="T86" fmla="*/ 104 w 114"/>
                <a:gd name="T87" fmla="*/ 8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4" h="120">
                  <a:moveTo>
                    <a:pt x="104" y="80"/>
                  </a:moveTo>
                  <a:cubicBezTo>
                    <a:pt x="101" y="78"/>
                    <a:pt x="100" y="57"/>
                    <a:pt x="102" y="57"/>
                  </a:cubicBezTo>
                  <a:cubicBezTo>
                    <a:pt x="102" y="57"/>
                    <a:pt x="102" y="57"/>
                    <a:pt x="102" y="57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1" y="52"/>
                    <a:pt x="100" y="52"/>
                    <a:pt x="100" y="51"/>
                  </a:cubicBezTo>
                  <a:cubicBezTo>
                    <a:pt x="100" y="49"/>
                    <a:pt x="102" y="49"/>
                    <a:pt x="102" y="49"/>
                  </a:cubicBezTo>
                  <a:cubicBezTo>
                    <a:pt x="102" y="49"/>
                    <a:pt x="101" y="45"/>
                    <a:pt x="103" y="45"/>
                  </a:cubicBezTo>
                  <a:cubicBezTo>
                    <a:pt x="103" y="45"/>
                    <a:pt x="103" y="44"/>
                    <a:pt x="104" y="44"/>
                  </a:cubicBezTo>
                  <a:cubicBezTo>
                    <a:pt x="105" y="43"/>
                    <a:pt x="105" y="41"/>
                    <a:pt x="105" y="40"/>
                  </a:cubicBezTo>
                  <a:cubicBezTo>
                    <a:pt x="105" y="38"/>
                    <a:pt x="105" y="36"/>
                    <a:pt x="106" y="34"/>
                  </a:cubicBezTo>
                  <a:cubicBezTo>
                    <a:pt x="107" y="33"/>
                    <a:pt x="106" y="31"/>
                    <a:pt x="107" y="30"/>
                  </a:cubicBezTo>
                  <a:cubicBezTo>
                    <a:pt x="108" y="29"/>
                    <a:pt x="108" y="27"/>
                    <a:pt x="110" y="26"/>
                  </a:cubicBezTo>
                  <a:cubicBezTo>
                    <a:pt x="111" y="26"/>
                    <a:pt x="112" y="25"/>
                    <a:pt x="112" y="25"/>
                  </a:cubicBezTo>
                  <a:cubicBezTo>
                    <a:pt x="112" y="24"/>
                    <a:pt x="114" y="23"/>
                    <a:pt x="114" y="21"/>
                  </a:cubicBezTo>
                  <a:cubicBezTo>
                    <a:pt x="114" y="20"/>
                    <a:pt x="112" y="20"/>
                    <a:pt x="112" y="18"/>
                  </a:cubicBezTo>
                  <a:cubicBezTo>
                    <a:pt x="112" y="17"/>
                    <a:pt x="113" y="13"/>
                    <a:pt x="113" y="13"/>
                  </a:cubicBezTo>
                  <a:cubicBezTo>
                    <a:pt x="113" y="13"/>
                    <a:pt x="113" y="13"/>
                    <a:pt x="113" y="13"/>
                  </a:cubicBezTo>
                  <a:cubicBezTo>
                    <a:pt x="110" y="10"/>
                    <a:pt x="106" y="7"/>
                    <a:pt x="106" y="7"/>
                  </a:cubicBezTo>
                  <a:cubicBezTo>
                    <a:pt x="104" y="6"/>
                    <a:pt x="102" y="8"/>
                    <a:pt x="102" y="8"/>
                  </a:cubicBezTo>
                  <a:cubicBezTo>
                    <a:pt x="102" y="8"/>
                    <a:pt x="100" y="6"/>
                    <a:pt x="99" y="7"/>
                  </a:cubicBezTo>
                  <a:cubicBezTo>
                    <a:pt x="97" y="9"/>
                    <a:pt x="95" y="7"/>
                    <a:pt x="95" y="7"/>
                  </a:cubicBezTo>
                  <a:cubicBezTo>
                    <a:pt x="95" y="7"/>
                    <a:pt x="93" y="6"/>
                    <a:pt x="92" y="4"/>
                  </a:cubicBezTo>
                  <a:cubicBezTo>
                    <a:pt x="92" y="3"/>
                    <a:pt x="92" y="3"/>
                    <a:pt x="91" y="2"/>
                  </a:cubicBezTo>
                  <a:cubicBezTo>
                    <a:pt x="91" y="3"/>
                    <a:pt x="91" y="3"/>
                    <a:pt x="91" y="3"/>
                  </a:cubicBezTo>
                  <a:cubicBezTo>
                    <a:pt x="86" y="4"/>
                    <a:pt x="86" y="4"/>
                    <a:pt x="86" y="4"/>
                  </a:cubicBezTo>
                  <a:cubicBezTo>
                    <a:pt x="86" y="4"/>
                    <a:pt x="81" y="0"/>
                    <a:pt x="79" y="3"/>
                  </a:cubicBezTo>
                  <a:cubicBezTo>
                    <a:pt x="78" y="5"/>
                    <a:pt x="77" y="4"/>
                    <a:pt x="74" y="4"/>
                  </a:cubicBezTo>
                  <a:cubicBezTo>
                    <a:pt x="72" y="4"/>
                    <a:pt x="69" y="5"/>
                    <a:pt x="68" y="5"/>
                  </a:cubicBezTo>
                  <a:cubicBezTo>
                    <a:pt x="66" y="6"/>
                    <a:pt x="64" y="5"/>
                    <a:pt x="63" y="5"/>
                  </a:cubicBezTo>
                  <a:cubicBezTo>
                    <a:pt x="62" y="6"/>
                    <a:pt x="61" y="10"/>
                    <a:pt x="61" y="10"/>
                  </a:cubicBezTo>
                  <a:cubicBezTo>
                    <a:pt x="49" y="7"/>
                    <a:pt x="49" y="7"/>
                    <a:pt x="49" y="7"/>
                  </a:cubicBezTo>
                  <a:cubicBezTo>
                    <a:pt x="49" y="7"/>
                    <a:pt x="47" y="4"/>
                    <a:pt x="44" y="4"/>
                  </a:cubicBezTo>
                  <a:cubicBezTo>
                    <a:pt x="41" y="4"/>
                    <a:pt x="37" y="9"/>
                    <a:pt x="37" y="9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8" y="16"/>
                    <a:pt x="37" y="18"/>
                    <a:pt x="37" y="20"/>
                  </a:cubicBezTo>
                  <a:cubicBezTo>
                    <a:pt x="35" y="21"/>
                    <a:pt x="34" y="22"/>
                    <a:pt x="34" y="26"/>
                  </a:cubicBezTo>
                  <a:cubicBezTo>
                    <a:pt x="34" y="30"/>
                    <a:pt x="30" y="36"/>
                    <a:pt x="30" y="39"/>
                  </a:cubicBezTo>
                  <a:cubicBezTo>
                    <a:pt x="30" y="42"/>
                    <a:pt x="24" y="44"/>
                    <a:pt x="24" y="46"/>
                  </a:cubicBezTo>
                  <a:cubicBezTo>
                    <a:pt x="24" y="48"/>
                    <a:pt x="24" y="52"/>
                    <a:pt x="24" y="57"/>
                  </a:cubicBezTo>
                  <a:cubicBezTo>
                    <a:pt x="24" y="61"/>
                    <a:pt x="22" y="57"/>
                    <a:pt x="22" y="61"/>
                  </a:cubicBezTo>
                  <a:cubicBezTo>
                    <a:pt x="22" y="65"/>
                    <a:pt x="20" y="63"/>
                    <a:pt x="18" y="65"/>
                  </a:cubicBezTo>
                  <a:cubicBezTo>
                    <a:pt x="16" y="67"/>
                    <a:pt x="15" y="67"/>
                    <a:pt x="15" y="65"/>
                  </a:cubicBezTo>
                  <a:cubicBezTo>
                    <a:pt x="15" y="63"/>
                    <a:pt x="12" y="63"/>
                    <a:pt x="10" y="65"/>
                  </a:cubicBezTo>
                  <a:cubicBezTo>
                    <a:pt x="8" y="67"/>
                    <a:pt x="7" y="65"/>
                    <a:pt x="6" y="64"/>
                  </a:cubicBezTo>
                  <a:cubicBezTo>
                    <a:pt x="5" y="64"/>
                    <a:pt x="2" y="66"/>
                    <a:pt x="0" y="67"/>
                  </a:cubicBezTo>
                  <a:cubicBezTo>
                    <a:pt x="1" y="70"/>
                    <a:pt x="2" y="72"/>
                    <a:pt x="2" y="74"/>
                  </a:cubicBezTo>
                  <a:cubicBezTo>
                    <a:pt x="2" y="74"/>
                    <a:pt x="2" y="75"/>
                    <a:pt x="2" y="75"/>
                  </a:cubicBezTo>
                  <a:cubicBezTo>
                    <a:pt x="4" y="74"/>
                    <a:pt x="5" y="73"/>
                    <a:pt x="6" y="73"/>
                  </a:cubicBezTo>
                  <a:cubicBezTo>
                    <a:pt x="8" y="73"/>
                    <a:pt x="26" y="73"/>
                    <a:pt x="26" y="73"/>
                  </a:cubicBezTo>
                  <a:cubicBezTo>
                    <a:pt x="26" y="73"/>
                    <a:pt x="28" y="76"/>
                    <a:pt x="27" y="78"/>
                  </a:cubicBezTo>
                  <a:cubicBezTo>
                    <a:pt x="27" y="81"/>
                    <a:pt x="28" y="80"/>
                    <a:pt x="30" y="83"/>
                  </a:cubicBezTo>
                  <a:cubicBezTo>
                    <a:pt x="31" y="86"/>
                    <a:pt x="32" y="88"/>
                    <a:pt x="35" y="87"/>
                  </a:cubicBezTo>
                  <a:cubicBezTo>
                    <a:pt x="38" y="86"/>
                    <a:pt x="41" y="85"/>
                    <a:pt x="42" y="86"/>
                  </a:cubicBezTo>
                  <a:cubicBezTo>
                    <a:pt x="43" y="86"/>
                    <a:pt x="43" y="81"/>
                    <a:pt x="44" y="80"/>
                  </a:cubicBezTo>
                  <a:cubicBezTo>
                    <a:pt x="46" y="79"/>
                    <a:pt x="49" y="80"/>
                    <a:pt x="49" y="80"/>
                  </a:cubicBezTo>
                  <a:cubicBezTo>
                    <a:pt x="49" y="80"/>
                    <a:pt x="50" y="81"/>
                    <a:pt x="52" y="81"/>
                  </a:cubicBezTo>
                  <a:cubicBezTo>
                    <a:pt x="55" y="81"/>
                    <a:pt x="57" y="80"/>
                    <a:pt x="57" y="82"/>
                  </a:cubicBezTo>
                  <a:cubicBezTo>
                    <a:pt x="57" y="84"/>
                    <a:pt x="57" y="86"/>
                    <a:pt x="58" y="87"/>
                  </a:cubicBezTo>
                  <a:cubicBezTo>
                    <a:pt x="59" y="88"/>
                    <a:pt x="56" y="95"/>
                    <a:pt x="57" y="96"/>
                  </a:cubicBezTo>
                  <a:cubicBezTo>
                    <a:pt x="58" y="97"/>
                    <a:pt x="60" y="100"/>
                    <a:pt x="60" y="101"/>
                  </a:cubicBezTo>
                  <a:cubicBezTo>
                    <a:pt x="60" y="102"/>
                    <a:pt x="59" y="106"/>
                    <a:pt x="60" y="106"/>
                  </a:cubicBezTo>
                  <a:cubicBezTo>
                    <a:pt x="61" y="106"/>
                    <a:pt x="61" y="104"/>
                    <a:pt x="63" y="104"/>
                  </a:cubicBezTo>
                  <a:cubicBezTo>
                    <a:pt x="65" y="104"/>
                    <a:pt x="67" y="105"/>
                    <a:pt x="69" y="104"/>
                  </a:cubicBezTo>
                  <a:cubicBezTo>
                    <a:pt x="69" y="104"/>
                    <a:pt x="70" y="104"/>
                    <a:pt x="70" y="104"/>
                  </a:cubicBezTo>
                  <a:cubicBezTo>
                    <a:pt x="71" y="104"/>
                    <a:pt x="72" y="106"/>
                    <a:pt x="72" y="106"/>
                  </a:cubicBezTo>
                  <a:cubicBezTo>
                    <a:pt x="72" y="106"/>
                    <a:pt x="73" y="107"/>
                    <a:pt x="74" y="107"/>
                  </a:cubicBezTo>
                  <a:cubicBezTo>
                    <a:pt x="75" y="106"/>
                    <a:pt x="78" y="106"/>
                    <a:pt x="78" y="107"/>
                  </a:cubicBezTo>
                  <a:cubicBezTo>
                    <a:pt x="77" y="108"/>
                    <a:pt x="78" y="110"/>
                    <a:pt x="80" y="110"/>
                  </a:cubicBezTo>
                  <a:cubicBezTo>
                    <a:pt x="81" y="109"/>
                    <a:pt x="83" y="111"/>
                    <a:pt x="85" y="111"/>
                  </a:cubicBezTo>
                  <a:cubicBezTo>
                    <a:pt x="86" y="111"/>
                    <a:pt x="88" y="111"/>
                    <a:pt x="88" y="110"/>
                  </a:cubicBezTo>
                  <a:cubicBezTo>
                    <a:pt x="88" y="110"/>
                    <a:pt x="89" y="108"/>
                    <a:pt x="90" y="109"/>
                  </a:cubicBezTo>
                  <a:cubicBezTo>
                    <a:pt x="90" y="110"/>
                    <a:pt x="92" y="113"/>
                    <a:pt x="93" y="113"/>
                  </a:cubicBezTo>
                  <a:cubicBezTo>
                    <a:pt x="95" y="113"/>
                    <a:pt x="98" y="113"/>
                    <a:pt x="98" y="114"/>
                  </a:cubicBezTo>
                  <a:cubicBezTo>
                    <a:pt x="98" y="115"/>
                    <a:pt x="99" y="118"/>
                    <a:pt x="100" y="119"/>
                  </a:cubicBezTo>
                  <a:cubicBezTo>
                    <a:pt x="102" y="120"/>
                    <a:pt x="105" y="119"/>
                    <a:pt x="105" y="119"/>
                  </a:cubicBezTo>
                  <a:cubicBezTo>
                    <a:pt x="105" y="119"/>
                    <a:pt x="106" y="119"/>
                    <a:pt x="106" y="117"/>
                  </a:cubicBezTo>
                  <a:cubicBezTo>
                    <a:pt x="106" y="115"/>
                    <a:pt x="106" y="112"/>
                    <a:pt x="105" y="112"/>
                  </a:cubicBezTo>
                  <a:cubicBezTo>
                    <a:pt x="104" y="112"/>
                    <a:pt x="103" y="114"/>
                    <a:pt x="101" y="114"/>
                  </a:cubicBezTo>
                  <a:cubicBezTo>
                    <a:pt x="99" y="113"/>
                    <a:pt x="98" y="109"/>
                    <a:pt x="97" y="109"/>
                  </a:cubicBezTo>
                  <a:cubicBezTo>
                    <a:pt x="96" y="108"/>
                    <a:pt x="98" y="104"/>
                    <a:pt x="98" y="103"/>
                  </a:cubicBezTo>
                  <a:cubicBezTo>
                    <a:pt x="98" y="101"/>
                    <a:pt x="99" y="96"/>
                    <a:pt x="98" y="96"/>
                  </a:cubicBezTo>
                  <a:cubicBezTo>
                    <a:pt x="97" y="95"/>
                    <a:pt x="98" y="94"/>
                    <a:pt x="99" y="93"/>
                  </a:cubicBezTo>
                  <a:cubicBezTo>
                    <a:pt x="101" y="91"/>
                    <a:pt x="99" y="88"/>
                    <a:pt x="101" y="88"/>
                  </a:cubicBezTo>
                  <a:cubicBezTo>
                    <a:pt x="103" y="88"/>
                    <a:pt x="107" y="89"/>
                    <a:pt x="108" y="87"/>
                  </a:cubicBezTo>
                  <a:cubicBezTo>
                    <a:pt x="108" y="87"/>
                    <a:pt x="109" y="87"/>
                    <a:pt x="109" y="87"/>
                  </a:cubicBezTo>
                  <a:cubicBezTo>
                    <a:pt x="109" y="87"/>
                    <a:pt x="109" y="86"/>
                    <a:pt x="109" y="86"/>
                  </a:cubicBezTo>
                  <a:cubicBezTo>
                    <a:pt x="108" y="84"/>
                    <a:pt x="106" y="81"/>
                    <a:pt x="104" y="80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7" name="Freeform 160">
              <a:extLst>
                <a:ext uri="{FF2B5EF4-FFF2-40B4-BE49-F238E27FC236}">
                  <a16:creationId xmlns:a16="http://schemas.microsoft.com/office/drawing/2014/main" xmlns="" id="{AD0C8B8E-0F88-4ABA-A06B-078B84E170A7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3084" y="4093516"/>
              <a:ext cx="37054" cy="47395"/>
            </a:xfrm>
            <a:custGeom>
              <a:avLst/>
              <a:gdLst>
                <a:gd name="T0" fmla="*/ 0 w 10"/>
                <a:gd name="T1" fmla="*/ 6 h 13"/>
                <a:gd name="T2" fmla="*/ 2 w 10"/>
                <a:gd name="T3" fmla="*/ 13 h 13"/>
                <a:gd name="T4" fmla="*/ 4 w 10"/>
                <a:gd name="T5" fmla="*/ 11 h 13"/>
                <a:gd name="T6" fmla="*/ 10 w 10"/>
                <a:gd name="T7" fmla="*/ 4 h 13"/>
                <a:gd name="T8" fmla="*/ 8 w 10"/>
                <a:gd name="T9" fmla="*/ 3 h 13"/>
                <a:gd name="T10" fmla="*/ 8 w 10"/>
                <a:gd name="T11" fmla="*/ 0 h 13"/>
                <a:gd name="T12" fmla="*/ 5 w 10"/>
                <a:gd name="T13" fmla="*/ 0 h 13"/>
                <a:gd name="T14" fmla="*/ 2 w 10"/>
                <a:gd name="T15" fmla="*/ 2 h 13"/>
                <a:gd name="T16" fmla="*/ 0 w 10"/>
                <a:gd name="T17" fmla="*/ 1 h 13"/>
                <a:gd name="T18" fmla="*/ 0 w 10"/>
                <a:gd name="T19" fmla="*/ 1 h 13"/>
                <a:gd name="T20" fmla="*/ 0 w 10"/>
                <a:gd name="T21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13">
                  <a:moveTo>
                    <a:pt x="0" y="6"/>
                  </a:moveTo>
                  <a:cubicBezTo>
                    <a:pt x="1" y="7"/>
                    <a:pt x="1" y="10"/>
                    <a:pt x="2" y="13"/>
                  </a:cubicBezTo>
                  <a:cubicBezTo>
                    <a:pt x="3" y="12"/>
                    <a:pt x="4" y="11"/>
                    <a:pt x="4" y="11"/>
                  </a:cubicBezTo>
                  <a:cubicBezTo>
                    <a:pt x="6" y="10"/>
                    <a:pt x="10" y="4"/>
                    <a:pt x="10" y="4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1"/>
                    <a:pt x="8" y="0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5" y="0"/>
                    <a:pt x="5" y="2"/>
                    <a:pt x="2" y="2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0" y="6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8" name="Freeform 161">
              <a:extLst>
                <a:ext uri="{FF2B5EF4-FFF2-40B4-BE49-F238E27FC236}">
                  <a16:creationId xmlns:a16="http://schemas.microsoft.com/office/drawing/2014/main" xmlns="" id="{4936E892-38F3-4C30-B86E-392389B771DE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7060" y="4285071"/>
              <a:ext cx="246292" cy="400881"/>
            </a:xfrm>
            <a:custGeom>
              <a:avLst/>
              <a:gdLst>
                <a:gd name="T0" fmla="*/ 66 w 66"/>
                <a:gd name="T1" fmla="*/ 27 h 107"/>
                <a:gd name="T2" fmla="*/ 64 w 66"/>
                <a:gd name="T3" fmla="*/ 15 h 107"/>
                <a:gd name="T4" fmla="*/ 64 w 66"/>
                <a:gd name="T5" fmla="*/ 0 h 107"/>
                <a:gd name="T6" fmla="*/ 64 w 66"/>
                <a:gd name="T7" fmla="*/ 0 h 107"/>
                <a:gd name="T8" fmla="*/ 57 w 66"/>
                <a:gd name="T9" fmla="*/ 4 h 107"/>
                <a:gd name="T10" fmla="*/ 53 w 66"/>
                <a:gd name="T11" fmla="*/ 5 h 107"/>
                <a:gd name="T12" fmla="*/ 49 w 66"/>
                <a:gd name="T13" fmla="*/ 4 h 107"/>
                <a:gd name="T14" fmla="*/ 47 w 66"/>
                <a:gd name="T15" fmla="*/ 7 h 107"/>
                <a:gd name="T16" fmla="*/ 43 w 66"/>
                <a:gd name="T17" fmla="*/ 7 h 107"/>
                <a:gd name="T18" fmla="*/ 38 w 66"/>
                <a:gd name="T19" fmla="*/ 8 h 107"/>
                <a:gd name="T20" fmla="*/ 36 w 66"/>
                <a:gd name="T21" fmla="*/ 6 h 107"/>
                <a:gd name="T22" fmla="*/ 32 w 66"/>
                <a:gd name="T23" fmla="*/ 7 h 107"/>
                <a:gd name="T24" fmla="*/ 29 w 66"/>
                <a:gd name="T25" fmla="*/ 6 h 107"/>
                <a:gd name="T26" fmla="*/ 28 w 66"/>
                <a:gd name="T27" fmla="*/ 9 h 107"/>
                <a:gd name="T28" fmla="*/ 31 w 66"/>
                <a:gd name="T29" fmla="*/ 22 h 107"/>
                <a:gd name="T30" fmla="*/ 35 w 66"/>
                <a:gd name="T31" fmla="*/ 25 h 107"/>
                <a:gd name="T32" fmla="*/ 35 w 66"/>
                <a:gd name="T33" fmla="*/ 32 h 107"/>
                <a:gd name="T34" fmla="*/ 31 w 66"/>
                <a:gd name="T35" fmla="*/ 36 h 107"/>
                <a:gd name="T36" fmla="*/ 31 w 66"/>
                <a:gd name="T37" fmla="*/ 41 h 107"/>
                <a:gd name="T38" fmla="*/ 25 w 66"/>
                <a:gd name="T39" fmla="*/ 34 h 107"/>
                <a:gd name="T40" fmla="*/ 26 w 66"/>
                <a:gd name="T41" fmla="*/ 26 h 107"/>
                <a:gd name="T42" fmla="*/ 21 w 66"/>
                <a:gd name="T43" fmla="*/ 25 h 107"/>
                <a:gd name="T44" fmla="*/ 17 w 66"/>
                <a:gd name="T45" fmla="*/ 22 h 107"/>
                <a:gd name="T46" fmla="*/ 0 w 66"/>
                <a:gd name="T47" fmla="*/ 28 h 107"/>
                <a:gd name="T48" fmla="*/ 1 w 66"/>
                <a:gd name="T49" fmla="*/ 33 h 107"/>
                <a:gd name="T50" fmla="*/ 1 w 66"/>
                <a:gd name="T51" fmla="*/ 33 h 107"/>
                <a:gd name="T52" fmla="*/ 2 w 66"/>
                <a:gd name="T53" fmla="*/ 35 h 107"/>
                <a:gd name="T54" fmla="*/ 10 w 66"/>
                <a:gd name="T55" fmla="*/ 37 h 107"/>
                <a:gd name="T56" fmla="*/ 17 w 66"/>
                <a:gd name="T57" fmla="*/ 39 h 107"/>
                <a:gd name="T58" fmla="*/ 17 w 66"/>
                <a:gd name="T59" fmla="*/ 49 h 107"/>
                <a:gd name="T60" fmla="*/ 16 w 66"/>
                <a:gd name="T61" fmla="*/ 55 h 107"/>
                <a:gd name="T62" fmla="*/ 17 w 66"/>
                <a:gd name="T63" fmla="*/ 59 h 107"/>
                <a:gd name="T64" fmla="*/ 14 w 66"/>
                <a:gd name="T65" fmla="*/ 64 h 107"/>
                <a:gd name="T66" fmla="*/ 12 w 66"/>
                <a:gd name="T67" fmla="*/ 70 h 107"/>
                <a:gd name="T68" fmla="*/ 6 w 66"/>
                <a:gd name="T69" fmla="*/ 76 h 107"/>
                <a:gd name="T70" fmla="*/ 6 w 66"/>
                <a:gd name="T71" fmla="*/ 77 h 107"/>
                <a:gd name="T72" fmla="*/ 10 w 66"/>
                <a:gd name="T73" fmla="*/ 88 h 107"/>
                <a:gd name="T74" fmla="*/ 11 w 66"/>
                <a:gd name="T75" fmla="*/ 100 h 107"/>
                <a:gd name="T76" fmla="*/ 12 w 66"/>
                <a:gd name="T77" fmla="*/ 107 h 107"/>
                <a:gd name="T78" fmla="*/ 16 w 66"/>
                <a:gd name="T79" fmla="*/ 106 h 107"/>
                <a:gd name="T80" fmla="*/ 16 w 66"/>
                <a:gd name="T81" fmla="*/ 103 h 107"/>
                <a:gd name="T82" fmla="*/ 14 w 66"/>
                <a:gd name="T83" fmla="*/ 101 h 107"/>
                <a:gd name="T84" fmla="*/ 24 w 66"/>
                <a:gd name="T85" fmla="*/ 94 h 107"/>
                <a:gd name="T86" fmla="*/ 32 w 66"/>
                <a:gd name="T87" fmla="*/ 89 h 107"/>
                <a:gd name="T88" fmla="*/ 32 w 66"/>
                <a:gd name="T89" fmla="*/ 80 h 107"/>
                <a:gd name="T90" fmla="*/ 31 w 66"/>
                <a:gd name="T91" fmla="*/ 72 h 107"/>
                <a:gd name="T92" fmla="*/ 28 w 66"/>
                <a:gd name="T93" fmla="*/ 64 h 107"/>
                <a:gd name="T94" fmla="*/ 29 w 66"/>
                <a:gd name="T95" fmla="*/ 59 h 107"/>
                <a:gd name="T96" fmla="*/ 32 w 66"/>
                <a:gd name="T97" fmla="*/ 56 h 107"/>
                <a:gd name="T98" fmla="*/ 37 w 66"/>
                <a:gd name="T99" fmla="*/ 53 h 107"/>
                <a:gd name="T100" fmla="*/ 44 w 66"/>
                <a:gd name="T101" fmla="*/ 46 h 107"/>
                <a:gd name="T102" fmla="*/ 56 w 66"/>
                <a:gd name="T103" fmla="*/ 40 h 107"/>
                <a:gd name="T104" fmla="*/ 66 w 66"/>
                <a:gd name="T105" fmla="*/ 2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6" h="107">
                  <a:moveTo>
                    <a:pt x="66" y="27"/>
                  </a:moveTo>
                  <a:cubicBezTo>
                    <a:pt x="65" y="26"/>
                    <a:pt x="64" y="18"/>
                    <a:pt x="64" y="15"/>
                  </a:cubicBezTo>
                  <a:cubicBezTo>
                    <a:pt x="65" y="12"/>
                    <a:pt x="64" y="4"/>
                    <a:pt x="6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1" y="1"/>
                    <a:pt x="57" y="3"/>
                    <a:pt x="57" y="4"/>
                  </a:cubicBezTo>
                  <a:cubicBezTo>
                    <a:pt x="56" y="5"/>
                    <a:pt x="54" y="3"/>
                    <a:pt x="53" y="5"/>
                  </a:cubicBezTo>
                  <a:cubicBezTo>
                    <a:pt x="51" y="6"/>
                    <a:pt x="50" y="5"/>
                    <a:pt x="49" y="4"/>
                  </a:cubicBezTo>
                  <a:cubicBezTo>
                    <a:pt x="48" y="4"/>
                    <a:pt x="47" y="6"/>
                    <a:pt x="47" y="7"/>
                  </a:cubicBezTo>
                  <a:cubicBezTo>
                    <a:pt x="47" y="8"/>
                    <a:pt x="44" y="7"/>
                    <a:pt x="43" y="7"/>
                  </a:cubicBezTo>
                  <a:cubicBezTo>
                    <a:pt x="42" y="7"/>
                    <a:pt x="39" y="8"/>
                    <a:pt x="38" y="8"/>
                  </a:cubicBezTo>
                  <a:cubicBezTo>
                    <a:pt x="36" y="8"/>
                    <a:pt x="37" y="7"/>
                    <a:pt x="36" y="6"/>
                  </a:cubicBezTo>
                  <a:cubicBezTo>
                    <a:pt x="34" y="6"/>
                    <a:pt x="33" y="7"/>
                    <a:pt x="32" y="7"/>
                  </a:cubicBezTo>
                  <a:cubicBezTo>
                    <a:pt x="32" y="7"/>
                    <a:pt x="30" y="7"/>
                    <a:pt x="29" y="6"/>
                  </a:cubicBezTo>
                  <a:cubicBezTo>
                    <a:pt x="29" y="7"/>
                    <a:pt x="28" y="8"/>
                    <a:pt x="28" y="9"/>
                  </a:cubicBezTo>
                  <a:cubicBezTo>
                    <a:pt x="27" y="12"/>
                    <a:pt x="31" y="19"/>
                    <a:pt x="31" y="22"/>
                  </a:cubicBezTo>
                  <a:cubicBezTo>
                    <a:pt x="32" y="23"/>
                    <a:pt x="34" y="24"/>
                    <a:pt x="35" y="25"/>
                  </a:cubicBezTo>
                  <a:cubicBezTo>
                    <a:pt x="36" y="27"/>
                    <a:pt x="35" y="27"/>
                    <a:pt x="35" y="32"/>
                  </a:cubicBezTo>
                  <a:cubicBezTo>
                    <a:pt x="35" y="36"/>
                    <a:pt x="33" y="34"/>
                    <a:pt x="31" y="36"/>
                  </a:cubicBezTo>
                  <a:cubicBezTo>
                    <a:pt x="30" y="37"/>
                    <a:pt x="31" y="41"/>
                    <a:pt x="31" y="41"/>
                  </a:cubicBezTo>
                  <a:cubicBezTo>
                    <a:pt x="30" y="42"/>
                    <a:pt x="25" y="35"/>
                    <a:pt x="25" y="34"/>
                  </a:cubicBezTo>
                  <a:cubicBezTo>
                    <a:pt x="25" y="33"/>
                    <a:pt x="27" y="28"/>
                    <a:pt x="26" y="26"/>
                  </a:cubicBezTo>
                  <a:cubicBezTo>
                    <a:pt x="26" y="23"/>
                    <a:pt x="23" y="25"/>
                    <a:pt x="21" y="25"/>
                  </a:cubicBezTo>
                  <a:cubicBezTo>
                    <a:pt x="20" y="25"/>
                    <a:pt x="18" y="22"/>
                    <a:pt x="17" y="22"/>
                  </a:cubicBezTo>
                  <a:cubicBezTo>
                    <a:pt x="17" y="22"/>
                    <a:pt x="0" y="28"/>
                    <a:pt x="0" y="28"/>
                  </a:cubicBezTo>
                  <a:cubicBezTo>
                    <a:pt x="1" y="33"/>
                    <a:pt x="1" y="33"/>
                    <a:pt x="1" y="33"/>
                  </a:cubicBezTo>
                  <a:cubicBezTo>
                    <a:pt x="1" y="33"/>
                    <a:pt x="1" y="33"/>
                    <a:pt x="1" y="33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2" y="35"/>
                    <a:pt x="7" y="35"/>
                    <a:pt x="10" y="37"/>
                  </a:cubicBezTo>
                  <a:cubicBezTo>
                    <a:pt x="12" y="39"/>
                    <a:pt x="16" y="39"/>
                    <a:pt x="17" y="39"/>
                  </a:cubicBezTo>
                  <a:cubicBezTo>
                    <a:pt x="18" y="40"/>
                    <a:pt x="17" y="46"/>
                    <a:pt x="17" y="49"/>
                  </a:cubicBezTo>
                  <a:cubicBezTo>
                    <a:pt x="17" y="52"/>
                    <a:pt x="14" y="53"/>
                    <a:pt x="16" y="55"/>
                  </a:cubicBezTo>
                  <a:cubicBezTo>
                    <a:pt x="17" y="56"/>
                    <a:pt x="16" y="59"/>
                    <a:pt x="17" y="59"/>
                  </a:cubicBezTo>
                  <a:cubicBezTo>
                    <a:pt x="19" y="60"/>
                    <a:pt x="16" y="63"/>
                    <a:pt x="14" y="64"/>
                  </a:cubicBezTo>
                  <a:cubicBezTo>
                    <a:pt x="13" y="65"/>
                    <a:pt x="14" y="68"/>
                    <a:pt x="12" y="70"/>
                  </a:cubicBezTo>
                  <a:cubicBezTo>
                    <a:pt x="11" y="72"/>
                    <a:pt x="8" y="74"/>
                    <a:pt x="6" y="76"/>
                  </a:cubicBezTo>
                  <a:cubicBezTo>
                    <a:pt x="6" y="76"/>
                    <a:pt x="6" y="77"/>
                    <a:pt x="6" y="77"/>
                  </a:cubicBezTo>
                  <a:cubicBezTo>
                    <a:pt x="7" y="78"/>
                    <a:pt x="9" y="87"/>
                    <a:pt x="10" y="88"/>
                  </a:cubicBezTo>
                  <a:cubicBezTo>
                    <a:pt x="12" y="89"/>
                    <a:pt x="11" y="99"/>
                    <a:pt x="11" y="100"/>
                  </a:cubicBezTo>
                  <a:cubicBezTo>
                    <a:pt x="11" y="100"/>
                    <a:pt x="12" y="107"/>
                    <a:pt x="12" y="107"/>
                  </a:cubicBezTo>
                  <a:cubicBezTo>
                    <a:pt x="12" y="107"/>
                    <a:pt x="14" y="106"/>
                    <a:pt x="16" y="106"/>
                  </a:cubicBezTo>
                  <a:cubicBezTo>
                    <a:pt x="16" y="105"/>
                    <a:pt x="16" y="104"/>
                    <a:pt x="16" y="103"/>
                  </a:cubicBezTo>
                  <a:cubicBezTo>
                    <a:pt x="17" y="100"/>
                    <a:pt x="15" y="103"/>
                    <a:pt x="14" y="101"/>
                  </a:cubicBezTo>
                  <a:cubicBezTo>
                    <a:pt x="13" y="99"/>
                    <a:pt x="18" y="96"/>
                    <a:pt x="24" y="94"/>
                  </a:cubicBezTo>
                  <a:cubicBezTo>
                    <a:pt x="29" y="92"/>
                    <a:pt x="31" y="91"/>
                    <a:pt x="32" y="89"/>
                  </a:cubicBezTo>
                  <a:cubicBezTo>
                    <a:pt x="32" y="87"/>
                    <a:pt x="31" y="82"/>
                    <a:pt x="32" y="80"/>
                  </a:cubicBezTo>
                  <a:cubicBezTo>
                    <a:pt x="33" y="78"/>
                    <a:pt x="32" y="77"/>
                    <a:pt x="31" y="72"/>
                  </a:cubicBezTo>
                  <a:cubicBezTo>
                    <a:pt x="30" y="67"/>
                    <a:pt x="29" y="67"/>
                    <a:pt x="28" y="64"/>
                  </a:cubicBezTo>
                  <a:cubicBezTo>
                    <a:pt x="27" y="61"/>
                    <a:pt x="28" y="59"/>
                    <a:pt x="29" y="59"/>
                  </a:cubicBezTo>
                  <a:cubicBezTo>
                    <a:pt x="31" y="59"/>
                    <a:pt x="31" y="59"/>
                    <a:pt x="32" y="56"/>
                  </a:cubicBezTo>
                  <a:cubicBezTo>
                    <a:pt x="33" y="54"/>
                    <a:pt x="35" y="55"/>
                    <a:pt x="37" y="53"/>
                  </a:cubicBezTo>
                  <a:cubicBezTo>
                    <a:pt x="40" y="51"/>
                    <a:pt x="40" y="49"/>
                    <a:pt x="44" y="46"/>
                  </a:cubicBezTo>
                  <a:cubicBezTo>
                    <a:pt x="48" y="42"/>
                    <a:pt x="52" y="43"/>
                    <a:pt x="56" y="40"/>
                  </a:cubicBezTo>
                  <a:cubicBezTo>
                    <a:pt x="60" y="38"/>
                    <a:pt x="66" y="29"/>
                    <a:pt x="66" y="27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9" name="Freeform 162">
              <a:extLst>
                <a:ext uri="{FF2B5EF4-FFF2-40B4-BE49-F238E27FC236}">
                  <a16:creationId xmlns:a16="http://schemas.microsoft.com/office/drawing/2014/main" xmlns="" id="{324C7074-93F0-45A7-BE1C-EF7FF7C6F699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9624" y="4054020"/>
              <a:ext cx="257191" cy="260672"/>
            </a:xfrm>
            <a:custGeom>
              <a:avLst/>
              <a:gdLst>
                <a:gd name="T0" fmla="*/ 63 w 68"/>
                <a:gd name="T1" fmla="*/ 55 h 69"/>
                <a:gd name="T2" fmla="*/ 61 w 68"/>
                <a:gd name="T3" fmla="*/ 49 h 69"/>
                <a:gd name="T4" fmla="*/ 60 w 68"/>
                <a:gd name="T5" fmla="*/ 44 h 69"/>
                <a:gd name="T6" fmla="*/ 61 w 68"/>
                <a:gd name="T7" fmla="*/ 39 h 69"/>
                <a:gd name="T8" fmla="*/ 58 w 68"/>
                <a:gd name="T9" fmla="*/ 34 h 69"/>
                <a:gd name="T10" fmla="*/ 61 w 68"/>
                <a:gd name="T11" fmla="*/ 24 h 69"/>
                <a:gd name="T12" fmla="*/ 50 w 68"/>
                <a:gd name="T13" fmla="*/ 17 h 69"/>
                <a:gd name="T14" fmla="*/ 51 w 68"/>
                <a:gd name="T15" fmla="*/ 13 h 69"/>
                <a:gd name="T16" fmla="*/ 27 w 68"/>
                <a:gd name="T17" fmla="*/ 1 h 69"/>
                <a:gd name="T18" fmla="*/ 24 w 68"/>
                <a:gd name="T19" fmla="*/ 6 h 69"/>
                <a:gd name="T20" fmla="*/ 25 w 68"/>
                <a:gd name="T21" fmla="*/ 10 h 69"/>
                <a:gd name="T22" fmla="*/ 14 w 68"/>
                <a:gd name="T23" fmla="*/ 10 h 69"/>
                <a:gd name="T24" fmla="*/ 14 w 68"/>
                <a:gd name="T25" fmla="*/ 0 h 69"/>
                <a:gd name="T26" fmla="*/ 9 w 68"/>
                <a:gd name="T27" fmla="*/ 1 h 69"/>
                <a:gd name="T28" fmla="*/ 6 w 68"/>
                <a:gd name="T29" fmla="*/ 1 h 69"/>
                <a:gd name="T30" fmla="*/ 7 w 68"/>
                <a:gd name="T31" fmla="*/ 4 h 69"/>
                <a:gd name="T32" fmla="*/ 8 w 68"/>
                <a:gd name="T33" fmla="*/ 8 h 69"/>
                <a:gd name="T34" fmla="*/ 6 w 68"/>
                <a:gd name="T35" fmla="*/ 10 h 69"/>
                <a:gd name="T36" fmla="*/ 6 w 68"/>
                <a:gd name="T37" fmla="*/ 13 h 69"/>
                <a:gd name="T38" fmla="*/ 8 w 68"/>
                <a:gd name="T39" fmla="*/ 14 h 69"/>
                <a:gd name="T40" fmla="*/ 2 w 68"/>
                <a:gd name="T41" fmla="*/ 21 h 69"/>
                <a:gd name="T42" fmla="*/ 0 w 68"/>
                <a:gd name="T43" fmla="*/ 23 h 69"/>
                <a:gd name="T44" fmla="*/ 4 w 68"/>
                <a:gd name="T45" fmla="*/ 35 h 69"/>
                <a:gd name="T46" fmla="*/ 7 w 68"/>
                <a:gd name="T47" fmla="*/ 43 h 69"/>
                <a:gd name="T48" fmla="*/ 8 w 68"/>
                <a:gd name="T49" fmla="*/ 48 h 69"/>
                <a:gd name="T50" fmla="*/ 5 w 68"/>
                <a:gd name="T51" fmla="*/ 45 h 69"/>
                <a:gd name="T52" fmla="*/ 5 w 68"/>
                <a:gd name="T53" fmla="*/ 46 h 69"/>
                <a:gd name="T54" fmla="*/ 4 w 68"/>
                <a:gd name="T55" fmla="*/ 46 h 69"/>
                <a:gd name="T56" fmla="*/ 9 w 68"/>
                <a:gd name="T57" fmla="*/ 49 h 69"/>
                <a:gd name="T58" fmla="*/ 15 w 68"/>
                <a:gd name="T59" fmla="*/ 51 h 69"/>
                <a:gd name="T60" fmla="*/ 23 w 68"/>
                <a:gd name="T61" fmla="*/ 55 h 69"/>
                <a:gd name="T62" fmla="*/ 23 w 68"/>
                <a:gd name="T63" fmla="*/ 55 h 69"/>
                <a:gd name="T64" fmla="*/ 27 w 68"/>
                <a:gd name="T65" fmla="*/ 55 h 69"/>
                <a:gd name="T66" fmla="*/ 28 w 68"/>
                <a:gd name="T67" fmla="*/ 55 h 69"/>
                <a:gd name="T68" fmla="*/ 33 w 68"/>
                <a:gd name="T69" fmla="*/ 67 h 69"/>
                <a:gd name="T70" fmla="*/ 36 w 68"/>
                <a:gd name="T71" fmla="*/ 68 h 69"/>
                <a:gd name="T72" fmla="*/ 40 w 68"/>
                <a:gd name="T73" fmla="*/ 67 h 69"/>
                <a:gd name="T74" fmla="*/ 42 w 68"/>
                <a:gd name="T75" fmla="*/ 69 h 69"/>
                <a:gd name="T76" fmla="*/ 47 w 68"/>
                <a:gd name="T77" fmla="*/ 68 h 69"/>
                <a:gd name="T78" fmla="*/ 51 w 68"/>
                <a:gd name="T79" fmla="*/ 68 h 69"/>
                <a:gd name="T80" fmla="*/ 53 w 68"/>
                <a:gd name="T81" fmla="*/ 65 h 69"/>
                <a:gd name="T82" fmla="*/ 57 w 68"/>
                <a:gd name="T83" fmla="*/ 66 h 69"/>
                <a:gd name="T84" fmla="*/ 61 w 68"/>
                <a:gd name="T85" fmla="*/ 65 h 69"/>
                <a:gd name="T86" fmla="*/ 68 w 68"/>
                <a:gd name="T87" fmla="*/ 61 h 69"/>
                <a:gd name="T88" fmla="*/ 63 w 68"/>
                <a:gd name="T89" fmla="*/ 5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8" h="69">
                  <a:moveTo>
                    <a:pt x="63" y="55"/>
                  </a:moveTo>
                  <a:cubicBezTo>
                    <a:pt x="63" y="52"/>
                    <a:pt x="61" y="52"/>
                    <a:pt x="61" y="49"/>
                  </a:cubicBezTo>
                  <a:cubicBezTo>
                    <a:pt x="61" y="46"/>
                    <a:pt x="61" y="44"/>
                    <a:pt x="60" y="44"/>
                  </a:cubicBezTo>
                  <a:cubicBezTo>
                    <a:pt x="59" y="44"/>
                    <a:pt x="60" y="41"/>
                    <a:pt x="61" y="39"/>
                  </a:cubicBezTo>
                  <a:cubicBezTo>
                    <a:pt x="63" y="37"/>
                    <a:pt x="59" y="37"/>
                    <a:pt x="58" y="34"/>
                  </a:cubicBezTo>
                  <a:cubicBezTo>
                    <a:pt x="58" y="33"/>
                    <a:pt x="59" y="29"/>
                    <a:pt x="61" y="24"/>
                  </a:cubicBezTo>
                  <a:cubicBezTo>
                    <a:pt x="56" y="21"/>
                    <a:pt x="50" y="17"/>
                    <a:pt x="50" y="17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7" y="3"/>
                    <a:pt x="26" y="6"/>
                    <a:pt x="24" y="6"/>
                  </a:cubicBezTo>
                  <a:cubicBezTo>
                    <a:pt x="22" y="7"/>
                    <a:pt x="27" y="10"/>
                    <a:pt x="25" y="10"/>
                  </a:cubicBezTo>
                  <a:cubicBezTo>
                    <a:pt x="22" y="11"/>
                    <a:pt x="18" y="8"/>
                    <a:pt x="14" y="10"/>
                  </a:cubicBezTo>
                  <a:cubicBezTo>
                    <a:pt x="12" y="11"/>
                    <a:pt x="13" y="5"/>
                    <a:pt x="14" y="0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8" y="1"/>
                    <a:pt x="6" y="1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9" y="7"/>
                    <a:pt x="8" y="8"/>
                  </a:cubicBezTo>
                  <a:cubicBezTo>
                    <a:pt x="8" y="9"/>
                    <a:pt x="7" y="9"/>
                    <a:pt x="6" y="10"/>
                  </a:cubicBezTo>
                  <a:cubicBezTo>
                    <a:pt x="6" y="11"/>
                    <a:pt x="6" y="13"/>
                    <a:pt x="6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4" y="20"/>
                    <a:pt x="2" y="21"/>
                  </a:cubicBezTo>
                  <a:cubicBezTo>
                    <a:pt x="2" y="21"/>
                    <a:pt x="1" y="22"/>
                    <a:pt x="0" y="23"/>
                  </a:cubicBezTo>
                  <a:cubicBezTo>
                    <a:pt x="1" y="27"/>
                    <a:pt x="2" y="33"/>
                    <a:pt x="4" y="35"/>
                  </a:cubicBezTo>
                  <a:cubicBezTo>
                    <a:pt x="7" y="37"/>
                    <a:pt x="6" y="41"/>
                    <a:pt x="7" y="43"/>
                  </a:cubicBezTo>
                  <a:cubicBezTo>
                    <a:pt x="8" y="45"/>
                    <a:pt x="10" y="47"/>
                    <a:pt x="8" y="48"/>
                  </a:cubicBezTo>
                  <a:cubicBezTo>
                    <a:pt x="7" y="48"/>
                    <a:pt x="6" y="47"/>
                    <a:pt x="5" y="45"/>
                  </a:cubicBezTo>
                  <a:cubicBezTo>
                    <a:pt x="5" y="45"/>
                    <a:pt x="5" y="46"/>
                    <a:pt x="5" y="46"/>
                  </a:cubicBezTo>
                  <a:cubicBezTo>
                    <a:pt x="5" y="46"/>
                    <a:pt x="4" y="46"/>
                    <a:pt x="4" y="46"/>
                  </a:cubicBezTo>
                  <a:cubicBezTo>
                    <a:pt x="6" y="48"/>
                    <a:pt x="8" y="49"/>
                    <a:pt x="9" y="49"/>
                  </a:cubicBezTo>
                  <a:cubicBezTo>
                    <a:pt x="10" y="49"/>
                    <a:pt x="13" y="51"/>
                    <a:pt x="15" y="51"/>
                  </a:cubicBezTo>
                  <a:cubicBezTo>
                    <a:pt x="16" y="51"/>
                    <a:pt x="22" y="54"/>
                    <a:pt x="23" y="55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24" y="55"/>
                    <a:pt x="26" y="55"/>
                    <a:pt x="27" y="55"/>
                  </a:cubicBezTo>
                  <a:cubicBezTo>
                    <a:pt x="27" y="55"/>
                    <a:pt x="28" y="55"/>
                    <a:pt x="28" y="55"/>
                  </a:cubicBezTo>
                  <a:cubicBezTo>
                    <a:pt x="30" y="55"/>
                    <a:pt x="33" y="63"/>
                    <a:pt x="33" y="67"/>
                  </a:cubicBezTo>
                  <a:cubicBezTo>
                    <a:pt x="34" y="68"/>
                    <a:pt x="36" y="68"/>
                    <a:pt x="36" y="68"/>
                  </a:cubicBezTo>
                  <a:cubicBezTo>
                    <a:pt x="37" y="68"/>
                    <a:pt x="38" y="67"/>
                    <a:pt x="40" y="67"/>
                  </a:cubicBezTo>
                  <a:cubicBezTo>
                    <a:pt x="41" y="68"/>
                    <a:pt x="40" y="69"/>
                    <a:pt x="42" y="69"/>
                  </a:cubicBezTo>
                  <a:cubicBezTo>
                    <a:pt x="43" y="69"/>
                    <a:pt x="46" y="68"/>
                    <a:pt x="47" y="68"/>
                  </a:cubicBezTo>
                  <a:cubicBezTo>
                    <a:pt x="48" y="68"/>
                    <a:pt x="51" y="69"/>
                    <a:pt x="51" y="68"/>
                  </a:cubicBezTo>
                  <a:cubicBezTo>
                    <a:pt x="51" y="67"/>
                    <a:pt x="52" y="65"/>
                    <a:pt x="53" y="65"/>
                  </a:cubicBezTo>
                  <a:cubicBezTo>
                    <a:pt x="54" y="66"/>
                    <a:pt x="55" y="67"/>
                    <a:pt x="57" y="66"/>
                  </a:cubicBezTo>
                  <a:cubicBezTo>
                    <a:pt x="58" y="64"/>
                    <a:pt x="60" y="66"/>
                    <a:pt x="61" y="65"/>
                  </a:cubicBezTo>
                  <a:cubicBezTo>
                    <a:pt x="61" y="64"/>
                    <a:pt x="65" y="62"/>
                    <a:pt x="68" y="61"/>
                  </a:cubicBezTo>
                  <a:cubicBezTo>
                    <a:pt x="67" y="57"/>
                    <a:pt x="63" y="59"/>
                    <a:pt x="63" y="55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70" name="Freeform 163">
              <a:extLst>
                <a:ext uri="{FF2B5EF4-FFF2-40B4-BE49-F238E27FC236}">
                  <a16:creationId xmlns:a16="http://schemas.microsoft.com/office/drawing/2014/main" xmlns="" id="{F70A9C34-F14F-4A65-8464-990260D5253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5908" y="4263348"/>
              <a:ext cx="76286" cy="177731"/>
            </a:xfrm>
            <a:custGeom>
              <a:avLst/>
              <a:gdLst>
                <a:gd name="T0" fmla="*/ 19 w 20"/>
                <a:gd name="T1" fmla="*/ 31 h 48"/>
                <a:gd name="T2" fmla="*/ 15 w 20"/>
                <a:gd name="T3" fmla="*/ 28 h 48"/>
                <a:gd name="T4" fmla="*/ 15 w 20"/>
                <a:gd name="T5" fmla="*/ 29 h 48"/>
                <a:gd name="T6" fmla="*/ 8 w 20"/>
                <a:gd name="T7" fmla="*/ 19 h 48"/>
                <a:gd name="T8" fmla="*/ 9 w 20"/>
                <a:gd name="T9" fmla="*/ 8 h 48"/>
                <a:gd name="T10" fmla="*/ 7 w 20"/>
                <a:gd name="T11" fmla="*/ 0 h 48"/>
                <a:gd name="T12" fmla="*/ 3 w 20"/>
                <a:gd name="T13" fmla="*/ 0 h 48"/>
                <a:gd name="T14" fmla="*/ 5 w 20"/>
                <a:gd name="T15" fmla="*/ 6 h 48"/>
                <a:gd name="T16" fmla="*/ 3 w 20"/>
                <a:gd name="T17" fmla="*/ 8 h 48"/>
                <a:gd name="T18" fmla="*/ 4 w 20"/>
                <a:gd name="T19" fmla="*/ 18 h 48"/>
                <a:gd name="T20" fmla="*/ 1 w 20"/>
                <a:gd name="T21" fmla="*/ 19 h 48"/>
                <a:gd name="T22" fmla="*/ 0 w 20"/>
                <a:gd name="T23" fmla="*/ 25 h 48"/>
                <a:gd name="T24" fmla="*/ 1 w 20"/>
                <a:gd name="T25" fmla="*/ 28 h 48"/>
                <a:gd name="T26" fmla="*/ 1 w 20"/>
                <a:gd name="T27" fmla="*/ 28 h 48"/>
                <a:gd name="T28" fmla="*/ 5 w 20"/>
                <a:gd name="T29" fmla="*/ 31 h 48"/>
                <a:gd name="T30" fmla="*/ 10 w 20"/>
                <a:gd name="T31" fmla="*/ 32 h 48"/>
                <a:gd name="T32" fmla="*/ 9 w 20"/>
                <a:gd name="T33" fmla="*/ 40 h 48"/>
                <a:gd name="T34" fmla="*/ 15 w 20"/>
                <a:gd name="T35" fmla="*/ 47 h 48"/>
                <a:gd name="T36" fmla="*/ 15 w 20"/>
                <a:gd name="T37" fmla="*/ 42 h 48"/>
                <a:gd name="T38" fmla="*/ 19 w 20"/>
                <a:gd name="T39" fmla="*/ 38 h 48"/>
                <a:gd name="T40" fmla="*/ 19 w 20"/>
                <a:gd name="T41" fmla="*/ 3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48">
                  <a:moveTo>
                    <a:pt x="19" y="31"/>
                  </a:moveTo>
                  <a:cubicBezTo>
                    <a:pt x="18" y="30"/>
                    <a:pt x="16" y="29"/>
                    <a:pt x="15" y="28"/>
                  </a:cubicBezTo>
                  <a:cubicBezTo>
                    <a:pt x="15" y="28"/>
                    <a:pt x="15" y="29"/>
                    <a:pt x="15" y="29"/>
                  </a:cubicBezTo>
                  <a:cubicBezTo>
                    <a:pt x="13" y="31"/>
                    <a:pt x="9" y="24"/>
                    <a:pt x="8" y="19"/>
                  </a:cubicBezTo>
                  <a:cubicBezTo>
                    <a:pt x="7" y="15"/>
                    <a:pt x="11" y="13"/>
                    <a:pt x="9" y="8"/>
                  </a:cubicBezTo>
                  <a:cubicBezTo>
                    <a:pt x="7" y="5"/>
                    <a:pt x="6" y="1"/>
                    <a:pt x="7" y="0"/>
                  </a:cubicBezTo>
                  <a:cubicBezTo>
                    <a:pt x="6" y="0"/>
                    <a:pt x="4" y="0"/>
                    <a:pt x="3" y="0"/>
                  </a:cubicBezTo>
                  <a:cubicBezTo>
                    <a:pt x="4" y="2"/>
                    <a:pt x="5" y="5"/>
                    <a:pt x="5" y="6"/>
                  </a:cubicBezTo>
                  <a:cubicBezTo>
                    <a:pt x="5" y="8"/>
                    <a:pt x="4" y="6"/>
                    <a:pt x="3" y="8"/>
                  </a:cubicBezTo>
                  <a:cubicBezTo>
                    <a:pt x="3" y="9"/>
                    <a:pt x="2" y="16"/>
                    <a:pt x="4" y="18"/>
                  </a:cubicBezTo>
                  <a:cubicBezTo>
                    <a:pt x="5" y="19"/>
                    <a:pt x="1" y="18"/>
                    <a:pt x="1" y="19"/>
                  </a:cubicBezTo>
                  <a:cubicBezTo>
                    <a:pt x="1" y="21"/>
                    <a:pt x="1" y="25"/>
                    <a:pt x="0" y="25"/>
                  </a:cubicBezTo>
                  <a:cubicBezTo>
                    <a:pt x="0" y="26"/>
                    <a:pt x="0" y="27"/>
                    <a:pt x="1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2" y="28"/>
                    <a:pt x="4" y="31"/>
                    <a:pt x="5" y="31"/>
                  </a:cubicBezTo>
                  <a:cubicBezTo>
                    <a:pt x="7" y="31"/>
                    <a:pt x="10" y="29"/>
                    <a:pt x="10" y="32"/>
                  </a:cubicBezTo>
                  <a:cubicBezTo>
                    <a:pt x="11" y="34"/>
                    <a:pt x="9" y="39"/>
                    <a:pt x="9" y="40"/>
                  </a:cubicBezTo>
                  <a:cubicBezTo>
                    <a:pt x="9" y="41"/>
                    <a:pt x="14" y="48"/>
                    <a:pt x="15" y="47"/>
                  </a:cubicBezTo>
                  <a:cubicBezTo>
                    <a:pt x="15" y="47"/>
                    <a:pt x="14" y="43"/>
                    <a:pt x="15" y="42"/>
                  </a:cubicBezTo>
                  <a:cubicBezTo>
                    <a:pt x="17" y="40"/>
                    <a:pt x="19" y="42"/>
                    <a:pt x="19" y="38"/>
                  </a:cubicBezTo>
                  <a:cubicBezTo>
                    <a:pt x="19" y="33"/>
                    <a:pt x="20" y="33"/>
                    <a:pt x="19" y="31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71" name="Freeform 164">
              <a:extLst>
                <a:ext uri="{FF2B5EF4-FFF2-40B4-BE49-F238E27FC236}">
                  <a16:creationId xmlns:a16="http://schemas.microsoft.com/office/drawing/2014/main" xmlns="" id="{F61E06FE-8AB0-4DE0-8B7B-B83DCC7E4D30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6939" y="4524019"/>
              <a:ext cx="74106" cy="61219"/>
            </a:xfrm>
            <a:custGeom>
              <a:avLst/>
              <a:gdLst>
                <a:gd name="T0" fmla="*/ 0 w 20"/>
                <a:gd name="T1" fmla="*/ 2 h 16"/>
                <a:gd name="T2" fmla="*/ 18 w 20"/>
                <a:gd name="T3" fmla="*/ 15 h 16"/>
                <a:gd name="T4" fmla="*/ 0 w 20"/>
                <a:gd name="T5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6">
                  <a:moveTo>
                    <a:pt x="0" y="2"/>
                  </a:moveTo>
                  <a:cubicBezTo>
                    <a:pt x="0" y="0"/>
                    <a:pt x="20" y="13"/>
                    <a:pt x="18" y="15"/>
                  </a:cubicBezTo>
                  <a:cubicBezTo>
                    <a:pt x="16" y="16"/>
                    <a:pt x="1" y="4"/>
                    <a:pt x="0" y="2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72" name="Freeform 165">
              <a:extLst>
                <a:ext uri="{FF2B5EF4-FFF2-40B4-BE49-F238E27FC236}">
                  <a16:creationId xmlns:a16="http://schemas.microsoft.com/office/drawing/2014/main" xmlns="" id="{660BFDDB-63DC-4225-B27B-096A53B33027}"/>
                </a:ext>
              </a:extLst>
            </p:cNvPr>
            <p:cNvSpPr>
              <a:spLocks/>
            </p:cNvSpPr>
            <p:nvPr/>
          </p:nvSpPr>
          <p:spPr bwMode="auto">
            <a:xfrm>
              <a:off x="7414149" y="3013308"/>
              <a:ext cx="183085" cy="120461"/>
            </a:xfrm>
            <a:custGeom>
              <a:avLst/>
              <a:gdLst>
                <a:gd name="T0" fmla="*/ 39 w 48"/>
                <a:gd name="T1" fmla="*/ 26 h 32"/>
                <a:gd name="T2" fmla="*/ 42 w 48"/>
                <a:gd name="T3" fmla="*/ 28 h 32"/>
                <a:gd name="T4" fmla="*/ 46 w 48"/>
                <a:gd name="T5" fmla="*/ 29 h 32"/>
                <a:gd name="T6" fmla="*/ 48 w 48"/>
                <a:gd name="T7" fmla="*/ 29 h 32"/>
                <a:gd name="T8" fmla="*/ 47 w 48"/>
                <a:gd name="T9" fmla="*/ 20 h 32"/>
                <a:gd name="T10" fmla="*/ 41 w 48"/>
                <a:gd name="T11" fmla="*/ 16 h 32"/>
                <a:gd name="T12" fmla="*/ 40 w 48"/>
                <a:gd name="T13" fmla="*/ 11 h 32"/>
                <a:gd name="T14" fmla="*/ 31 w 48"/>
                <a:gd name="T15" fmla="*/ 11 h 32"/>
                <a:gd name="T16" fmla="*/ 26 w 48"/>
                <a:gd name="T17" fmla="*/ 10 h 32"/>
                <a:gd name="T18" fmla="*/ 21 w 48"/>
                <a:gd name="T19" fmla="*/ 10 h 32"/>
                <a:gd name="T20" fmla="*/ 12 w 48"/>
                <a:gd name="T21" fmla="*/ 9 h 32"/>
                <a:gd name="T22" fmla="*/ 16 w 48"/>
                <a:gd name="T23" fmla="*/ 6 h 32"/>
                <a:gd name="T24" fmla="*/ 18 w 48"/>
                <a:gd name="T25" fmla="*/ 6 h 32"/>
                <a:gd name="T26" fmla="*/ 20 w 48"/>
                <a:gd name="T27" fmla="*/ 1 h 32"/>
                <a:gd name="T28" fmla="*/ 16 w 48"/>
                <a:gd name="T29" fmla="*/ 2 h 32"/>
                <a:gd name="T30" fmla="*/ 11 w 48"/>
                <a:gd name="T31" fmla="*/ 3 h 32"/>
                <a:gd name="T32" fmla="*/ 8 w 48"/>
                <a:gd name="T33" fmla="*/ 6 h 32"/>
                <a:gd name="T34" fmla="*/ 6 w 48"/>
                <a:gd name="T35" fmla="*/ 9 h 32"/>
                <a:gd name="T36" fmla="*/ 0 w 48"/>
                <a:gd name="T37" fmla="*/ 12 h 32"/>
                <a:gd name="T38" fmla="*/ 4 w 48"/>
                <a:gd name="T39" fmla="*/ 16 h 32"/>
                <a:gd name="T40" fmla="*/ 5 w 48"/>
                <a:gd name="T41" fmla="*/ 22 h 32"/>
                <a:gd name="T42" fmla="*/ 2 w 48"/>
                <a:gd name="T43" fmla="*/ 28 h 32"/>
                <a:gd name="T44" fmla="*/ 5 w 48"/>
                <a:gd name="T45" fmla="*/ 29 h 32"/>
                <a:gd name="T46" fmla="*/ 12 w 48"/>
                <a:gd name="T47" fmla="*/ 27 h 32"/>
                <a:gd name="T48" fmla="*/ 18 w 48"/>
                <a:gd name="T49" fmla="*/ 24 h 32"/>
                <a:gd name="T50" fmla="*/ 23 w 48"/>
                <a:gd name="T51" fmla="*/ 19 h 32"/>
                <a:gd name="T52" fmla="*/ 26 w 48"/>
                <a:gd name="T53" fmla="*/ 24 h 32"/>
                <a:gd name="T54" fmla="*/ 26 w 48"/>
                <a:gd name="T55" fmla="*/ 31 h 32"/>
                <a:gd name="T56" fmla="*/ 29 w 48"/>
                <a:gd name="T57" fmla="*/ 31 h 32"/>
                <a:gd name="T58" fmla="*/ 32 w 48"/>
                <a:gd name="T59" fmla="*/ 30 h 32"/>
                <a:gd name="T60" fmla="*/ 39 w 48"/>
                <a:gd name="T61" fmla="*/ 2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8" h="32">
                  <a:moveTo>
                    <a:pt x="39" y="26"/>
                  </a:moveTo>
                  <a:cubicBezTo>
                    <a:pt x="41" y="27"/>
                    <a:pt x="40" y="28"/>
                    <a:pt x="42" y="28"/>
                  </a:cubicBezTo>
                  <a:cubicBezTo>
                    <a:pt x="43" y="27"/>
                    <a:pt x="45" y="28"/>
                    <a:pt x="46" y="29"/>
                  </a:cubicBezTo>
                  <a:cubicBezTo>
                    <a:pt x="47" y="29"/>
                    <a:pt x="48" y="29"/>
                    <a:pt x="48" y="29"/>
                  </a:cubicBezTo>
                  <a:cubicBezTo>
                    <a:pt x="48" y="29"/>
                    <a:pt x="47" y="22"/>
                    <a:pt x="47" y="20"/>
                  </a:cubicBezTo>
                  <a:cubicBezTo>
                    <a:pt x="46" y="18"/>
                    <a:pt x="41" y="16"/>
                    <a:pt x="41" y="16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0" y="11"/>
                    <a:pt x="33" y="12"/>
                    <a:pt x="31" y="11"/>
                  </a:cubicBezTo>
                  <a:cubicBezTo>
                    <a:pt x="30" y="11"/>
                    <a:pt x="28" y="12"/>
                    <a:pt x="26" y="10"/>
                  </a:cubicBezTo>
                  <a:cubicBezTo>
                    <a:pt x="25" y="9"/>
                    <a:pt x="23" y="12"/>
                    <a:pt x="21" y="10"/>
                  </a:cubicBezTo>
                  <a:cubicBezTo>
                    <a:pt x="18" y="9"/>
                    <a:pt x="12" y="11"/>
                    <a:pt x="12" y="9"/>
                  </a:cubicBezTo>
                  <a:cubicBezTo>
                    <a:pt x="12" y="8"/>
                    <a:pt x="14" y="5"/>
                    <a:pt x="16" y="6"/>
                  </a:cubicBezTo>
                  <a:cubicBezTo>
                    <a:pt x="17" y="6"/>
                    <a:pt x="17" y="6"/>
                    <a:pt x="18" y="6"/>
                  </a:cubicBezTo>
                  <a:cubicBezTo>
                    <a:pt x="19" y="4"/>
                    <a:pt x="21" y="1"/>
                    <a:pt x="20" y="1"/>
                  </a:cubicBezTo>
                  <a:cubicBezTo>
                    <a:pt x="20" y="0"/>
                    <a:pt x="18" y="0"/>
                    <a:pt x="16" y="2"/>
                  </a:cubicBezTo>
                  <a:cubicBezTo>
                    <a:pt x="15" y="3"/>
                    <a:pt x="12" y="1"/>
                    <a:pt x="11" y="3"/>
                  </a:cubicBezTo>
                  <a:cubicBezTo>
                    <a:pt x="11" y="4"/>
                    <a:pt x="10" y="6"/>
                    <a:pt x="8" y="6"/>
                  </a:cubicBezTo>
                  <a:cubicBezTo>
                    <a:pt x="7" y="6"/>
                    <a:pt x="8" y="9"/>
                    <a:pt x="6" y="9"/>
                  </a:cubicBezTo>
                  <a:cubicBezTo>
                    <a:pt x="5" y="10"/>
                    <a:pt x="1" y="10"/>
                    <a:pt x="0" y="12"/>
                  </a:cubicBezTo>
                  <a:cubicBezTo>
                    <a:pt x="0" y="13"/>
                    <a:pt x="5" y="14"/>
                    <a:pt x="4" y="16"/>
                  </a:cubicBezTo>
                  <a:cubicBezTo>
                    <a:pt x="4" y="18"/>
                    <a:pt x="7" y="21"/>
                    <a:pt x="5" y="22"/>
                  </a:cubicBezTo>
                  <a:cubicBezTo>
                    <a:pt x="4" y="23"/>
                    <a:pt x="2" y="25"/>
                    <a:pt x="2" y="28"/>
                  </a:cubicBezTo>
                  <a:cubicBezTo>
                    <a:pt x="4" y="29"/>
                    <a:pt x="5" y="30"/>
                    <a:pt x="5" y="29"/>
                  </a:cubicBezTo>
                  <a:cubicBezTo>
                    <a:pt x="6" y="27"/>
                    <a:pt x="12" y="29"/>
                    <a:pt x="12" y="27"/>
                  </a:cubicBezTo>
                  <a:cubicBezTo>
                    <a:pt x="12" y="25"/>
                    <a:pt x="18" y="26"/>
                    <a:pt x="18" y="24"/>
                  </a:cubicBezTo>
                  <a:cubicBezTo>
                    <a:pt x="18" y="22"/>
                    <a:pt x="21" y="18"/>
                    <a:pt x="23" y="19"/>
                  </a:cubicBezTo>
                  <a:cubicBezTo>
                    <a:pt x="26" y="19"/>
                    <a:pt x="23" y="23"/>
                    <a:pt x="26" y="24"/>
                  </a:cubicBezTo>
                  <a:cubicBezTo>
                    <a:pt x="29" y="25"/>
                    <a:pt x="25" y="30"/>
                    <a:pt x="26" y="31"/>
                  </a:cubicBezTo>
                  <a:cubicBezTo>
                    <a:pt x="27" y="32"/>
                    <a:pt x="28" y="32"/>
                    <a:pt x="29" y="31"/>
                  </a:cubicBezTo>
                  <a:cubicBezTo>
                    <a:pt x="30" y="31"/>
                    <a:pt x="31" y="31"/>
                    <a:pt x="32" y="30"/>
                  </a:cubicBezTo>
                  <a:cubicBezTo>
                    <a:pt x="35" y="28"/>
                    <a:pt x="38" y="25"/>
                    <a:pt x="39" y="26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73" name="Freeform 166">
              <a:extLst>
                <a:ext uri="{FF2B5EF4-FFF2-40B4-BE49-F238E27FC236}">
                  <a16:creationId xmlns:a16="http://schemas.microsoft.com/office/drawing/2014/main" xmlns="" id="{21E81863-2352-4D07-8795-6354C1DA5DF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7848" y="3424064"/>
              <a:ext cx="19617" cy="41470"/>
            </a:xfrm>
            <a:custGeom>
              <a:avLst/>
              <a:gdLst>
                <a:gd name="T0" fmla="*/ 4 w 5"/>
                <a:gd name="T1" fmla="*/ 11 h 11"/>
                <a:gd name="T2" fmla="*/ 2 w 5"/>
                <a:gd name="T3" fmla="*/ 8 h 11"/>
                <a:gd name="T4" fmla="*/ 0 w 5"/>
                <a:gd name="T5" fmla="*/ 4 h 11"/>
                <a:gd name="T6" fmla="*/ 2 w 5"/>
                <a:gd name="T7" fmla="*/ 2 h 11"/>
                <a:gd name="T8" fmla="*/ 3 w 5"/>
                <a:gd name="T9" fmla="*/ 7 h 11"/>
                <a:gd name="T10" fmla="*/ 4 w 5"/>
                <a:gd name="T11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11">
                  <a:moveTo>
                    <a:pt x="4" y="11"/>
                  </a:moveTo>
                  <a:cubicBezTo>
                    <a:pt x="4" y="11"/>
                    <a:pt x="2" y="10"/>
                    <a:pt x="2" y="8"/>
                  </a:cubicBezTo>
                  <a:cubicBezTo>
                    <a:pt x="2" y="7"/>
                    <a:pt x="0" y="6"/>
                    <a:pt x="0" y="4"/>
                  </a:cubicBezTo>
                  <a:cubicBezTo>
                    <a:pt x="0" y="1"/>
                    <a:pt x="1" y="0"/>
                    <a:pt x="2" y="2"/>
                  </a:cubicBezTo>
                  <a:cubicBezTo>
                    <a:pt x="3" y="4"/>
                    <a:pt x="2" y="6"/>
                    <a:pt x="3" y="7"/>
                  </a:cubicBezTo>
                  <a:cubicBezTo>
                    <a:pt x="3" y="8"/>
                    <a:pt x="5" y="9"/>
                    <a:pt x="4" y="11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74" name="Freeform 167">
              <a:extLst>
                <a:ext uri="{FF2B5EF4-FFF2-40B4-BE49-F238E27FC236}">
                  <a16:creationId xmlns:a16="http://schemas.microsoft.com/office/drawing/2014/main" xmlns="" id="{F0D12540-8B86-4E2A-90E4-5E65280BD91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1454" y="3777550"/>
              <a:ext cx="28335" cy="25673"/>
            </a:xfrm>
            <a:custGeom>
              <a:avLst/>
              <a:gdLst>
                <a:gd name="T0" fmla="*/ 2 w 8"/>
                <a:gd name="T1" fmla="*/ 6 h 7"/>
                <a:gd name="T2" fmla="*/ 2 w 8"/>
                <a:gd name="T3" fmla="*/ 3 h 7"/>
                <a:gd name="T4" fmla="*/ 6 w 8"/>
                <a:gd name="T5" fmla="*/ 2 h 7"/>
                <a:gd name="T6" fmla="*/ 7 w 8"/>
                <a:gd name="T7" fmla="*/ 5 h 7"/>
                <a:gd name="T8" fmla="*/ 2 w 8"/>
                <a:gd name="T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7">
                  <a:moveTo>
                    <a:pt x="2" y="6"/>
                  </a:moveTo>
                  <a:cubicBezTo>
                    <a:pt x="1" y="5"/>
                    <a:pt x="3" y="4"/>
                    <a:pt x="2" y="3"/>
                  </a:cubicBezTo>
                  <a:cubicBezTo>
                    <a:pt x="0" y="2"/>
                    <a:pt x="5" y="0"/>
                    <a:pt x="6" y="2"/>
                  </a:cubicBezTo>
                  <a:cubicBezTo>
                    <a:pt x="8" y="3"/>
                    <a:pt x="8" y="5"/>
                    <a:pt x="7" y="5"/>
                  </a:cubicBezTo>
                  <a:cubicBezTo>
                    <a:pt x="5" y="6"/>
                    <a:pt x="3" y="7"/>
                    <a:pt x="2" y="6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75" name="Freeform 168">
              <a:extLst>
                <a:ext uri="{FF2B5EF4-FFF2-40B4-BE49-F238E27FC236}">
                  <a16:creationId xmlns:a16="http://schemas.microsoft.com/office/drawing/2014/main" xmlns="" id="{3F957726-4B9F-4DD7-87E0-0439F88EDA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0920" y="2999484"/>
              <a:ext cx="76285" cy="67143"/>
            </a:xfrm>
            <a:custGeom>
              <a:avLst/>
              <a:gdLst>
                <a:gd name="T0" fmla="*/ 19 w 20"/>
                <a:gd name="T1" fmla="*/ 14 h 18"/>
                <a:gd name="T2" fmla="*/ 15 w 20"/>
                <a:gd name="T3" fmla="*/ 10 h 18"/>
                <a:gd name="T4" fmla="*/ 13 w 20"/>
                <a:gd name="T5" fmla="*/ 5 h 18"/>
                <a:gd name="T6" fmla="*/ 11 w 20"/>
                <a:gd name="T7" fmla="*/ 1 h 18"/>
                <a:gd name="T8" fmla="*/ 6 w 20"/>
                <a:gd name="T9" fmla="*/ 1 h 18"/>
                <a:gd name="T10" fmla="*/ 0 w 20"/>
                <a:gd name="T11" fmla="*/ 2 h 18"/>
                <a:gd name="T12" fmla="*/ 1 w 20"/>
                <a:gd name="T13" fmla="*/ 7 h 18"/>
                <a:gd name="T14" fmla="*/ 6 w 20"/>
                <a:gd name="T15" fmla="*/ 9 h 18"/>
                <a:gd name="T16" fmla="*/ 7 w 20"/>
                <a:gd name="T17" fmla="*/ 11 h 18"/>
                <a:gd name="T18" fmla="*/ 8 w 20"/>
                <a:gd name="T19" fmla="*/ 11 h 18"/>
                <a:gd name="T20" fmla="*/ 9 w 20"/>
                <a:gd name="T21" fmla="*/ 12 h 18"/>
                <a:gd name="T22" fmla="*/ 12 w 20"/>
                <a:gd name="T23" fmla="*/ 14 h 18"/>
                <a:gd name="T24" fmla="*/ 15 w 20"/>
                <a:gd name="T25" fmla="*/ 15 h 18"/>
                <a:gd name="T26" fmla="*/ 16 w 20"/>
                <a:gd name="T27" fmla="*/ 18 h 18"/>
                <a:gd name="T28" fmla="*/ 20 w 20"/>
                <a:gd name="T29" fmla="*/ 17 h 18"/>
                <a:gd name="T30" fmla="*/ 19 w 20"/>
                <a:gd name="T31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" h="18">
                  <a:moveTo>
                    <a:pt x="19" y="14"/>
                  </a:moveTo>
                  <a:cubicBezTo>
                    <a:pt x="19" y="13"/>
                    <a:pt x="15" y="12"/>
                    <a:pt x="15" y="10"/>
                  </a:cubicBezTo>
                  <a:cubicBezTo>
                    <a:pt x="15" y="8"/>
                    <a:pt x="13" y="6"/>
                    <a:pt x="13" y="5"/>
                  </a:cubicBezTo>
                  <a:cubicBezTo>
                    <a:pt x="13" y="4"/>
                    <a:pt x="12" y="2"/>
                    <a:pt x="11" y="1"/>
                  </a:cubicBezTo>
                  <a:cubicBezTo>
                    <a:pt x="10" y="1"/>
                    <a:pt x="8" y="0"/>
                    <a:pt x="6" y="1"/>
                  </a:cubicBezTo>
                  <a:cubicBezTo>
                    <a:pt x="4" y="1"/>
                    <a:pt x="2" y="2"/>
                    <a:pt x="0" y="2"/>
                  </a:cubicBezTo>
                  <a:cubicBezTo>
                    <a:pt x="1" y="4"/>
                    <a:pt x="0" y="4"/>
                    <a:pt x="1" y="7"/>
                  </a:cubicBezTo>
                  <a:cubicBezTo>
                    <a:pt x="2" y="10"/>
                    <a:pt x="5" y="8"/>
                    <a:pt x="6" y="9"/>
                  </a:cubicBezTo>
                  <a:cubicBezTo>
                    <a:pt x="6" y="9"/>
                    <a:pt x="7" y="10"/>
                    <a:pt x="7" y="11"/>
                  </a:cubicBezTo>
                  <a:cubicBezTo>
                    <a:pt x="7" y="11"/>
                    <a:pt x="7" y="11"/>
                    <a:pt x="8" y="11"/>
                  </a:cubicBezTo>
                  <a:cubicBezTo>
                    <a:pt x="9" y="11"/>
                    <a:pt x="9" y="12"/>
                    <a:pt x="9" y="12"/>
                  </a:cubicBezTo>
                  <a:cubicBezTo>
                    <a:pt x="10" y="13"/>
                    <a:pt x="12" y="14"/>
                    <a:pt x="12" y="14"/>
                  </a:cubicBezTo>
                  <a:cubicBezTo>
                    <a:pt x="13" y="14"/>
                    <a:pt x="14" y="13"/>
                    <a:pt x="15" y="15"/>
                  </a:cubicBezTo>
                  <a:cubicBezTo>
                    <a:pt x="17" y="17"/>
                    <a:pt x="17" y="17"/>
                    <a:pt x="16" y="18"/>
                  </a:cubicBezTo>
                  <a:cubicBezTo>
                    <a:pt x="18" y="18"/>
                    <a:pt x="19" y="18"/>
                    <a:pt x="20" y="17"/>
                  </a:cubicBezTo>
                  <a:cubicBezTo>
                    <a:pt x="20" y="16"/>
                    <a:pt x="19" y="15"/>
                    <a:pt x="19" y="14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76" name="Freeform 169">
              <a:extLst>
                <a:ext uri="{FF2B5EF4-FFF2-40B4-BE49-F238E27FC236}">
                  <a16:creationId xmlns:a16="http://schemas.microsoft.com/office/drawing/2014/main" xmlns="" id="{0FF62BB4-D6EB-4A0C-961D-1B00012441F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5793" y="2983686"/>
              <a:ext cx="115517" cy="96765"/>
            </a:xfrm>
            <a:custGeom>
              <a:avLst/>
              <a:gdLst>
                <a:gd name="T0" fmla="*/ 29 w 31"/>
                <a:gd name="T1" fmla="*/ 9 h 26"/>
                <a:gd name="T2" fmla="*/ 24 w 31"/>
                <a:gd name="T3" fmla="*/ 2 h 26"/>
                <a:gd name="T4" fmla="*/ 20 w 31"/>
                <a:gd name="T5" fmla="*/ 5 h 26"/>
                <a:gd name="T6" fmla="*/ 17 w 31"/>
                <a:gd name="T7" fmla="*/ 5 h 26"/>
                <a:gd name="T8" fmla="*/ 12 w 31"/>
                <a:gd name="T9" fmla="*/ 1 h 26"/>
                <a:gd name="T10" fmla="*/ 10 w 31"/>
                <a:gd name="T11" fmla="*/ 0 h 26"/>
                <a:gd name="T12" fmla="*/ 9 w 31"/>
                <a:gd name="T13" fmla="*/ 3 h 26"/>
                <a:gd name="T14" fmla="*/ 11 w 31"/>
                <a:gd name="T15" fmla="*/ 5 h 26"/>
                <a:gd name="T16" fmla="*/ 6 w 31"/>
                <a:gd name="T17" fmla="*/ 5 h 26"/>
                <a:gd name="T18" fmla="*/ 2 w 31"/>
                <a:gd name="T19" fmla="*/ 4 h 26"/>
                <a:gd name="T20" fmla="*/ 4 w 31"/>
                <a:gd name="T21" fmla="*/ 9 h 26"/>
                <a:gd name="T22" fmla="*/ 6 w 31"/>
                <a:gd name="T23" fmla="*/ 14 h 26"/>
                <a:gd name="T24" fmla="*/ 10 w 31"/>
                <a:gd name="T25" fmla="*/ 18 h 26"/>
                <a:gd name="T26" fmla="*/ 11 w 31"/>
                <a:gd name="T27" fmla="*/ 21 h 26"/>
                <a:gd name="T28" fmla="*/ 19 w 31"/>
                <a:gd name="T29" fmla="*/ 17 h 26"/>
                <a:gd name="T30" fmla="*/ 20 w 31"/>
                <a:gd name="T31" fmla="*/ 23 h 26"/>
                <a:gd name="T32" fmla="*/ 25 w 31"/>
                <a:gd name="T33" fmla="*/ 26 h 26"/>
                <a:gd name="T34" fmla="*/ 26 w 31"/>
                <a:gd name="T35" fmla="*/ 22 h 26"/>
                <a:gd name="T36" fmla="*/ 29 w 31"/>
                <a:gd name="T37" fmla="*/ 9 h 26"/>
                <a:gd name="T38" fmla="*/ 3 w 31"/>
                <a:gd name="T39" fmla="*/ 18 h 26"/>
                <a:gd name="T40" fmla="*/ 0 w 31"/>
                <a:gd name="T41" fmla="*/ 16 h 26"/>
                <a:gd name="T42" fmla="*/ 2 w 31"/>
                <a:gd name="T43" fmla="*/ 20 h 26"/>
                <a:gd name="T44" fmla="*/ 6 w 31"/>
                <a:gd name="T45" fmla="*/ 22 h 26"/>
                <a:gd name="T46" fmla="*/ 7 w 31"/>
                <a:gd name="T47" fmla="*/ 22 h 26"/>
                <a:gd name="T48" fmla="*/ 6 w 31"/>
                <a:gd name="T49" fmla="*/ 19 h 26"/>
                <a:gd name="T50" fmla="*/ 3 w 31"/>
                <a:gd name="T51" fmla="*/ 18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26">
                  <a:moveTo>
                    <a:pt x="29" y="9"/>
                  </a:moveTo>
                  <a:cubicBezTo>
                    <a:pt x="29" y="7"/>
                    <a:pt x="26" y="5"/>
                    <a:pt x="24" y="2"/>
                  </a:cubicBezTo>
                  <a:cubicBezTo>
                    <a:pt x="23" y="4"/>
                    <a:pt x="20" y="3"/>
                    <a:pt x="20" y="5"/>
                  </a:cubicBezTo>
                  <a:cubicBezTo>
                    <a:pt x="19" y="6"/>
                    <a:pt x="18" y="4"/>
                    <a:pt x="17" y="5"/>
                  </a:cubicBezTo>
                  <a:cubicBezTo>
                    <a:pt x="16" y="5"/>
                    <a:pt x="14" y="1"/>
                    <a:pt x="12" y="1"/>
                  </a:cubicBezTo>
                  <a:cubicBezTo>
                    <a:pt x="12" y="1"/>
                    <a:pt x="11" y="1"/>
                    <a:pt x="10" y="0"/>
                  </a:cubicBezTo>
                  <a:cubicBezTo>
                    <a:pt x="10" y="1"/>
                    <a:pt x="9" y="2"/>
                    <a:pt x="9" y="3"/>
                  </a:cubicBezTo>
                  <a:cubicBezTo>
                    <a:pt x="10" y="4"/>
                    <a:pt x="12" y="5"/>
                    <a:pt x="11" y="5"/>
                  </a:cubicBezTo>
                  <a:cubicBezTo>
                    <a:pt x="10" y="6"/>
                    <a:pt x="7" y="6"/>
                    <a:pt x="6" y="5"/>
                  </a:cubicBezTo>
                  <a:cubicBezTo>
                    <a:pt x="5" y="4"/>
                    <a:pt x="3" y="3"/>
                    <a:pt x="2" y="4"/>
                  </a:cubicBezTo>
                  <a:cubicBezTo>
                    <a:pt x="2" y="5"/>
                    <a:pt x="5" y="7"/>
                    <a:pt x="4" y="9"/>
                  </a:cubicBezTo>
                  <a:cubicBezTo>
                    <a:pt x="4" y="10"/>
                    <a:pt x="6" y="12"/>
                    <a:pt x="6" y="14"/>
                  </a:cubicBezTo>
                  <a:cubicBezTo>
                    <a:pt x="6" y="16"/>
                    <a:pt x="10" y="17"/>
                    <a:pt x="10" y="18"/>
                  </a:cubicBezTo>
                  <a:cubicBezTo>
                    <a:pt x="10" y="19"/>
                    <a:pt x="11" y="20"/>
                    <a:pt x="11" y="21"/>
                  </a:cubicBezTo>
                  <a:cubicBezTo>
                    <a:pt x="15" y="20"/>
                    <a:pt x="17" y="18"/>
                    <a:pt x="19" y="17"/>
                  </a:cubicBezTo>
                  <a:cubicBezTo>
                    <a:pt x="22" y="15"/>
                    <a:pt x="21" y="22"/>
                    <a:pt x="20" y="23"/>
                  </a:cubicBezTo>
                  <a:cubicBezTo>
                    <a:pt x="20" y="23"/>
                    <a:pt x="22" y="25"/>
                    <a:pt x="25" y="26"/>
                  </a:cubicBezTo>
                  <a:cubicBezTo>
                    <a:pt x="25" y="24"/>
                    <a:pt x="25" y="23"/>
                    <a:pt x="26" y="22"/>
                  </a:cubicBezTo>
                  <a:cubicBezTo>
                    <a:pt x="29" y="18"/>
                    <a:pt x="31" y="12"/>
                    <a:pt x="29" y="9"/>
                  </a:cubicBezTo>
                  <a:close/>
                  <a:moveTo>
                    <a:pt x="3" y="18"/>
                  </a:moveTo>
                  <a:cubicBezTo>
                    <a:pt x="3" y="18"/>
                    <a:pt x="1" y="17"/>
                    <a:pt x="0" y="16"/>
                  </a:cubicBezTo>
                  <a:cubicBezTo>
                    <a:pt x="1" y="18"/>
                    <a:pt x="1" y="19"/>
                    <a:pt x="2" y="20"/>
                  </a:cubicBezTo>
                  <a:cubicBezTo>
                    <a:pt x="5" y="21"/>
                    <a:pt x="1" y="22"/>
                    <a:pt x="6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1"/>
                    <a:pt x="8" y="21"/>
                    <a:pt x="6" y="19"/>
                  </a:cubicBezTo>
                  <a:cubicBezTo>
                    <a:pt x="5" y="17"/>
                    <a:pt x="4" y="18"/>
                    <a:pt x="3" y="18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77" name="Freeform 170">
              <a:extLst>
                <a:ext uri="{FF2B5EF4-FFF2-40B4-BE49-F238E27FC236}">
                  <a16:creationId xmlns:a16="http://schemas.microsoft.com/office/drawing/2014/main" xmlns="" id="{B8BD2634-5771-442F-9BC9-809FBF033861}"/>
                </a:ext>
              </a:extLst>
            </p:cNvPr>
            <p:cNvSpPr>
              <a:spLocks/>
            </p:cNvSpPr>
            <p:nvPr/>
          </p:nvSpPr>
          <p:spPr bwMode="auto">
            <a:xfrm>
              <a:off x="7246322" y="3080451"/>
              <a:ext cx="337834" cy="244874"/>
            </a:xfrm>
            <a:custGeom>
              <a:avLst/>
              <a:gdLst>
                <a:gd name="T0" fmla="*/ 87 w 90"/>
                <a:gd name="T1" fmla="*/ 10 h 65"/>
                <a:gd name="T2" fmla="*/ 84 w 90"/>
                <a:gd name="T3" fmla="*/ 8 h 65"/>
                <a:gd name="T4" fmla="*/ 77 w 90"/>
                <a:gd name="T5" fmla="*/ 12 h 65"/>
                <a:gd name="T6" fmla="*/ 74 w 90"/>
                <a:gd name="T7" fmla="*/ 13 h 65"/>
                <a:gd name="T8" fmla="*/ 71 w 90"/>
                <a:gd name="T9" fmla="*/ 13 h 65"/>
                <a:gd name="T10" fmla="*/ 71 w 90"/>
                <a:gd name="T11" fmla="*/ 6 h 65"/>
                <a:gd name="T12" fmla="*/ 68 w 90"/>
                <a:gd name="T13" fmla="*/ 1 h 65"/>
                <a:gd name="T14" fmla="*/ 63 w 90"/>
                <a:gd name="T15" fmla="*/ 6 h 65"/>
                <a:gd name="T16" fmla="*/ 57 w 90"/>
                <a:gd name="T17" fmla="*/ 9 h 65"/>
                <a:gd name="T18" fmla="*/ 50 w 90"/>
                <a:gd name="T19" fmla="*/ 11 h 65"/>
                <a:gd name="T20" fmla="*/ 45 w 90"/>
                <a:gd name="T21" fmla="*/ 9 h 65"/>
                <a:gd name="T22" fmla="*/ 40 w 90"/>
                <a:gd name="T23" fmla="*/ 8 h 65"/>
                <a:gd name="T24" fmla="*/ 35 w 90"/>
                <a:gd name="T25" fmla="*/ 7 h 65"/>
                <a:gd name="T26" fmla="*/ 30 w 90"/>
                <a:gd name="T27" fmla="*/ 10 h 65"/>
                <a:gd name="T28" fmla="*/ 26 w 90"/>
                <a:gd name="T29" fmla="*/ 16 h 65"/>
                <a:gd name="T30" fmla="*/ 17 w 90"/>
                <a:gd name="T31" fmla="*/ 21 h 65"/>
                <a:gd name="T32" fmla="*/ 12 w 90"/>
                <a:gd name="T33" fmla="*/ 23 h 65"/>
                <a:gd name="T34" fmla="*/ 7 w 90"/>
                <a:gd name="T35" fmla="*/ 22 h 65"/>
                <a:gd name="T36" fmla="*/ 5 w 90"/>
                <a:gd name="T37" fmla="*/ 25 h 65"/>
                <a:gd name="T38" fmla="*/ 2 w 90"/>
                <a:gd name="T39" fmla="*/ 29 h 65"/>
                <a:gd name="T40" fmla="*/ 1 w 90"/>
                <a:gd name="T41" fmla="*/ 35 h 65"/>
                <a:gd name="T42" fmla="*/ 1 w 90"/>
                <a:gd name="T43" fmla="*/ 42 h 65"/>
                <a:gd name="T44" fmla="*/ 2 w 90"/>
                <a:gd name="T45" fmla="*/ 49 h 65"/>
                <a:gd name="T46" fmla="*/ 9 w 90"/>
                <a:gd name="T47" fmla="*/ 52 h 65"/>
                <a:gd name="T48" fmla="*/ 2 w 90"/>
                <a:gd name="T49" fmla="*/ 61 h 65"/>
                <a:gd name="T50" fmla="*/ 3 w 90"/>
                <a:gd name="T51" fmla="*/ 63 h 65"/>
                <a:gd name="T52" fmla="*/ 13 w 90"/>
                <a:gd name="T53" fmla="*/ 64 h 65"/>
                <a:gd name="T54" fmla="*/ 38 w 90"/>
                <a:gd name="T55" fmla="*/ 61 h 65"/>
                <a:gd name="T56" fmla="*/ 37 w 90"/>
                <a:gd name="T57" fmla="*/ 54 h 65"/>
                <a:gd name="T58" fmla="*/ 42 w 90"/>
                <a:gd name="T59" fmla="*/ 52 h 65"/>
                <a:gd name="T60" fmla="*/ 47 w 90"/>
                <a:gd name="T61" fmla="*/ 50 h 65"/>
                <a:gd name="T62" fmla="*/ 53 w 90"/>
                <a:gd name="T63" fmla="*/ 48 h 65"/>
                <a:gd name="T64" fmla="*/ 56 w 90"/>
                <a:gd name="T65" fmla="*/ 45 h 65"/>
                <a:gd name="T66" fmla="*/ 58 w 90"/>
                <a:gd name="T67" fmla="*/ 39 h 65"/>
                <a:gd name="T68" fmla="*/ 63 w 90"/>
                <a:gd name="T69" fmla="*/ 36 h 65"/>
                <a:gd name="T70" fmla="*/ 61 w 90"/>
                <a:gd name="T71" fmla="*/ 32 h 65"/>
                <a:gd name="T72" fmla="*/ 68 w 90"/>
                <a:gd name="T73" fmla="*/ 32 h 65"/>
                <a:gd name="T74" fmla="*/ 68 w 90"/>
                <a:gd name="T75" fmla="*/ 27 h 65"/>
                <a:gd name="T76" fmla="*/ 71 w 90"/>
                <a:gd name="T77" fmla="*/ 23 h 65"/>
                <a:gd name="T78" fmla="*/ 70 w 90"/>
                <a:gd name="T79" fmla="*/ 19 h 65"/>
                <a:gd name="T80" fmla="*/ 71 w 90"/>
                <a:gd name="T81" fmla="*/ 16 h 65"/>
                <a:gd name="T82" fmla="*/ 72 w 90"/>
                <a:gd name="T83" fmla="*/ 16 h 65"/>
                <a:gd name="T84" fmla="*/ 75 w 90"/>
                <a:gd name="T85" fmla="*/ 15 h 65"/>
                <a:gd name="T86" fmla="*/ 83 w 90"/>
                <a:gd name="T87" fmla="*/ 12 h 65"/>
                <a:gd name="T88" fmla="*/ 90 w 90"/>
                <a:gd name="T89" fmla="*/ 10 h 65"/>
                <a:gd name="T90" fmla="*/ 87 w 90"/>
                <a:gd name="T91" fmla="*/ 1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0" h="65">
                  <a:moveTo>
                    <a:pt x="87" y="10"/>
                  </a:moveTo>
                  <a:cubicBezTo>
                    <a:pt x="85" y="10"/>
                    <a:pt x="86" y="9"/>
                    <a:pt x="84" y="8"/>
                  </a:cubicBezTo>
                  <a:cubicBezTo>
                    <a:pt x="83" y="7"/>
                    <a:pt x="80" y="10"/>
                    <a:pt x="77" y="12"/>
                  </a:cubicBezTo>
                  <a:cubicBezTo>
                    <a:pt x="76" y="13"/>
                    <a:pt x="75" y="13"/>
                    <a:pt x="74" y="13"/>
                  </a:cubicBezTo>
                  <a:cubicBezTo>
                    <a:pt x="73" y="14"/>
                    <a:pt x="72" y="14"/>
                    <a:pt x="71" y="13"/>
                  </a:cubicBezTo>
                  <a:cubicBezTo>
                    <a:pt x="70" y="12"/>
                    <a:pt x="74" y="7"/>
                    <a:pt x="71" y="6"/>
                  </a:cubicBezTo>
                  <a:cubicBezTo>
                    <a:pt x="68" y="5"/>
                    <a:pt x="71" y="1"/>
                    <a:pt x="68" y="1"/>
                  </a:cubicBezTo>
                  <a:cubicBezTo>
                    <a:pt x="66" y="0"/>
                    <a:pt x="63" y="4"/>
                    <a:pt x="63" y="6"/>
                  </a:cubicBezTo>
                  <a:cubicBezTo>
                    <a:pt x="63" y="8"/>
                    <a:pt x="57" y="7"/>
                    <a:pt x="57" y="9"/>
                  </a:cubicBezTo>
                  <a:cubicBezTo>
                    <a:pt x="57" y="11"/>
                    <a:pt x="51" y="9"/>
                    <a:pt x="50" y="11"/>
                  </a:cubicBezTo>
                  <a:cubicBezTo>
                    <a:pt x="49" y="13"/>
                    <a:pt x="47" y="9"/>
                    <a:pt x="45" y="9"/>
                  </a:cubicBezTo>
                  <a:cubicBezTo>
                    <a:pt x="43" y="9"/>
                    <a:pt x="42" y="7"/>
                    <a:pt x="40" y="8"/>
                  </a:cubicBezTo>
                  <a:cubicBezTo>
                    <a:pt x="38" y="8"/>
                    <a:pt x="36" y="7"/>
                    <a:pt x="35" y="7"/>
                  </a:cubicBezTo>
                  <a:cubicBezTo>
                    <a:pt x="33" y="6"/>
                    <a:pt x="32" y="10"/>
                    <a:pt x="30" y="10"/>
                  </a:cubicBezTo>
                  <a:cubicBezTo>
                    <a:pt x="28" y="9"/>
                    <a:pt x="27" y="13"/>
                    <a:pt x="26" y="16"/>
                  </a:cubicBezTo>
                  <a:cubicBezTo>
                    <a:pt x="25" y="18"/>
                    <a:pt x="17" y="18"/>
                    <a:pt x="17" y="21"/>
                  </a:cubicBezTo>
                  <a:cubicBezTo>
                    <a:pt x="17" y="24"/>
                    <a:pt x="12" y="25"/>
                    <a:pt x="12" y="23"/>
                  </a:cubicBezTo>
                  <a:cubicBezTo>
                    <a:pt x="11" y="21"/>
                    <a:pt x="8" y="22"/>
                    <a:pt x="7" y="22"/>
                  </a:cubicBezTo>
                  <a:cubicBezTo>
                    <a:pt x="7" y="21"/>
                    <a:pt x="4" y="22"/>
                    <a:pt x="5" y="25"/>
                  </a:cubicBezTo>
                  <a:cubicBezTo>
                    <a:pt x="5" y="27"/>
                    <a:pt x="2" y="28"/>
                    <a:pt x="2" y="29"/>
                  </a:cubicBezTo>
                  <a:cubicBezTo>
                    <a:pt x="2" y="30"/>
                    <a:pt x="0" y="33"/>
                    <a:pt x="1" y="35"/>
                  </a:cubicBezTo>
                  <a:cubicBezTo>
                    <a:pt x="2" y="36"/>
                    <a:pt x="0" y="39"/>
                    <a:pt x="1" y="42"/>
                  </a:cubicBezTo>
                  <a:cubicBezTo>
                    <a:pt x="3" y="44"/>
                    <a:pt x="2" y="48"/>
                    <a:pt x="2" y="49"/>
                  </a:cubicBezTo>
                  <a:cubicBezTo>
                    <a:pt x="3" y="50"/>
                    <a:pt x="8" y="49"/>
                    <a:pt x="9" y="52"/>
                  </a:cubicBezTo>
                  <a:cubicBezTo>
                    <a:pt x="10" y="55"/>
                    <a:pt x="2" y="59"/>
                    <a:pt x="2" y="61"/>
                  </a:cubicBezTo>
                  <a:cubicBezTo>
                    <a:pt x="2" y="61"/>
                    <a:pt x="3" y="62"/>
                    <a:pt x="3" y="63"/>
                  </a:cubicBezTo>
                  <a:cubicBezTo>
                    <a:pt x="6" y="63"/>
                    <a:pt x="10" y="63"/>
                    <a:pt x="13" y="64"/>
                  </a:cubicBezTo>
                  <a:cubicBezTo>
                    <a:pt x="17" y="65"/>
                    <a:pt x="38" y="61"/>
                    <a:pt x="38" y="61"/>
                  </a:cubicBezTo>
                  <a:cubicBezTo>
                    <a:pt x="38" y="60"/>
                    <a:pt x="37" y="55"/>
                    <a:pt x="37" y="54"/>
                  </a:cubicBezTo>
                  <a:cubicBezTo>
                    <a:pt x="38" y="54"/>
                    <a:pt x="40" y="51"/>
                    <a:pt x="42" y="52"/>
                  </a:cubicBezTo>
                  <a:cubicBezTo>
                    <a:pt x="45" y="52"/>
                    <a:pt x="47" y="52"/>
                    <a:pt x="47" y="50"/>
                  </a:cubicBezTo>
                  <a:cubicBezTo>
                    <a:pt x="47" y="49"/>
                    <a:pt x="53" y="47"/>
                    <a:pt x="53" y="48"/>
                  </a:cubicBezTo>
                  <a:cubicBezTo>
                    <a:pt x="54" y="50"/>
                    <a:pt x="56" y="49"/>
                    <a:pt x="56" y="45"/>
                  </a:cubicBezTo>
                  <a:cubicBezTo>
                    <a:pt x="56" y="42"/>
                    <a:pt x="56" y="39"/>
                    <a:pt x="58" y="39"/>
                  </a:cubicBezTo>
                  <a:cubicBezTo>
                    <a:pt x="61" y="39"/>
                    <a:pt x="63" y="37"/>
                    <a:pt x="63" y="36"/>
                  </a:cubicBezTo>
                  <a:cubicBezTo>
                    <a:pt x="62" y="35"/>
                    <a:pt x="60" y="33"/>
                    <a:pt x="61" y="32"/>
                  </a:cubicBezTo>
                  <a:cubicBezTo>
                    <a:pt x="61" y="31"/>
                    <a:pt x="67" y="34"/>
                    <a:pt x="68" y="32"/>
                  </a:cubicBezTo>
                  <a:cubicBezTo>
                    <a:pt x="68" y="31"/>
                    <a:pt x="67" y="29"/>
                    <a:pt x="68" y="27"/>
                  </a:cubicBezTo>
                  <a:cubicBezTo>
                    <a:pt x="69" y="26"/>
                    <a:pt x="71" y="24"/>
                    <a:pt x="71" y="23"/>
                  </a:cubicBezTo>
                  <a:cubicBezTo>
                    <a:pt x="71" y="21"/>
                    <a:pt x="71" y="21"/>
                    <a:pt x="70" y="19"/>
                  </a:cubicBezTo>
                  <a:cubicBezTo>
                    <a:pt x="69" y="18"/>
                    <a:pt x="69" y="16"/>
                    <a:pt x="71" y="16"/>
                  </a:cubicBezTo>
                  <a:cubicBezTo>
                    <a:pt x="71" y="16"/>
                    <a:pt x="71" y="16"/>
                    <a:pt x="72" y="16"/>
                  </a:cubicBezTo>
                  <a:cubicBezTo>
                    <a:pt x="73" y="15"/>
                    <a:pt x="74" y="15"/>
                    <a:pt x="75" y="15"/>
                  </a:cubicBezTo>
                  <a:cubicBezTo>
                    <a:pt x="77" y="13"/>
                    <a:pt x="82" y="11"/>
                    <a:pt x="83" y="12"/>
                  </a:cubicBezTo>
                  <a:cubicBezTo>
                    <a:pt x="85" y="13"/>
                    <a:pt x="88" y="12"/>
                    <a:pt x="90" y="10"/>
                  </a:cubicBezTo>
                  <a:cubicBezTo>
                    <a:pt x="89" y="10"/>
                    <a:pt x="87" y="9"/>
                    <a:pt x="87" y="10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78" name="Freeform 171">
              <a:extLst>
                <a:ext uri="{FF2B5EF4-FFF2-40B4-BE49-F238E27FC236}">
                  <a16:creationId xmlns:a16="http://schemas.microsoft.com/office/drawing/2014/main" xmlns="" id="{0120E0A7-DDCF-45B8-A561-51770555F6CE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7219" y="3119947"/>
              <a:ext cx="387965" cy="349537"/>
            </a:xfrm>
            <a:custGeom>
              <a:avLst/>
              <a:gdLst>
                <a:gd name="T0" fmla="*/ 95 w 103"/>
                <a:gd name="T1" fmla="*/ 5 h 93"/>
                <a:gd name="T2" fmla="*/ 88 w 103"/>
                <a:gd name="T3" fmla="*/ 1 h 93"/>
                <a:gd name="T4" fmla="*/ 80 w 103"/>
                <a:gd name="T5" fmla="*/ 2 h 93"/>
                <a:gd name="T6" fmla="*/ 69 w 103"/>
                <a:gd name="T7" fmla="*/ 6 h 93"/>
                <a:gd name="T8" fmla="*/ 67 w 103"/>
                <a:gd name="T9" fmla="*/ 9 h 93"/>
                <a:gd name="T10" fmla="*/ 65 w 103"/>
                <a:gd name="T11" fmla="*/ 17 h 93"/>
                <a:gd name="T12" fmla="*/ 58 w 103"/>
                <a:gd name="T13" fmla="*/ 22 h 93"/>
                <a:gd name="T14" fmla="*/ 55 w 103"/>
                <a:gd name="T15" fmla="*/ 29 h 93"/>
                <a:gd name="T16" fmla="*/ 50 w 103"/>
                <a:gd name="T17" fmla="*/ 38 h 93"/>
                <a:gd name="T18" fmla="*/ 39 w 103"/>
                <a:gd name="T19" fmla="*/ 42 h 93"/>
                <a:gd name="T20" fmla="*/ 35 w 103"/>
                <a:gd name="T21" fmla="*/ 51 h 93"/>
                <a:gd name="T22" fmla="*/ 0 w 103"/>
                <a:gd name="T23" fmla="*/ 53 h 93"/>
                <a:gd name="T24" fmla="*/ 10 w 103"/>
                <a:gd name="T25" fmla="*/ 62 h 93"/>
                <a:gd name="T26" fmla="*/ 14 w 103"/>
                <a:gd name="T27" fmla="*/ 73 h 93"/>
                <a:gd name="T28" fmla="*/ 5 w 103"/>
                <a:gd name="T29" fmla="*/ 81 h 93"/>
                <a:gd name="T30" fmla="*/ 16 w 103"/>
                <a:gd name="T31" fmla="*/ 82 h 93"/>
                <a:gd name="T32" fmla="*/ 31 w 103"/>
                <a:gd name="T33" fmla="*/ 81 h 93"/>
                <a:gd name="T34" fmla="*/ 39 w 103"/>
                <a:gd name="T35" fmla="*/ 86 h 93"/>
                <a:gd name="T36" fmla="*/ 46 w 103"/>
                <a:gd name="T37" fmla="*/ 93 h 93"/>
                <a:gd name="T38" fmla="*/ 47 w 103"/>
                <a:gd name="T39" fmla="*/ 93 h 93"/>
                <a:gd name="T40" fmla="*/ 59 w 103"/>
                <a:gd name="T41" fmla="*/ 89 h 93"/>
                <a:gd name="T42" fmla="*/ 61 w 103"/>
                <a:gd name="T43" fmla="*/ 82 h 93"/>
                <a:gd name="T44" fmla="*/ 55 w 103"/>
                <a:gd name="T45" fmla="*/ 71 h 93"/>
                <a:gd name="T46" fmla="*/ 64 w 103"/>
                <a:gd name="T47" fmla="*/ 65 h 93"/>
                <a:gd name="T48" fmla="*/ 71 w 103"/>
                <a:gd name="T49" fmla="*/ 61 h 93"/>
                <a:gd name="T50" fmla="*/ 79 w 103"/>
                <a:gd name="T51" fmla="*/ 51 h 93"/>
                <a:gd name="T52" fmla="*/ 86 w 103"/>
                <a:gd name="T53" fmla="*/ 44 h 93"/>
                <a:gd name="T54" fmla="*/ 90 w 103"/>
                <a:gd name="T55" fmla="*/ 35 h 93"/>
                <a:gd name="T56" fmla="*/ 84 w 103"/>
                <a:gd name="T57" fmla="*/ 26 h 93"/>
                <a:gd name="T58" fmla="*/ 86 w 103"/>
                <a:gd name="T59" fmla="*/ 17 h 93"/>
                <a:gd name="T60" fmla="*/ 101 w 103"/>
                <a:gd name="T61" fmla="*/ 16 h 93"/>
                <a:gd name="T62" fmla="*/ 99 w 103"/>
                <a:gd name="T63" fmla="*/ 1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3" h="93">
                  <a:moveTo>
                    <a:pt x="99" y="10"/>
                  </a:moveTo>
                  <a:cubicBezTo>
                    <a:pt x="96" y="8"/>
                    <a:pt x="95" y="6"/>
                    <a:pt x="95" y="5"/>
                  </a:cubicBezTo>
                  <a:cubicBezTo>
                    <a:pt x="95" y="4"/>
                    <a:pt x="92" y="2"/>
                    <a:pt x="90" y="1"/>
                  </a:cubicBezTo>
                  <a:cubicBezTo>
                    <a:pt x="89" y="1"/>
                    <a:pt x="89" y="1"/>
                    <a:pt x="88" y="1"/>
                  </a:cubicBezTo>
                  <a:cubicBezTo>
                    <a:pt x="88" y="1"/>
                    <a:pt x="87" y="0"/>
                    <a:pt x="87" y="0"/>
                  </a:cubicBezTo>
                  <a:cubicBezTo>
                    <a:pt x="85" y="2"/>
                    <a:pt x="82" y="3"/>
                    <a:pt x="80" y="2"/>
                  </a:cubicBezTo>
                  <a:cubicBezTo>
                    <a:pt x="79" y="1"/>
                    <a:pt x="74" y="3"/>
                    <a:pt x="72" y="5"/>
                  </a:cubicBezTo>
                  <a:cubicBezTo>
                    <a:pt x="71" y="5"/>
                    <a:pt x="70" y="5"/>
                    <a:pt x="69" y="6"/>
                  </a:cubicBezTo>
                  <a:cubicBezTo>
                    <a:pt x="68" y="6"/>
                    <a:pt x="68" y="6"/>
                    <a:pt x="68" y="6"/>
                  </a:cubicBezTo>
                  <a:cubicBezTo>
                    <a:pt x="66" y="6"/>
                    <a:pt x="66" y="8"/>
                    <a:pt x="67" y="9"/>
                  </a:cubicBezTo>
                  <a:cubicBezTo>
                    <a:pt x="68" y="11"/>
                    <a:pt x="68" y="11"/>
                    <a:pt x="68" y="13"/>
                  </a:cubicBezTo>
                  <a:cubicBezTo>
                    <a:pt x="68" y="14"/>
                    <a:pt x="66" y="16"/>
                    <a:pt x="65" y="17"/>
                  </a:cubicBezTo>
                  <a:cubicBezTo>
                    <a:pt x="64" y="19"/>
                    <a:pt x="65" y="21"/>
                    <a:pt x="65" y="22"/>
                  </a:cubicBezTo>
                  <a:cubicBezTo>
                    <a:pt x="64" y="24"/>
                    <a:pt x="58" y="21"/>
                    <a:pt x="58" y="22"/>
                  </a:cubicBezTo>
                  <a:cubicBezTo>
                    <a:pt x="57" y="23"/>
                    <a:pt x="59" y="25"/>
                    <a:pt x="60" y="26"/>
                  </a:cubicBezTo>
                  <a:cubicBezTo>
                    <a:pt x="60" y="27"/>
                    <a:pt x="58" y="29"/>
                    <a:pt x="55" y="29"/>
                  </a:cubicBezTo>
                  <a:cubicBezTo>
                    <a:pt x="53" y="29"/>
                    <a:pt x="53" y="32"/>
                    <a:pt x="53" y="35"/>
                  </a:cubicBezTo>
                  <a:cubicBezTo>
                    <a:pt x="53" y="39"/>
                    <a:pt x="51" y="40"/>
                    <a:pt x="50" y="38"/>
                  </a:cubicBezTo>
                  <a:cubicBezTo>
                    <a:pt x="50" y="37"/>
                    <a:pt x="44" y="39"/>
                    <a:pt x="44" y="40"/>
                  </a:cubicBezTo>
                  <a:cubicBezTo>
                    <a:pt x="44" y="42"/>
                    <a:pt x="42" y="42"/>
                    <a:pt x="39" y="42"/>
                  </a:cubicBezTo>
                  <a:cubicBezTo>
                    <a:pt x="37" y="41"/>
                    <a:pt x="35" y="44"/>
                    <a:pt x="34" y="44"/>
                  </a:cubicBezTo>
                  <a:cubicBezTo>
                    <a:pt x="34" y="45"/>
                    <a:pt x="35" y="50"/>
                    <a:pt x="35" y="51"/>
                  </a:cubicBezTo>
                  <a:cubicBezTo>
                    <a:pt x="35" y="51"/>
                    <a:pt x="14" y="55"/>
                    <a:pt x="10" y="54"/>
                  </a:cubicBezTo>
                  <a:cubicBezTo>
                    <a:pt x="7" y="53"/>
                    <a:pt x="3" y="53"/>
                    <a:pt x="0" y="53"/>
                  </a:cubicBezTo>
                  <a:cubicBezTo>
                    <a:pt x="1" y="54"/>
                    <a:pt x="3" y="55"/>
                    <a:pt x="3" y="56"/>
                  </a:cubicBezTo>
                  <a:cubicBezTo>
                    <a:pt x="4" y="58"/>
                    <a:pt x="7" y="60"/>
                    <a:pt x="10" y="62"/>
                  </a:cubicBezTo>
                  <a:cubicBezTo>
                    <a:pt x="13" y="63"/>
                    <a:pt x="11" y="68"/>
                    <a:pt x="13" y="68"/>
                  </a:cubicBezTo>
                  <a:cubicBezTo>
                    <a:pt x="14" y="69"/>
                    <a:pt x="16" y="73"/>
                    <a:pt x="14" y="73"/>
                  </a:cubicBezTo>
                  <a:cubicBezTo>
                    <a:pt x="12" y="73"/>
                    <a:pt x="10" y="74"/>
                    <a:pt x="8" y="75"/>
                  </a:cubicBezTo>
                  <a:cubicBezTo>
                    <a:pt x="7" y="76"/>
                    <a:pt x="4" y="78"/>
                    <a:pt x="5" y="81"/>
                  </a:cubicBezTo>
                  <a:cubicBezTo>
                    <a:pt x="5" y="82"/>
                    <a:pt x="5" y="82"/>
                    <a:pt x="5" y="83"/>
                  </a:cubicBezTo>
                  <a:cubicBezTo>
                    <a:pt x="10" y="83"/>
                    <a:pt x="16" y="83"/>
                    <a:pt x="16" y="82"/>
                  </a:cubicBezTo>
                  <a:cubicBezTo>
                    <a:pt x="17" y="81"/>
                    <a:pt x="20" y="80"/>
                    <a:pt x="21" y="81"/>
                  </a:cubicBezTo>
                  <a:cubicBezTo>
                    <a:pt x="23" y="82"/>
                    <a:pt x="29" y="83"/>
                    <a:pt x="31" y="81"/>
                  </a:cubicBezTo>
                  <a:cubicBezTo>
                    <a:pt x="34" y="79"/>
                    <a:pt x="36" y="81"/>
                    <a:pt x="36" y="83"/>
                  </a:cubicBezTo>
                  <a:cubicBezTo>
                    <a:pt x="36" y="84"/>
                    <a:pt x="38" y="85"/>
                    <a:pt x="39" y="86"/>
                  </a:cubicBezTo>
                  <a:cubicBezTo>
                    <a:pt x="40" y="87"/>
                    <a:pt x="39" y="89"/>
                    <a:pt x="40" y="90"/>
                  </a:cubicBezTo>
                  <a:cubicBezTo>
                    <a:pt x="41" y="92"/>
                    <a:pt x="43" y="91"/>
                    <a:pt x="46" y="93"/>
                  </a:cubicBezTo>
                  <a:cubicBezTo>
                    <a:pt x="46" y="93"/>
                    <a:pt x="46" y="93"/>
                    <a:pt x="47" y="93"/>
                  </a:cubicBezTo>
                  <a:cubicBezTo>
                    <a:pt x="47" y="93"/>
                    <a:pt x="47" y="93"/>
                    <a:pt x="47" y="93"/>
                  </a:cubicBezTo>
                  <a:cubicBezTo>
                    <a:pt x="49" y="91"/>
                    <a:pt x="49" y="88"/>
                    <a:pt x="53" y="89"/>
                  </a:cubicBezTo>
                  <a:cubicBezTo>
                    <a:pt x="57" y="90"/>
                    <a:pt x="56" y="88"/>
                    <a:pt x="59" y="89"/>
                  </a:cubicBezTo>
                  <a:cubicBezTo>
                    <a:pt x="61" y="89"/>
                    <a:pt x="62" y="89"/>
                    <a:pt x="63" y="87"/>
                  </a:cubicBezTo>
                  <a:cubicBezTo>
                    <a:pt x="64" y="86"/>
                    <a:pt x="62" y="83"/>
                    <a:pt x="61" y="82"/>
                  </a:cubicBezTo>
                  <a:cubicBezTo>
                    <a:pt x="60" y="81"/>
                    <a:pt x="58" y="78"/>
                    <a:pt x="58" y="75"/>
                  </a:cubicBezTo>
                  <a:cubicBezTo>
                    <a:pt x="59" y="73"/>
                    <a:pt x="55" y="73"/>
                    <a:pt x="55" y="71"/>
                  </a:cubicBezTo>
                  <a:cubicBezTo>
                    <a:pt x="55" y="69"/>
                    <a:pt x="58" y="66"/>
                    <a:pt x="59" y="65"/>
                  </a:cubicBezTo>
                  <a:cubicBezTo>
                    <a:pt x="60" y="64"/>
                    <a:pt x="63" y="67"/>
                    <a:pt x="64" y="65"/>
                  </a:cubicBezTo>
                  <a:cubicBezTo>
                    <a:pt x="65" y="64"/>
                    <a:pt x="67" y="65"/>
                    <a:pt x="68" y="65"/>
                  </a:cubicBezTo>
                  <a:cubicBezTo>
                    <a:pt x="69" y="65"/>
                    <a:pt x="71" y="63"/>
                    <a:pt x="71" y="61"/>
                  </a:cubicBezTo>
                  <a:cubicBezTo>
                    <a:pt x="72" y="58"/>
                    <a:pt x="76" y="58"/>
                    <a:pt x="77" y="57"/>
                  </a:cubicBezTo>
                  <a:cubicBezTo>
                    <a:pt x="77" y="57"/>
                    <a:pt x="79" y="52"/>
                    <a:pt x="79" y="51"/>
                  </a:cubicBezTo>
                  <a:cubicBezTo>
                    <a:pt x="80" y="50"/>
                    <a:pt x="83" y="50"/>
                    <a:pt x="83" y="48"/>
                  </a:cubicBezTo>
                  <a:cubicBezTo>
                    <a:pt x="83" y="45"/>
                    <a:pt x="84" y="45"/>
                    <a:pt x="86" y="44"/>
                  </a:cubicBezTo>
                  <a:cubicBezTo>
                    <a:pt x="87" y="44"/>
                    <a:pt x="87" y="42"/>
                    <a:pt x="87" y="40"/>
                  </a:cubicBezTo>
                  <a:cubicBezTo>
                    <a:pt x="87" y="38"/>
                    <a:pt x="88" y="35"/>
                    <a:pt x="90" y="35"/>
                  </a:cubicBezTo>
                  <a:cubicBezTo>
                    <a:pt x="92" y="34"/>
                    <a:pt x="89" y="32"/>
                    <a:pt x="87" y="32"/>
                  </a:cubicBezTo>
                  <a:cubicBezTo>
                    <a:pt x="85" y="33"/>
                    <a:pt x="84" y="26"/>
                    <a:pt x="84" y="26"/>
                  </a:cubicBezTo>
                  <a:cubicBezTo>
                    <a:pt x="84" y="26"/>
                    <a:pt x="84" y="21"/>
                    <a:pt x="83" y="20"/>
                  </a:cubicBezTo>
                  <a:cubicBezTo>
                    <a:pt x="81" y="20"/>
                    <a:pt x="83" y="17"/>
                    <a:pt x="86" y="17"/>
                  </a:cubicBezTo>
                  <a:cubicBezTo>
                    <a:pt x="88" y="17"/>
                    <a:pt x="93" y="20"/>
                    <a:pt x="95" y="19"/>
                  </a:cubicBezTo>
                  <a:cubicBezTo>
                    <a:pt x="97" y="18"/>
                    <a:pt x="100" y="17"/>
                    <a:pt x="101" y="16"/>
                  </a:cubicBezTo>
                  <a:cubicBezTo>
                    <a:pt x="102" y="16"/>
                    <a:pt x="103" y="14"/>
                    <a:pt x="103" y="12"/>
                  </a:cubicBezTo>
                  <a:cubicBezTo>
                    <a:pt x="102" y="12"/>
                    <a:pt x="100" y="11"/>
                    <a:pt x="99" y="10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79" name="Freeform 172">
              <a:extLst>
                <a:ext uri="{FF2B5EF4-FFF2-40B4-BE49-F238E27FC236}">
                  <a16:creationId xmlns:a16="http://schemas.microsoft.com/office/drawing/2014/main" xmlns="" id="{573B7AB0-1A62-4993-97EA-AACD97FC446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35330" y="3899987"/>
              <a:ext cx="1076713" cy="392983"/>
            </a:xfrm>
            <a:custGeom>
              <a:avLst/>
              <a:gdLst>
                <a:gd name="T0" fmla="*/ 21 w 287"/>
                <a:gd name="T1" fmla="*/ 44 h 104"/>
                <a:gd name="T2" fmla="*/ 81 w 287"/>
                <a:gd name="T3" fmla="*/ 55 h 104"/>
                <a:gd name="T4" fmla="*/ 12 w 287"/>
                <a:gd name="T5" fmla="*/ 28 h 104"/>
                <a:gd name="T6" fmla="*/ 154 w 287"/>
                <a:gd name="T7" fmla="*/ 73 h 104"/>
                <a:gd name="T8" fmla="*/ 160 w 287"/>
                <a:gd name="T9" fmla="*/ 59 h 104"/>
                <a:gd name="T10" fmla="*/ 169 w 287"/>
                <a:gd name="T11" fmla="*/ 61 h 104"/>
                <a:gd name="T12" fmla="*/ 175 w 287"/>
                <a:gd name="T13" fmla="*/ 42 h 104"/>
                <a:gd name="T14" fmla="*/ 175 w 287"/>
                <a:gd name="T15" fmla="*/ 35 h 104"/>
                <a:gd name="T16" fmla="*/ 164 w 287"/>
                <a:gd name="T17" fmla="*/ 29 h 104"/>
                <a:gd name="T18" fmla="*/ 147 w 287"/>
                <a:gd name="T19" fmla="*/ 53 h 104"/>
                <a:gd name="T20" fmla="*/ 68 w 287"/>
                <a:gd name="T21" fmla="*/ 58 h 104"/>
                <a:gd name="T22" fmla="*/ 65 w 287"/>
                <a:gd name="T23" fmla="*/ 48 h 104"/>
                <a:gd name="T24" fmla="*/ 63 w 287"/>
                <a:gd name="T25" fmla="*/ 52 h 104"/>
                <a:gd name="T26" fmla="*/ 52 w 287"/>
                <a:gd name="T27" fmla="*/ 39 h 104"/>
                <a:gd name="T28" fmla="*/ 43 w 287"/>
                <a:gd name="T29" fmla="*/ 27 h 104"/>
                <a:gd name="T30" fmla="*/ 29 w 287"/>
                <a:gd name="T31" fmla="*/ 18 h 104"/>
                <a:gd name="T32" fmla="*/ 1 w 287"/>
                <a:gd name="T33" fmla="*/ 2 h 104"/>
                <a:gd name="T34" fmla="*/ 25 w 287"/>
                <a:gd name="T35" fmla="*/ 35 h 104"/>
                <a:gd name="T36" fmla="*/ 55 w 287"/>
                <a:gd name="T37" fmla="*/ 70 h 104"/>
                <a:gd name="T38" fmla="*/ 67 w 287"/>
                <a:gd name="T39" fmla="*/ 64 h 104"/>
                <a:gd name="T40" fmla="*/ 206 w 287"/>
                <a:gd name="T41" fmla="*/ 29 h 104"/>
                <a:gd name="T42" fmla="*/ 207 w 287"/>
                <a:gd name="T43" fmla="*/ 35 h 104"/>
                <a:gd name="T44" fmla="*/ 192 w 287"/>
                <a:gd name="T45" fmla="*/ 58 h 104"/>
                <a:gd name="T46" fmla="*/ 153 w 287"/>
                <a:gd name="T47" fmla="*/ 92 h 104"/>
                <a:gd name="T48" fmla="*/ 178 w 287"/>
                <a:gd name="T49" fmla="*/ 89 h 104"/>
                <a:gd name="T50" fmla="*/ 214 w 287"/>
                <a:gd name="T51" fmla="*/ 59 h 104"/>
                <a:gd name="T52" fmla="*/ 120 w 287"/>
                <a:gd name="T53" fmla="*/ 87 h 104"/>
                <a:gd name="T54" fmla="*/ 108 w 287"/>
                <a:gd name="T55" fmla="*/ 81 h 104"/>
                <a:gd name="T56" fmla="*/ 67 w 287"/>
                <a:gd name="T57" fmla="*/ 76 h 104"/>
                <a:gd name="T58" fmla="*/ 72 w 287"/>
                <a:gd name="T59" fmla="*/ 84 h 104"/>
                <a:gd name="T60" fmla="*/ 111 w 287"/>
                <a:gd name="T61" fmla="*/ 90 h 104"/>
                <a:gd name="T62" fmla="*/ 120 w 287"/>
                <a:gd name="T63" fmla="*/ 87 h 104"/>
                <a:gd name="T64" fmla="*/ 250 w 287"/>
                <a:gd name="T65" fmla="*/ 58 h 104"/>
                <a:gd name="T66" fmla="*/ 223 w 287"/>
                <a:gd name="T67" fmla="*/ 45 h 104"/>
                <a:gd name="T68" fmla="*/ 240 w 287"/>
                <a:gd name="T69" fmla="*/ 52 h 104"/>
                <a:gd name="T70" fmla="*/ 231 w 287"/>
                <a:gd name="T71" fmla="*/ 55 h 104"/>
                <a:gd name="T72" fmla="*/ 245 w 287"/>
                <a:gd name="T73" fmla="*/ 63 h 104"/>
                <a:gd name="T74" fmla="*/ 272 w 287"/>
                <a:gd name="T75" fmla="*/ 79 h 104"/>
                <a:gd name="T76" fmla="*/ 280 w 287"/>
                <a:gd name="T77" fmla="*/ 89 h 104"/>
                <a:gd name="T78" fmla="*/ 265 w 287"/>
                <a:gd name="T79" fmla="*/ 47 h 104"/>
                <a:gd name="T80" fmla="*/ 182 w 287"/>
                <a:gd name="T81" fmla="*/ 96 h 104"/>
                <a:gd name="T82" fmla="*/ 185 w 287"/>
                <a:gd name="T83" fmla="*/ 98 h 104"/>
                <a:gd name="T84" fmla="*/ 187 w 287"/>
                <a:gd name="T85" fmla="*/ 96 h 104"/>
                <a:gd name="T86" fmla="*/ 138 w 287"/>
                <a:gd name="T87" fmla="*/ 37 h 104"/>
                <a:gd name="T88" fmla="*/ 141 w 287"/>
                <a:gd name="T89" fmla="*/ 21 h 104"/>
                <a:gd name="T90" fmla="*/ 140 w 287"/>
                <a:gd name="T91" fmla="*/ 11 h 104"/>
                <a:gd name="T92" fmla="*/ 124 w 287"/>
                <a:gd name="T93" fmla="*/ 19 h 104"/>
                <a:gd name="T94" fmla="*/ 111 w 287"/>
                <a:gd name="T95" fmla="*/ 28 h 104"/>
                <a:gd name="T96" fmla="*/ 91 w 287"/>
                <a:gd name="T97" fmla="*/ 28 h 104"/>
                <a:gd name="T98" fmla="*/ 85 w 287"/>
                <a:gd name="T99" fmla="*/ 33 h 104"/>
                <a:gd name="T100" fmla="*/ 99 w 287"/>
                <a:gd name="T101" fmla="*/ 56 h 104"/>
                <a:gd name="T102" fmla="*/ 120 w 287"/>
                <a:gd name="T103" fmla="*/ 61 h 104"/>
                <a:gd name="T104" fmla="*/ 148 w 287"/>
                <a:gd name="T105" fmla="*/ 98 h 104"/>
                <a:gd name="T106" fmla="*/ 148 w 287"/>
                <a:gd name="T107" fmla="*/ 98 h 104"/>
                <a:gd name="T108" fmla="*/ 130 w 287"/>
                <a:gd name="T109" fmla="*/ 93 h 104"/>
                <a:gd name="T110" fmla="*/ 139 w 287"/>
                <a:gd name="T111" fmla="*/ 89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7" h="104">
                  <a:moveTo>
                    <a:pt x="21" y="44"/>
                  </a:moveTo>
                  <a:cubicBezTo>
                    <a:pt x="20" y="45"/>
                    <a:pt x="22" y="49"/>
                    <a:pt x="24" y="47"/>
                  </a:cubicBezTo>
                  <a:cubicBezTo>
                    <a:pt x="25" y="46"/>
                    <a:pt x="22" y="41"/>
                    <a:pt x="21" y="44"/>
                  </a:cubicBezTo>
                  <a:close/>
                  <a:moveTo>
                    <a:pt x="81" y="55"/>
                  </a:moveTo>
                  <a:cubicBezTo>
                    <a:pt x="81" y="54"/>
                    <a:pt x="76" y="54"/>
                    <a:pt x="78" y="57"/>
                  </a:cubicBezTo>
                  <a:cubicBezTo>
                    <a:pt x="79" y="59"/>
                    <a:pt x="81" y="57"/>
                    <a:pt x="81" y="55"/>
                  </a:cubicBezTo>
                  <a:close/>
                  <a:moveTo>
                    <a:pt x="12" y="28"/>
                  </a:moveTo>
                  <a:cubicBezTo>
                    <a:pt x="11" y="30"/>
                    <a:pt x="13" y="35"/>
                    <a:pt x="16" y="33"/>
                  </a:cubicBezTo>
                  <a:cubicBezTo>
                    <a:pt x="18" y="31"/>
                    <a:pt x="12" y="26"/>
                    <a:pt x="12" y="28"/>
                  </a:cubicBezTo>
                  <a:close/>
                  <a:moveTo>
                    <a:pt x="151" y="60"/>
                  </a:moveTo>
                  <a:cubicBezTo>
                    <a:pt x="154" y="60"/>
                    <a:pt x="153" y="64"/>
                    <a:pt x="153" y="66"/>
                  </a:cubicBezTo>
                  <a:cubicBezTo>
                    <a:pt x="152" y="69"/>
                    <a:pt x="151" y="74"/>
                    <a:pt x="154" y="73"/>
                  </a:cubicBezTo>
                  <a:cubicBezTo>
                    <a:pt x="156" y="72"/>
                    <a:pt x="158" y="69"/>
                    <a:pt x="157" y="67"/>
                  </a:cubicBezTo>
                  <a:cubicBezTo>
                    <a:pt x="155" y="66"/>
                    <a:pt x="155" y="58"/>
                    <a:pt x="156" y="56"/>
                  </a:cubicBezTo>
                  <a:cubicBezTo>
                    <a:pt x="157" y="54"/>
                    <a:pt x="162" y="55"/>
                    <a:pt x="160" y="59"/>
                  </a:cubicBezTo>
                  <a:cubicBezTo>
                    <a:pt x="158" y="62"/>
                    <a:pt x="163" y="61"/>
                    <a:pt x="163" y="65"/>
                  </a:cubicBezTo>
                  <a:cubicBezTo>
                    <a:pt x="163" y="68"/>
                    <a:pt x="166" y="66"/>
                    <a:pt x="169" y="66"/>
                  </a:cubicBezTo>
                  <a:cubicBezTo>
                    <a:pt x="172" y="65"/>
                    <a:pt x="171" y="63"/>
                    <a:pt x="169" y="61"/>
                  </a:cubicBezTo>
                  <a:cubicBezTo>
                    <a:pt x="167" y="59"/>
                    <a:pt x="171" y="55"/>
                    <a:pt x="168" y="54"/>
                  </a:cubicBezTo>
                  <a:cubicBezTo>
                    <a:pt x="165" y="52"/>
                    <a:pt x="163" y="49"/>
                    <a:pt x="166" y="48"/>
                  </a:cubicBezTo>
                  <a:cubicBezTo>
                    <a:pt x="168" y="48"/>
                    <a:pt x="176" y="43"/>
                    <a:pt x="175" y="42"/>
                  </a:cubicBezTo>
                  <a:cubicBezTo>
                    <a:pt x="174" y="40"/>
                    <a:pt x="163" y="42"/>
                    <a:pt x="163" y="45"/>
                  </a:cubicBezTo>
                  <a:cubicBezTo>
                    <a:pt x="162" y="49"/>
                    <a:pt x="154" y="45"/>
                    <a:pt x="155" y="39"/>
                  </a:cubicBezTo>
                  <a:cubicBezTo>
                    <a:pt x="156" y="33"/>
                    <a:pt x="171" y="33"/>
                    <a:pt x="175" y="35"/>
                  </a:cubicBezTo>
                  <a:cubicBezTo>
                    <a:pt x="180" y="37"/>
                    <a:pt x="185" y="31"/>
                    <a:pt x="186" y="28"/>
                  </a:cubicBezTo>
                  <a:cubicBezTo>
                    <a:pt x="188" y="25"/>
                    <a:pt x="183" y="29"/>
                    <a:pt x="180" y="31"/>
                  </a:cubicBezTo>
                  <a:cubicBezTo>
                    <a:pt x="177" y="33"/>
                    <a:pt x="168" y="31"/>
                    <a:pt x="164" y="29"/>
                  </a:cubicBezTo>
                  <a:cubicBezTo>
                    <a:pt x="160" y="28"/>
                    <a:pt x="160" y="32"/>
                    <a:pt x="156" y="32"/>
                  </a:cubicBezTo>
                  <a:cubicBezTo>
                    <a:pt x="153" y="33"/>
                    <a:pt x="154" y="40"/>
                    <a:pt x="152" y="41"/>
                  </a:cubicBezTo>
                  <a:cubicBezTo>
                    <a:pt x="150" y="42"/>
                    <a:pt x="150" y="48"/>
                    <a:pt x="147" y="53"/>
                  </a:cubicBezTo>
                  <a:cubicBezTo>
                    <a:pt x="144" y="59"/>
                    <a:pt x="148" y="59"/>
                    <a:pt x="151" y="60"/>
                  </a:cubicBezTo>
                  <a:close/>
                  <a:moveTo>
                    <a:pt x="67" y="64"/>
                  </a:moveTo>
                  <a:cubicBezTo>
                    <a:pt x="67" y="62"/>
                    <a:pt x="68" y="59"/>
                    <a:pt x="68" y="58"/>
                  </a:cubicBezTo>
                  <a:cubicBezTo>
                    <a:pt x="68" y="57"/>
                    <a:pt x="69" y="56"/>
                    <a:pt x="70" y="57"/>
                  </a:cubicBezTo>
                  <a:cubicBezTo>
                    <a:pt x="72" y="57"/>
                    <a:pt x="72" y="53"/>
                    <a:pt x="70" y="53"/>
                  </a:cubicBezTo>
                  <a:cubicBezTo>
                    <a:pt x="69" y="52"/>
                    <a:pt x="68" y="48"/>
                    <a:pt x="65" y="48"/>
                  </a:cubicBezTo>
                  <a:cubicBezTo>
                    <a:pt x="62" y="48"/>
                    <a:pt x="63" y="50"/>
                    <a:pt x="64" y="50"/>
                  </a:cubicBezTo>
                  <a:cubicBezTo>
                    <a:pt x="66" y="51"/>
                    <a:pt x="67" y="52"/>
                    <a:pt x="67" y="53"/>
                  </a:cubicBezTo>
                  <a:cubicBezTo>
                    <a:pt x="66" y="55"/>
                    <a:pt x="66" y="52"/>
                    <a:pt x="63" y="52"/>
                  </a:cubicBezTo>
                  <a:cubicBezTo>
                    <a:pt x="60" y="52"/>
                    <a:pt x="62" y="49"/>
                    <a:pt x="59" y="49"/>
                  </a:cubicBezTo>
                  <a:cubicBezTo>
                    <a:pt x="56" y="49"/>
                    <a:pt x="57" y="43"/>
                    <a:pt x="54" y="43"/>
                  </a:cubicBezTo>
                  <a:cubicBezTo>
                    <a:pt x="50" y="43"/>
                    <a:pt x="50" y="41"/>
                    <a:pt x="52" y="39"/>
                  </a:cubicBezTo>
                  <a:cubicBezTo>
                    <a:pt x="54" y="37"/>
                    <a:pt x="49" y="35"/>
                    <a:pt x="49" y="33"/>
                  </a:cubicBezTo>
                  <a:cubicBezTo>
                    <a:pt x="49" y="31"/>
                    <a:pt x="46" y="32"/>
                    <a:pt x="46" y="31"/>
                  </a:cubicBezTo>
                  <a:cubicBezTo>
                    <a:pt x="46" y="29"/>
                    <a:pt x="44" y="30"/>
                    <a:pt x="43" y="27"/>
                  </a:cubicBezTo>
                  <a:cubicBezTo>
                    <a:pt x="41" y="25"/>
                    <a:pt x="40" y="27"/>
                    <a:pt x="39" y="26"/>
                  </a:cubicBezTo>
                  <a:cubicBezTo>
                    <a:pt x="37" y="24"/>
                    <a:pt x="35" y="23"/>
                    <a:pt x="34" y="24"/>
                  </a:cubicBezTo>
                  <a:cubicBezTo>
                    <a:pt x="33" y="24"/>
                    <a:pt x="30" y="21"/>
                    <a:pt x="29" y="18"/>
                  </a:cubicBezTo>
                  <a:cubicBezTo>
                    <a:pt x="28" y="16"/>
                    <a:pt x="19" y="12"/>
                    <a:pt x="18" y="9"/>
                  </a:cubicBezTo>
                  <a:cubicBezTo>
                    <a:pt x="17" y="6"/>
                    <a:pt x="14" y="4"/>
                    <a:pt x="9" y="5"/>
                  </a:cubicBezTo>
                  <a:cubicBezTo>
                    <a:pt x="4" y="5"/>
                    <a:pt x="2" y="0"/>
                    <a:pt x="1" y="2"/>
                  </a:cubicBezTo>
                  <a:cubicBezTo>
                    <a:pt x="0" y="5"/>
                    <a:pt x="6" y="12"/>
                    <a:pt x="10" y="14"/>
                  </a:cubicBezTo>
                  <a:cubicBezTo>
                    <a:pt x="13" y="16"/>
                    <a:pt x="14" y="23"/>
                    <a:pt x="18" y="23"/>
                  </a:cubicBezTo>
                  <a:cubicBezTo>
                    <a:pt x="22" y="23"/>
                    <a:pt x="22" y="35"/>
                    <a:pt x="25" y="35"/>
                  </a:cubicBezTo>
                  <a:cubicBezTo>
                    <a:pt x="28" y="36"/>
                    <a:pt x="34" y="45"/>
                    <a:pt x="34" y="50"/>
                  </a:cubicBezTo>
                  <a:cubicBezTo>
                    <a:pt x="35" y="55"/>
                    <a:pt x="41" y="57"/>
                    <a:pt x="43" y="61"/>
                  </a:cubicBezTo>
                  <a:cubicBezTo>
                    <a:pt x="46" y="64"/>
                    <a:pt x="54" y="69"/>
                    <a:pt x="55" y="70"/>
                  </a:cubicBezTo>
                  <a:cubicBezTo>
                    <a:pt x="56" y="72"/>
                    <a:pt x="57" y="75"/>
                    <a:pt x="58" y="73"/>
                  </a:cubicBezTo>
                  <a:cubicBezTo>
                    <a:pt x="59" y="72"/>
                    <a:pt x="63" y="73"/>
                    <a:pt x="64" y="74"/>
                  </a:cubicBezTo>
                  <a:cubicBezTo>
                    <a:pt x="66" y="74"/>
                    <a:pt x="67" y="67"/>
                    <a:pt x="67" y="64"/>
                  </a:cubicBezTo>
                  <a:close/>
                  <a:moveTo>
                    <a:pt x="207" y="35"/>
                  </a:moveTo>
                  <a:cubicBezTo>
                    <a:pt x="212" y="35"/>
                    <a:pt x="210" y="33"/>
                    <a:pt x="210" y="30"/>
                  </a:cubicBezTo>
                  <a:cubicBezTo>
                    <a:pt x="210" y="28"/>
                    <a:pt x="206" y="30"/>
                    <a:pt x="206" y="29"/>
                  </a:cubicBezTo>
                  <a:cubicBezTo>
                    <a:pt x="206" y="27"/>
                    <a:pt x="205" y="22"/>
                    <a:pt x="202" y="26"/>
                  </a:cubicBezTo>
                  <a:cubicBezTo>
                    <a:pt x="199" y="30"/>
                    <a:pt x="203" y="40"/>
                    <a:pt x="205" y="40"/>
                  </a:cubicBezTo>
                  <a:cubicBezTo>
                    <a:pt x="207" y="40"/>
                    <a:pt x="203" y="35"/>
                    <a:pt x="207" y="35"/>
                  </a:cubicBezTo>
                  <a:close/>
                  <a:moveTo>
                    <a:pt x="192" y="58"/>
                  </a:moveTo>
                  <a:cubicBezTo>
                    <a:pt x="193" y="61"/>
                    <a:pt x="198" y="63"/>
                    <a:pt x="200" y="60"/>
                  </a:cubicBezTo>
                  <a:cubicBezTo>
                    <a:pt x="201" y="57"/>
                    <a:pt x="192" y="55"/>
                    <a:pt x="192" y="58"/>
                  </a:cubicBezTo>
                  <a:close/>
                  <a:moveTo>
                    <a:pt x="178" y="89"/>
                  </a:moveTo>
                  <a:cubicBezTo>
                    <a:pt x="173" y="88"/>
                    <a:pt x="170" y="92"/>
                    <a:pt x="165" y="90"/>
                  </a:cubicBezTo>
                  <a:cubicBezTo>
                    <a:pt x="160" y="88"/>
                    <a:pt x="152" y="90"/>
                    <a:pt x="153" y="92"/>
                  </a:cubicBezTo>
                  <a:cubicBezTo>
                    <a:pt x="154" y="93"/>
                    <a:pt x="158" y="94"/>
                    <a:pt x="163" y="94"/>
                  </a:cubicBezTo>
                  <a:cubicBezTo>
                    <a:pt x="168" y="94"/>
                    <a:pt x="172" y="91"/>
                    <a:pt x="176" y="91"/>
                  </a:cubicBezTo>
                  <a:cubicBezTo>
                    <a:pt x="179" y="91"/>
                    <a:pt x="183" y="90"/>
                    <a:pt x="178" y="89"/>
                  </a:cubicBezTo>
                  <a:close/>
                  <a:moveTo>
                    <a:pt x="217" y="55"/>
                  </a:moveTo>
                  <a:cubicBezTo>
                    <a:pt x="212" y="54"/>
                    <a:pt x="204" y="55"/>
                    <a:pt x="205" y="58"/>
                  </a:cubicBezTo>
                  <a:cubicBezTo>
                    <a:pt x="206" y="60"/>
                    <a:pt x="210" y="59"/>
                    <a:pt x="214" y="59"/>
                  </a:cubicBezTo>
                  <a:cubicBezTo>
                    <a:pt x="217" y="59"/>
                    <a:pt x="219" y="62"/>
                    <a:pt x="222" y="62"/>
                  </a:cubicBezTo>
                  <a:cubicBezTo>
                    <a:pt x="224" y="62"/>
                    <a:pt x="222" y="57"/>
                    <a:pt x="217" y="55"/>
                  </a:cubicBezTo>
                  <a:close/>
                  <a:moveTo>
                    <a:pt x="120" y="87"/>
                  </a:moveTo>
                  <a:cubicBezTo>
                    <a:pt x="120" y="85"/>
                    <a:pt x="113" y="87"/>
                    <a:pt x="109" y="85"/>
                  </a:cubicBezTo>
                  <a:cubicBezTo>
                    <a:pt x="106" y="84"/>
                    <a:pt x="113" y="83"/>
                    <a:pt x="116" y="81"/>
                  </a:cubicBezTo>
                  <a:cubicBezTo>
                    <a:pt x="118" y="80"/>
                    <a:pt x="114" y="79"/>
                    <a:pt x="108" y="81"/>
                  </a:cubicBezTo>
                  <a:cubicBezTo>
                    <a:pt x="102" y="83"/>
                    <a:pt x="95" y="77"/>
                    <a:pt x="95" y="80"/>
                  </a:cubicBezTo>
                  <a:cubicBezTo>
                    <a:pt x="95" y="82"/>
                    <a:pt x="85" y="78"/>
                    <a:pt x="82" y="77"/>
                  </a:cubicBezTo>
                  <a:cubicBezTo>
                    <a:pt x="79" y="75"/>
                    <a:pt x="69" y="72"/>
                    <a:pt x="67" y="76"/>
                  </a:cubicBezTo>
                  <a:cubicBezTo>
                    <a:pt x="65" y="79"/>
                    <a:pt x="64" y="76"/>
                    <a:pt x="64" y="80"/>
                  </a:cubicBezTo>
                  <a:cubicBezTo>
                    <a:pt x="65" y="82"/>
                    <a:pt x="67" y="80"/>
                    <a:pt x="69" y="80"/>
                  </a:cubicBezTo>
                  <a:cubicBezTo>
                    <a:pt x="71" y="80"/>
                    <a:pt x="70" y="84"/>
                    <a:pt x="72" y="84"/>
                  </a:cubicBezTo>
                  <a:cubicBezTo>
                    <a:pt x="75" y="84"/>
                    <a:pt x="83" y="87"/>
                    <a:pt x="83" y="85"/>
                  </a:cubicBezTo>
                  <a:cubicBezTo>
                    <a:pt x="84" y="83"/>
                    <a:pt x="92" y="85"/>
                    <a:pt x="95" y="88"/>
                  </a:cubicBezTo>
                  <a:cubicBezTo>
                    <a:pt x="99" y="91"/>
                    <a:pt x="107" y="91"/>
                    <a:pt x="111" y="90"/>
                  </a:cubicBezTo>
                  <a:cubicBezTo>
                    <a:pt x="114" y="90"/>
                    <a:pt x="118" y="93"/>
                    <a:pt x="119" y="91"/>
                  </a:cubicBezTo>
                  <a:cubicBezTo>
                    <a:pt x="120" y="89"/>
                    <a:pt x="123" y="94"/>
                    <a:pt x="126" y="91"/>
                  </a:cubicBezTo>
                  <a:cubicBezTo>
                    <a:pt x="130" y="88"/>
                    <a:pt x="120" y="89"/>
                    <a:pt x="120" y="87"/>
                  </a:cubicBezTo>
                  <a:close/>
                  <a:moveTo>
                    <a:pt x="265" y="47"/>
                  </a:moveTo>
                  <a:cubicBezTo>
                    <a:pt x="262" y="47"/>
                    <a:pt x="262" y="52"/>
                    <a:pt x="260" y="52"/>
                  </a:cubicBezTo>
                  <a:cubicBezTo>
                    <a:pt x="257" y="52"/>
                    <a:pt x="254" y="57"/>
                    <a:pt x="250" y="58"/>
                  </a:cubicBezTo>
                  <a:cubicBezTo>
                    <a:pt x="245" y="60"/>
                    <a:pt x="245" y="46"/>
                    <a:pt x="243" y="43"/>
                  </a:cubicBezTo>
                  <a:cubicBezTo>
                    <a:pt x="241" y="40"/>
                    <a:pt x="230" y="38"/>
                    <a:pt x="229" y="41"/>
                  </a:cubicBezTo>
                  <a:cubicBezTo>
                    <a:pt x="228" y="44"/>
                    <a:pt x="224" y="43"/>
                    <a:pt x="223" y="45"/>
                  </a:cubicBezTo>
                  <a:cubicBezTo>
                    <a:pt x="223" y="47"/>
                    <a:pt x="224" y="47"/>
                    <a:pt x="227" y="47"/>
                  </a:cubicBezTo>
                  <a:cubicBezTo>
                    <a:pt x="229" y="47"/>
                    <a:pt x="229" y="49"/>
                    <a:pt x="230" y="51"/>
                  </a:cubicBezTo>
                  <a:cubicBezTo>
                    <a:pt x="231" y="53"/>
                    <a:pt x="238" y="52"/>
                    <a:pt x="240" y="52"/>
                  </a:cubicBezTo>
                  <a:cubicBezTo>
                    <a:pt x="242" y="51"/>
                    <a:pt x="243" y="54"/>
                    <a:pt x="240" y="53"/>
                  </a:cubicBezTo>
                  <a:cubicBezTo>
                    <a:pt x="236" y="52"/>
                    <a:pt x="236" y="55"/>
                    <a:pt x="234" y="54"/>
                  </a:cubicBezTo>
                  <a:cubicBezTo>
                    <a:pt x="232" y="54"/>
                    <a:pt x="229" y="54"/>
                    <a:pt x="231" y="55"/>
                  </a:cubicBezTo>
                  <a:cubicBezTo>
                    <a:pt x="232" y="57"/>
                    <a:pt x="234" y="58"/>
                    <a:pt x="234" y="61"/>
                  </a:cubicBezTo>
                  <a:cubicBezTo>
                    <a:pt x="234" y="64"/>
                    <a:pt x="239" y="63"/>
                    <a:pt x="239" y="61"/>
                  </a:cubicBezTo>
                  <a:cubicBezTo>
                    <a:pt x="239" y="58"/>
                    <a:pt x="241" y="61"/>
                    <a:pt x="245" y="63"/>
                  </a:cubicBezTo>
                  <a:cubicBezTo>
                    <a:pt x="249" y="64"/>
                    <a:pt x="246" y="65"/>
                    <a:pt x="251" y="66"/>
                  </a:cubicBezTo>
                  <a:cubicBezTo>
                    <a:pt x="255" y="66"/>
                    <a:pt x="264" y="69"/>
                    <a:pt x="268" y="72"/>
                  </a:cubicBezTo>
                  <a:cubicBezTo>
                    <a:pt x="272" y="74"/>
                    <a:pt x="269" y="76"/>
                    <a:pt x="272" y="79"/>
                  </a:cubicBezTo>
                  <a:cubicBezTo>
                    <a:pt x="274" y="81"/>
                    <a:pt x="275" y="84"/>
                    <a:pt x="271" y="84"/>
                  </a:cubicBezTo>
                  <a:cubicBezTo>
                    <a:pt x="268" y="84"/>
                    <a:pt x="265" y="88"/>
                    <a:pt x="266" y="89"/>
                  </a:cubicBezTo>
                  <a:cubicBezTo>
                    <a:pt x="266" y="91"/>
                    <a:pt x="277" y="89"/>
                    <a:pt x="280" y="89"/>
                  </a:cubicBezTo>
                  <a:cubicBezTo>
                    <a:pt x="282" y="89"/>
                    <a:pt x="283" y="92"/>
                    <a:pt x="287" y="94"/>
                  </a:cubicBezTo>
                  <a:cubicBezTo>
                    <a:pt x="287" y="54"/>
                    <a:pt x="287" y="54"/>
                    <a:pt x="287" y="54"/>
                  </a:cubicBezTo>
                  <a:cubicBezTo>
                    <a:pt x="279" y="52"/>
                    <a:pt x="267" y="47"/>
                    <a:pt x="265" y="47"/>
                  </a:cubicBezTo>
                  <a:close/>
                  <a:moveTo>
                    <a:pt x="185" y="94"/>
                  </a:moveTo>
                  <a:cubicBezTo>
                    <a:pt x="185" y="94"/>
                    <a:pt x="184" y="94"/>
                    <a:pt x="183" y="94"/>
                  </a:cubicBezTo>
                  <a:cubicBezTo>
                    <a:pt x="183" y="95"/>
                    <a:pt x="183" y="96"/>
                    <a:pt x="182" y="96"/>
                  </a:cubicBezTo>
                  <a:cubicBezTo>
                    <a:pt x="182" y="97"/>
                    <a:pt x="181" y="96"/>
                    <a:pt x="180" y="95"/>
                  </a:cubicBezTo>
                  <a:cubicBezTo>
                    <a:pt x="177" y="97"/>
                    <a:pt x="175" y="101"/>
                    <a:pt x="177" y="102"/>
                  </a:cubicBezTo>
                  <a:cubicBezTo>
                    <a:pt x="180" y="103"/>
                    <a:pt x="183" y="100"/>
                    <a:pt x="185" y="98"/>
                  </a:cubicBezTo>
                  <a:cubicBezTo>
                    <a:pt x="186" y="97"/>
                    <a:pt x="186" y="97"/>
                    <a:pt x="186" y="97"/>
                  </a:cubicBezTo>
                  <a:cubicBezTo>
                    <a:pt x="186" y="96"/>
                    <a:pt x="186" y="96"/>
                    <a:pt x="187" y="96"/>
                  </a:cubicBezTo>
                  <a:cubicBezTo>
                    <a:pt x="187" y="96"/>
                    <a:pt x="187" y="96"/>
                    <a:pt x="187" y="96"/>
                  </a:cubicBezTo>
                  <a:cubicBezTo>
                    <a:pt x="187" y="95"/>
                    <a:pt x="186" y="94"/>
                    <a:pt x="185" y="94"/>
                  </a:cubicBezTo>
                  <a:close/>
                  <a:moveTo>
                    <a:pt x="134" y="46"/>
                  </a:moveTo>
                  <a:cubicBezTo>
                    <a:pt x="137" y="44"/>
                    <a:pt x="138" y="40"/>
                    <a:pt x="138" y="37"/>
                  </a:cubicBezTo>
                  <a:cubicBezTo>
                    <a:pt x="137" y="33"/>
                    <a:pt x="146" y="33"/>
                    <a:pt x="147" y="31"/>
                  </a:cubicBezTo>
                  <a:cubicBezTo>
                    <a:pt x="149" y="30"/>
                    <a:pt x="145" y="27"/>
                    <a:pt x="143" y="26"/>
                  </a:cubicBezTo>
                  <a:cubicBezTo>
                    <a:pt x="141" y="25"/>
                    <a:pt x="143" y="23"/>
                    <a:pt x="141" y="21"/>
                  </a:cubicBezTo>
                  <a:cubicBezTo>
                    <a:pt x="139" y="20"/>
                    <a:pt x="137" y="16"/>
                    <a:pt x="139" y="16"/>
                  </a:cubicBezTo>
                  <a:cubicBezTo>
                    <a:pt x="141" y="16"/>
                    <a:pt x="137" y="12"/>
                    <a:pt x="139" y="11"/>
                  </a:cubicBezTo>
                  <a:cubicBezTo>
                    <a:pt x="140" y="11"/>
                    <a:pt x="140" y="11"/>
                    <a:pt x="140" y="11"/>
                  </a:cubicBezTo>
                  <a:cubicBezTo>
                    <a:pt x="139" y="10"/>
                    <a:pt x="138" y="10"/>
                    <a:pt x="137" y="10"/>
                  </a:cubicBezTo>
                  <a:cubicBezTo>
                    <a:pt x="134" y="10"/>
                    <a:pt x="127" y="9"/>
                    <a:pt x="128" y="14"/>
                  </a:cubicBezTo>
                  <a:cubicBezTo>
                    <a:pt x="128" y="19"/>
                    <a:pt x="124" y="17"/>
                    <a:pt x="124" y="19"/>
                  </a:cubicBezTo>
                  <a:cubicBezTo>
                    <a:pt x="124" y="22"/>
                    <a:pt x="122" y="22"/>
                    <a:pt x="122" y="25"/>
                  </a:cubicBezTo>
                  <a:cubicBezTo>
                    <a:pt x="123" y="28"/>
                    <a:pt x="120" y="27"/>
                    <a:pt x="117" y="29"/>
                  </a:cubicBezTo>
                  <a:cubicBezTo>
                    <a:pt x="113" y="31"/>
                    <a:pt x="114" y="28"/>
                    <a:pt x="111" y="28"/>
                  </a:cubicBezTo>
                  <a:cubicBezTo>
                    <a:pt x="107" y="28"/>
                    <a:pt x="107" y="30"/>
                    <a:pt x="104" y="30"/>
                  </a:cubicBezTo>
                  <a:cubicBezTo>
                    <a:pt x="102" y="31"/>
                    <a:pt x="98" y="30"/>
                    <a:pt x="96" y="31"/>
                  </a:cubicBezTo>
                  <a:cubicBezTo>
                    <a:pt x="95" y="32"/>
                    <a:pt x="93" y="28"/>
                    <a:pt x="91" y="28"/>
                  </a:cubicBezTo>
                  <a:cubicBezTo>
                    <a:pt x="90" y="28"/>
                    <a:pt x="90" y="26"/>
                    <a:pt x="89" y="25"/>
                  </a:cubicBezTo>
                  <a:cubicBezTo>
                    <a:pt x="89" y="24"/>
                    <a:pt x="89" y="24"/>
                    <a:pt x="89" y="24"/>
                  </a:cubicBezTo>
                  <a:cubicBezTo>
                    <a:pt x="86" y="25"/>
                    <a:pt x="82" y="31"/>
                    <a:pt x="85" y="33"/>
                  </a:cubicBezTo>
                  <a:cubicBezTo>
                    <a:pt x="87" y="36"/>
                    <a:pt x="87" y="40"/>
                    <a:pt x="88" y="42"/>
                  </a:cubicBezTo>
                  <a:cubicBezTo>
                    <a:pt x="89" y="44"/>
                    <a:pt x="93" y="44"/>
                    <a:pt x="93" y="48"/>
                  </a:cubicBezTo>
                  <a:cubicBezTo>
                    <a:pt x="93" y="52"/>
                    <a:pt x="97" y="58"/>
                    <a:pt x="99" y="56"/>
                  </a:cubicBezTo>
                  <a:cubicBezTo>
                    <a:pt x="102" y="55"/>
                    <a:pt x="103" y="57"/>
                    <a:pt x="104" y="59"/>
                  </a:cubicBezTo>
                  <a:cubicBezTo>
                    <a:pt x="105" y="60"/>
                    <a:pt x="111" y="57"/>
                    <a:pt x="112" y="58"/>
                  </a:cubicBezTo>
                  <a:cubicBezTo>
                    <a:pt x="114" y="58"/>
                    <a:pt x="120" y="59"/>
                    <a:pt x="120" y="61"/>
                  </a:cubicBezTo>
                  <a:cubicBezTo>
                    <a:pt x="121" y="64"/>
                    <a:pt x="126" y="61"/>
                    <a:pt x="129" y="60"/>
                  </a:cubicBezTo>
                  <a:cubicBezTo>
                    <a:pt x="133" y="59"/>
                    <a:pt x="131" y="48"/>
                    <a:pt x="134" y="46"/>
                  </a:cubicBezTo>
                  <a:close/>
                  <a:moveTo>
                    <a:pt x="148" y="98"/>
                  </a:moveTo>
                  <a:cubicBezTo>
                    <a:pt x="149" y="99"/>
                    <a:pt x="152" y="99"/>
                    <a:pt x="154" y="101"/>
                  </a:cubicBezTo>
                  <a:cubicBezTo>
                    <a:pt x="155" y="102"/>
                    <a:pt x="159" y="104"/>
                    <a:pt x="159" y="101"/>
                  </a:cubicBezTo>
                  <a:cubicBezTo>
                    <a:pt x="159" y="98"/>
                    <a:pt x="147" y="96"/>
                    <a:pt x="148" y="98"/>
                  </a:cubicBezTo>
                  <a:close/>
                  <a:moveTo>
                    <a:pt x="139" y="89"/>
                  </a:moveTo>
                  <a:cubicBezTo>
                    <a:pt x="138" y="90"/>
                    <a:pt x="135" y="91"/>
                    <a:pt x="133" y="89"/>
                  </a:cubicBezTo>
                  <a:cubicBezTo>
                    <a:pt x="131" y="88"/>
                    <a:pt x="129" y="91"/>
                    <a:pt x="130" y="93"/>
                  </a:cubicBezTo>
                  <a:cubicBezTo>
                    <a:pt x="131" y="94"/>
                    <a:pt x="135" y="96"/>
                    <a:pt x="139" y="94"/>
                  </a:cubicBezTo>
                  <a:cubicBezTo>
                    <a:pt x="144" y="92"/>
                    <a:pt x="147" y="94"/>
                    <a:pt x="148" y="92"/>
                  </a:cubicBezTo>
                  <a:cubicBezTo>
                    <a:pt x="149" y="89"/>
                    <a:pt x="139" y="87"/>
                    <a:pt x="139" y="89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80" name="Freeform 173">
              <a:extLst>
                <a:ext uri="{FF2B5EF4-FFF2-40B4-BE49-F238E27FC236}">
                  <a16:creationId xmlns:a16="http://schemas.microsoft.com/office/drawing/2014/main" xmlns="" id="{E0189A66-7A3B-448B-A9F0-5B32EE6340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11000" y="4231751"/>
              <a:ext cx="78465" cy="33572"/>
            </a:xfrm>
            <a:custGeom>
              <a:avLst/>
              <a:gdLst>
                <a:gd name="T0" fmla="*/ 2 w 21"/>
                <a:gd name="T1" fmla="*/ 7 h 9"/>
                <a:gd name="T2" fmla="*/ 0 w 21"/>
                <a:gd name="T3" fmla="*/ 7 h 9"/>
                <a:gd name="T4" fmla="*/ 2 w 21"/>
                <a:gd name="T5" fmla="*/ 8 h 9"/>
                <a:gd name="T6" fmla="*/ 3 w 21"/>
                <a:gd name="T7" fmla="*/ 6 h 9"/>
                <a:gd name="T8" fmla="*/ 3 w 21"/>
                <a:gd name="T9" fmla="*/ 7 h 9"/>
                <a:gd name="T10" fmla="*/ 2 w 21"/>
                <a:gd name="T11" fmla="*/ 7 h 9"/>
                <a:gd name="T12" fmla="*/ 11 w 21"/>
                <a:gd name="T13" fmla="*/ 2 h 9"/>
                <a:gd name="T14" fmla="*/ 6 w 21"/>
                <a:gd name="T15" fmla="*/ 5 h 9"/>
                <a:gd name="T16" fmla="*/ 5 w 21"/>
                <a:gd name="T17" fmla="*/ 6 h 9"/>
                <a:gd name="T18" fmla="*/ 7 w 21"/>
                <a:gd name="T19" fmla="*/ 8 h 9"/>
                <a:gd name="T20" fmla="*/ 20 w 21"/>
                <a:gd name="T21" fmla="*/ 2 h 9"/>
                <a:gd name="T22" fmla="*/ 11 w 21"/>
                <a:gd name="T23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9">
                  <a:moveTo>
                    <a:pt x="2" y="7"/>
                  </a:moveTo>
                  <a:cubicBezTo>
                    <a:pt x="2" y="7"/>
                    <a:pt x="1" y="7"/>
                    <a:pt x="0" y="7"/>
                  </a:cubicBezTo>
                  <a:cubicBezTo>
                    <a:pt x="1" y="8"/>
                    <a:pt x="2" y="9"/>
                    <a:pt x="2" y="8"/>
                  </a:cubicBezTo>
                  <a:cubicBezTo>
                    <a:pt x="3" y="8"/>
                    <a:pt x="3" y="7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2" y="7"/>
                    <a:pt x="2" y="7"/>
                  </a:cubicBezTo>
                  <a:close/>
                  <a:moveTo>
                    <a:pt x="11" y="2"/>
                  </a:moveTo>
                  <a:cubicBezTo>
                    <a:pt x="9" y="2"/>
                    <a:pt x="8" y="4"/>
                    <a:pt x="6" y="5"/>
                  </a:cubicBezTo>
                  <a:cubicBezTo>
                    <a:pt x="6" y="5"/>
                    <a:pt x="6" y="6"/>
                    <a:pt x="5" y="6"/>
                  </a:cubicBezTo>
                  <a:cubicBezTo>
                    <a:pt x="6" y="6"/>
                    <a:pt x="7" y="7"/>
                    <a:pt x="7" y="8"/>
                  </a:cubicBezTo>
                  <a:cubicBezTo>
                    <a:pt x="11" y="6"/>
                    <a:pt x="20" y="3"/>
                    <a:pt x="20" y="2"/>
                  </a:cubicBezTo>
                  <a:cubicBezTo>
                    <a:pt x="21" y="0"/>
                    <a:pt x="15" y="2"/>
                    <a:pt x="11" y="2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81" name="Freeform 174">
              <a:extLst>
                <a:ext uri="{FF2B5EF4-FFF2-40B4-BE49-F238E27FC236}">
                  <a16:creationId xmlns:a16="http://schemas.microsoft.com/office/drawing/2014/main" xmlns="" id="{4825E226-25F5-4C97-9AF6-D2875DF00B6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89485" y="1469025"/>
              <a:ext cx="3997352" cy="1538358"/>
            </a:xfrm>
            <a:custGeom>
              <a:avLst/>
              <a:gdLst>
                <a:gd name="T0" fmla="*/ 473 w 1065"/>
                <a:gd name="T1" fmla="*/ 4 h 409"/>
                <a:gd name="T2" fmla="*/ 318 w 1065"/>
                <a:gd name="T3" fmla="*/ 114 h 409"/>
                <a:gd name="T4" fmla="*/ 736 w 1065"/>
                <a:gd name="T5" fmla="*/ 93 h 409"/>
                <a:gd name="T6" fmla="*/ 816 w 1065"/>
                <a:gd name="T7" fmla="*/ 91 h 409"/>
                <a:gd name="T8" fmla="*/ 504 w 1065"/>
                <a:gd name="T9" fmla="*/ 34 h 409"/>
                <a:gd name="T10" fmla="*/ 9 w 1065"/>
                <a:gd name="T11" fmla="*/ 294 h 409"/>
                <a:gd name="T12" fmla="*/ 761 w 1065"/>
                <a:gd name="T13" fmla="*/ 331 h 409"/>
                <a:gd name="T14" fmla="*/ 171 w 1065"/>
                <a:gd name="T15" fmla="*/ 14 h 409"/>
                <a:gd name="T16" fmla="*/ 1036 w 1065"/>
                <a:gd name="T17" fmla="*/ 190 h 409"/>
                <a:gd name="T18" fmla="*/ 931 w 1065"/>
                <a:gd name="T19" fmla="*/ 161 h 409"/>
                <a:gd name="T20" fmla="*/ 825 w 1065"/>
                <a:gd name="T21" fmla="*/ 141 h 409"/>
                <a:gd name="T22" fmla="*/ 764 w 1065"/>
                <a:gd name="T23" fmla="*/ 119 h 409"/>
                <a:gd name="T24" fmla="*/ 703 w 1065"/>
                <a:gd name="T25" fmla="*/ 131 h 409"/>
                <a:gd name="T26" fmla="*/ 661 w 1065"/>
                <a:gd name="T27" fmla="*/ 110 h 409"/>
                <a:gd name="T28" fmla="*/ 581 w 1065"/>
                <a:gd name="T29" fmla="*/ 112 h 409"/>
                <a:gd name="T30" fmla="*/ 568 w 1065"/>
                <a:gd name="T31" fmla="*/ 95 h 409"/>
                <a:gd name="T32" fmla="*/ 537 w 1065"/>
                <a:gd name="T33" fmla="*/ 71 h 409"/>
                <a:gd name="T34" fmla="*/ 493 w 1065"/>
                <a:gd name="T35" fmla="*/ 76 h 409"/>
                <a:gd name="T36" fmla="*/ 426 w 1065"/>
                <a:gd name="T37" fmla="*/ 88 h 409"/>
                <a:gd name="T38" fmla="*/ 411 w 1065"/>
                <a:gd name="T39" fmla="*/ 106 h 409"/>
                <a:gd name="T40" fmla="*/ 365 w 1065"/>
                <a:gd name="T41" fmla="*/ 135 h 409"/>
                <a:gd name="T42" fmla="*/ 346 w 1065"/>
                <a:gd name="T43" fmla="*/ 160 h 409"/>
                <a:gd name="T44" fmla="*/ 332 w 1065"/>
                <a:gd name="T45" fmla="*/ 189 h 409"/>
                <a:gd name="T46" fmla="*/ 339 w 1065"/>
                <a:gd name="T47" fmla="*/ 168 h 409"/>
                <a:gd name="T48" fmla="*/ 301 w 1065"/>
                <a:gd name="T49" fmla="*/ 141 h 409"/>
                <a:gd name="T50" fmla="*/ 248 w 1065"/>
                <a:gd name="T51" fmla="*/ 150 h 409"/>
                <a:gd name="T52" fmla="*/ 216 w 1065"/>
                <a:gd name="T53" fmla="*/ 161 h 409"/>
                <a:gd name="T54" fmla="*/ 150 w 1065"/>
                <a:gd name="T55" fmla="*/ 164 h 409"/>
                <a:gd name="T56" fmla="*/ 122 w 1065"/>
                <a:gd name="T57" fmla="*/ 205 h 409"/>
                <a:gd name="T58" fmla="*/ 86 w 1065"/>
                <a:gd name="T59" fmla="*/ 186 h 409"/>
                <a:gd name="T60" fmla="*/ 89 w 1065"/>
                <a:gd name="T61" fmla="*/ 156 h 409"/>
                <a:gd name="T62" fmla="*/ 65 w 1065"/>
                <a:gd name="T63" fmla="*/ 174 h 409"/>
                <a:gd name="T64" fmla="*/ 52 w 1065"/>
                <a:gd name="T65" fmla="*/ 246 h 409"/>
                <a:gd name="T66" fmla="*/ 54 w 1065"/>
                <a:gd name="T67" fmla="*/ 286 h 409"/>
                <a:gd name="T68" fmla="*/ 83 w 1065"/>
                <a:gd name="T69" fmla="*/ 319 h 409"/>
                <a:gd name="T70" fmla="*/ 126 w 1065"/>
                <a:gd name="T71" fmla="*/ 348 h 409"/>
                <a:gd name="T72" fmla="*/ 125 w 1065"/>
                <a:gd name="T73" fmla="*/ 391 h 409"/>
                <a:gd name="T74" fmla="*/ 173 w 1065"/>
                <a:gd name="T75" fmla="*/ 376 h 409"/>
                <a:gd name="T76" fmla="*/ 181 w 1065"/>
                <a:gd name="T77" fmla="*/ 337 h 409"/>
                <a:gd name="T78" fmla="*/ 249 w 1065"/>
                <a:gd name="T79" fmla="*/ 334 h 409"/>
                <a:gd name="T80" fmla="*/ 283 w 1065"/>
                <a:gd name="T81" fmla="*/ 303 h 409"/>
                <a:gd name="T82" fmla="*/ 343 w 1065"/>
                <a:gd name="T83" fmla="*/ 310 h 409"/>
                <a:gd name="T84" fmla="*/ 417 w 1065"/>
                <a:gd name="T85" fmla="*/ 343 h 409"/>
                <a:gd name="T86" fmla="*/ 484 w 1065"/>
                <a:gd name="T87" fmla="*/ 339 h 409"/>
                <a:gd name="T88" fmla="*/ 535 w 1065"/>
                <a:gd name="T89" fmla="*/ 338 h 409"/>
                <a:gd name="T90" fmla="*/ 619 w 1065"/>
                <a:gd name="T91" fmla="*/ 332 h 409"/>
                <a:gd name="T92" fmla="*/ 684 w 1065"/>
                <a:gd name="T93" fmla="*/ 349 h 409"/>
                <a:gd name="T94" fmla="*/ 691 w 1065"/>
                <a:gd name="T95" fmla="*/ 397 h 409"/>
                <a:gd name="T96" fmla="*/ 749 w 1065"/>
                <a:gd name="T97" fmla="*/ 309 h 409"/>
                <a:gd name="T98" fmla="*/ 744 w 1065"/>
                <a:gd name="T99" fmla="*/ 277 h 409"/>
                <a:gd name="T100" fmla="*/ 831 w 1065"/>
                <a:gd name="T101" fmla="*/ 262 h 409"/>
                <a:gd name="T102" fmla="*/ 892 w 1065"/>
                <a:gd name="T103" fmla="*/ 238 h 409"/>
                <a:gd name="T104" fmla="*/ 849 w 1065"/>
                <a:gd name="T105" fmla="*/ 318 h 409"/>
                <a:gd name="T106" fmla="*/ 892 w 1065"/>
                <a:gd name="T107" fmla="*/ 277 h 409"/>
                <a:gd name="T108" fmla="*/ 953 w 1065"/>
                <a:gd name="T109" fmla="*/ 242 h 409"/>
                <a:gd name="T110" fmla="*/ 993 w 1065"/>
                <a:gd name="T111" fmla="*/ 208 h 409"/>
                <a:gd name="T112" fmla="*/ 1047 w 1065"/>
                <a:gd name="T113" fmla="*/ 211 h 409"/>
                <a:gd name="T114" fmla="*/ 564 w 1065"/>
                <a:gd name="T115" fmla="*/ 291 h 409"/>
                <a:gd name="T116" fmla="*/ 229 w 1065"/>
                <a:gd name="T117" fmla="*/ 134 h 409"/>
                <a:gd name="T118" fmla="*/ 243 w 1065"/>
                <a:gd name="T119" fmla="*/ 82 h 409"/>
                <a:gd name="T120" fmla="*/ 237 w 1065"/>
                <a:gd name="T121" fmla="*/ 6 h 409"/>
                <a:gd name="T122" fmla="*/ 184 w 1065"/>
                <a:gd name="T123" fmla="*/ 20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65" h="409">
                  <a:moveTo>
                    <a:pt x="372" y="117"/>
                  </a:moveTo>
                  <a:cubicBezTo>
                    <a:pt x="375" y="119"/>
                    <a:pt x="377" y="118"/>
                    <a:pt x="377" y="115"/>
                  </a:cubicBezTo>
                  <a:cubicBezTo>
                    <a:pt x="377" y="112"/>
                    <a:pt x="370" y="116"/>
                    <a:pt x="372" y="117"/>
                  </a:cubicBezTo>
                  <a:close/>
                  <a:moveTo>
                    <a:pt x="450" y="7"/>
                  </a:moveTo>
                  <a:cubicBezTo>
                    <a:pt x="450" y="4"/>
                    <a:pt x="438" y="6"/>
                    <a:pt x="441" y="8"/>
                  </a:cubicBezTo>
                  <a:cubicBezTo>
                    <a:pt x="443" y="9"/>
                    <a:pt x="449" y="10"/>
                    <a:pt x="450" y="7"/>
                  </a:cubicBezTo>
                  <a:close/>
                  <a:moveTo>
                    <a:pt x="454" y="20"/>
                  </a:moveTo>
                  <a:cubicBezTo>
                    <a:pt x="458" y="22"/>
                    <a:pt x="457" y="23"/>
                    <a:pt x="453" y="23"/>
                  </a:cubicBezTo>
                  <a:cubicBezTo>
                    <a:pt x="449" y="23"/>
                    <a:pt x="446" y="24"/>
                    <a:pt x="449" y="25"/>
                  </a:cubicBezTo>
                  <a:cubicBezTo>
                    <a:pt x="450" y="25"/>
                    <a:pt x="450" y="28"/>
                    <a:pt x="454" y="28"/>
                  </a:cubicBezTo>
                  <a:cubicBezTo>
                    <a:pt x="458" y="29"/>
                    <a:pt x="462" y="26"/>
                    <a:pt x="461" y="24"/>
                  </a:cubicBezTo>
                  <a:cubicBezTo>
                    <a:pt x="461" y="22"/>
                    <a:pt x="475" y="20"/>
                    <a:pt x="479" y="19"/>
                  </a:cubicBezTo>
                  <a:cubicBezTo>
                    <a:pt x="482" y="18"/>
                    <a:pt x="476" y="14"/>
                    <a:pt x="480" y="14"/>
                  </a:cubicBezTo>
                  <a:cubicBezTo>
                    <a:pt x="484" y="13"/>
                    <a:pt x="483" y="11"/>
                    <a:pt x="478" y="11"/>
                  </a:cubicBezTo>
                  <a:cubicBezTo>
                    <a:pt x="473" y="10"/>
                    <a:pt x="475" y="6"/>
                    <a:pt x="473" y="4"/>
                  </a:cubicBezTo>
                  <a:cubicBezTo>
                    <a:pt x="471" y="3"/>
                    <a:pt x="471" y="6"/>
                    <a:pt x="464" y="7"/>
                  </a:cubicBezTo>
                  <a:cubicBezTo>
                    <a:pt x="458" y="9"/>
                    <a:pt x="454" y="10"/>
                    <a:pt x="457" y="12"/>
                  </a:cubicBezTo>
                  <a:cubicBezTo>
                    <a:pt x="460" y="13"/>
                    <a:pt x="457" y="16"/>
                    <a:pt x="454" y="16"/>
                  </a:cubicBezTo>
                  <a:cubicBezTo>
                    <a:pt x="452" y="16"/>
                    <a:pt x="451" y="19"/>
                    <a:pt x="454" y="20"/>
                  </a:cubicBezTo>
                  <a:close/>
                  <a:moveTo>
                    <a:pt x="464" y="25"/>
                  </a:moveTo>
                  <a:cubicBezTo>
                    <a:pt x="464" y="27"/>
                    <a:pt x="458" y="29"/>
                    <a:pt x="460" y="31"/>
                  </a:cubicBezTo>
                  <a:cubicBezTo>
                    <a:pt x="461" y="32"/>
                    <a:pt x="463" y="32"/>
                    <a:pt x="465" y="32"/>
                  </a:cubicBezTo>
                  <a:cubicBezTo>
                    <a:pt x="466" y="33"/>
                    <a:pt x="467" y="37"/>
                    <a:pt x="471" y="36"/>
                  </a:cubicBezTo>
                  <a:cubicBezTo>
                    <a:pt x="474" y="36"/>
                    <a:pt x="483" y="40"/>
                    <a:pt x="488" y="40"/>
                  </a:cubicBezTo>
                  <a:cubicBezTo>
                    <a:pt x="494" y="40"/>
                    <a:pt x="494" y="36"/>
                    <a:pt x="493" y="35"/>
                  </a:cubicBezTo>
                  <a:cubicBezTo>
                    <a:pt x="491" y="35"/>
                    <a:pt x="492" y="33"/>
                    <a:pt x="495" y="28"/>
                  </a:cubicBezTo>
                  <a:cubicBezTo>
                    <a:pt x="498" y="24"/>
                    <a:pt x="486" y="21"/>
                    <a:pt x="486" y="24"/>
                  </a:cubicBezTo>
                  <a:cubicBezTo>
                    <a:pt x="486" y="28"/>
                    <a:pt x="483" y="24"/>
                    <a:pt x="482" y="22"/>
                  </a:cubicBezTo>
                  <a:cubicBezTo>
                    <a:pt x="480" y="20"/>
                    <a:pt x="464" y="23"/>
                    <a:pt x="464" y="25"/>
                  </a:cubicBezTo>
                  <a:close/>
                  <a:moveTo>
                    <a:pt x="318" y="114"/>
                  </a:moveTo>
                  <a:cubicBezTo>
                    <a:pt x="321" y="115"/>
                    <a:pt x="327" y="113"/>
                    <a:pt x="328" y="112"/>
                  </a:cubicBezTo>
                  <a:cubicBezTo>
                    <a:pt x="329" y="111"/>
                    <a:pt x="325" y="109"/>
                    <a:pt x="321" y="109"/>
                  </a:cubicBezTo>
                  <a:cubicBezTo>
                    <a:pt x="317" y="109"/>
                    <a:pt x="316" y="114"/>
                    <a:pt x="318" y="114"/>
                  </a:cubicBezTo>
                  <a:close/>
                  <a:moveTo>
                    <a:pt x="269" y="13"/>
                  </a:moveTo>
                  <a:cubicBezTo>
                    <a:pt x="271" y="11"/>
                    <a:pt x="267" y="11"/>
                    <a:pt x="267" y="9"/>
                  </a:cubicBezTo>
                  <a:cubicBezTo>
                    <a:pt x="266" y="8"/>
                    <a:pt x="256" y="7"/>
                    <a:pt x="256" y="9"/>
                  </a:cubicBezTo>
                  <a:cubicBezTo>
                    <a:pt x="257" y="11"/>
                    <a:pt x="249" y="13"/>
                    <a:pt x="252" y="15"/>
                  </a:cubicBezTo>
                  <a:cubicBezTo>
                    <a:pt x="256" y="18"/>
                    <a:pt x="268" y="14"/>
                    <a:pt x="269" y="13"/>
                  </a:cubicBezTo>
                  <a:close/>
                  <a:moveTo>
                    <a:pt x="283" y="12"/>
                  </a:moveTo>
                  <a:cubicBezTo>
                    <a:pt x="290" y="11"/>
                    <a:pt x="290" y="7"/>
                    <a:pt x="286" y="7"/>
                  </a:cubicBezTo>
                  <a:cubicBezTo>
                    <a:pt x="282" y="6"/>
                    <a:pt x="282" y="9"/>
                    <a:pt x="280" y="9"/>
                  </a:cubicBezTo>
                  <a:cubicBezTo>
                    <a:pt x="278" y="8"/>
                    <a:pt x="271" y="10"/>
                    <a:pt x="272" y="11"/>
                  </a:cubicBezTo>
                  <a:cubicBezTo>
                    <a:pt x="274" y="13"/>
                    <a:pt x="279" y="12"/>
                    <a:pt x="283" y="12"/>
                  </a:cubicBezTo>
                  <a:close/>
                  <a:moveTo>
                    <a:pt x="731" y="89"/>
                  </a:moveTo>
                  <a:cubicBezTo>
                    <a:pt x="733" y="91"/>
                    <a:pt x="734" y="92"/>
                    <a:pt x="736" y="93"/>
                  </a:cubicBezTo>
                  <a:cubicBezTo>
                    <a:pt x="737" y="95"/>
                    <a:pt x="743" y="93"/>
                    <a:pt x="745" y="92"/>
                  </a:cubicBezTo>
                  <a:cubicBezTo>
                    <a:pt x="747" y="91"/>
                    <a:pt x="747" y="95"/>
                    <a:pt x="751" y="93"/>
                  </a:cubicBezTo>
                  <a:cubicBezTo>
                    <a:pt x="754" y="91"/>
                    <a:pt x="758" y="92"/>
                    <a:pt x="762" y="92"/>
                  </a:cubicBezTo>
                  <a:cubicBezTo>
                    <a:pt x="766" y="92"/>
                    <a:pt x="761" y="87"/>
                    <a:pt x="761" y="85"/>
                  </a:cubicBezTo>
                  <a:cubicBezTo>
                    <a:pt x="761" y="82"/>
                    <a:pt x="766" y="84"/>
                    <a:pt x="764" y="86"/>
                  </a:cubicBezTo>
                  <a:cubicBezTo>
                    <a:pt x="763" y="88"/>
                    <a:pt x="767" y="92"/>
                    <a:pt x="773" y="91"/>
                  </a:cubicBezTo>
                  <a:cubicBezTo>
                    <a:pt x="778" y="91"/>
                    <a:pt x="774" y="87"/>
                    <a:pt x="777" y="86"/>
                  </a:cubicBezTo>
                  <a:cubicBezTo>
                    <a:pt x="780" y="85"/>
                    <a:pt x="780" y="83"/>
                    <a:pt x="775" y="81"/>
                  </a:cubicBezTo>
                  <a:cubicBezTo>
                    <a:pt x="771" y="78"/>
                    <a:pt x="766" y="80"/>
                    <a:pt x="762" y="78"/>
                  </a:cubicBezTo>
                  <a:cubicBezTo>
                    <a:pt x="758" y="76"/>
                    <a:pt x="753" y="76"/>
                    <a:pt x="753" y="80"/>
                  </a:cubicBezTo>
                  <a:cubicBezTo>
                    <a:pt x="753" y="84"/>
                    <a:pt x="745" y="76"/>
                    <a:pt x="741" y="75"/>
                  </a:cubicBezTo>
                  <a:cubicBezTo>
                    <a:pt x="737" y="73"/>
                    <a:pt x="724" y="86"/>
                    <a:pt x="731" y="89"/>
                  </a:cubicBezTo>
                  <a:close/>
                  <a:moveTo>
                    <a:pt x="786" y="89"/>
                  </a:moveTo>
                  <a:cubicBezTo>
                    <a:pt x="791" y="89"/>
                    <a:pt x="793" y="94"/>
                    <a:pt x="802" y="94"/>
                  </a:cubicBezTo>
                  <a:cubicBezTo>
                    <a:pt x="810" y="95"/>
                    <a:pt x="816" y="93"/>
                    <a:pt x="816" y="91"/>
                  </a:cubicBezTo>
                  <a:cubicBezTo>
                    <a:pt x="817" y="89"/>
                    <a:pt x="809" y="87"/>
                    <a:pt x="806" y="88"/>
                  </a:cubicBezTo>
                  <a:cubicBezTo>
                    <a:pt x="804" y="90"/>
                    <a:pt x="802" y="86"/>
                    <a:pt x="799" y="87"/>
                  </a:cubicBezTo>
                  <a:cubicBezTo>
                    <a:pt x="796" y="88"/>
                    <a:pt x="792" y="87"/>
                    <a:pt x="791" y="85"/>
                  </a:cubicBezTo>
                  <a:cubicBezTo>
                    <a:pt x="789" y="82"/>
                    <a:pt x="784" y="89"/>
                    <a:pt x="786" y="89"/>
                  </a:cubicBezTo>
                  <a:close/>
                  <a:moveTo>
                    <a:pt x="754" y="101"/>
                  </a:moveTo>
                  <a:cubicBezTo>
                    <a:pt x="754" y="98"/>
                    <a:pt x="744" y="102"/>
                    <a:pt x="748" y="103"/>
                  </a:cubicBezTo>
                  <a:cubicBezTo>
                    <a:pt x="751" y="104"/>
                    <a:pt x="754" y="103"/>
                    <a:pt x="754" y="101"/>
                  </a:cubicBezTo>
                  <a:close/>
                  <a:moveTo>
                    <a:pt x="493" y="51"/>
                  </a:moveTo>
                  <a:cubicBezTo>
                    <a:pt x="495" y="53"/>
                    <a:pt x="504" y="49"/>
                    <a:pt x="509" y="50"/>
                  </a:cubicBezTo>
                  <a:cubicBezTo>
                    <a:pt x="515" y="50"/>
                    <a:pt x="530" y="45"/>
                    <a:pt x="531" y="42"/>
                  </a:cubicBezTo>
                  <a:cubicBezTo>
                    <a:pt x="531" y="40"/>
                    <a:pt x="525" y="40"/>
                    <a:pt x="523" y="37"/>
                  </a:cubicBezTo>
                  <a:cubicBezTo>
                    <a:pt x="520" y="35"/>
                    <a:pt x="515" y="37"/>
                    <a:pt x="514" y="39"/>
                  </a:cubicBezTo>
                  <a:cubicBezTo>
                    <a:pt x="512" y="41"/>
                    <a:pt x="511" y="39"/>
                    <a:pt x="514" y="36"/>
                  </a:cubicBezTo>
                  <a:cubicBezTo>
                    <a:pt x="518" y="32"/>
                    <a:pt x="511" y="29"/>
                    <a:pt x="511" y="32"/>
                  </a:cubicBezTo>
                  <a:cubicBezTo>
                    <a:pt x="511" y="34"/>
                    <a:pt x="504" y="32"/>
                    <a:pt x="504" y="34"/>
                  </a:cubicBezTo>
                  <a:cubicBezTo>
                    <a:pt x="504" y="36"/>
                    <a:pt x="502" y="37"/>
                    <a:pt x="502" y="39"/>
                  </a:cubicBezTo>
                  <a:cubicBezTo>
                    <a:pt x="502" y="41"/>
                    <a:pt x="497" y="38"/>
                    <a:pt x="497" y="42"/>
                  </a:cubicBezTo>
                  <a:cubicBezTo>
                    <a:pt x="497" y="47"/>
                    <a:pt x="490" y="50"/>
                    <a:pt x="493" y="51"/>
                  </a:cubicBezTo>
                  <a:close/>
                  <a:moveTo>
                    <a:pt x="769" y="113"/>
                  </a:moveTo>
                  <a:cubicBezTo>
                    <a:pt x="772" y="112"/>
                    <a:pt x="767" y="106"/>
                    <a:pt x="761" y="105"/>
                  </a:cubicBezTo>
                  <a:cubicBezTo>
                    <a:pt x="755" y="104"/>
                    <a:pt x="750" y="109"/>
                    <a:pt x="751" y="110"/>
                  </a:cubicBezTo>
                  <a:cubicBezTo>
                    <a:pt x="752" y="112"/>
                    <a:pt x="766" y="114"/>
                    <a:pt x="769" y="113"/>
                  </a:cubicBezTo>
                  <a:close/>
                  <a:moveTo>
                    <a:pt x="992" y="141"/>
                  </a:moveTo>
                  <a:cubicBezTo>
                    <a:pt x="996" y="143"/>
                    <a:pt x="998" y="138"/>
                    <a:pt x="1001" y="140"/>
                  </a:cubicBezTo>
                  <a:cubicBezTo>
                    <a:pt x="1004" y="143"/>
                    <a:pt x="1011" y="140"/>
                    <a:pt x="1014" y="139"/>
                  </a:cubicBezTo>
                  <a:cubicBezTo>
                    <a:pt x="1017" y="138"/>
                    <a:pt x="1015" y="135"/>
                    <a:pt x="1007" y="134"/>
                  </a:cubicBezTo>
                  <a:cubicBezTo>
                    <a:pt x="999" y="133"/>
                    <a:pt x="988" y="139"/>
                    <a:pt x="992" y="141"/>
                  </a:cubicBezTo>
                  <a:close/>
                  <a:moveTo>
                    <a:pt x="16" y="296"/>
                  </a:moveTo>
                  <a:cubicBezTo>
                    <a:pt x="15" y="296"/>
                    <a:pt x="13" y="295"/>
                    <a:pt x="12" y="294"/>
                  </a:cubicBezTo>
                  <a:cubicBezTo>
                    <a:pt x="12" y="294"/>
                    <a:pt x="10" y="294"/>
                    <a:pt x="9" y="294"/>
                  </a:cubicBezTo>
                  <a:cubicBezTo>
                    <a:pt x="9" y="294"/>
                    <a:pt x="9" y="294"/>
                    <a:pt x="10" y="295"/>
                  </a:cubicBezTo>
                  <a:cubicBezTo>
                    <a:pt x="10" y="296"/>
                    <a:pt x="6" y="297"/>
                    <a:pt x="7" y="298"/>
                  </a:cubicBezTo>
                  <a:cubicBezTo>
                    <a:pt x="9" y="300"/>
                    <a:pt x="5" y="300"/>
                    <a:pt x="5" y="298"/>
                  </a:cubicBezTo>
                  <a:cubicBezTo>
                    <a:pt x="5" y="296"/>
                    <a:pt x="0" y="297"/>
                    <a:pt x="0" y="299"/>
                  </a:cubicBezTo>
                  <a:cubicBezTo>
                    <a:pt x="0" y="299"/>
                    <a:pt x="0" y="300"/>
                    <a:pt x="0" y="300"/>
                  </a:cubicBezTo>
                  <a:cubicBezTo>
                    <a:pt x="1" y="301"/>
                    <a:pt x="3" y="301"/>
                    <a:pt x="3" y="301"/>
                  </a:cubicBezTo>
                  <a:cubicBezTo>
                    <a:pt x="4" y="302"/>
                    <a:pt x="15" y="303"/>
                    <a:pt x="19" y="302"/>
                  </a:cubicBezTo>
                  <a:cubicBezTo>
                    <a:pt x="19" y="301"/>
                    <a:pt x="20" y="299"/>
                    <a:pt x="20" y="298"/>
                  </a:cubicBezTo>
                  <a:cubicBezTo>
                    <a:pt x="20" y="297"/>
                    <a:pt x="17" y="295"/>
                    <a:pt x="16" y="296"/>
                  </a:cubicBezTo>
                  <a:close/>
                  <a:moveTo>
                    <a:pt x="768" y="326"/>
                  </a:moveTo>
                  <a:cubicBezTo>
                    <a:pt x="766" y="320"/>
                    <a:pt x="771" y="315"/>
                    <a:pt x="767" y="312"/>
                  </a:cubicBezTo>
                  <a:cubicBezTo>
                    <a:pt x="763" y="310"/>
                    <a:pt x="765" y="304"/>
                    <a:pt x="763" y="305"/>
                  </a:cubicBezTo>
                  <a:cubicBezTo>
                    <a:pt x="761" y="306"/>
                    <a:pt x="763" y="311"/>
                    <a:pt x="760" y="312"/>
                  </a:cubicBezTo>
                  <a:cubicBezTo>
                    <a:pt x="757" y="312"/>
                    <a:pt x="760" y="315"/>
                    <a:pt x="759" y="318"/>
                  </a:cubicBezTo>
                  <a:cubicBezTo>
                    <a:pt x="757" y="322"/>
                    <a:pt x="759" y="327"/>
                    <a:pt x="761" y="331"/>
                  </a:cubicBezTo>
                  <a:cubicBezTo>
                    <a:pt x="762" y="334"/>
                    <a:pt x="759" y="352"/>
                    <a:pt x="760" y="355"/>
                  </a:cubicBezTo>
                  <a:cubicBezTo>
                    <a:pt x="762" y="358"/>
                    <a:pt x="758" y="371"/>
                    <a:pt x="759" y="372"/>
                  </a:cubicBezTo>
                  <a:cubicBezTo>
                    <a:pt x="761" y="375"/>
                    <a:pt x="760" y="369"/>
                    <a:pt x="763" y="368"/>
                  </a:cubicBezTo>
                  <a:cubicBezTo>
                    <a:pt x="766" y="368"/>
                    <a:pt x="766" y="372"/>
                    <a:pt x="768" y="373"/>
                  </a:cubicBezTo>
                  <a:cubicBezTo>
                    <a:pt x="770" y="374"/>
                    <a:pt x="769" y="367"/>
                    <a:pt x="767" y="367"/>
                  </a:cubicBezTo>
                  <a:cubicBezTo>
                    <a:pt x="765" y="368"/>
                    <a:pt x="764" y="363"/>
                    <a:pt x="763" y="360"/>
                  </a:cubicBezTo>
                  <a:cubicBezTo>
                    <a:pt x="762" y="357"/>
                    <a:pt x="765" y="353"/>
                    <a:pt x="765" y="350"/>
                  </a:cubicBezTo>
                  <a:cubicBezTo>
                    <a:pt x="765" y="346"/>
                    <a:pt x="769" y="346"/>
                    <a:pt x="772" y="349"/>
                  </a:cubicBezTo>
                  <a:cubicBezTo>
                    <a:pt x="775" y="352"/>
                    <a:pt x="775" y="350"/>
                    <a:pt x="774" y="348"/>
                  </a:cubicBezTo>
                  <a:cubicBezTo>
                    <a:pt x="773" y="346"/>
                    <a:pt x="770" y="331"/>
                    <a:pt x="768" y="326"/>
                  </a:cubicBezTo>
                  <a:close/>
                  <a:moveTo>
                    <a:pt x="180" y="162"/>
                  </a:moveTo>
                  <a:cubicBezTo>
                    <a:pt x="185" y="166"/>
                    <a:pt x="189" y="159"/>
                    <a:pt x="192" y="159"/>
                  </a:cubicBezTo>
                  <a:cubicBezTo>
                    <a:pt x="194" y="159"/>
                    <a:pt x="190" y="156"/>
                    <a:pt x="186" y="155"/>
                  </a:cubicBezTo>
                  <a:cubicBezTo>
                    <a:pt x="182" y="154"/>
                    <a:pt x="176" y="158"/>
                    <a:pt x="180" y="162"/>
                  </a:cubicBezTo>
                  <a:close/>
                  <a:moveTo>
                    <a:pt x="171" y="14"/>
                  </a:moveTo>
                  <a:cubicBezTo>
                    <a:pt x="175" y="10"/>
                    <a:pt x="180" y="14"/>
                    <a:pt x="181" y="12"/>
                  </a:cubicBezTo>
                  <a:cubicBezTo>
                    <a:pt x="182" y="10"/>
                    <a:pt x="173" y="10"/>
                    <a:pt x="170" y="11"/>
                  </a:cubicBezTo>
                  <a:cubicBezTo>
                    <a:pt x="167" y="13"/>
                    <a:pt x="160" y="12"/>
                    <a:pt x="161" y="14"/>
                  </a:cubicBezTo>
                  <a:cubicBezTo>
                    <a:pt x="161" y="15"/>
                    <a:pt x="166" y="18"/>
                    <a:pt x="171" y="14"/>
                  </a:cubicBezTo>
                  <a:close/>
                  <a:moveTo>
                    <a:pt x="572" y="97"/>
                  </a:moveTo>
                  <a:cubicBezTo>
                    <a:pt x="572" y="99"/>
                    <a:pt x="568" y="99"/>
                    <a:pt x="569" y="100"/>
                  </a:cubicBezTo>
                  <a:cubicBezTo>
                    <a:pt x="571" y="103"/>
                    <a:pt x="580" y="101"/>
                    <a:pt x="580" y="98"/>
                  </a:cubicBezTo>
                  <a:cubicBezTo>
                    <a:pt x="580" y="96"/>
                    <a:pt x="573" y="96"/>
                    <a:pt x="572" y="97"/>
                  </a:cubicBezTo>
                  <a:close/>
                  <a:moveTo>
                    <a:pt x="1063" y="193"/>
                  </a:moveTo>
                  <a:cubicBezTo>
                    <a:pt x="1061" y="192"/>
                    <a:pt x="1055" y="189"/>
                    <a:pt x="1054" y="186"/>
                  </a:cubicBezTo>
                  <a:cubicBezTo>
                    <a:pt x="1052" y="184"/>
                    <a:pt x="1045" y="183"/>
                    <a:pt x="1045" y="184"/>
                  </a:cubicBezTo>
                  <a:cubicBezTo>
                    <a:pt x="1045" y="185"/>
                    <a:pt x="1043" y="184"/>
                    <a:pt x="1042" y="183"/>
                  </a:cubicBezTo>
                  <a:cubicBezTo>
                    <a:pt x="1042" y="182"/>
                    <a:pt x="1034" y="182"/>
                    <a:pt x="1034" y="183"/>
                  </a:cubicBezTo>
                  <a:cubicBezTo>
                    <a:pt x="1034" y="184"/>
                    <a:pt x="1036" y="184"/>
                    <a:pt x="1037" y="186"/>
                  </a:cubicBezTo>
                  <a:cubicBezTo>
                    <a:pt x="1038" y="187"/>
                    <a:pt x="1036" y="188"/>
                    <a:pt x="1036" y="190"/>
                  </a:cubicBezTo>
                  <a:cubicBezTo>
                    <a:pt x="1037" y="191"/>
                    <a:pt x="1033" y="189"/>
                    <a:pt x="1032" y="188"/>
                  </a:cubicBezTo>
                  <a:cubicBezTo>
                    <a:pt x="1031" y="187"/>
                    <a:pt x="1031" y="183"/>
                    <a:pt x="1032" y="182"/>
                  </a:cubicBezTo>
                  <a:cubicBezTo>
                    <a:pt x="1032" y="180"/>
                    <a:pt x="1030" y="180"/>
                    <a:pt x="1029" y="178"/>
                  </a:cubicBezTo>
                  <a:cubicBezTo>
                    <a:pt x="1029" y="176"/>
                    <a:pt x="1021" y="173"/>
                    <a:pt x="1017" y="171"/>
                  </a:cubicBezTo>
                  <a:cubicBezTo>
                    <a:pt x="1014" y="170"/>
                    <a:pt x="1009" y="168"/>
                    <a:pt x="1008" y="166"/>
                  </a:cubicBezTo>
                  <a:cubicBezTo>
                    <a:pt x="1007" y="165"/>
                    <a:pt x="1001" y="164"/>
                    <a:pt x="998" y="162"/>
                  </a:cubicBezTo>
                  <a:cubicBezTo>
                    <a:pt x="996" y="159"/>
                    <a:pt x="985" y="155"/>
                    <a:pt x="981" y="155"/>
                  </a:cubicBezTo>
                  <a:cubicBezTo>
                    <a:pt x="976" y="155"/>
                    <a:pt x="977" y="152"/>
                    <a:pt x="975" y="152"/>
                  </a:cubicBezTo>
                  <a:cubicBezTo>
                    <a:pt x="973" y="153"/>
                    <a:pt x="963" y="152"/>
                    <a:pt x="961" y="152"/>
                  </a:cubicBezTo>
                  <a:cubicBezTo>
                    <a:pt x="958" y="151"/>
                    <a:pt x="957" y="154"/>
                    <a:pt x="955" y="153"/>
                  </a:cubicBezTo>
                  <a:cubicBezTo>
                    <a:pt x="953" y="152"/>
                    <a:pt x="942" y="148"/>
                    <a:pt x="940" y="149"/>
                  </a:cubicBezTo>
                  <a:cubicBezTo>
                    <a:pt x="939" y="151"/>
                    <a:pt x="940" y="153"/>
                    <a:pt x="938" y="153"/>
                  </a:cubicBezTo>
                  <a:cubicBezTo>
                    <a:pt x="937" y="154"/>
                    <a:pt x="938" y="156"/>
                    <a:pt x="941" y="158"/>
                  </a:cubicBezTo>
                  <a:cubicBezTo>
                    <a:pt x="945" y="161"/>
                    <a:pt x="943" y="163"/>
                    <a:pt x="940" y="164"/>
                  </a:cubicBezTo>
                  <a:cubicBezTo>
                    <a:pt x="937" y="166"/>
                    <a:pt x="933" y="163"/>
                    <a:pt x="931" y="161"/>
                  </a:cubicBezTo>
                  <a:cubicBezTo>
                    <a:pt x="930" y="159"/>
                    <a:pt x="926" y="160"/>
                    <a:pt x="925" y="157"/>
                  </a:cubicBezTo>
                  <a:cubicBezTo>
                    <a:pt x="924" y="155"/>
                    <a:pt x="926" y="154"/>
                    <a:pt x="928" y="156"/>
                  </a:cubicBezTo>
                  <a:cubicBezTo>
                    <a:pt x="930" y="157"/>
                    <a:pt x="933" y="156"/>
                    <a:pt x="933" y="154"/>
                  </a:cubicBezTo>
                  <a:cubicBezTo>
                    <a:pt x="933" y="152"/>
                    <a:pt x="928" y="150"/>
                    <a:pt x="925" y="151"/>
                  </a:cubicBezTo>
                  <a:cubicBezTo>
                    <a:pt x="922" y="151"/>
                    <a:pt x="921" y="155"/>
                    <a:pt x="918" y="156"/>
                  </a:cubicBezTo>
                  <a:cubicBezTo>
                    <a:pt x="915" y="158"/>
                    <a:pt x="903" y="156"/>
                    <a:pt x="902" y="155"/>
                  </a:cubicBezTo>
                  <a:cubicBezTo>
                    <a:pt x="901" y="154"/>
                    <a:pt x="885" y="155"/>
                    <a:pt x="883" y="156"/>
                  </a:cubicBezTo>
                  <a:cubicBezTo>
                    <a:pt x="882" y="157"/>
                    <a:pt x="883" y="161"/>
                    <a:pt x="882" y="162"/>
                  </a:cubicBezTo>
                  <a:cubicBezTo>
                    <a:pt x="881" y="162"/>
                    <a:pt x="880" y="157"/>
                    <a:pt x="880" y="156"/>
                  </a:cubicBezTo>
                  <a:cubicBezTo>
                    <a:pt x="880" y="155"/>
                    <a:pt x="878" y="154"/>
                    <a:pt x="875" y="154"/>
                  </a:cubicBezTo>
                  <a:cubicBezTo>
                    <a:pt x="873" y="154"/>
                    <a:pt x="871" y="154"/>
                    <a:pt x="872" y="153"/>
                  </a:cubicBezTo>
                  <a:cubicBezTo>
                    <a:pt x="873" y="151"/>
                    <a:pt x="871" y="150"/>
                    <a:pt x="873" y="149"/>
                  </a:cubicBezTo>
                  <a:cubicBezTo>
                    <a:pt x="875" y="147"/>
                    <a:pt x="869" y="142"/>
                    <a:pt x="863" y="140"/>
                  </a:cubicBezTo>
                  <a:cubicBezTo>
                    <a:pt x="857" y="137"/>
                    <a:pt x="843" y="139"/>
                    <a:pt x="840" y="140"/>
                  </a:cubicBezTo>
                  <a:cubicBezTo>
                    <a:pt x="836" y="141"/>
                    <a:pt x="829" y="141"/>
                    <a:pt x="825" y="141"/>
                  </a:cubicBezTo>
                  <a:cubicBezTo>
                    <a:pt x="821" y="141"/>
                    <a:pt x="824" y="139"/>
                    <a:pt x="823" y="138"/>
                  </a:cubicBezTo>
                  <a:cubicBezTo>
                    <a:pt x="822" y="136"/>
                    <a:pt x="816" y="134"/>
                    <a:pt x="816" y="135"/>
                  </a:cubicBezTo>
                  <a:cubicBezTo>
                    <a:pt x="815" y="137"/>
                    <a:pt x="813" y="135"/>
                    <a:pt x="813" y="134"/>
                  </a:cubicBezTo>
                  <a:cubicBezTo>
                    <a:pt x="813" y="133"/>
                    <a:pt x="807" y="131"/>
                    <a:pt x="805" y="132"/>
                  </a:cubicBezTo>
                  <a:cubicBezTo>
                    <a:pt x="803" y="132"/>
                    <a:pt x="802" y="130"/>
                    <a:pt x="805" y="130"/>
                  </a:cubicBezTo>
                  <a:cubicBezTo>
                    <a:pt x="807" y="130"/>
                    <a:pt x="812" y="130"/>
                    <a:pt x="810" y="127"/>
                  </a:cubicBezTo>
                  <a:cubicBezTo>
                    <a:pt x="808" y="124"/>
                    <a:pt x="791" y="123"/>
                    <a:pt x="790" y="124"/>
                  </a:cubicBezTo>
                  <a:cubicBezTo>
                    <a:pt x="788" y="125"/>
                    <a:pt x="790" y="127"/>
                    <a:pt x="786" y="130"/>
                  </a:cubicBezTo>
                  <a:cubicBezTo>
                    <a:pt x="782" y="133"/>
                    <a:pt x="779" y="131"/>
                    <a:pt x="779" y="130"/>
                  </a:cubicBezTo>
                  <a:cubicBezTo>
                    <a:pt x="780" y="128"/>
                    <a:pt x="784" y="128"/>
                    <a:pt x="784" y="126"/>
                  </a:cubicBezTo>
                  <a:cubicBezTo>
                    <a:pt x="784" y="125"/>
                    <a:pt x="778" y="126"/>
                    <a:pt x="777" y="124"/>
                  </a:cubicBezTo>
                  <a:cubicBezTo>
                    <a:pt x="776" y="123"/>
                    <a:pt x="778" y="122"/>
                    <a:pt x="781" y="123"/>
                  </a:cubicBezTo>
                  <a:cubicBezTo>
                    <a:pt x="783" y="123"/>
                    <a:pt x="787" y="124"/>
                    <a:pt x="787" y="123"/>
                  </a:cubicBezTo>
                  <a:cubicBezTo>
                    <a:pt x="787" y="122"/>
                    <a:pt x="785" y="122"/>
                    <a:pt x="781" y="121"/>
                  </a:cubicBezTo>
                  <a:cubicBezTo>
                    <a:pt x="777" y="120"/>
                    <a:pt x="768" y="118"/>
                    <a:pt x="764" y="119"/>
                  </a:cubicBezTo>
                  <a:cubicBezTo>
                    <a:pt x="759" y="119"/>
                    <a:pt x="757" y="117"/>
                    <a:pt x="754" y="117"/>
                  </a:cubicBezTo>
                  <a:cubicBezTo>
                    <a:pt x="752" y="116"/>
                    <a:pt x="752" y="118"/>
                    <a:pt x="753" y="119"/>
                  </a:cubicBezTo>
                  <a:cubicBezTo>
                    <a:pt x="754" y="121"/>
                    <a:pt x="750" y="122"/>
                    <a:pt x="747" y="121"/>
                  </a:cubicBezTo>
                  <a:cubicBezTo>
                    <a:pt x="744" y="121"/>
                    <a:pt x="740" y="123"/>
                    <a:pt x="742" y="125"/>
                  </a:cubicBezTo>
                  <a:cubicBezTo>
                    <a:pt x="743" y="128"/>
                    <a:pt x="745" y="125"/>
                    <a:pt x="747" y="125"/>
                  </a:cubicBezTo>
                  <a:cubicBezTo>
                    <a:pt x="748" y="126"/>
                    <a:pt x="743" y="128"/>
                    <a:pt x="745" y="129"/>
                  </a:cubicBezTo>
                  <a:cubicBezTo>
                    <a:pt x="747" y="130"/>
                    <a:pt x="747" y="132"/>
                    <a:pt x="747" y="133"/>
                  </a:cubicBezTo>
                  <a:cubicBezTo>
                    <a:pt x="747" y="134"/>
                    <a:pt x="743" y="135"/>
                    <a:pt x="742" y="133"/>
                  </a:cubicBezTo>
                  <a:cubicBezTo>
                    <a:pt x="740" y="131"/>
                    <a:pt x="738" y="133"/>
                    <a:pt x="736" y="133"/>
                  </a:cubicBezTo>
                  <a:cubicBezTo>
                    <a:pt x="733" y="132"/>
                    <a:pt x="731" y="134"/>
                    <a:pt x="734" y="134"/>
                  </a:cubicBezTo>
                  <a:cubicBezTo>
                    <a:pt x="737" y="134"/>
                    <a:pt x="738" y="136"/>
                    <a:pt x="734" y="136"/>
                  </a:cubicBezTo>
                  <a:cubicBezTo>
                    <a:pt x="730" y="137"/>
                    <a:pt x="731" y="133"/>
                    <a:pt x="729" y="133"/>
                  </a:cubicBezTo>
                  <a:cubicBezTo>
                    <a:pt x="727" y="134"/>
                    <a:pt x="722" y="132"/>
                    <a:pt x="720" y="132"/>
                  </a:cubicBezTo>
                  <a:cubicBezTo>
                    <a:pt x="717" y="132"/>
                    <a:pt x="716" y="134"/>
                    <a:pt x="712" y="134"/>
                  </a:cubicBezTo>
                  <a:cubicBezTo>
                    <a:pt x="709" y="135"/>
                    <a:pt x="704" y="132"/>
                    <a:pt x="703" y="131"/>
                  </a:cubicBezTo>
                  <a:cubicBezTo>
                    <a:pt x="702" y="129"/>
                    <a:pt x="701" y="128"/>
                    <a:pt x="700" y="130"/>
                  </a:cubicBezTo>
                  <a:cubicBezTo>
                    <a:pt x="698" y="132"/>
                    <a:pt x="698" y="137"/>
                    <a:pt x="696" y="137"/>
                  </a:cubicBezTo>
                  <a:cubicBezTo>
                    <a:pt x="694" y="137"/>
                    <a:pt x="694" y="141"/>
                    <a:pt x="692" y="142"/>
                  </a:cubicBezTo>
                  <a:cubicBezTo>
                    <a:pt x="690" y="143"/>
                    <a:pt x="690" y="140"/>
                    <a:pt x="688" y="140"/>
                  </a:cubicBezTo>
                  <a:cubicBezTo>
                    <a:pt x="686" y="141"/>
                    <a:pt x="679" y="134"/>
                    <a:pt x="679" y="132"/>
                  </a:cubicBezTo>
                  <a:cubicBezTo>
                    <a:pt x="679" y="130"/>
                    <a:pt x="674" y="126"/>
                    <a:pt x="673" y="126"/>
                  </a:cubicBezTo>
                  <a:cubicBezTo>
                    <a:pt x="672" y="125"/>
                    <a:pt x="674" y="125"/>
                    <a:pt x="676" y="126"/>
                  </a:cubicBezTo>
                  <a:cubicBezTo>
                    <a:pt x="677" y="127"/>
                    <a:pt x="679" y="127"/>
                    <a:pt x="680" y="126"/>
                  </a:cubicBezTo>
                  <a:cubicBezTo>
                    <a:pt x="682" y="125"/>
                    <a:pt x="681" y="122"/>
                    <a:pt x="679" y="122"/>
                  </a:cubicBezTo>
                  <a:cubicBezTo>
                    <a:pt x="677" y="122"/>
                    <a:pt x="678" y="120"/>
                    <a:pt x="679" y="119"/>
                  </a:cubicBezTo>
                  <a:cubicBezTo>
                    <a:pt x="680" y="119"/>
                    <a:pt x="676" y="116"/>
                    <a:pt x="677" y="115"/>
                  </a:cubicBezTo>
                  <a:cubicBezTo>
                    <a:pt x="679" y="115"/>
                    <a:pt x="678" y="113"/>
                    <a:pt x="676" y="113"/>
                  </a:cubicBezTo>
                  <a:cubicBezTo>
                    <a:pt x="674" y="113"/>
                    <a:pt x="672" y="111"/>
                    <a:pt x="672" y="110"/>
                  </a:cubicBezTo>
                  <a:cubicBezTo>
                    <a:pt x="672" y="109"/>
                    <a:pt x="663" y="109"/>
                    <a:pt x="664" y="110"/>
                  </a:cubicBezTo>
                  <a:cubicBezTo>
                    <a:pt x="664" y="112"/>
                    <a:pt x="661" y="111"/>
                    <a:pt x="661" y="110"/>
                  </a:cubicBezTo>
                  <a:cubicBezTo>
                    <a:pt x="662" y="109"/>
                    <a:pt x="658" y="109"/>
                    <a:pt x="654" y="108"/>
                  </a:cubicBezTo>
                  <a:cubicBezTo>
                    <a:pt x="650" y="107"/>
                    <a:pt x="650" y="104"/>
                    <a:pt x="649" y="104"/>
                  </a:cubicBezTo>
                  <a:cubicBezTo>
                    <a:pt x="647" y="104"/>
                    <a:pt x="648" y="108"/>
                    <a:pt x="646" y="107"/>
                  </a:cubicBezTo>
                  <a:cubicBezTo>
                    <a:pt x="644" y="106"/>
                    <a:pt x="642" y="108"/>
                    <a:pt x="643" y="110"/>
                  </a:cubicBezTo>
                  <a:cubicBezTo>
                    <a:pt x="644" y="112"/>
                    <a:pt x="643" y="113"/>
                    <a:pt x="643" y="115"/>
                  </a:cubicBezTo>
                  <a:cubicBezTo>
                    <a:pt x="642" y="117"/>
                    <a:pt x="641" y="116"/>
                    <a:pt x="639" y="115"/>
                  </a:cubicBezTo>
                  <a:cubicBezTo>
                    <a:pt x="637" y="114"/>
                    <a:pt x="637" y="117"/>
                    <a:pt x="631" y="116"/>
                  </a:cubicBezTo>
                  <a:cubicBezTo>
                    <a:pt x="626" y="115"/>
                    <a:pt x="624" y="116"/>
                    <a:pt x="623" y="114"/>
                  </a:cubicBezTo>
                  <a:cubicBezTo>
                    <a:pt x="622" y="113"/>
                    <a:pt x="621" y="112"/>
                    <a:pt x="620" y="114"/>
                  </a:cubicBezTo>
                  <a:cubicBezTo>
                    <a:pt x="620" y="115"/>
                    <a:pt x="612" y="115"/>
                    <a:pt x="612" y="113"/>
                  </a:cubicBezTo>
                  <a:cubicBezTo>
                    <a:pt x="611" y="111"/>
                    <a:pt x="613" y="110"/>
                    <a:pt x="614" y="110"/>
                  </a:cubicBezTo>
                  <a:cubicBezTo>
                    <a:pt x="615" y="109"/>
                    <a:pt x="613" y="108"/>
                    <a:pt x="609" y="109"/>
                  </a:cubicBezTo>
                  <a:cubicBezTo>
                    <a:pt x="604" y="109"/>
                    <a:pt x="601" y="106"/>
                    <a:pt x="597" y="107"/>
                  </a:cubicBezTo>
                  <a:cubicBezTo>
                    <a:pt x="593" y="107"/>
                    <a:pt x="583" y="108"/>
                    <a:pt x="581" y="109"/>
                  </a:cubicBezTo>
                  <a:cubicBezTo>
                    <a:pt x="580" y="109"/>
                    <a:pt x="583" y="112"/>
                    <a:pt x="581" y="112"/>
                  </a:cubicBezTo>
                  <a:cubicBezTo>
                    <a:pt x="578" y="112"/>
                    <a:pt x="580" y="108"/>
                    <a:pt x="580" y="106"/>
                  </a:cubicBezTo>
                  <a:cubicBezTo>
                    <a:pt x="579" y="104"/>
                    <a:pt x="576" y="104"/>
                    <a:pt x="576" y="105"/>
                  </a:cubicBezTo>
                  <a:cubicBezTo>
                    <a:pt x="577" y="107"/>
                    <a:pt x="571" y="107"/>
                    <a:pt x="570" y="106"/>
                  </a:cubicBezTo>
                  <a:cubicBezTo>
                    <a:pt x="569" y="105"/>
                    <a:pt x="566" y="103"/>
                    <a:pt x="563" y="103"/>
                  </a:cubicBezTo>
                  <a:cubicBezTo>
                    <a:pt x="559" y="102"/>
                    <a:pt x="555" y="105"/>
                    <a:pt x="556" y="107"/>
                  </a:cubicBezTo>
                  <a:cubicBezTo>
                    <a:pt x="557" y="108"/>
                    <a:pt x="559" y="107"/>
                    <a:pt x="560" y="108"/>
                  </a:cubicBezTo>
                  <a:cubicBezTo>
                    <a:pt x="560" y="109"/>
                    <a:pt x="552" y="109"/>
                    <a:pt x="552" y="110"/>
                  </a:cubicBezTo>
                  <a:cubicBezTo>
                    <a:pt x="552" y="111"/>
                    <a:pt x="545" y="113"/>
                    <a:pt x="542" y="113"/>
                  </a:cubicBezTo>
                  <a:cubicBezTo>
                    <a:pt x="536" y="114"/>
                    <a:pt x="535" y="114"/>
                    <a:pt x="532" y="116"/>
                  </a:cubicBezTo>
                  <a:cubicBezTo>
                    <a:pt x="529" y="119"/>
                    <a:pt x="532" y="114"/>
                    <a:pt x="534" y="112"/>
                  </a:cubicBezTo>
                  <a:cubicBezTo>
                    <a:pt x="536" y="110"/>
                    <a:pt x="538" y="111"/>
                    <a:pt x="540" y="109"/>
                  </a:cubicBezTo>
                  <a:cubicBezTo>
                    <a:pt x="541" y="107"/>
                    <a:pt x="543" y="107"/>
                    <a:pt x="546" y="107"/>
                  </a:cubicBezTo>
                  <a:cubicBezTo>
                    <a:pt x="550" y="106"/>
                    <a:pt x="550" y="104"/>
                    <a:pt x="551" y="103"/>
                  </a:cubicBezTo>
                  <a:cubicBezTo>
                    <a:pt x="553" y="103"/>
                    <a:pt x="557" y="101"/>
                    <a:pt x="558" y="99"/>
                  </a:cubicBezTo>
                  <a:cubicBezTo>
                    <a:pt x="559" y="98"/>
                    <a:pt x="567" y="95"/>
                    <a:pt x="568" y="95"/>
                  </a:cubicBezTo>
                  <a:cubicBezTo>
                    <a:pt x="570" y="95"/>
                    <a:pt x="570" y="92"/>
                    <a:pt x="571" y="92"/>
                  </a:cubicBezTo>
                  <a:cubicBezTo>
                    <a:pt x="572" y="92"/>
                    <a:pt x="577" y="90"/>
                    <a:pt x="579" y="89"/>
                  </a:cubicBezTo>
                  <a:cubicBezTo>
                    <a:pt x="581" y="88"/>
                    <a:pt x="582" y="86"/>
                    <a:pt x="582" y="85"/>
                  </a:cubicBezTo>
                  <a:cubicBezTo>
                    <a:pt x="582" y="84"/>
                    <a:pt x="579" y="84"/>
                    <a:pt x="579" y="83"/>
                  </a:cubicBezTo>
                  <a:cubicBezTo>
                    <a:pt x="579" y="82"/>
                    <a:pt x="580" y="83"/>
                    <a:pt x="582" y="82"/>
                  </a:cubicBezTo>
                  <a:cubicBezTo>
                    <a:pt x="584" y="81"/>
                    <a:pt x="582" y="79"/>
                    <a:pt x="581" y="79"/>
                  </a:cubicBezTo>
                  <a:cubicBezTo>
                    <a:pt x="579" y="79"/>
                    <a:pt x="581" y="78"/>
                    <a:pt x="580" y="76"/>
                  </a:cubicBezTo>
                  <a:cubicBezTo>
                    <a:pt x="579" y="74"/>
                    <a:pt x="576" y="77"/>
                    <a:pt x="576" y="75"/>
                  </a:cubicBezTo>
                  <a:cubicBezTo>
                    <a:pt x="576" y="74"/>
                    <a:pt x="576" y="71"/>
                    <a:pt x="575" y="70"/>
                  </a:cubicBezTo>
                  <a:cubicBezTo>
                    <a:pt x="574" y="69"/>
                    <a:pt x="572" y="72"/>
                    <a:pt x="569" y="70"/>
                  </a:cubicBezTo>
                  <a:cubicBezTo>
                    <a:pt x="567" y="69"/>
                    <a:pt x="560" y="68"/>
                    <a:pt x="560" y="68"/>
                  </a:cubicBezTo>
                  <a:cubicBezTo>
                    <a:pt x="560" y="69"/>
                    <a:pt x="557" y="67"/>
                    <a:pt x="556" y="68"/>
                  </a:cubicBezTo>
                  <a:cubicBezTo>
                    <a:pt x="556" y="69"/>
                    <a:pt x="550" y="69"/>
                    <a:pt x="549" y="68"/>
                  </a:cubicBezTo>
                  <a:cubicBezTo>
                    <a:pt x="547" y="68"/>
                    <a:pt x="545" y="69"/>
                    <a:pt x="545" y="70"/>
                  </a:cubicBezTo>
                  <a:cubicBezTo>
                    <a:pt x="545" y="72"/>
                    <a:pt x="538" y="71"/>
                    <a:pt x="537" y="71"/>
                  </a:cubicBezTo>
                  <a:cubicBezTo>
                    <a:pt x="536" y="71"/>
                    <a:pt x="541" y="66"/>
                    <a:pt x="541" y="65"/>
                  </a:cubicBezTo>
                  <a:cubicBezTo>
                    <a:pt x="541" y="64"/>
                    <a:pt x="532" y="65"/>
                    <a:pt x="531" y="65"/>
                  </a:cubicBezTo>
                  <a:cubicBezTo>
                    <a:pt x="531" y="64"/>
                    <a:pt x="526" y="63"/>
                    <a:pt x="524" y="63"/>
                  </a:cubicBezTo>
                  <a:cubicBezTo>
                    <a:pt x="522" y="64"/>
                    <a:pt x="524" y="63"/>
                    <a:pt x="526" y="63"/>
                  </a:cubicBezTo>
                  <a:cubicBezTo>
                    <a:pt x="528" y="63"/>
                    <a:pt x="529" y="61"/>
                    <a:pt x="531" y="61"/>
                  </a:cubicBezTo>
                  <a:cubicBezTo>
                    <a:pt x="534" y="60"/>
                    <a:pt x="533" y="59"/>
                    <a:pt x="532" y="58"/>
                  </a:cubicBezTo>
                  <a:cubicBezTo>
                    <a:pt x="531" y="57"/>
                    <a:pt x="529" y="57"/>
                    <a:pt x="527" y="57"/>
                  </a:cubicBezTo>
                  <a:cubicBezTo>
                    <a:pt x="525" y="56"/>
                    <a:pt x="522" y="55"/>
                    <a:pt x="520" y="55"/>
                  </a:cubicBezTo>
                  <a:cubicBezTo>
                    <a:pt x="519" y="55"/>
                    <a:pt x="517" y="56"/>
                    <a:pt x="512" y="57"/>
                  </a:cubicBezTo>
                  <a:cubicBezTo>
                    <a:pt x="508" y="58"/>
                    <a:pt x="507" y="61"/>
                    <a:pt x="505" y="62"/>
                  </a:cubicBezTo>
                  <a:cubicBezTo>
                    <a:pt x="503" y="63"/>
                    <a:pt x="499" y="67"/>
                    <a:pt x="501" y="68"/>
                  </a:cubicBezTo>
                  <a:cubicBezTo>
                    <a:pt x="503" y="68"/>
                    <a:pt x="502" y="69"/>
                    <a:pt x="502" y="70"/>
                  </a:cubicBezTo>
                  <a:cubicBezTo>
                    <a:pt x="502" y="71"/>
                    <a:pt x="501" y="72"/>
                    <a:pt x="499" y="71"/>
                  </a:cubicBezTo>
                  <a:cubicBezTo>
                    <a:pt x="497" y="71"/>
                    <a:pt x="489" y="71"/>
                    <a:pt x="489" y="73"/>
                  </a:cubicBezTo>
                  <a:cubicBezTo>
                    <a:pt x="489" y="74"/>
                    <a:pt x="494" y="75"/>
                    <a:pt x="493" y="76"/>
                  </a:cubicBezTo>
                  <a:cubicBezTo>
                    <a:pt x="493" y="77"/>
                    <a:pt x="490" y="76"/>
                    <a:pt x="489" y="75"/>
                  </a:cubicBezTo>
                  <a:cubicBezTo>
                    <a:pt x="487" y="74"/>
                    <a:pt x="484" y="74"/>
                    <a:pt x="483" y="76"/>
                  </a:cubicBezTo>
                  <a:cubicBezTo>
                    <a:pt x="482" y="78"/>
                    <a:pt x="480" y="77"/>
                    <a:pt x="479" y="77"/>
                  </a:cubicBezTo>
                  <a:cubicBezTo>
                    <a:pt x="478" y="76"/>
                    <a:pt x="476" y="78"/>
                    <a:pt x="475" y="77"/>
                  </a:cubicBezTo>
                  <a:cubicBezTo>
                    <a:pt x="474" y="77"/>
                    <a:pt x="478" y="75"/>
                    <a:pt x="477" y="74"/>
                  </a:cubicBezTo>
                  <a:cubicBezTo>
                    <a:pt x="476" y="73"/>
                    <a:pt x="471" y="74"/>
                    <a:pt x="471" y="75"/>
                  </a:cubicBezTo>
                  <a:cubicBezTo>
                    <a:pt x="470" y="77"/>
                    <a:pt x="468" y="74"/>
                    <a:pt x="467" y="75"/>
                  </a:cubicBezTo>
                  <a:cubicBezTo>
                    <a:pt x="466" y="75"/>
                    <a:pt x="465" y="76"/>
                    <a:pt x="463" y="77"/>
                  </a:cubicBezTo>
                  <a:cubicBezTo>
                    <a:pt x="461" y="77"/>
                    <a:pt x="457" y="76"/>
                    <a:pt x="457" y="77"/>
                  </a:cubicBezTo>
                  <a:cubicBezTo>
                    <a:pt x="456" y="79"/>
                    <a:pt x="460" y="79"/>
                    <a:pt x="460" y="80"/>
                  </a:cubicBezTo>
                  <a:cubicBezTo>
                    <a:pt x="461" y="80"/>
                    <a:pt x="450" y="80"/>
                    <a:pt x="450" y="81"/>
                  </a:cubicBezTo>
                  <a:cubicBezTo>
                    <a:pt x="450" y="82"/>
                    <a:pt x="446" y="82"/>
                    <a:pt x="442" y="82"/>
                  </a:cubicBezTo>
                  <a:cubicBezTo>
                    <a:pt x="438" y="82"/>
                    <a:pt x="440" y="84"/>
                    <a:pt x="437" y="85"/>
                  </a:cubicBezTo>
                  <a:cubicBezTo>
                    <a:pt x="433" y="86"/>
                    <a:pt x="432" y="86"/>
                    <a:pt x="431" y="88"/>
                  </a:cubicBezTo>
                  <a:cubicBezTo>
                    <a:pt x="430" y="89"/>
                    <a:pt x="427" y="89"/>
                    <a:pt x="426" y="88"/>
                  </a:cubicBezTo>
                  <a:cubicBezTo>
                    <a:pt x="425" y="87"/>
                    <a:pt x="422" y="89"/>
                    <a:pt x="423" y="89"/>
                  </a:cubicBezTo>
                  <a:cubicBezTo>
                    <a:pt x="425" y="89"/>
                    <a:pt x="423" y="91"/>
                    <a:pt x="422" y="90"/>
                  </a:cubicBezTo>
                  <a:cubicBezTo>
                    <a:pt x="421" y="90"/>
                    <a:pt x="418" y="92"/>
                    <a:pt x="420" y="92"/>
                  </a:cubicBezTo>
                  <a:cubicBezTo>
                    <a:pt x="422" y="92"/>
                    <a:pt x="423" y="93"/>
                    <a:pt x="422" y="94"/>
                  </a:cubicBezTo>
                  <a:cubicBezTo>
                    <a:pt x="421" y="95"/>
                    <a:pt x="417" y="93"/>
                    <a:pt x="416" y="94"/>
                  </a:cubicBezTo>
                  <a:cubicBezTo>
                    <a:pt x="416" y="95"/>
                    <a:pt x="418" y="96"/>
                    <a:pt x="420" y="96"/>
                  </a:cubicBezTo>
                  <a:cubicBezTo>
                    <a:pt x="422" y="96"/>
                    <a:pt x="422" y="97"/>
                    <a:pt x="423" y="98"/>
                  </a:cubicBezTo>
                  <a:cubicBezTo>
                    <a:pt x="423" y="99"/>
                    <a:pt x="419" y="97"/>
                    <a:pt x="418" y="98"/>
                  </a:cubicBezTo>
                  <a:cubicBezTo>
                    <a:pt x="417" y="99"/>
                    <a:pt x="419" y="100"/>
                    <a:pt x="420" y="100"/>
                  </a:cubicBezTo>
                  <a:cubicBezTo>
                    <a:pt x="422" y="100"/>
                    <a:pt x="421" y="101"/>
                    <a:pt x="422" y="102"/>
                  </a:cubicBezTo>
                  <a:cubicBezTo>
                    <a:pt x="422" y="102"/>
                    <a:pt x="423" y="102"/>
                    <a:pt x="423" y="102"/>
                  </a:cubicBezTo>
                  <a:cubicBezTo>
                    <a:pt x="424" y="104"/>
                    <a:pt x="422" y="104"/>
                    <a:pt x="422" y="105"/>
                  </a:cubicBezTo>
                  <a:cubicBezTo>
                    <a:pt x="422" y="106"/>
                    <a:pt x="420" y="107"/>
                    <a:pt x="420" y="106"/>
                  </a:cubicBezTo>
                  <a:cubicBezTo>
                    <a:pt x="420" y="105"/>
                    <a:pt x="415" y="104"/>
                    <a:pt x="414" y="105"/>
                  </a:cubicBezTo>
                  <a:cubicBezTo>
                    <a:pt x="413" y="107"/>
                    <a:pt x="413" y="108"/>
                    <a:pt x="411" y="106"/>
                  </a:cubicBezTo>
                  <a:cubicBezTo>
                    <a:pt x="410" y="105"/>
                    <a:pt x="407" y="107"/>
                    <a:pt x="402" y="107"/>
                  </a:cubicBezTo>
                  <a:cubicBezTo>
                    <a:pt x="398" y="107"/>
                    <a:pt x="388" y="107"/>
                    <a:pt x="386" y="108"/>
                  </a:cubicBezTo>
                  <a:cubicBezTo>
                    <a:pt x="384" y="109"/>
                    <a:pt x="382" y="112"/>
                    <a:pt x="384" y="114"/>
                  </a:cubicBezTo>
                  <a:cubicBezTo>
                    <a:pt x="386" y="117"/>
                    <a:pt x="384" y="117"/>
                    <a:pt x="384" y="119"/>
                  </a:cubicBezTo>
                  <a:cubicBezTo>
                    <a:pt x="384" y="120"/>
                    <a:pt x="390" y="123"/>
                    <a:pt x="392" y="123"/>
                  </a:cubicBezTo>
                  <a:cubicBezTo>
                    <a:pt x="395" y="124"/>
                    <a:pt x="398" y="127"/>
                    <a:pt x="396" y="129"/>
                  </a:cubicBezTo>
                  <a:cubicBezTo>
                    <a:pt x="394" y="132"/>
                    <a:pt x="389" y="129"/>
                    <a:pt x="385" y="126"/>
                  </a:cubicBezTo>
                  <a:cubicBezTo>
                    <a:pt x="382" y="123"/>
                    <a:pt x="374" y="122"/>
                    <a:pt x="371" y="122"/>
                  </a:cubicBezTo>
                  <a:cubicBezTo>
                    <a:pt x="369" y="123"/>
                    <a:pt x="370" y="120"/>
                    <a:pt x="367" y="120"/>
                  </a:cubicBezTo>
                  <a:cubicBezTo>
                    <a:pt x="363" y="120"/>
                    <a:pt x="360" y="123"/>
                    <a:pt x="363" y="123"/>
                  </a:cubicBezTo>
                  <a:cubicBezTo>
                    <a:pt x="365" y="123"/>
                    <a:pt x="366" y="123"/>
                    <a:pt x="365" y="124"/>
                  </a:cubicBezTo>
                  <a:cubicBezTo>
                    <a:pt x="364" y="125"/>
                    <a:pt x="366" y="125"/>
                    <a:pt x="369" y="126"/>
                  </a:cubicBezTo>
                  <a:cubicBezTo>
                    <a:pt x="371" y="127"/>
                    <a:pt x="366" y="129"/>
                    <a:pt x="364" y="127"/>
                  </a:cubicBezTo>
                  <a:cubicBezTo>
                    <a:pt x="361" y="125"/>
                    <a:pt x="358" y="127"/>
                    <a:pt x="357" y="128"/>
                  </a:cubicBezTo>
                  <a:cubicBezTo>
                    <a:pt x="356" y="130"/>
                    <a:pt x="360" y="134"/>
                    <a:pt x="365" y="135"/>
                  </a:cubicBezTo>
                  <a:cubicBezTo>
                    <a:pt x="370" y="136"/>
                    <a:pt x="368" y="137"/>
                    <a:pt x="371" y="138"/>
                  </a:cubicBezTo>
                  <a:cubicBezTo>
                    <a:pt x="373" y="139"/>
                    <a:pt x="371" y="140"/>
                    <a:pt x="370" y="140"/>
                  </a:cubicBezTo>
                  <a:cubicBezTo>
                    <a:pt x="368" y="140"/>
                    <a:pt x="365" y="137"/>
                    <a:pt x="363" y="136"/>
                  </a:cubicBezTo>
                  <a:cubicBezTo>
                    <a:pt x="360" y="135"/>
                    <a:pt x="353" y="137"/>
                    <a:pt x="352" y="135"/>
                  </a:cubicBezTo>
                  <a:cubicBezTo>
                    <a:pt x="351" y="134"/>
                    <a:pt x="353" y="132"/>
                    <a:pt x="352" y="131"/>
                  </a:cubicBezTo>
                  <a:cubicBezTo>
                    <a:pt x="350" y="130"/>
                    <a:pt x="351" y="128"/>
                    <a:pt x="353" y="125"/>
                  </a:cubicBezTo>
                  <a:cubicBezTo>
                    <a:pt x="355" y="122"/>
                    <a:pt x="353" y="118"/>
                    <a:pt x="350" y="117"/>
                  </a:cubicBezTo>
                  <a:cubicBezTo>
                    <a:pt x="348" y="117"/>
                    <a:pt x="348" y="119"/>
                    <a:pt x="349" y="120"/>
                  </a:cubicBezTo>
                  <a:cubicBezTo>
                    <a:pt x="349" y="120"/>
                    <a:pt x="349" y="124"/>
                    <a:pt x="347" y="126"/>
                  </a:cubicBezTo>
                  <a:cubicBezTo>
                    <a:pt x="345" y="129"/>
                    <a:pt x="340" y="129"/>
                    <a:pt x="340" y="130"/>
                  </a:cubicBezTo>
                  <a:cubicBezTo>
                    <a:pt x="340" y="132"/>
                    <a:pt x="336" y="133"/>
                    <a:pt x="337" y="134"/>
                  </a:cubicBezTo>
                  <a:cubicBezTo>
                    <a:pt x="339" y="135"/>
                    <a:pt x="344" y="141"/>
                    <a:pt x="344" y="143"/>
                  </a:cubicBezTo>
                  <a:cubicBezTo>
                    <a:pt x="345" y="144"/>
                    <a:pt x="340" y="150"/>
                    <a:pt x="341" y="153"/>
                  </a:cubicBezTo>
                  <a:cubicBezTo>
                    <a:pt x="342" y="156"/>
                    <a:pt x="340" y="158"/>
                    <a:pt x="341" y="159"/>
                  </a:cubicBezTo>
                  <a:cubicBezTo>
                    <a:pt x="342" y="161"/>
                    <a:pt x="344" y="160"/>
                    <a:pt x="346" y="160"/>
                  </a:cubicBezTo>
                  <a:cubicBezTo>
                    <a:pt x="347" y="161"/>
                    <a:pt x="350" y="159"/>
                    <a:pt x="353" y="159"/>
                  </a:cubicBezTo>
                  <a:cubicBezTo>
                    <a:pt x="356" y="158"/>
                    <a:pt x="363" y="162"/>
                    <a:pt x="365" y="163"/>
                  </a:cubicBezTo>
                  <a:cubicBezTo>
                    <a:pt x="367" y="164"/>
                    <a:pt x="366" y="166"/>
                    <a:pt x="367" y="167"/>
                  </a:cubicBezTo>
                  <a:cubicBezTo>
                    <a:pt x="369" y="169"/>
                    <a:pt x="365" y="169"/>
                    <a:pt x="364" y="172"/>
                  </a:cubicBezTo>
                  <a:cubicBezTo>
                    <a:pt x="364" y="175"/>
                    <a:pt x="371" y="176"/>
                    <a:pt x="372" y="177"/>
                  </a:cubicBezTo>
                  <a:cubicBezTo>
                    <a:pt x="372" y="178"/>
                    <a:pt x="367" y="177"/>
                    <a:pt x="365" y="176"/>
                  </a:cubicBezTo>
                  <a:cubicBezTo>
                    <a:pt x="363" y="176"/>
                    <a:pt x="362" y="173"/>
                    <a:pt x="362" y="172"/>
                  </a:cubicBezTo>
                  <a:cubicBezTo>
                    <a:pt x="361" y="172"/>
                    <a:pt x="363" y="170"/>
                    <a:pt x="363" y="168"/>
                  </a:cubicBezTo>
                  <a:cubicBezTo>
                    <a:pt x="364" y="166"/>
                    <a:pt x="361" y="165"/>
                    <a:pt x="360" y="164"/>
                  </a:cubicBezTo>
                  <a:cubicBezTo>
                    <a:pt x="359" y="163"/>
                    <a:pt x="358" y="161"/>
                    <a:pt x="356" y="161"/>
                  </a:cubicBezTo>
                  <a:cubicBezTo>
                    <a:pt x="355" y="162"/>
                    <a:pt x="349" y="162"/>
                    <a:pt x="347" y="164"/>
                  </a:cubicBezTo>
                  <a:cubicBezTo>
                    <a:pt x="345" y="166"/>
                    <a:pt x="347" y="170"/>
                    <a:pt x="348" y="173"/>
                  </a:cubicBezTo>
                  <a:cubicBezTo>
                    <a:pt x="349" y="175"/>
                    <a:pt x="343" y="178"/>
                    <a:pt x="343" y="180"/>
                  </a:cubicBezTo>
                  <a:cubicBezTo>
                    <a:pt x="343" y="182"/>
                    <a:pt x="341" y="183"/>
                    <a:pt x="338" y="184"/>
                  </a:cubicBezTo>
                  <a:cubicBezTo>
                    <a:pt x="335" y="186"/>
                    <a:pt x="332" y="187"/>
                    <a:pt x="332" y="189"/>
                  </a:cubicBezTo>
                  <a:cubicBezTo>
                    <a:pt x="332" y="191"/>
                    <a:pt x="329" y="190"/>
                    <a:pt x="327" y="189"/>
                  </a:cubicBezTo>
                  <a:cubicBezTo>
                    <a:pt x="325" y="188"/>
                    <a:pt x="322" y="190"/>
                    <a:pt x="320" y="190"/>
                  </a:cubicBezTo>
                  <a:cubicBezTo>
                    <a:pt x="317" y="190"/>
                    <a:pt x="317" y="187"/>
                    <a:pt x="315" y="188"/>
                  </a:cubicBezTo>
                  <a:cubicBezTo>
                    <a:pt x="312" y="189"/>
                    <a:pt x="311" y="187"/>
                    <a:pt x="312" y="185"/>
                  </a:cubicBezTo>
                  <a:cubicBezTo>
                    <a:pt x="312" y="184"/>
                    <a:pt x="315" y="185"/>
                    <a:pt x="315" y="186"/>
                  </a:cubicBezTo>
                  <a:cubicBezTo>
                    <a:pt x="315" y="187"/>
                    <a:pt x="317" y="187"/>
                    <a:pt x="318" y="186"/>
                  </a:cubicBezTo>
                  <a:cubicBezTo>
                    <a:pt x="320" y="185"/>
                    <a:pt x="319" y="187"/>
                    <a:pt x="322" y="187"/>
                  </a:cubicBezTo>
                  <a:cubicBezTo>
                    <a:pt x="325" y="187"/>
                    <a:pt x="323" y="186"/>
                    <a:pt x="325" y="186"/>
                  </a:cubicBezTo>
                  <a:cubicBezTo>
                    <a:pt x="327" y="186"/>
                    <a:pt x="327" y="186"/>
                    <a:pt x="327" y="185"/>
                  </a:cubicBezTo>
                  <a:cubicBezTo>
                    <a:pt x="326" y="184"/>
                    <a:pt x="328" y="183"/>
                    <a:pt x="330" y="182"/>
                  </a:cubicBezTo>
                  <a:cubicBezTo>
                    <a:pt x="331" y="182"/>
                    <a:pt x="330" y="180"/>
                    <a:pt x="331" y="179"/>
                  </a:cubicBezTo>
                  <a:cubicBezTo>
                    <a:pt x="333" y="178"/>
                    <a:pt x="332" y="177"/>
                    <a:pt x="333" y="177"/>
                  </a:cubicBezTo>
                  <a:cubicBezTo>
                    <a:pt x="334" y="177"/>
                    <a:pt x="335" y="175"/>
                    <a:pt x="336" y="175"/>
                  </a:cubicBezTo>
                  <a:cubicBezTo>
                    <a:pt x="337" y="175"/>
                    <a:pt x="338" y="173"/>
                    <a:pt x="337" y="172"/>
                  </a:cubicBezTo>
                  <a:cubicBezTo>
                    <a:pt x="337" y="171"/>
                    <a:pt x="338" y="168"/>
                    <a:pt x="339" y="168"/>
                  </a:cubicBezTo>
                  <a:cubicBezTo>
                    <a:pt x="340" y="167"/>
                    <a:pt x="340" y="166"/>
                    <a:pt x="339" y="166"/>
                  </a:cubicBezTo>
                  <a:cubicBezTo>
                    <a:pt x="338" y="165"/>
                    <a:pt x="334" y="162"/>
                    <a:pt x="334" y="160"/>
                  </a:cubicBezTo>
                  <a:cubicBezTo>
                    <a:pt x="335" y="158"/>
                    <a:pt x="333" y="155"/>
                    <a:pt x="334" y="154"/>
                  </a:cubicBezTo>
                  <a:cubicBezTo>
                    <a:pt x="335" y="152"/>
                    <a:pt x="334" y="150"/>
                    <a:pt x="334" y="148"/>
                  </a:cubicBezTo>
                  <a:cubicBezTo>
                    <a:pt x="334" y="146"/>
                    <a:pt x="335" y="144"/>
                    <a:pt x="336" y="141"/>
                  </a:cubicBezTo>
                  <a:cubicBezTo>
                    <a:pt x="336" y="138"/>
                    <a:pt x="332" y="135"/>
                    <a:pt x="330" y="134"/>
                  </a:cubicBezTo>
                  <a:cubicBezTo>
                    <a:pt x="329" y="133"/>
                    <a:pt x="330" y="132"/>
                    <a:pt x="332" y="130"/>
                  </a:cubicBezTo>
                  <a:cubicBezTo>
                    <a:pt x="335" y="127"/>
                    <a:pt x="335" y="121"/>
                    <a:pt x="335" y="119"/>
                  </a:cubicBezTo>
                  <a:cubicBezTo>
                    <a:pt x="335" y="118"/>
                    <a:pt x="330" y="116"/>
                    <a:pt x="327" y="116"/>
                  </a:cubicBezTo>
                  <a:cubicBezTo>
                    <a:pt x="325" y="117"/>
                    <a:pt x="317" y="116"/>
                    <a:pt x="316" y="116"/>
                  </a:cubicBezTo>
                  <a:cubicBezTo>
                    <a:pt x="314" y="116"/>
                    <a:pt x="313" y="118"/>
                    <a:pt x="312" y="119"/>
                  </a:cubicBezTo>
                  <a:cubicBezTo>
                    <a:pt x="311" y="121"/>
                    <a:pt x="309" y="124"/>
                    <a:pt x="308" y="128"/>
                  </a:cubicBezTo>
                  <a:cubicBezTo>
                    <a:pt x="307" y="132"/>
                    <a:pt x="302" y="134"/>
                    <a:pt x="300" y="135"/>
                  </a:cubicBezTo>
                  <a:cubicBezTo>
                    <a:pt x="297" y="136"/>
                    <a:pt x="296" y="139"/>
                    <a:pt x="297" y="140"/>
                  </a:cubicBezTo>
                  <a:cubicBezTo>
                    <a:pt x="298" y="142"/>
                    <a:pt x="299" y="140"/>
                    <a:pt x="301" y="141"/>
                  </a:cubicBezTo>
                  <a:cubicBezTo>
                    <a:pt x="302" y="141"/>
                    <a:pt x="300" y="145"/>
                    <a:pt x="300" y="146"/>
                  </a:cubicBezTo>
                  <a:cubicBezTo>
                    <a:pt x="299" y="146"/>
                    <a:pt x="301" y="148"/>
                    <a:pt x="299" y="149"/>
                  </a:cubicBezTo>
                  <a:cubicBezTo>
                    <a:pt x="298" y="150"/>
                    <a:pt x="296" y="152"/>
                    <a:pt x="297" y="153"/>
                  </a:cubicBezTo>
                  <a:cubicBezTo>
                    <a:pt x="298" y="154"/>
                    <a:pt x="303" y="155"/>
                    <a:pt x="305" y="156"/>
                  </a:cubicBezTo>
                  <a:cubicBezTo>
                    <a:pt x="307" y="157"/>
                    <a:pt x="306" y="159"/>
                    <a:pt x="307" y="161"/>
                  </a:cubicBezTo>
                  <a:cubicBezTo>
                    <a:pt x="309" y="163"/>
                    <a:pt x="310" y="162"/>
                    <a:pt x="311" y="163"/>
                  </a:cubicBezTo>
                  <a:cubicBezTo>
                    <a:pt x="312" y="164"/>
                    <a:pt x="308" y="169"/>
                    <a:pt x="307" y="169"/>
                  </a:cubicBezTo>
                  <a:cubicBezTo>
                    <a:pt x="306" y="169"/>
                    <a:pt x="301" y="164"/>
                    <a:pt x="300" y="163"/>
                  </a:cubicBezTo>
                  <a:cubicBezTo>
                    <a:pt x="298" y="162"/>
                    <a:pt x="292" y="160"/>
                    <a:pt x="290" y="159"/>
                  </a:cubicBezTo>
                  <a:cubicBezTo>
                    <a:pt x="287" y="157"/>
                    <a:pt x="284" y="157"/>
                    <a:pt x="281" y="155"/>
                  </a:cubicBezTo>
                  <a:cubicBezTo>
                    <a:pt x="278" y="153"/>
                    <a:pt x="276" y="152"/>
                    <a:pt x="270" y="152"/>
                  </a:cubicBezTo>
                  <a:cubicBezTo>
                    <a:pt x="264" y="152"/>
                    <a:pt x="260" y="151"/>
                    <a:pt x="258" y="151"/>
                  </a:cubicBezTo>
                  <a:cubicBezTo>
                    <a:pt x="257" y="151"/>
                    <a:pt x="257" y="149"/>
                    <a:pt x="254" y="148"/>
                  </a:cubicBezTo>
                  <a:cubicBezTo>
                    <a:pt x="250" y="146"/>
                    <a:pt x="248" y="144"/>
                    <a:pt x="246" y="145"/>
                  </a:cubicBezTo>
                  <a:cubicBezTo>
                    <a:pt x="244" y="146"/>
                    <a:pt x="245" y="150"/>
                    <a:pt x="248" y="150"/>
                  </a:cubicBezTo>
                  <a:cubicBezTo>
                    <a:pt x="251" y="151"/>
                    <a:pt x="250" y="152"/>
                    <a:pt x="253" y="152"/>
                  </a:cubicBezTo>
                  <a:cubicBezTo>
                    <a:pt x="256" y="152"/>
                    <a:pt x="257" y="153"/>
                    <a:pt x="257" y="155"/>
                  </a:cubicBezTo>
                  <a:cubicBezTo>
                    <a:pt x="257" y="157"/>
                    <a:pt x="258" y="159"/>
                    <a:pt x="260" y="160"/>
                  </a:cubicBezTo>
                  <a:cubicBezTo>
                    <a:pt x="261" y="162"/>
                    <a:pt x="260" y="164"/>
                    <a:pt x="258" y="164"/>
                  </a:cubicBezTo>
                  <a:cubicBezTo>
                    <a:pt x="255" y="164"/>
                    <a:pt x="252" y="164"/>
                    <a:pt x="253" y="166"/>
                  </a:cubicBezTo>
                  <a:cubicBezTo>
                    <a:pt x="254" y="168"/>
                    <a:pt x="253" y="168"/>
                    <a:pt x="250" y="167"/>
                  </a:cubicBezTo>
                  <a:cubicBezTo>
                    <a:pt x="248" y="166"/>
                    <a:pt x="249" y="164"/>
                    <a:pt x="250" y="163"/>
                  </a:cubicBezTo>
                  <a:cubicBezTo>
                    <a:pt x="251" y="162"/>
                    <a:pt x="248" y="161"/>
                    <a:pt x="246" y="161"/>
                  </a:cubicBezTo>
                  <a:cubicBezTo>
                    <a:pt x="245" y="160"/>
                    <a:pt x="238" y="165"/>
                    <a:pt x="237" y="165"/>
                  </a:cubicBezTo>
                  <a:cubicBezTo>
                    <a:pt x="235" y="166"/>
                    <a:pt x="231" y="164"/>
                    <a:pt x="226" y="165"/>
                  </a:cubicBezTo>
                  <a:cubicBezTo>
                    <a:pt x="222" y="166"/>
                    <a:pt x="222" y="170"/>
                    <a:pt x="220" y="170"/>
                  </a:cubicBezTo>
                  <a:cubicBezTo>
                    <a:pt x="219" y="169"/>
                    <a:pt x="214" y="170"/>
                    <a:pt x="212" y="169"/>
                  </a:cubicBezTo>
                  <a:cubicBezTo>
                    <a:pt x="210" y="168"/>
                    <a:pt x="212" y="167"/>
                    <a:pt x="214" y="167"/>
                  </a:cubicBezTo>
                  <a:cubicBezTo>
                    <a:pt x="216" y="167"/>
                    <a:pt x="216" y="167"/>
                    <a:pt x="215" y="165"/>
                  </a:cubicBezTo>
                  <a:cubicBezTo>
                    <a:pt x="214" y="164"/>
                    <a:pt x="217" y="162"/>
                    <a:pt x="216" y="161"/>
                  </a:cubicBezTo>
                  <a:cubicBezTo>
                    <a:pt x="216" y="160"/>
                    <a:pt x="209" y="163"/>
                    <a:pt x="208" y="164"/>
                  </a:cubicBezTo>
                  <a:cubicBezTo>
                    <a:pt x="207" y="165"/>
                    <a:pt x="208" y="167"/>
                    <a:pt x="207" y="167"/>
                  </a:cubicBezTo>
                  <a:cubicBezTo>
                    <a:pt x="206" y="168"/>
                    <a:pt x="206" y="166"/>
                    <a:pt x="204" y="166"/>
                  </a:cubicBezTo>
                  <a:cubicBezTo>
                    <a:pt x="203" y="165"/>
                    <a:pt x="192" y="167"/>
                    <a:pt x="190" y="170"/>
                  </a:cubicBezTo>
                  <a:cubicBezTo>
                    <a:pt x="188" y="172"/>
                    <a:pt x="184" y="172"/>
                    <a:pt x="184" y="173"/>
                  </a:cubicBezTo>
                  <a:cubicBezTo>
                    <a:pt x="184" y="175"/>
                    <a:pt x="179" y="175"/>
                    <a:pt x="177" y="176"/>
                  </a:cubicBezTo>
                  <a:cubicBezTo>
                    <a:pt x="175" y="177"/>
                    <a:pt x="176" y="180"/>
                    <a:pt x="176" y="182"/>
                  </a:cubicBezTo>
                  <a:cubicBezTo>
                    <a:pt x="175" y="184"/>
                    <a:pt x="167" y="183"/>
                    <a:pt x="165" y="184"/>
                  </a:cubicBezTo>
                  <a:cubicBezTo>
                    <a:pt x="163" y="184"/>
                    <a:pt x="162" y="179"/>
                    <a:pt x="160" y="179"/>
                  </a:cubicBezTo>
                  <a:cubicBezTo>
                    <a:pt x="158" y="179"/>
                    <a:pt x="159" y="176"/>
                    <a:pt x="160" y="175"/>
                  </a:cubicBezTo>
                  <a:cubicBezTo>
                    <a:pt x="160" y="174"/>
                    <a:pt x="162" y="175"/>
                    <a:pt x="164" y="173"/>
                  </a:cubicBezTo>
                  <a:cubicBezTo>
                    <a:pt x="166" y="172"/>
                    <a:pt x="169" y="174"/>
                    <a:pt x="170" y="173"/>
                  </a:cubicBezTo>
                  <a:cubicBezTo>
                    <a:pt x="171" y="172"/>
                    <a:pt x="166" y="169"/>
                    <a:pt x="166" y="167"/>
                  </a:cubicBezTo>
                  <a:cubicBezTo>
                    <a:pt x="166" y="165"/>
                    <a:pt x="161" y="164"/>
                    <a:pt x="158" y="165"/>
                  </a:cubicBezTo>
                  <a:cubicBezTo>
                    <a:pt x="155" y="165"/>
                    <a:pt x="152" y="165"/>
                    <a:pt x="150" y="164"/>
                  </a:cubicBezTo>
                  <a:cubicBezTo>
                    <a:pt x="148" y="163"/>
                    <a:pt x="148" y="166"/>
                    <a:pt x="151" y="166"/>
                  </a:cubicBezTo>
                  <a:cubicBezTo>
                    <a:pt x="154" y="167"/>
                    <a:pt x="153" y="169"/>
                    <a:pt x="153" y="171"/>
                  </a:cubicBezTo>
                  <a:cubicBezTo>
                    <a:pt x="154" y="172"/>
                    <a:pt x="152" y="175"/>
                    <a:pt x="151" y="178"/>
                  </a:cubicBezTo>
                  <a:cubicBezTo>
                    <a:pt x="149" y="180"/>
                    <a:pt x="150" y="180"/>
                    <a:pt x="153" y="180"/>
                  </a:cubicBezTo>
                  <a:cubicBezTo>
                    <a:pt x="155" y="180"/>
                    <a:pt x="155" y="183"/>
                    <a:pt x="155" y="185"/>
                  </a:cubicBezTo>
                  <a:cubicBezTo>
                    <a:pt x="155" y="188"/>
                    <a:pt x="153" y="188"/>
                    <a:pt x="153" y="190"/>
                  </a:cubicBezTo>
                  <a:cubicBezTo>
                    <a:pt x="153" y="192"/>
                    <a:pt x="151" y="189"/>
                    <a:pt x="150" y="190"/>
                  </a:cubicBezTo>
                  <a:cubicBezTo>
                    <a:pt x="150" y="191"/>
                    <a:pt x="149" y="190"/>
                    <a:pt x="149" y="188"/>
                  </a:cubicBezTo>
                  <a:cubicBezTo>
                    <a:pt x="148" y="187"/>
                    <a:pt x="145" y="187"/>
                    <a:pt x="142" y="187"/>
                  </a:cubicBezTo>
                  <a:cubicBezTo>
                    <a:pt x="140" y="186"/>
                    <a:pt x="139" y="187"/>
                    <a:pt x="138" y="189"/>
                  </a:cubicBezTo>
                  <a:cubicBezTo>
                    <a:pt x="137" y="190"/>
                    <a:pt x="134" y="191"/>
                    <a:pt x="133" y="191"/>
                  </a:cubicBezTo>
                  <a:cubicBezTo>
                    <a:pt x="131" y="191"/>
                    <a:pt x="129" y="194"/>
                    <a:pt x="127" y="196"/>
                  </a:cubicBezTo>
                  <a:cubicBezTo>
                    <a:pt x="125" y="197"/>
                    <a:pt x="125" y="199"/>
                    <a:pt x="127" y="201"/>
                  </a:cubicBezTo>
                  <a:cubicBezTo>
                    <a:pt x="130" y="203"/>
                    <a:pt x="130" y="205"/>
                    <a:pt x="130" y="206"/>
                  </a:cubicBezTo>
                  <a:cubicBezTo>
                    <a:pt x="130" y="207"/>
                    <a:pt x="123" y="207"/>
                    <a:pt x="122" y="205"/>
                  </a:cubicBezTo>
                  <a:cubicBezTo>
                    <a:pt x="121" y="204"/>
                    <a:pt x="117" y="204"/>
                    <a:pt x="116" y="204"/>
                  </a:cubicBezTo>
                  <a:cubicBezTo>
                    <a:pt x="115" y="204"/>
                    <a:pt x="111" y="200"/>
                    <a:pt x="109" y="200"/>
                  </a:cubicBezTo>
                  <a:cubicBezTo>
                    <a:pt x="107" y="200"/>
                    <a:pt x="106" y="202"/>
                    <a:pt x="105" y="203"/>
                  </a:cubicBezTo>
                  <a:cubicBezTo>
                    <a:pt x="104" y="204"/>
                    <a:pt x="106" y="205"/>
                    <a:pt x="107" y="207"/>
                  </a:cubicBezTo>
                  <a:cubicBezTo>
                    <a:pt x="108" y="209"/>
                    <a:pt x="111" y="209"/>
                    <a:pt x="113" y="209"/>
                  </a:cubicBezTo>
                  <a:cubicBezTo>
                    <a:pt x="115" y="209"/>
                    <a:pt x="114" y="212"/>
                    <a:pt x="114" y="213"/>
                  </a:cubicBezTo>
                  <a:cubicBezTo>
                    <a:pt x="113" y="214"/>
                    <a:pt x="110" y="215"/>
                    <a:pt x="109" y="213"/>
                  </a:cubicBezTo>
                  <a:cubicBezTo>
                    <a:pt x="108" y="212"/>
                    <a:pt x="104" y="213"/>
                    <a:pt x="104" y="212"/>
                  </a:cubicBezTo>
                  <a:cubicBezTo>
                    <a:pt x="104" y="211"/>
                    <a:pt x="101" y="208"/>
                    <a:pt x="98" y="209"/>
                  </a:cubicBezTo>
                  <a:cubicBezTo>
                    <a:pt x="95" y="209"/>
                    <a:pt x="95" y="207"/>
                    <a:pt x="95" y="205"/>
                  </a:cubicBezTo>
                  <a:cubicBezTo>
                    <a:pt x="95" y="203"/>
                    <a:pt x="93" y="202"/>
                    <a:pt x="94" y="201"/>
                  </a:cubicBezTo>
                  <a:cubicBezTo>
                    <a:pt x="94" y="200"/>
                    <a:pt x="92" y="198"/>
                    <a:pt x="94" y="197"/>
                  </a:cubicBezTo>
                  <a:cubicBezTo>
                    <a:pt x="95" y="196"/>
                    <a:pt x="94" y="194"/>
                    <a:pt x="94" y="193"/>
                  </a:cubicBezTo>
                  <a:cubicBezTo>
                    <a:pt x="94" y="191"/>
                    <a:pt x="92" y="189"/>
                    <a:pt x="89" y="189"/>
                  </a:cubicBezTo>
                  <a:cubicBezTo>
                    <a:pt x="87" y="189"/>
                    <a:pt x="88" y="187"/>
                    <a:pt x="86" y="186"/>
                  </a:cubicBezTo>
                  <a:cubicBezTo>
                    <a:pt x="84" y="186"/>
                    <a:pt x="80" y="183"/>
                    <a:pt x="80" y="181"/>
                  </a:cubicBezTo>
                  <a:cubicBezTo>
                    <a:pt x="79" y="180"/>
                    <a:pt x="76" y="180"/>
                    <a:pt x="77" y="179"/>
                  </a:cubicBezTo>
                  <a:cubicBezTo>
                    <a:pt x="78" y="179"/>
                    <a:pt x="81" y="179"/>
                    <a:pt x="82" y="181"/>
                  </a:cubicBezTo>
                  <a:cubicBezTo>
                    <a:pt x="84" y="183"/>
                    <a:pt x="87" y="184"/>
                    <a:pt x="91" y="185"/>
                  </a:cubicBezTo>
                  <a:cubicBezTo>
                    <a:pt x="95" y="185"/>
                    <a:pt x="97" y="187"/>
                    <a:pt x="102" y="188"/>
                  </a:cubicBezTo>
                  <a:cubicBezTo>
                    <a:pt x="107" y="189"/>
                    <a:pt x="109" y="190"/>
                    <a:pt x="116" y="191"/>
                  </a:cubicBezTo>
                  <a:cubicBezTo>
                    <a:pt x="123" y="192"/>
                    <a:pt x="133" y="185"/>
                    <a:pt x="134" y="183"/>
                  </a:cubicBezTo>
                  <a:cubicBezTo>
                    <a:pt x="136" y="181"/>
                    <a:pt x="134" y="177"/>
                    <a:pt x="134" y="175"/>
                  </a:cubicBezTo>
                  <a:cubicBezTo>
                    <a:pt x="134" y="174"/>
                    <a:pt x="131" y="174"/>
                    <a:pt x="130" y="173"/>
                  </a:cubicBezTo>
                  <a:cubicBezTo>
                    <a:pt x="130" y="171"/>
                    <a:pt x="128" y="169"/>
                    <a:pt x="125" y="169"/>
                  </a:cubicBezTo>
                  <a:cubicBezTo>
                    <a:pt x="122" y="169"/>
                    <a:pt x="122" y="166"/>
                    <a:pt x="120" y="167"/>
                  </a:cubicBezTo>
                  <a:cubicBezTo>
                    <a:pt x="118" y="167"/>
                    <a:pt x="116" y="166"/>
                    <a:pt x="111" y="162"/>
                  </a:cubicBezTo>
                  <a:cubicBezTo>
                    <a:pt x="105" y="158"/>
                    <a:pt x="98" y="156"/>
                    <a:pt x="96" y="156"/>
                  </a:cubicBezTo>
                  <a:cubicBezTo>
                    <a:pt x="95" y="157"/>
                    <a:pt x="94" y="157"/>
                    <a:pt x="93" y="156"/>
                  </a:cubicBezTo>
                  <a:cubicBezTo>
                    <a:pt x="92" y="155"/>
                    <a:pt x="90" y="155"/>
                    <a:pt x="89" y="156"/>
                  </a:cubicBezTo>
                  <a:cubicBezTo>
                    <a:pt x="87" y="157"/>
                    <a:pt x="86" y="155"/>
                    <a:pt x="83" y="155"/>
                  </a:cubicBezTo>
                  <a:cubicBezTo>
                    <a:pt x="80" y="156"/>
                    <a:pt x="79" y="154"/>
                    <a:pt x="79" y="153"/>
                  </a:cubicBezTo>
                  <a:cubicBezTo>
                    <a:pt x="80" y="153"/>
                    <a:pt x="84" y="153"/>
                    <a:pt x="84" y="152"/>
                  </a:cubicBezTo>
                  <a:cubicBezTo>
                    <a:pt x="84" y="151"/>
                    <a:pt x="82" y="152"/>
                    <a:pt x="80" y="150"/>
                  </a:cubicBezTo>
                  <a:cubicBezTo>
                    <a:pt x="77" y="149"/>
                    <a:pt x="76" y="150"/>
                    <a:pt x="75" y="151"/>
                  </a:cubicBezTo>
                  <a:cubicBezTo>
                    <a:pt x="75" y="152"/>
                    <a:pt x="73" y="152"/>
                    <a:pt x="72" y="151"/>
                  </a:cubicBezTo>
                  <a:cubicBezTo>
                    <a:pt x="72" y="151"/>
                    <a:pt x="71" y="151"/>
                    <a:pt x="71" y="151"/>
                  </a:cubicBezTo>
                  <a:cubicBezTo>
                    <a:pt x="71" y="153"/>
                    <a:pt x="69" y="153"/>
                    <a:pt x="68" y="153"/>
                  </a:cubicBezTo>
                  <a:cubicBezTo>
                    <a:pt x="66" y="152"/>
                    <a:pt x="65" y="155"/>
                    <a:pt x="63" y="155"/>
                  </a:cubicBezTo>
                  <a:cubicBezTo>
                    <a:pt x="61" y="155"/>
                    <a:pt x="59" y="157"/>
                    <a:pt x="59" y="159"/>
                  </a:cubicBezTo>
                  <a:cubicBezTo>
                    <a:pt x="58" y="161"/>
                    <a:pt x="56" y="160"/>
                    <a:pt x="56" y="161"/>
                  </a:cubicBezTo>
                  <a:cubicBezTo>
                    <a:pt x="56" y="162"/>
                    <a:pt x="56" y="163"/>
                    <a:pt x="55" y="164"/>
                  </a:cubicBezTo>
                  <a:cubicBezTo>
                    <a:pt x="54" y="165"/>
                    <a:pt x="55" y="166"/>
                    <a:pt x="56" y="168"/>
                  </a:cubicBezTo>
                  <a:cubicBezTo>
                    <a:pt x="57" y="169"/>
                    <a:pt x="59" y="169"/>
                    <a:pt x="60" y="170"/>
                  </a:cubicBezTo>
                  <a:cubicBezTo>
                    <a:pt x="61" y="170"/>
                    <a:pt x="65" y="173"/>
                    <a:pt x="65" y="174"/>
                  </a:cubicBezTo>
                  <a:cubicBezTo>
                    <a:pt x="65" y="176"/>
                    <a:pt x="62" y="178"/>
                    <a:pt x="61" y="179"/>
                  </a:cubicBezTo>
                  <a:cubicBezTo>
                    <a:pt x="60" y="180"/>
                    <a:pt x="58" y="182"/>
                    <a:pt x="59" y="183"/>
                  </a:cubicBezTo>
                  <a:cubicBezTo>
                    <a:pt x="60" y="184"/>
                    <a:pt x="63" y="188"/>
                    <a:pt x="65" y="192"/>
                  </a:cubicBezTo>
                  <a:cubicBezTo>
                    <a:pt x="67" y="196"/>
                    <a:pt x="64" y="194"/>
                    <a:pt x="63" y="196"/>
                  </a:cubicBezTo>
                  <a:cubicBezTo>
                    <a:pt x="61" y="197"/>
                    <a:pt x="63" y="199"/>
                    <a:pt x="64" y="201"/>
                  </a:cubicBezTo>
                  <a:cubicBezTo>
                    <a:pt x="64" y="202"/>
                    <a:pt x="62" y="201"/>
                    <a:pt x="62" y="202"/>
                  </a:cubicBezTo>
                  <a:cubicBezTo>
                    <a:pt x="62" y="203"/>
                    <a:pt x="65" y="204"/>
                    <a:pt x="65" y="204"/>
                  </a:cubicBezTo>
                  <a:cubicBezTo>
                    <a:pt x="65" y="205"/>
                    <a:pt x="63" y="206"/>
                    <a:pt x="64" y="208"/>
                  </a:cubicBezTo>
                  <a:cubicBezTo>
                    <a:pt x="65" y="209"/>
                    <a:pt x="67" y="209"/>
                    <a:pt x="68" y="211"/>
                  </a:cubicBezTo>
                  <a:cubicBezTo>
                    <a:pt x="68" y="213"/>
                    <a:pt x="64" y="213"/>
                    <a:pt x="64" y="214"/>
                  </a:cubicBezTo>
                  <a:cubicBezTo>
                    <a:pt x="64" y="216"/>
                    <a:pt x="69" y="218"/>
                    <a:pt x="72" y="220"/>
                  </a:cubicBezTo>
                  <a:cubicBezTo>
                    <a:pt x="74" y="223"/>
                    <a:pt x="74" y="224"/>
                    <a:pt x="73" y="225"/>
                  </a:cubicBezTo>
                  <a:cubicBezTo>
                    <a:pt x="72" y="228"/>
                    <a:pt x="66" y="231"/>
                    <a:pt x="64" y="234"/>
                  </a:cubicBezTo>
                  <a:cubicBezTo>
                    <a:pt x="63" y="238"/>
                    <a:pt x="57" y="239"/>
                    <a:pt x="55" y="242"/>
                  </a:cubicBezTo>
                  <a:cubicBezTo>
                    <a:pt x="54" y="243"/>
                    <a:pt x="52" y="245"/>
                    <a:pt x="52" y="246"/>
                  </a:cubicBezTo>
                  <a:cubicBezTo>
                    <a:pt x="53" y="246"/>
                    <a:pt x="54" y="245"/>
                    <a:pt x="54" y="245"/>
                  </a:cubicBezTo>
                  <a:cubicBezTo>
                    <a:pt x="56" y="244"/>
                    <a:pt x="57" y="248"/>
                    <a:pt x="58" y="249"/>
                  </a:cubicBezTo>
                  <a:cubicBezTo>
                    <a:pt x="60" y="250"/>
                    <a:pt x="63" y="249"/>
                    <a:pt x="64" y="250"/>
                  </a:cubicBezTo>
                  <a:cubicBezTo>
                    <a:pt x="65" y="251"/>
                    <a:pt x="63" y="251"/>
                    <a:pt x="61" y="251"/>
                  </a:cubicBezTo>
                  <a:cubicBezTo>
                    <a:pt x="59" y="251"/>
                    <a:pt x="58" y="252"/>
                    <a:pt x="55" y="253"/>
                  </a:cubicBezTo>
                  <a:cubicBezTo>
                    <a:pt x="52" y="254"/>
                    <a:pt x="52" y="255"/>
                    <a:pt x="52" y="255"/>
                  </a:cubicBezTo>
                  <a:cubicBezTo>
                    <a:pt x="53" y="258"/>
                    <a:pt x="51" y="258"/>
                    <a:pt x="50" y="260"/>
                  </a:cubicBezTo>
                  <a:cubicBezTo>
                    <a:pt x="50" y="261"/>
                    <a:pt x="48" y="262"/>
                    <a:pt x="48" y="263"/>
                  </a:cubicBezTo>
                  <a:cubicBezTo>
                    <a:pt x="48" y="264"/>
                    <a:pt x="49" y="265"/>
                    <a:pt x="49" y="266"/>
                  </a:cubicBezTo>
                  <a:cubicBezTo>
                    <a:pt x="49" y="268"/>
                    <a:pt x="49" y="268"/>
                    <a:pt x="50" y="270"/>
                  </a:cubicBezTo>
                  <a:cubicBezTo>
                    <a:pt x="51" y="271"/>
                    <a:pt x="49" y="271"/>
                    <a:pt x="48" y="272"/>
                  </a:cubicBezTo>
                  <a:cubicBezTo>
                    <a:pt x="48" y="272"/>
                    <a:pt x="48" y="274"/>
                    <a:pt x="49" y="275"/>
                  </a:cubicBezTo>
                  <a:cubicBezTo>
                    <a:pt x="50" y="276"/>
                    <a:pt x="50" y="277"/>
                    <a:pt x="50" y="278"/>
                  </a:cubicBezTo>
                  <a:cubicBezTo>
                    <a:pt x="50" y="279"/>
                    <a:pt x="51" y="281"/>
                    <a:pt x="52" y="282"/>
                  </a:cubicBezTo>
                  <a:cubicBezTo>
                    <a:pt x="53" y="283"/>
                    <a:pt x="53" y="286"/>
                    <a:pt x="54" y="286"/>
                  </a:cubicBezTo>
                  <a:cubicBezTo>
                    <a:pt x="54" y="287"/>
                    <a:pt x="55" y="288"/>
                    <a:pt x="57" y="287"/>
                  </a:cubicBezTo>
                  <a:cubicBezTo>
                    <a:pt x="58" y="287"/>
                    <a:pt x="59" y="288"/>
                    <a:pt x="60" y="289"/>
                  </a:cubicBezTo>
                  <a:cubicBezTo>
                    <a:pt x="61" y="290"/>
                    <a:pt x="62" y="289"/>
                    <a:pt x="63" y="289"/>
                  </a:cubicBezTo>
                  <a:cubicBezTo>
                    <a:pt x="65" y="288"/>
                    <a:pt x="68" y="290"/>
                    <a:pt x="69" y="290"/>
                  </a:cubicBezTo>
                  <a:cubicBezTo>
                    <a:pt x="70" y="291"/>
                    <a:pt x="70" y="293"/>
                    <a:pt x="70" y="295"/>
                  </a:cubicBezTo>
                  <a:cubicBezTo>
                    <a:pt x="70" y="296"/>
                    <a:pt x="69" y="298"/>
                    <a:pt x="70" y="299"/>
                  </a:cubicBezTo>
                  <a:cubicBezTo>
                    <a:pt x="72" y="300"/>
                    <a:pt x="71" y="302"/>
                    <a:pt x="73" y="303"/>
                  </a:cubicBezTo>
                  <a:cubicBezTo>
                    <a:pt x="75" y="304"/>
                    <a:pt x="76" y="306"/>
                    <a:pt x="77" y="306"/>
                  </a:cubicBezTo>
                  <a:cubicBezTo>
                    <a:pt x="78" y="307"/>
                    <a:pt x="80" y="308"/>
                    <a:pt x="80" y="310"/>
                  </a:cubicBezTo>
                  <a:cubicBezTo>
                    <a:pt x="81" y="311"/>
                    <a:pt x="78" y="312"/>
                    <a:pt x="77" y="313"/>
                  </a:cubicBezTo>
                  <a:cubicBezTo>
                    <a:pt x="76" y="313"/>
                    <a:pt x="74" y="311"/>
                    <a:pt x="73" y="312"/>
                  </a:cubicBezTo>
                  <a:cubicBezTo>
                    <a:pt x="72" y="313"/>
                    <a:pt x="73" y="315"/>
                    <a:pt x="74" y="318"/>
                  </a:cubicBezTo>
                  <a:cubicBezTo>
                    <a:pt x="74" y="321"/>
                    <a:pt x="75" y="321"/>
                    <a:pt x="76" y="321"/>
                  </a:cubicBezTo>
                  <a:cubicBezTo>
                    <a:pt x="78" y="321"/>
                    <a:pt x="78" y="320"/>
                    <a:pt x="79" y="319"/>
                  </a:cubicBezTo>
                  <a:cubicBezTo>
                    <a:pt x="80" y="319"/>
                    <a:pt x="82" y="320"/>
                    <a:pt x="83" y="319"/>
                  </a:cubicBezTo>
                  <a:cubicBezTo>
                    <a:pt x="84" y="319"/>
                    <a:pt x="88" y="319"/>
                    <a:pt x="88" y="320"/>
                  </a:cubicBezTo>
                  <a:cubicBezTo>
                    <a:pt x="89" y="321"/>
                    <a:pt x="90" y="324"/>
                    <a:pt x="89" y="325"/>
                  </a:cubicBezTo>
                  <a:cubicBezTo>
                    <a:pt x="89" y="326"/>
                    <a:pt x="90" y="327"/>
                    <a:pt x="91" y="328"/>
                  </a:cubicBezTo>
                  <a:cubicBezTo>
                    <a:pt x="91" y="329"/>
                    <a:pt x="94" y="329"/>
                    <a:pt x="95" y="329"/>
                  </a:cubicBezTo>
                  <a:cubicBezTo>
                    <a:pt x="96" y="330"/>
                    <a:pt x="98" y="333"/>
                    <a:pt x="98" y="334"/>
                  </a:cubicBezTo>
                  <a:cubicBezTo>
                    <a:pt x="98" y="335"/>
                    <a:pt x="99" y="336"/>
                    <a:pt x="100" y="335"/>
                  </a:cubicBezTo>
                  <a:cubicBezTo>
                    <a:pt x="101" y="335"/>
                    <a:pt x="102" y="336"/>
                    <a:pt x="103" y="337"/>
                  </a:cubicBezTo>
                  <a:cubicBezTo>
                    <a:pt x="105" y="337"/>
                    <a:pt x="105" y="337"/>
                    <a:pt x="107" y="336"/>
                  </a:cubicBezTo>
                  <a:cubicBezTo>
                    <a:pt x="108" y="336"/>
                    <a:pt x="109" y="335"/>
                    <a:pt x="110" y="336"/>
                  </a:cubicBezTo>
                  <a:cubicBezTo>
                    <a:pt x="111" y="337"/>
                    <a:pt x="113" y="339"/>
                    <a:pt x="113" y="339"/>
                  </a:cubicBezTo>
                  <a:cubicBezTo>
                    <a:pt x="113" y="340"/>
                    <a:pt x="116" y="339"/>
                    <a:pt x="118" y="340"/>
                  </a:cubicBezTo>
                  <a:cubicBezTo>
                    <a:pt x="120" y="341"/>
                    <a:pt x="121" y="341"/>
                    <a:pt x="123" y="342"/>
                  </a:cubicBezTo>
                  <a:cubicBezTo>
                    <a:pt x="125" y="343"/>
                    <a:pt x="127" y="343"/>
                    <a:pt x="127" y="344"/>
                  </a:cubicBezTo>
                  <a:cubicBezTo>
                    <a:pt x="127" y="345"/>
                    <a:pt x="125" y="346"/>
                    <a:pt x="125" y="346"/>
                  </a:cubicBezTo>
                  <a:cubicBezTo>
                    <a:pt x="125" y="347"/>
                    <a:pt x="126" y="347"/>
                    <a:pt x="126" y="348"/>
                  </a:cubicBezTo>
                  <a:cubicBezTo>
                    <a:pt x="126" y="349"/>
                    <a:pt x="125" y="349"/>
                    <a:pt x="124" y="350"/>
                  </a:cubicBezTo>
                  <a:cubicBezTo>
                    <a:pt x="124" y="350"/>
                    <a:pt x="125" y="351"/>
                    <a:pt x="126" y="352"/>
                  </a:cubicBezTo>
                  <a:cubicBezTo>
                    <a:pt x="126" y="353"/>
                    <a:pt x="125" y="355"/>
                    <a:pt x="125" y="356"/>
                  </a:cubicBezTo>
                  <a:cubicBezTo>
                    <a:pt x="125" y="357"/>
                    <a:pt x="120" y="356"/>
                    <a:pt x="119" y="356"/>
                  </a:cubicBezTo>
                  <a:cubicBezTo>
                    <a:pt x="118" y="356"/>
                    <a:pt x="116" y="359"/>
                    <a:pt x="115" y="359"/>
                  </a:cubicBezTo>
                  <a:cubicBezTo>
                    <a:pt x="114" y="359"/>
                    <a:pt x="114" y="361"/>
                    <a:pt x="114" y="362"/>
                  </a:cubicBezTo>
                  <a:cubicBezTo>
                    <a:pt x="117" y="361"/>
                    <a:pt x="120" y="361"/>
                    <a:pt x="121" y="362"/>
                  </a:cubicBezTo>
                  <a:cubicBezTo>
                    <a:pt x="121" y="363"/>
                    <a:pt x="114" y="366"/>
                    <a:pt x="113" y="366"/>
                  </a:cubicBezTo>
                  <a:cubicBezTo>
                    <a:pt x="112" y="367"/>
                    <a:pt x="116" y="369"/>
                    <a:pt x="115" y="370"/>
                  </a:cubicBezTo>
                  <a:cubicBezTo>
                    <a:pt x="115" y="371"/>
                    <a:pt x="111" y="371"/>
                    <a:pt x="112" y="373"/>
                  </a:cubicBezTo>
                  <a:cubicBezTo>
                    <a:pt x="112" y="376"/>
                    <a:pt x="111" y="376"/>
                    <a:pt x="108" y="376"/>
                  </a:cubicBezTo>
                  <a:cubicBezTo>
                    <a:pt x="106" y="376"/>
                    <a:pt x="106" y="377"/>
                    <a:pt x="107" y="378"/>
                  </a:cubicBezTo>
                  <a:cubicBezTo>
                    <a:pt x="108" y="378"/>
                    <a:pt x="108" y="381"/>
                    <a:pt x="112" y="382"/>
                  </a:cubicBezTo>
                  <a:cubicBezTo>
                    <a:pt x="116" y="383"/>
                    <a:pt x="120" y="386"/>
                    <a:pt x="123" y="390"/>
                  </a:cubicBezTo>
                  <a:cubicBezTo>
                    <a:pt x="124" y="390"/>
                    <a:pt x="124" y="391"/>
                    <a:pt x="125" y="391"/>
                  </a:cubicBezTo>
                  <a:cubicBezTo>
                    <a:pt x="126" y="391"/>
                    <a:pt x="127" y="390"/>
                    <a:pt x="127" y="390"/>
                  </a:cubicBezTo>
                  <a:cubicBezTo>
                    <a:pt x="129" y="390"/>
                    <a:pt x="133" y="391"/>
                    <a:pt x="135" y="392"/>
                  </a:cubicBezTo>
                  <a:cubicBezTo>
                    <a:pt x="137" y="394"/>
                    <a:pt x="143" y="392"/>
                    <a:pt x="144" y="393"/>
                  </a:cubicBezTo>
                  <a:cubicBezTo>
                    <a:pt x="145" y="394"/>
                    <a:pt x="147" y="396"/>
                    <a:pt x="148" y="396"/>
                  </a:cubicBezTo>
                  <a:cubicBezTo>
                    <a:pt x="150" y="396"/>
                    <a:pt x="151" y="398"/>
                    <a:pt x="152" y="398"/>
                  </a:cubicBezTo>
                  <a:cubicBezTo>
                    <a:pt x="153" y="397"/>
                    <a:pt x="157" y="397"/>
                    <a:pt x="158" y="397"/>
                  </a:cubicBezTo>
                  <a:cubicBezTo>
                    <a:pt x="160" y="397"/>
                    <a:pt x="160" y="398"/>
                    <a:pt x="161" y="398"/>
                  </a:cubicBezTo>
                  <a:cubicBezTo>
                    <a:pt x="162" y="398"/>
                    <a:pt x="162" y="402"/>
                    <a:pt x="163" y="401"/>
                  </a:cubicBezTo>
                  <a:cubicBezTo>
                    <a:pt x="163" y="401"/>
                    <a:pt x="166" y="404"/>
                    <a:pt x="168" y="404"/>
                  </a:cubicBezTo>
                  <a:cubicBezTo>
                    <a:pt x="170" y="404"/>
                    <a:pt x="172" y="408"/>
                    <a:pt x="173" y="408"/>
                  </a:cubicBezTo>
                  <a:cubicBezTo>
                    <a:pt x="174" y="407"/>
                    <a:pt x="175" y="409"/>
                    <a:pt x="176" y="408"/>
                  </a:cubicBezTo>
                  <a:cubicBezTo>
                    <a:pt x="176" y="406"/>
                    <a:pt x="179" y="407"/>
                    <a:pt x="180" y="405"/>
                  </a:cubicBezTo>
                  <a:cubicBezTo>
                    <a:pt x="176" y="400"/>
                    <a:pt x="173" y="396"/>
                    <a:pt x="173" y="394"/>
                  </a:cubicBezTo>
                  <a:cubicBezTo>
                    <a:pt x="173" y="391"/>
                    <a:pt x="174" y="389"/>
                    <a:pt x="170" y="385"/>
                  </a:cubicBezTo>
                  <a:cubicBezTo>
                    <a:pt x="166" y="382"/>
                    <a:pt x="171" y="380"/>
                    <a:pt x="173" y="376"/>
                  </a:cubicBezTo>
                  <a:cubicBezTo>
                    <a:pt x="176" y="373"/>
                    <a:pt x="181" y="372"/>
                    <a:pt x="184" y="369"/>
                  </a:cubicBezTo>
                  <a:cubicBezTo>
                    <a:pt x="184" y="369"/>
                    <a:pt x="183" y="369"/>
                    <a:pt x="182" y="368"/>
                  </a:cubicBezTo>
                  <a:cubicBezTo>
                    <a:pt x="180" y="367"/>
                    <a:pt x="179" y="366"/>
                    <a:pt x="181" y="366"/>
                  </a:cubicBezTo>
                  <a:cubicBezTo>
                    <a:pt x="183" y="365"/>
                    <a:pt x="182" y="364"/>
                    <a:pt x="180" y="362"/>
                  </a:cubicBezTo>
                  <a:cubicBezTo>
                    <a:pt x="178" y="359"/>
                    <a:pt x="177" y="357"/>
                    <a:pt x="176" y="357"/>
                  </a:cubicBezTo>
                  <a:cubicBezTo>
                    <a:pt x="175" y="357"/>
                    <a:pt x="174" y="357"/>
                    <a:pt x="172" y="357"/>
                  </a:cubicBezTo>
                  <a:cubicBezTo>
                    <a:pt x="170" y="358"/>
                    <a:pt x="171" y="356"/>
                    <a:pt x="171" y="354"/>
                  </a:cubicBezTo>
                  <a:cubicBezTo>
                    <a:pt x="171" y="352"/>
                    <a:pt x="168" y="353"/>
                    <a:pt x="167" y="352"/>
                  </a:cubicBezTo>
                  <a:cubicBezTo>
                    <a:pt x="167" y="351"/>
                    <a:pt x="168" y="348"/>
                    <a:pt x="169" y="348"/>
                  </a:cubicBezTo>
                  <a:cubicBezTo>
                    <a:pt x="169" y="348"/>
                    <a:pt x="171" y="347"/>
                    <a:pt x="171" y="346"/>
                  </a:cubicBezTo>
                  <a:cubicBezTo>
                    <a:pt x="171" y="345"/>
                    <a:pt x="168" y="345"/>
                    <a:pt x="169" y="343"/>
                  </a:cubicBezTo>
                  <a:cubicBezTo>
                    <a:pt x="170" y="341"/>
                    <a:pt x="172" y="341"/>
                    <a:pt x="172" y="339"/>
                  </a:cubicBezTo>
                  <a:cubicBezTo>
                    <a:pt x="172" y="337"/>
                    <a:pt x="174" y="335"/>
                    <a:pt x="176" y="337"/>
                  </a:cubicBezTo>
                  <a:cubicBezTo>
                    <a:pt x="178" y="338"/>
                    <a:pt x="179" y="342"/>
                    <a:pt x="181" y="341"/>
                  </a:cubicBezTo>
                  <a:cubicBezTo>
                    <a:pt x="183" y="340"/>
                    <a:pt x="182" y="338"/>
                    <a:pt x="181" y="337"/>
                  </a:cubicBezTo>
                  <a:cubicBezTo>
                    <a:pt x="181" y="336"/>
                    <a:pt x="181" y="334"/>
                    <a:pt x="183" y="334"/>
                  </a:cubicBezTo>
                  <a:cubicBezTo>
                    <a:pt x="186" y="333"/>
                    <a:pt x="184" y="331"/>
                    <a:pt x="186" y="331"/>
                  </a:cubicBezTo>
                  <a:cubicBezTo>
                    <a:pt x="188" y="331"/>
                    <a:pt x="192" y="328"/>
                    <a:pt x="193" y="328"/>
                  </a:cubicBezTo>
                  <a:cubicBezTo>
                    <a:pt x="194" y="327"/>
                    <a:pt x="197" y="326"/>
                    <a:pt x="198" y="326"/>
                  </a:cubicBezTo>
                  <a:cubicBezTo>
                    <a:pt x="199" y="327"/>
                    <a:pt x="200" y="328"/>
                    <a:pt x="201" y="326"/>
                  </a:cubicBezTo>
                  <a:cubicBezTo>
                    <a:pt x="202" y="324"/>
                    <a:pt x="205" y="325"/>
                    <a:pt x="205" y="326"/>
                  </a:cubicBezTo>
                  <a:cubicBezTo>
                    <a:pt x="206" y="327"/>
                    <a:pt x="211" y="327"/>
                    <a:pt x="213" y="328"/>
                  </a:cubicBezTo>
                  <a:cubicBezTo>
                    <a:pt x="214" y="330"/>
                    <a:pt x="218" y="332"/>
                    <a:pt x="218" y="333"/>
                  </a:cubicBezTo>
                  <a:cubicBezTo>
                    <a:pt x="218" y="334"/>
                    <a:pt x="220" y="336"/>
                    <a:pt x="220" y="334"/>
                  </a:cubicBezTo>
                  <a:cubicBezTo>
                    <a:pt x="220" y="332"/>
                    <a:pt x="221" y="332"/>
                    <a:pt x="223" y="334"/>
                  </a:cubicBezTo>
                  <a:cubicBezTo>
                    <a:pt x="225" y="335"/>
                    <a:pt x="228" y="335"/>
                    <a:pt x="229" y="333"/>
                  </a:cubicBezTo>
                  <a:cubicBezTo>
                    <a:pt x="229" y="332"/>
                    <a:pt x="234" y="330"/>
                    <a:pt x="235" y="331"/>
                  </a:cubicBezTo>
                  <a:cubicBezTo>
                    <a:pt x="236" y="332"/>
                    <a:pt x="237" y="333"/>
                    <a:pt x="239" y="332"/>
                  </a:cubicBezTo>
                  <a:cubicBezTo>
                    <a:pt x="240" y="330"/>
                    <a:pt x="244" y="330"/>
                    <a:pt x="245" y="332"/>
                  </a:cubicBezTo>
                  <a:cubicBezTo>
                    <a:pt x="245" y="333"/>
                    <a:pt x="247" y="334"/>
                    <a:pt x="249" y="334"/>
                  </a:cubicBezTo>
                  <a:cubicBezTo>
                    <a:pt x="250" y="334"/>
                    <a:pt x="251" y="336"/>
                    <a:pt x="252" y="336"/>
                  </a:cubicBezTo>
                  <a:cubicBezTo>
                    <a:pt x="253" y="335"/>
                    <a:pt x="253" y="332"/>
                    <a:pt x="254" y="333"/>
                  </a:cubicBezTo>
                  <a:cubicBezTo>
                    <a:pt x="255" y="333"/>
                    <a:pt x="257" y="335"/>
                    <a:pt x="259" y="335"/>
                  </a:cubicBezTo>
                  <a:cubicBezTo>
                    <a:pt x="261" y="335"/>
                    <a:pt x="263" y="334"/>
                    <a:pt x="263" y="332"/>
                  </a:cubicBezTo>
                  <a:cubicBezTo>
                    <a:pt x="263" y="331"/>
                    <a:pt x="262" y="328"/>
                    <a:pt x="261" y="328"/>
                  </a:cubicBezTo>
                  <a:cubicBezTo>
                    <a:pt x="260" y="328"/>
                    <a:pt x="258" y="327"/>
                    <a:pt x="257" y="327"/>
                  </a:cubicBezTo>
                  <a:cubicBezTo>
                    <a:pt x="255" y="327"/>
                    <a:pt x="253" y="324"/>
                    <a:pt x="255" y="323"/>
                  </a:cubicBezTo>
                  <a:cubicBezTo>
                    <a:pt x="257" y="323"/>
                    <a:pt x="259" y="321"/>
                    <a:pt x="259" y="320"/>
                  </a:cubicBezTo>
                  <a:cubicBezTo>
                    <a:pt x="258" y="319"/>
                    <a:pt x="258" y="316"/>
                    <a:pt x="260" y="315"/>
                  </a:cubicBezTo>
                  <a:cubicBezTo>
                    <a:pt x="262" y="315"/>
                    <a:pt x="267" y="315"/>
                    <a:pt x="267" y="314"/>
                  </a:cubicBezTo>
                  <a:cubicBezTo>
                    <a:pt x="266" y="314"/>
                    <a:pt x="262" y="313"/>
                    <a:pt x="261" y="312"/>
                  </a:cubicBezTo>
                  <a:cubicBezTo>
                    <a:pt x="260" y="310"/>
                    <a:pt x="260" y="307"/>
                    <a:pt x="261" y="306"/>
                  </a:cubicBezTo>
                  <a:cubicBezTo>
                    <a:pt x="262" y="306"/>
                    <a:pt x="264" y="307"/>
                    <a:pt x="266" y="306"/>
                  </a:cubicBezTo>
                  <a:cubicBezTo>
                    <a:pt x="268" y="306"/>
                    <a:pt x="271" y="307"/>
                    <a:pt x="273" y="305"/>
                  </a:cubicBezTo>
                  <a:cubicBezTo>
                    <a:pt x="276" y="304"/>
                    <a:pt x="280" y="303"/>
                    <a:pt x="283" y="303"/>
                  </a:cubicBezTo>
                  <a:cubicBezTo>
                    <a:pt x="285" y="303"/>
                    <a:pt x="287" y="302"/>
                    <a:pt x="289" y="301"/>
                  </a:cubicBezTo>
                  <a:cubicBezTo>
                    <a:pt x="291" y="301"/>
                    <a:pt x="297" y="300"/>
                    <a:pt x="298" y="300"/>
                  </a:cubicBezTo>
                  <a:cubicBezTo>
                    <a:pt x="299" y="299"/>
                    <a:pt x="307" y="298"/>
                    <a:pt x="307" y="297"/>
                  </a:cubicBezTo>
                  <a:cubicBezTo>
                    <a:pt x="307" y="295"/>
                    <a:pt x="313" y="294"/>
                    <a:pt x="315" y="295"/>
                  </a:cubicBezTo>
                  <a:cubicBezTo>
                    <a:pt x="316" y="296"/>
                    <a:pt x="318" y="296"/>
                    <a:pt x="320" y="296"/>
                  </a:cubicBezTo>
                  <a:cubicBezTo>
                    <a:pt x="321" y="295"/>
                    <a:pt x="324" y="297"/>
                    <a:pt x="324" y="298"/>
                  </a:cubicBezTo>
                  <a:cubicBezTo>
                    <a:pt x="323" y="300"/>
                    <a:pt x="325" y="301"/>
                    <a:pt x="325" y="302"/>
                  </a:cubicBezTo>
                  <a:cubicBezTo>
                    <a:pt x="325" y="304"/>
                    <a:pt x="323" y="304"/>
                    <a:pt x="324" y="305"/>
                  </a:cubicBezTo>
                  <a:cubicBezTo>
                    <a:pt x="325" y="306"/>
                    <a:pt x="329" y="305"/>
                    <a:pt x="330" y="304"/>
                  </a:cubicBezTo>
                  <a:cubicBezTo>
                    <a:pt x="331" y="303"/>
                    <a:pt x="332" y="305"/>
                    <a:pt x="332" y="306"/>
                  </a:cubicBezTo>
                  <a:cubicBezTo>
                    <a:pt x="332" y="307"/>
                    <a:pt x="334" y="307"/>
                    <a:pt x="334" y="306"/>
                  </a:cubicBezTo>
                  <a:cubicBezTo>
                    <a:pt x="334" y="305"/>
                    <a:pt x="336" y="306"/>
                    <a:pt x="337" y="306"/>
                  </a:cubicBezTo>
                  <a:cubicBezTo>
                    <a:pt x="338" y="307"/>
                    <a:pt x="340" y="306"/>
                    <a:pt x="340" y="307"/>
                  </a:cubicBezTo>
                  <a:cubicBezTo>
                    <a:pt x="340" y="308"/>
                    <a:pt x="336" y="309"/>
                    <a:pt x="338" y="311"/>
                  </a:cubicBezTo>
                  <a:cubicBezTo>
                    <a:pt x="340" y="312"/>
                    <a:pt x="341" y="309"/>
                    <a:pt x="343" y="310"/>
                  </a:cubicBezTo>
                  <a:cubicBezTo>
                    <a:pt x="345" y="311"/>
                    <a:pt x="348" y="307"/>
                    <a:pt x="349" y="307"/>
                  </a:cubicBezTo>
                  <a:cubicBezTo>
                    <a:pt x="351" y="307"/>
                    <a:pt x="353" y="305"/>
                    <a:pt x="355" y="304"/>
                  </a:cubicBezTo>
                  <a:cubicBezTo>
                    <a:pt x="357" y="303"/>
                    <a:pt x="360" y="303"/>
                    <a:pt x="359" y="304"/>
                  </a:cubicBezTo>
                  <a:cubicBezTo>
                    <a:pt x="358" y="305"/>
                    <a:pt x="357" y="307"/>
                    <a:pt x="361" y="309"/>
                  </a:cubicBezTo>
                  <a:cubicBezTo>
                    <a:pt x="365" y="311"/>
                    <a:pt x="370" y="319"/>
                    <a:pt x="373" y="323"/>
                  </a:cubicBezTo>
                  <a:cubicBezTo>
                    <a:pt x="375" y="327"/>
                    <a:pt x="378" y="334"/>
                    <a:pt x="379" y="334"/>
                  </a:cubicBezTo>
                  <a:cubicBezTo>
                    <a:pt x="380" y="334"/>
                    <a:pt x="381" y="330"/>
                    <a:pt x="383" y="330"/>
                  </a:cubicBezTo>
                  <a:cubicBezTo>
                    <a:pt x="384" y="329"/>
                    <a:pt x="386" y="333"/>
                    <a:pt x="387" y="333"/>
                  </a:cubicBezTo>
                  <a:cubicBezTo>
                    <a:pt x="389" y="334"/>
                    <a:pt x="392" y="335"/>
                    <a:pt x="394" y="334"/>
                  </a:cubicBezTo>
                  <a:cubicBezTo>
                    <a:pt x="395" y="334"/>
                    <a:pt x="399" y="332"/>
                    <a:pt x="400" y="332"/>
                  </a:cubicBezTo>
                  <a:cubicBezTo>
                    <a:pt x="401" y="333"/>
                    <a:pt x="403" y="333"/>
                    <a:pt x="404" y="336"/>
                  </a:cubicBezTo>
                  <a:cubicBezTo>
                    <a:pt x="405" y="338"/>
                    <a:pt x="407" y="339"/>
                    <a:pt x="408" y="339"/>
                  </a:cubicBezTo>
                  <a:cubicBezTo>
                    <a:pt x="409" y="339"/>
                    <a:pt x="409" y="340"/>
                    <a:pt x="409" y="341"/>
                  </a:cubicBezTo>
                  <a:cubicBezTo>
                    <a:pt x="409" y="342"/>
                    <a:pt x="411" y="344"/>
                    <a:pt x="412" y="344"/>
                  </a:cubicBezTo>
                  <a:cubicBezTo>
                    <a:pt x="413" y="344"/>
                    <a:pt x="416" y="343"/>
                    <a:pt x="417" y="343"/>
                  </a:cubicBezTo>
                  <a:cubicBezTo>
                    <a:pt x="418" y="342"/>
                    <a:pt x="419" y="342"/>
                    <a:pt x="419" y="343"/>
                  </a:cubicBezTo>
                  <a:cubicBezTo>
                    <a:pt x="419" y="344"/>
                    <a:pt x="421" y="346"/>
                    <a:pt x="422" y="346"/>
                  </a:cubicBezTo>
                  <a:cubicBezTo>
                    <a:pt x="423" y="346"/>
                    <a:pt x="426" y="347"/>
                    <a:pt x="426" y="346"/>
                  </a:cubicBezTo>
                  <a:cubicBezTo>
                    <a:pt x="426" y="345"/>
                    <a:pt x="429" y="345"/>
                    <a:pt x="430" y="345"/>
                  </a:cubicBezTo>
                  <a:cubicBezTo>
                    <a:pt x="431" y="345"/>
                    <a:pt x="435" y="344"/>
                    <a:pt x="436" y="342"/>
                  </a:cubicBezTo>
                  <a:cubicBezTo>
                    <a:pt x="436" y="340"/>
                    <a:pt x="440" y="340"/>
                    <a:pt x="440" y="339"/>
                  </a:cubicBezTo>
                  <a:cubicBezTo>
                    <a:pt x="441" y="338"/>
                    <a:pt x="444" y="338"/>
                    <a:pt x="445" y="337"/>
                  </a:cubicBezTo>
                  <a:cubicBezTo>
                    <a:pt x="445" y="335"/>
                    <a:pt x="448" y="336"/>
                    <a:pt x="449" y="335"/>
                  </a:cubicBezTo>
                  <a:cubicBezTo>
                    <a:pt x="449" y="334"/>
                    <a:pt x="452" y="334"/>
                    <a:pt x="453" y="334"/>
                  </a:cubicBezTo>
                  <a:cubicBezTo>
                    <a:pt x="454" y="334"/>
                    <a:pt x="461" y="336"/>
                    <a:pt x="462" y="335"/>
                  </a:cubicBezTo>
                  <a:cubicBezTo>
                    <a:pt x="463" y="335"/>
                    <a:pt x="463" y="339"/>
                    <a:pt x="464" y="339"/>
                  </a:cubicBezTo>
                  <a:cubicBezTo>
                    <a:pt x="465" y="339"/>
                    <a:pt x="468" y="342"/>
                    <a:pt x="469" y="341"/>
                  </a:cubicBezTo>
                  <a:cubicBezTo>
                    <a:pt x="470" y="340"/>
                    <a:pt x="472" y="340"/>
                    <a:pt x="474" y="341"/>
                  </a:cubicBezTo>
                  <a:cubicBezTo>
                    <a:pt x="476" y="342"/>
                    <a:pt x="478" y="343"/>
                    <a:pt x="478" y="342"/>
                  </a:cubicBezTo>
                  <a:cubicBezTo>
                    <a:pt x="479" y="341"/>
                    <a:pt x="483" y="340"/>
                    <a:pt x="484" y="339"/>
                  </a:cubicBezTo>
                  <a:cubicBezTo>
                    <a:pt x="484" y="339"/>
                    <a:pt x="485" y="336"/>
                    <a:pt x="484" y="336"/>
                  </a:cubicBezTo>
                  <a:cubicBezTo>
                    <a:pt x="483" y="335"/>
                    <a:pt x="482" y="332"/>
                    <a:pt x="482" y="330"/>
                  </a:cubicBezTo>
                  <a:cubicBezTo>
                    <a:pt x="481" y="329"/>
                    <a:pt x="484" y="329"/>
                    <a:pt x="484" y="327"/>
                  </a:cubicBezTo>
                  <a:cubicBezTo>
                    <a:pt x="485" y="326"/>
                    <a:pt x="487" y="326"/>
                    <a:pt x="487" y="325"/>
                  </a:cubicBezTo>
                  <a:cubicBezTo>
                    <a:pt x="488" y="324"/>
                    <a:pt x="488" y="323"/>
                    <a:pt x="490" y="323"/>
                  </a:cubicBezTo>
                  <a:cubicBezTo>
                    <a:pt x="491" y="323"/>
                    <a:pt x="494" y="324"/>
                    <a:pt x="494" y="325"/>
                  </a:cubicBezTo>
                  <a:cubicBezTo>
                    <a:pt x="495" y="326"/>
                    <a:pt x="497" y="326"/>
                    <a:pt x="498" y="326"/>
                  </a:cubicBezTo>
                  <a:cubicBezTo>
                    <a:pt x="499" y="326"/>
                    <a:pt x="501" y="327"/>
                    <a:pt x="503" y="328"/>
                  </a:cubicBezTo>
                  <a:cubicBezTo>
                    <a:pt x="504" y="328"/>
                    <a:pt x="508" y="328"/>
                    <a:pt x="509" y="330"/>
                  </a:cubicBezTo>
                  <a:cubicBezTo>
                    <a:pt x="510" y="331"/>
                    <a:pt x="509" y="334"/>
                    <a:pt x="510" y="335"/>
                  </a:cubicBezTo>
                  <a:cubicBezTo>
                    <a:pt x="511" y="336"/>
                    <a:pt x="513" y="338"/>
                    <a:pt x="513" y="338"/>
                  </a:cubicBezTo>
                  <a:cubicBezTo>
                    <a:pt x="514" y="337"/>
                    <a:pt x="518" y="340"/>
                    <a:pt x="519" y="340"/>
                  </a:cubicBezTo>
                  <a:cubicBezTo>
                    <a:pt x="520" y="339"/>
                    <a:pt x="522" y="337"/>
                    <a:pt x="523" y="337"/>
                  </a:cubicBezTo>
                  <a:cubicBezTo>
                    <a:pt x="525" y="337"/>
                    <a:pt x="528" y="336"/>
                    <a:pt x="529" y="337"/>
                  </a:cubicBezTo>
                  <a:cubicBezTo>
                    <a:pt x="530" y="337"/>
                    <a:pt x="534" y="338"/>
                    <a:pt x="535" y="338"/>
                  </a:cubicBezTo>
                  <a:cubicBezTo>
                    <a:pt x="535" y="338"/>
                    <a:pt x="539" y="338"/>
                    <a:pt x="540" y="339"/>
                  </a:cubicBezTo>
                  <a:cubicBezTo>
                    <a:pt x="540" y="340"/>
                    <a:pt x="545" y="340"/>
                    <a:pt x="545" y="342"/>
                  </a:cubicBezTo>
                  <a:cubicBezTo>
                    <a:pt x="545" y="343"/>
                    <a:pt x="547" y="344"/>
                    <a:pt x="548" y="345"/>
                  </a:cubicBezTo>
                  <a:cubicBezTo>
                    <a:pt x="549" y="347"/>
                    <a:pt x="555" y="346"/>
                    <a:pt x="556" y="347"/>
                  </a:cubicBezTo>
                  <a:cubicBezTo>
                    <a:pt x="557" y="347"/>
                    <a:pt x="564" y="347"/>
                    <a:pt x="564" y="347"/>
                  </a:cubicBezTo>
                  <a:cubicBezTo>
                    <a:pt x="565" y="346"/>
                    <a:pt x="571" y="345"/>
                    <a:pt x="572" y="345"/>
                  </a:cubicBezTo>
                  <a:cubicBezTo>
                    <a:pt x="574" y="344"/>
                    <a:pt x="577" y="344"/>
                    <a:pt x="577" y="343"/>
                  </a:cubicBezTo>
                  <a:cubicBezTo>
                    <a:pt x="578" y="341"/>
                    <a:pt x="581" y="340"/>
                    <a:pt x="582" y="339"/>
                  </a:cubicBezTo>
                  <a:cubicBezTo>
                    <a:pt x="584" y="338"/>
                    <a:pt x="590" y="338"/>
                    <a:pt x="590" y="340"/>
                  </a:cubicBezTo>
                  <a:cubicBezTo>
                    <a:pt x="590" y="341"/>
                    <a:pt x="594" y="341"/>
                    <a:pt x="595" y="341"/>
                  </a:cubicBezTo>
                  <a:cubicBezTo>
                    <a:pt x="597" y="340"/>
                    <a:pt x="601" y="341"/>
                    <a:pt x="601" y="342"/>
                  </a:cubicBezTo>
                  <a:cubicBezTo>
                    <a:pt x="602" y="344"/>
                    <a:pt x="606" y="344"/>
                    <a:pt x="607" y="344"/>
                  </a:cubicBezTo>
                  <a:cubicBezTo>
                    <a:pt x="609" y="344"/>
                    <a:pt x="612" y="341"/>
                    <a:pt x="613" y="341"/>
                  </a:cubicBezTo>
                  <a:cubicBezTo>
                    <a:pt x="615" y="341"/>
                    <a:pt x="616" y="339"/>
                    <a:pt x="616" y="338"/>
                  </a:cubicBezTo>
                  <a:cubicBezTo>
                    <a:pt x="616" y="337"/>
                    <a:pt x="619" y="333"/>
                    <a:pt x="619" y="332"/>
                  </a:cubicBezTo>
                  <a:cubicBezTo>
                    <a:pt x="619" y="330"/>
                    <a:pt x="622" y="326"/>
                    <a:pt x="623" y="326"/>
                  </a:cubicBezTo>
                  <a:cubicBezTo>
                    <a:pt x="624" y="325"/>
                    <a:pt x="626" y="324"/>
                    <a:pt x="626" y="323"/>
                  </a:cubicBezTo>
                  <a:cubicBezTo>
                    <a:pt x="626" y="321"/>
                    <a:pt x="625" y="318"/>
                    <a:pt x="624" y="318"/>
                  </a:cubicBezTo>
                  <a:cubicBezTo>
                    <a:pt x="623" y="318"/>
                    <a:pt x="621" y="318"/>
                    <a:pt x="623" y="315"/>
                  </a:cubicBezTo>
                  <a:cubicBezTo>
                    <a:pt x="626" y="311"/>
                    <a:pt x="630" y="312"/>
                    <a:pt x="631" y="312"/>
                  </a:cubicBezTo>
                  <a:cubicBezTo>
                    <a:pt x="632" y="312"/>
                    <a:pt x="638" y="311"/>
                    <a:pt x="640" y="312"/>
                  </a:cubicBezTo>
                  <a:cubicBezTo>
                    <a:pt x="643" y="312"/>
                    <a:pt x="645" y="311"/>
                    <a:pt x="647" y="313"/>
                  </a:cubicBezTo>
                  <a:cubicBezTo>
                    <a:pt x="650" y="314"/>
                    <a:pt x="654" y="314"/>
                    <a:pt x="655" y="315"/>
                  </a:cubicBezTo>
                  <a:cubicBezTo>
                    <a:pt x="656" y="316"/>
                    <a:pt x="660" y="317"/>
                    <a:pt x="659" y="319"/>
                  </a:cubicBezTo>
                  <a:cubicBezTo>
                    <a:pt x="658" y="322"/>
                    <a:pt x="661" y="320"/>
                    <a:pt x="662" y="325"/>
                  </a:cubicBezTo>
                  <a:cubicBezTo>
                    <a:pt x="663" y="330"/>
                    <a:pt x="665" y="330"/>
                    <a:pt x="666" y="333"/>
                  </a:cubicBezTo>
                  <a:cubicBezTo>
                    <a:pt x="666" y="335"/>
                    <a:pt x="669" y="339"/>
                    <a:pt x="669" y="340"/>
                  </a:cubicBezTo>
                  <a:cubicBezTo>
                    <a:pt x="668" y="341"/>
                    <a:pt x="668" y="343"/>
                    <a:pt x="671" y="344"/>
                  </a:cubicBezTo>
                  <a:cubicBezTo>
                    <a:pt x="674" y="344"/>
                    <a:pt x="677" y="346"/>
                    <a:pt x="677" y="346"/>
                  </a:cubicBezTo>
                  <a:cubicBezTo>
                    <a:pt x="678" y="345"/>
                    <a:pt x="682" y="347"/>
                    <a:pt x="684" y="349"/>
                  </a:cubicBezTo>
                  <a:cubicBezTo>
                    <a:pt x="685" y="350"/>
                    <a:pt x="688" y="349"/>
                    <a:pt x="688" y="352"/>
                  </a:cubicBezTo>
                  <a:cubicBezTo>
                    <a:pt x="688" y="354"/>
                    <a:pt x="689" y="355"/>
                    <a:pt x="689" y="357"/>
                  </a:cubicBezTo>
                  <a:cubicBezTo>
                    <a:pt x="689" y="359"/>
                    <a:pt x="693" y="360"/>
                    <a:pt x="695" y="359"/>
                  </a:cubicBezTo>
                  <a:cubicBezTo>
                    <a:pt x="698" y="359"/>
                    <a:pt x="700" y="360"/>
                    <a:pt x="701" y="358"/>
                  </a:cubicBezTo>
                  <a:cubicBezTo>
                    <a:pt x="702" y="356"/>
                    <a:pt x="706" y="357"/>
                    <a:pt x="707" y="356"/>
                  </a:cubicBezTo>
                  <a:cubicBezTo>
                    <a:pt x="708" y="355"/>
                    <a:pt x="712" y="354"/>
                    <a:pt x="712" y="357"/>
                  </a:cubicBezTo>
                  <a:cubicBezTo>
                    <a:pt x="712" y="360"/>
                    <a:pt x="714" y="361"/>
                    <a:pt x="712" y="362"/>
                  </a:cubicBezTo>
                  <a:cubicBezTo>
                    <a:pt x="710" y="363"/>
                    <a:pt x="709" y="368"/>
                    <a:pt x="709" y="370"/>
                  </a:cubicBezTo>
                  <a:cubicBezTo>
                    <a:pt x="708" y="372"/>
                    <a:pt x="705" y="373"/>
                    <a:pt x="705" y="375"/>
                  </a:cubicBezTo>
                  <a:cubicBezTo>
                    <a:pt x="705" y="377"/>
                    <a:pt x="702" y="377"/>
                    <a:pt x="702" y="379"/>
                  </a:cubicBezTo>
                  <a:cubicBezTo>
                    <a:pt x="702" y="381"/>
                    <a:pt x="698" y="380"/>
                    <a:pt x="697" y="379"/>
                  </a:cubicBezTo>
                  <a:cubicBezTo>
                    <a:pt x="695" y="378"/>
                    <a:pt x="693" y="381"/>
                    <a:pt x="691" y="381"/>
                  </a:cubicBezTo>
                  <a:cubicBezTo>
                    <a:pt x="690" y="381"/>
                    <a:pt x="690" y="384"/>
                    <a:pt x="691" y="386"/>
                  </a:cubicBezTo>
                  <a:cubicBezTo>
                    <a:pt x="691" y="387"/>
                    <a:pt x="690" y="389"/>
                    <a:pt x="691" y="391"/>
                  </a:cubicBezTo>
                  <a:cubicBezTo>
                    <a:pt x="691" y="392"/>
                    <a:pt x="691" y="394"/>
                    <a:pt x="691" y="397"/>
                  </a:cubicBezTo>
                  <a:cubicBezTo>
                    <a:pt x="694" y="395"/>
                    <a:pt x="696" y="394"/>
                    <a:pt x="697" y="394"/>
                  </a:cubicBezTo>
                  <a:cubicBezTo>
                    <a:pt x="699" y="394"/>
                    <a:pt x="701" y="398"/>
                    <a:pt x="704" y="398"/>
                  </a:cubicBezTo>
                  <a:cubicBezTo>
                    <a:pt x="706" y="398"/>
                    <a:pt x="718" y="390"/>
                    <a:pt x="718" y="389"/>
                  </a:cubicBezTo>
                  <a:cubicBezTo>
                    <a:pt x="718" y="388"/>
                    <a:pt x="725" y="381"/>
                    <a:pt x="728" y="378"/>
                  </a:cubicBezTo>
                  <a:cubicBezTo>
                    <a:pt x="731" y="374"/>
                    <a:pt x="736" y="369"/>
                    <a:pt x="737" y="366"/>
                  </a:cubicBezTo>
                  <a:cubicBezTo>
                    <a:pt x="738" y="363"/>
                    <a:pt x="743" y="359"/>
                    <a:pt x="744" y="357"/>
                  </a:cubicBezTo>
                  <a:cubicBezTo>
                    <a:pt x="745" y="355"/>
                    <a:pt x="746" y="355"/>
                    <a:pt x="748" y="350"/>
                  </a:cubicBezTo>
                  <a:cubicBezTo>
                    <a:pt x="750" y="346"/>
                    <a:pt x="750" y="335"/>
                    <a:pt x="751" y="334"/>
                  </a:cubicBezTo>
                  <a:cubicBezTo>
                    <a:pt x="751" y="333"/>
                    <a:pt x="751" y="331"/>
                    <a:pt x="752" y="330"/>
                  </a:cubicBezTo>
                  <a:cubicBezTo>
                    <a:pt x="753" y="329"/>
                    <a:pt x="752" y="327"/>
                    <a:pt x="754" y="326"/>
                  </a:cubicBezTo>
                  <a:cubicBezTo>
                    <a:pt x="756" y="324"/>
                    <a:pt x="756" y="323"/>
                    <a:pt x="755" y="322"/>
                  </a:cubicBezTo>
                  <a:cubicBezTo>
                    <a:pt x="755" y="320"/>
                    <a:pt x="755" y="318"/>
                    <a:pt x="755" y="317"/>
                  </a:cubicBezTo>
                  <a:cubicBezTo>
                    <a:pt x="754" y="316"/>
                    <a:pt x="754" y="316"/>
                    <a:pt x="755" y="315"/>
                  </a:cubicBezTo>
                  <a:cubicBezTo>
                    <a:pt x="757" y="314"/>
                    <a:pt x="755" y="313"/>
                    <a:pt x="753" y="312"/>
                  </a:cubicBezTo>
                  <a:cubicBezTo>
                    <a:pt x="752" y="311"/>
                    <a:pt x="750" y="311"/>
                    <a:pt x="749" y="309"/>
                  </a:cubicBezTo>
                  <a:cubicBezTo>
                    <a:pt x="749" y="307"/>
                    <a:pt x="746" y="305"/>
                    <a:pt x="744" y="305"/>
                  </a:cubicBezTo>
                  <a:cubicBezTo>
                    <a:pt x="742" y="305"/>
                    <a:pt x="739" y="304"/>
                    <a:pt x="739" y="305"/>
                  </a:cubicBezTo>
                  <a:cubicBezTo>
                    <a:pt x="740" y="307"/>
                    <a:pt x="739" y="308"/>
                    <a:pt x="738" y="307"/>
                  </a:cubicBezTo>
                  <a:cubicBezTo>
                    <a:pt x="737" y="307"/>
                    <a:pt x="736" y="308"/>
                    <a:pt x="735" y="310"/>
                  </a:cubicBezTo>
                  <a:cubicBezTo>
                    <a:pt x="734" y="312"/>
                    <a:pt x="730" y="312"/>
                    <a:pt x="732" y="310"/>
                  </a:cubicBezTo>
                  <a:cubicBezTo>
                    <a:pt x="734" y="308"/>
                    <a:pt x="731" y="308"/>
                    <a:pt x="731" y="306"/>
                  </a:cubicBezTo>
                  <a:cubicBezTo>
                    <a:pt x="732" y="305"/>
                    <a:pt x="733" y="303"/>
                    <a:pt x="731" y="304"/>
                  </a:cubicBezTo>
                  <a:cubicBezTo>
                    <a:pt x="729" y="305"/>
                    <a:pt x="729" y="308"/>
                    <a:pt x="727" y="308"/>
                  </a:cubicBezTo>
                  <a:cubicBezTo>
                    <a:pt x="726" y="309"/>
                    <a:pt x="726" y="303"/>
                    <a:pt x="727" y="302"/>
                  </a:cubicBezTo>
                  <a:cubicBezTo>
                    <a:pt x="727" y="301"/>
                    <a:pt x="723" y="302"/>
                    <a:pt x="720" y="302"/>
                  </a:cubicBezTo>
                  <a:cubicBezTo>
                    <a:pt x="716" y="302"/>
                    <a:pt x="717" y="299"/>
                    <a:pt x="720" y="297"/>
                  </a:cubicBezTo>
                  <a:cubicBezTo>
                    <a:pt x="723" y="296"/>
                    <a:pt x="722" y="294"/>
                    <a:pt x="724" y="293"/>
                  </a:cubicBezTo>
                  <a:cubicBezTo>
                    <a:pt x="726" y="293"/>
                    <a:pt x="730" y="290"/>
                    <a:pt x="732" y="289"/>
                  </a:cubicBezTo>
                  <a:cubicBezTo>
                    <a:pt x="734" y="287"/>
                    <a:pt x="735" y="286"/>
                    <a:pt x="735" y="284"/>
                  </a:cubicBezTo>
                  <a:cubicBezTo>
                    <a:pt x="736" y="283"/>
                    <a:pt x="740" y="281"/>
                    <a:pt x="744" y="277"/>
                  </a:cubicBezTo>
                  <a:cubicBezTo>
                    <a:pt x="748" y="274"/>
                    <a:pt x="750" y="272"/>
                    <a:pt x="751" y="270"/>
                  </a:cubicBezTo>
                  <a:cubicBezTo>
                    <a:pt x="752" y="268"/>
                    <a:pt x="758" y="266"/>
                    <a:pt x="758" y="265"/>
                  </a:cubicBezTo>
                  <a:cubicBezTo>
                    <a:pt x="758" y="263"/>
                    <a:pt x="765" y="259"/>
                    <a:pt x="770" y="259"/>
                  </a:cubicBezTo>
                  <a:cubicBezTo>
                    <a:pt x="775" y="258"/>
                    <a:pt x="782" y="259"/>
                    <a:pt x="783" y="260"/>
                  </a:cubicBezTo>
                  <a:cubicBezTo>
                    <a:pt x="785" y="262"/>
                    <a:pt x="786" y="261"/>
                    <a:pt x="787" y="260"/>
                  </a:cubicBezTo>
                  <a:cubicBezTo>
                    <a:pt x="787" y="259"/>
                    <a:pt x="789" y="260"/>
                    <a:pt x="792" y="260"/>
                  </a:cubicBezTo>
                  <a:cubicBezTo>
                    <a:pt x="796" y="260"/>
                    <a:pt x="796" y="259"/>
                    <a:pt x="798" y="259"/>
                  </a:cubicBezTo>
                  <a:cubicBezTo>
                    <a:pt x="800" y="260"/>
                    <a:pt x="802" y="260"/>
                    <a:pt x="804" y="258"/>
                  </a:cubicBezTo>
                  <a:cubicBezTo>
                    <a:pt x="805" y="255"/>
                    <a:pt x="811" y="256"/>
                    <a:pt x="812" y="257"/>
                  </a:cubicBezTo>
                  <a:cubicBezTo>
                    <a:pt x="814" y="258"/>
                    <a:pt x="815" y="259"/>
                    <a:pt x="817" y="258"/>
                  </a:cubicBezTo>
                  <a:cubicBezTo>
                    <a:pt x="819" y="256"/>
                    <a:pt x="819" y="260"/>
                    <a:pt x="821" y="260"/>
                  </a:cubicBezTo>
                  <a:cubicBezTo>
                    <a:pt x="823" y="260"/>
                    <a:pt x="822" y="262"/>
                    <a:pt x="820" y="262"/>
                  </a:cubicBezTo>
                  <a:cubicBezTo>
                    <a:pt x="818" y="262"/>
                    <a:pt x="816" y="263"/>
                    <a:pt x="818" y="264"/>
                  </a:cubicBezTo>
                  <a:cubicBezTo>
                    <a:pt x="820" y="265"/>
                    <a:pt x="823" y="263"/>
                    <a:pt x="824" y="263"/>
                  </a:cubicBezTo>
                  <a:cubicBezTo>
                    <a:pt x="826" y="263"/>
                    <a:pt x="829" y="263"/>
                    <a:pt x="831" y="262"/>
                  </a:cubicBezTo>
                  <a:cubicBezTo>
                    <a:pt x="833" y="260"/>
                    <a:pt x="834" y="263"/>
                    <a:pt x="835" y="262"/>
                  </a:cubicBezTo>
                  <a:cubicBezTo>
                    <a:pt x="837" y="260"/>
                    <a:pt x="840" y="260"/>
                    <a:pt x="842" y="260"/>
                  </a:cubicBezTo>
                  <a:cubicBezTo>
                    <a:pt x="844" y="260"/>
                    <a:pt x="842" y="258"/>
                    <a:pt x="839" y="258"/>
                  </a:cubicBezTo>
                  <a:cubicBezTo>
                    <a:pt x="837" y="258"/>
                    <a:pt x="837" y="257"/>
                    <a:pt x="839" y="253"/>
                  </a:cubicBezTo>
                  <a:cubicBezTo>
                    <a:pt x="841" y="249"/>
                    <a:pt x="845" y="247"/>
                    <a:pt x="848" y="245"/>
                  </a:cubicBezTo>
                  <a:cubicBezTo>
                    <a:pt x="851" y="243"/>
                    <a:pt x="853" y="244"/>
                    <a:pt x="853" y="242"/>
                  </a:cubicBezTo>
                  <a:cubicBezTo>
                    <a:pt x="853" y="241"/>
                    <a:pt x="854" y="237"/>
                    <a:pt x="856" y="237"/>
                  </a:cubicBezTo>
                  <a:cubicBezTo>
                    <a:pt x="858" y="236"/>
                    <a:pt x="863" y="237"/>
                    <a:pt x="866" y="236"/>
                  </a:cubicBezTo>
                  <a:cubicBezTo>
                    <a:pt x="869" y="234"/>
                    <a:pt x="869" y="237"/>
                    <a:pt x="870" y="237"/>
                  </a:cubicBezTo>
                  <a:cubicBezTo>
                    <a:pt x="872" y="238"/>
                    <a:pt x="873" y="235"/>
                    <a:pt x="875" y="236"/>
                  </a:cubicBezTo>
                  <a:cubicBezTo>
                    <a:pt x="876" y="237"/>
                    <a:pt x="873" y="239"/>
                    <a:pt x="872" y="241"/>
                  </a:cubicBezTo>
                  <a:cubicBezTo>
                    <a:pt x="871" y="244"/>
                    <a:pt x="874" y="243"/>
                    <a:pt x="875" y="244"/>
                  </a:cubicBezTo>
                  <a:cubicBezTo>
                    <a:pt x="877" y="245"/>
                    <a:pt x="873" y="246"/>
                    <a:pt x="874" y="246"/>
                  </a:cubicBezTo>
                  <a:cubicBezTo>
                    <a:pt x="874" y="247"/>
                    <a:pt x="877" y="247"/>
                    <a:pt x="881" y="243"/>
                  </a:cubicBezTo>
                  <a:cubicBezTo>
                    <a:pt x="885" y="239"/>
                    <a:pt x="889" y="238"/>
                    <a:pt x="892" y="238"/>
                  </a:cubicBezTo>
                  <a:cubicBezTo>
                    <a:pt x="894" y="238"/>
                    <a:pt x="893" y="236"/>
                    <a:pt x="893" y="232"/>
                  </a:cubicBezTo>
                  <a:cubicBezTo>
                    <a:pt x="893" y="228"/>
                    <a:pt x="901" y="227"/>
                    <a:pt x="904" y="228"/>
                  </a:cubicBezTo>
                  <a:cubicBezTo>
                    <a:pt x="906" y="229"/>
                    <a:pt x="906" y="230"/>
                    <a:pt x="903" y="230"/>
                  </a:cubicBezTo>
                  <a:cubicBezTo>
                    <a:pt x="901" y="229"/>
                    <a:pt x="899" y="231"/>
                    <a:pt x="899" y="234"/>
                  </a:cubicBezTo>
                  <a:cubicBezTo>
                    <a:pt x="899" y="238"/>
                    <a:pt x="897" y="239"/>
                    <a:pt x="898" y="240"/>
                  </a:cubicBezTo>
                  <a:cubicBezTo>
                    <a:pt x="899" y="241"/>
                    <a:pt x="896" y="241"/>
                    <a:pt x="896" y="243"/>
                  </a:cubicBezTo>
                  <a:cubicBezTo>
                    <a:pt x="896" y="244"/>
                    <a:pt x="896" y="245"/>
                    <a:pt x="894" y="245"/>
                  </a:cubicBezTo>
                  <a:cubicBezTo>
                    <a:pt x="892" y="246"/>
                    <a:pt x="886" y="247"/>
                    <a:pt x="886" y="249"/>
                  </a:cubicBezTo>
                  <a:cubicBezTo>
                    <a:pt x="886" y="251"/>
                    <a:pt x="882" y="252"/>
                    <a:pt x="881" y="255"/>
                  </a:cubicBezTo>
                  <a:cubicBezTo>
                    <a:pt x="879" y="258"/>
                    <a:pt x="873" y="259"/>
                    <a:pt x="869" y="265"/>
                  </a:cubicBezTo>
                  <a:cubicBezTo>
                    <a:pt x="865" y="271"/>
                    <a:pt x="859" y="271"/>
                    <a:pt x="859" y="272"/>
                  </a:cubicBezTo>
                  <a:cubicBezTo>
                    <a:pt x="859" y="273"/>
                    <a:pt x="855" y="273"/>
                    <a:pt x="853" y="273"/>
                  </a:cubicBezTo>
                  <a:cubicBezTo>
                    <a:pt x="852" y="274"/>
                    <a:pt x="855" y="277"/>
                    <a:pt x="851" y="281"/>
                  </a:cubicBezTo>
                  <a:cubicBezTo>
                    <a:pt x="848" y="285"/>
                    <a:pt x="845" y="290"/>
                    <a:pt x="845" y="295"/>
                  </a:cubicBezTo>
                  <a:cubicBezTo>
                    <a:pt x="845" y="301"/>
                    <a:pt x="847" y="316"/>
                    <a:pt x="849" y="318"/>
                  </a:cubicBezTo>
                  <a:cubicBezTo>
                    <a:pt x="850" y="321"/>
                    <a:pt x="849" y="328"/>
                    <a:pt x="851" y="329"/>
                  </a:cubicBezTo>
                  <a:cubicBezTo>
                    <a:pt x="852" y="330"/>
                    <a:pt x="852" y="333"/>
                    <a:pt x="852" y="333"/>
                  </a:cubicBezTo>
                  <a:cubicBezTo>
                    <a:pt x="853" y="334"/>
                    <a:pt x="857" y="330"/>
                    <a:pt x="859" y="328"/>
                  </a:cubicBezTo>
                  <a:cubicBezTo>
                    <a:pt x="861" y="326"/>
                    <a:pt x="860" y="325"/>
                    <a:pt x="862" y="324"/>
                  </a:cubicBezTo>
                  <a:cubicBezTo>
                    <a:pt x="864" y="323"/>
                    <a:pt x="863" y="319"/>
                    <a:pt x="863" y="318"/>
                  </a:cubicBezTo>
                  <a:cubicBezTo>
                    <a:pt x="864" y="317"/>
                    <a:pt x="867" y="316"/>
                    <a:pt x="868" y="315"/>
                  </a:cubicBezTo>
                  <a:cubicBezTo>
                    <a:pt x="869" y="314"/>
                    <a:pt x="871" y="315"/>
                    <a:pt x="872" y="314"/>
                  </a:cubicBezTo>
                  <a:cubicBezTo>
                    <a:pt x="874" y="314"/>
                    <a:pt x="872" y="311"/>
                    <a:pt x="872" y="309"/>
                  </a:cubicBezTo>
                  <a:cubicBezTo>
                    <a:pt x="871" y="307"/>
                    <a:pt x="875" y="305"/>
                    <a:pt x="878" y="303"/>
                  </a:cubicBezTo>
                  <a:cubicBezTo>
                    <a:pt x="880" y="302"/>
                    <a:pt x="883" y="304"/>
                    <a:pt x="885" y="302"/>
                  </a:cubicBezTo>
                  <a:cubicBezTo>
                    <a:pt x="888" y="300"/>
                    <a:pt x="885" y="297"/>
                    <a:pt x="884" y="296"/>
                  </a:cubicBezTo>
                  <a:cubicBezTo>
                    <a:pt x="883" y="294"/>
                    <a:pt x="887" y="289"/>
                    <a:pt x="888" y="288"/>
                  </a:cubicBezTo>
                  <a:cubicBezTo>
                    <a:pt x="890" y="288"/>
                    <a:pt x="891" y="289"/>
                    <a:pt x="893" y="288"/>
                  </a:cubicBezTo>
                  <a:cubicBezTo>
                    <a:pt x="895" y="286"/>
                    <a:pt x="892" y="284"/>
                    <a:pt x="890" y="284"/>
                  </a:cubicBezTo>
                  <a:cubicBezTo>
                    <a:pt x="889" y="284"/>
                    <a:pt x="889" y="279"/>
                    <a:pt x="892" y="277"/>
                  </a:cubicBezTo>
                  <a:cubicBezTo>
                    <a:pt x="895" y="274"/>
                    <a:pt x="893" y="274"/>
                    <a:pt x="891" y="273"/>
                  </a:cubicBezTo>
                  <a:cubicBezTo>
                    <a:pt x="889" y="273"/>
                    <a:pt x="889" y="274"/>
                    <a:pt x="887" y="274"/>
                  </a:cubicBezTo>
                  <a:cubicBezTo>
                    <a:pt x="886" y="274"/>
                    <a:pt x="884" y="270"/>
                    <a:pt x="887" y="267"/>
                  </a:cubicBezTo>
                  <a:cubicBezTo>
                    <a:pt x="889" y="264"/>
                    <a:pt x="891" y="264"/>
                    <a:pt x="892" y="262"/>
                  </a:cubicBezTo>
                  <a:cubicBezTo>
                    <a:pt x="893" y="259"/>
                    <a:pt x="896" y="255"/>
                    <a:pt x="897" y="254"/>
                  </a:cubicBezTo>
                  <a:cubicBezTo>
                    <a:pt x="898" y="252"/>
                    <a:pt x="901" y="254"/>
                    <a:pt x="902" y="254"/>
                  </a:cubicBezTo>
                  <a:cubicBezTo>
                    <a:pt x="903" y="253"/>
                    <a:pt x="903" y="256"/>
                    <a:pt x="905" y="255"/>
                  </a:cubicBezTo>
                  <a:cubicBezTo>
                    <a:pt x="906" y="253"/>
                    <a:pt x="909" y="249"/>
                    <a:pt x="911" y="249"/>
                  </a:cubicBezTo>
                  <a:cubicBezTo>
                    <a:pt x="913" y="249"/>
                    <a:pt x="912" y="252"/>
                    <a:pt x="912" y="254"/>
                  </a:cubicBezTo>
                  <a:cubicBezTo>
                    <a:pt x="913" y="256"/>
                    <a:pt x="914" y="254"/>
                    <a:pt x="918" y="251"/>
                  </a:cubicBezTo>
                  <a:cubicBezTo>
                    <a:pt x="922" y="248"/>
                    <a:pt x="931" y="248"/>
                    <a:pt x="933" y="250"/>
                  </a:cubicBezTo>
                  <a:cubicBezTo>
                    <a:pt x="936" y="251"/>
                    <a:pt x="937" y="254"/>
                    <a:pt x="938" y="254"/>
                  </a:cubicBezTo>
                  <a:cubicBezTo>
                    <a:pt x="940" y="253"/>
                    <a:pt x="938" y="251"/>
                    <a:pt x="941" y="250"/>
                  </a:cubicBezTo>
                  <a:cubicBezTo>
                    <a:pt x="943" y="249"/>
                    <a:pt x="947" y="247"/>
                    <a:pt x="950" y="245"/>
                  </a:cubicBezTo>
                  <a:cubicBezTo>
                    <a:pt x="953" y="243"/>
                    <a:pt x="952" y="244"/>
                    <a:pt x="953" y="242"/>
                  </a:cubicBezTo>
                  <a:cubicBezTo>
                    <a:pt x="955" y="240"/>
                    <a:pt x="956" y="241"/>
                    <a:pt x="957" y="240"/>
                  </a:cubicBezTo>
                  <a:cubicBezTo>
                    <a:pt x="957" y="239"/>
                    <a:pt x="962" y="237"/>
                    <a:pt x="967" y="235"/>
                  </a:cubicBezTo>
                  <a:cubicBezTo>
                    <a:pt x="973" y="234"/>
                    <a:pt x="981" y="230"/>
                    <a:pt x="980" y="229"/>
                  </a:cubicBezTo>
                  <a:cubicBezTo>
                    <a:pt x="980" y="228"/>
                    <a:pt x="983" y="227"/>
                    <a:pt x="983" y="228"/>
                  </a:cubicBezTo>
                  <a:cubicBezTo>
                    <a:pt x="983" y="230"/>
                    <a:pt x="985" y="229"/>
                    <a:pt x="988" y="230"/>
                  </a:cubicBezTo>
                  <a:cubicBezTo>
                    <a:pt x="992" y="230"/>
                    <a:pt x="993" y="232"/>
                    <a:pt x="995" y="229"/>
                  </a:cubicBezTo>
                  <a:cubicBezTo>
                    <a:pt x="998" y="227"/>
                    <a:pt x="995" y="226"/>
                    <a:pt x="995" y="224"/>
                  </a:cubicBezTo>
                  <a:cubicBezTo>
                    <a:pt x="995" y="222"/>
                    <a:pt x="991" y="220"/>
                    <a:pt x="992" y="218"/>
                  </a:cubicBezTo>
                  <a:cubicBezTo>
                    <a:pt x="992" y="216"/>
                    <a:pt x="988" y="211"/>
                    <a:pt x="987" y="212"/>
                  </a:cubicBezTo>
                  <a:cubicBezTo>
                    <a:pt x="986" y="213"/>
                    <a:pt x="984" y="211"/>
                    <a:pt x="984" y="210"/>
                  </a:cubicBezTo>
                  <a:cubicBezTo>
                    <a:pt x="984" y="209"/>
                    <a:pt x="983" y="207"/>
                    <a:pt x="982" y="208"/>
                  </a:cubicBezTo>
                  <a:cubicBezTo>
                    <a:pt x="980" y="209"/>
                    <a:pt x="977" y="208"/>
                    <a:pt x="976" y="207"/>
                  </a:cubicBezTo>
                  <a:cubicBezTo>
                    <a:pt x="976" y="205"/>
                    <a:pt x="980" y="204"/>
                    <a:pt x="983" y="205"/>
                  </a:cubicBezTo>
                  <a:cubicBezTo>
                    <a:pt x="985" y="206"/>
                    <a:pt x="985" y="207"/>
                    <a:pt x="986" y="208"/>
                  </a:cubicBezTo>
                  <a:cubicBezTo>
                    <a:pt x="987" y="209"/>
                    <a:pt x="991" y="208"/>
                    <a:pt x="993" y="208"/>
                  </a:cubicBezTo>
                  <a:cubicBezTo>
                    <a:pt x="995" y="207"/>
                    <a:pt x="1000" y="205"/>
                    <a:pt x="1001" y="203"/>
                  </a:cubicBezTo>
                  <a:cubicBezTo>
                    <a:pt x="1002" y="202"/>
                    <a:pt x="1001" y="201"/>
                    <a:pt x="1003" y="200"/>
                  </a:cubicBezTo>
                  <a:cubicBezTo>
                    <a:pt x="1005" y="199"/>
                    <a:pt x="1003" y="197"/>
                    <a:pt x="1002" y="196"/>
                  </a:cubicBezTo>
                  <a:cubicBezTo>
                    <a:pt x="1000" y="196"/>
                    <a:pt x="1001" y="193"/>
                    <a:pt x="1002" y="193"/>
                  </a:cubicBezTo>
                  <a:cubicBezTo>
                    <a:pt x="1004" y="193"/>
                    <a:pt x="1004" y="191"/>
                    <a:pt x="1005" y="191"/>
                  </a:cubicBezTo>
                  <a:cubicBezTo>
                    <a:pt x="1006" y="191"/>
                    <a:pt x="1006" y="192"/>
                    <a:pt x="1008" y="191"/>
                  </a:cubicBezTo>
                  <a:cubicBezTo>
                    <a:pt x="1010" y="190"/>
                    <a:pt x="1008" y="193"/>
                    <a:pt x="1007" y="194"/>
                  </a:cubicBezTo>
                  <a:cubicBezTo>
                    <a:pt x="1006" y="196"/>
                    <a:pt x="1009" y="198"/>
                    <a:pt x="1009" y="199"/>
                  </a:cubicBezTo>
                  <a:cubicBezTo>
                    <a:pt x="1010" y="200"/>
                    <a:pt x="1014" y="200"/>
                    <a:pt x="1016" y="199"/>
                  </a:cubicBezTo>
                  <a:cubicBezTo>
                    <a:pt x="1018" y="198"/>
                    <a:pt x="1025" y="200"/>
                    <a:pt x="1026" y="202"/>
                  </a:cubicBezTo>
                  <a:cubicBezTo>
                    <a:pt x="1026" y="204"/>
                    <a:pt x="1027" y="206"/>
                    <a:pt x="1030" y="207"/>
                  </a:cubicBezTo>
                  <a:cubicBezTo>
                    <a:pt x="1033" y="209"/>
                    <a:pt x="1036" y="208"/>
                    <a:pt x="1036" y="210"/>
                  </a:cubicBezTo>
                  <a:cubicBezTo>
                    <a:pt x="1037" y="211"/>
                    <a:pt x="1038" y="212"/>
                    <a:pt x="1040" y="211"/>
                  </a:cubicBezTo>
                  <a:cubicBezTo>
                    <a:pt x="1041" y="211"/>
                    <a:pt x="1042" y="213"/>
                    <a:pt x="1043" y="212"/>
                  </a:cubicBezTo>
                  <a:cubicBezTo>
                    <a:pt x="1044" y="211"/>
                    <a:pt x="1045" y="212"/>
                    <a:pt x="1047" y="211"/>
                  </a:cubicBezTo>
                  <a:cubicBezTo>
                    <a:pt x="1048" y="210"/>
                    <a:pt x="1043" y="209"/>
                    <a:pt x="1044" y="208"/>
                  </a:cubicBezTo>
                  <a:cubicBezTo>
                    <a:pt x="1045" y="207"/>
                    <a:pt x="1046" y="208"/>
                    <a:pt x="1047" y="208"/>
                  </a:cubicBezTo>
                  <a:cubicBezTo>
                    <a:pt x="1048" y="208"/>
                    <a:pt x="1047" y="206"/>
                    <a:pt x="1048" y="205"/>
                  </a:cubicBezTo>
                  <a:cubicBezTo>
                    <a:pt x="1049" y="205"/>
                    <a:pt x="1048" y="200"/>
                    <a:pt x="1047" y="199"/>
                  </a:cubicBezTo>
                  <a:cubicBezTo>
                    <a:pt x="1046" y="199"/>
                    <a:pt x="1047" y="197"/>
                    <a:pt x="1049" y="198"/>
                  </a:cubicBezTo>
                  <a:cubicBezTo>
                    <a:pt x="1051" y="200"/>
                    <a:pt x="1054" y="200"/>
                    <a:pt x="1056" y="200"/>
                  </a:cubicBezTo>
                  <a:cubicBezTo>
                    <a:pt x="1057" y="200"/>
                    <a:pt x="1056" y="198"/>
                    <a:pt x="1054" y="198"/>
                  </a:cubicBezTo>
                  <a:cubicBezTo>
                    <a:pt x="1053" y="198"/>
                    <a:pt x="1054" y="197"/>
                    <a:pt x="1056" y="198"/>
                  </a:cubicBezTo>
                  <a:cubicBezTo>
                    <a:pt x="1057" y="199"/>
                    <a:pt x="1059" y="199"/>
                    <a:pt x="1059" y="198"/>
                  </a:cubicBezTo>
                  <a:cubicBezTo>
                    <a:pt x="1059" y="197"/>
                    <a:pt x="1060" y="194"/>
                    <a:pt x="1062" y="195"/>
                  </a:cubicBezTo>
                  <a:cubicBezTo>
                    <a:pt x="1064" y="195"/>
                    <a:pt x="1065" y="194"/>
                    <a:pt x="1063" y="193"/>
                  </a:cubicBezTo>
                  <a:close/>
                  <a:moveTo>
                    <a:pt x="582" y="285"/>
                  </a:moveTo>
                  <a:cubicBezTo>
                    <a:pt x="576" y="289"/>
                    <a:pt x="566" y="290"/>
                    <a:pt x="566" y="294"/>
                  </a:cubicBezTo>
                  <a:cubicBezTo>
                    <a:pt x="566" y="298"/>
                    <a:pt x="553" y="300"/>
                    <a:pt x="552" y="298"/>
                  </a:cubicBezTo>
                  <a:cubicBezTo>
                    <a:pt x="551" y="297"/>
                    <a:pt x="561" y="297"/>
                    <a:pt x="564" y="291"/>
                  </a:cubicBezTo>
                  <a:cubicBezTo>
                    <a:pt x="566" y="285"/>
                    <a:pt x="576" y="283"/>
                    <a:pt x="581" y="275"/>
                  </a:cubicBezTo>
                  <a:cubicBezTo>
                    <a:pt x="584" y="270"/>
                    <a:pt x="587" y="262"/>
                    <a:pt x="589" y="263"/>
                  </a:cubicBezTo>
                  <a:cubicBezTo>
                    <a:pt x="590" y="263"/>
                    <a:pt x="587" y="280"/>
                    <a:pt x="582" y="285"/>
                  </a:cubicBezTo>
                  <a:close/>
                  <a:moveTo>
                    <a:pt x="213" y="112"/>
                  </a:moveTo>
                  <a:cubicBezTo>
                    <a:pt x="213" y="114"/>
                    <a:pt x="212" y="115"/>
                    <a:pt x="208" y="115"/>
                  </a:cubicBezTo>
                  <a:cubicBezTo>
                    <a:pt x="205" y="115"/>
                    <a:pt x="210" y="117"/>
                    <a:pt x="210" y="119"/>
                  </a:cubicBezTo>
                  <a:cubicBezTo>
                    <a:pt x="210" y="122"/>
                    <a:pt x="207" y="120"/>
                    <a:pt x="206" y="123"/>
                  </a:cubicBezTo>
                  <a:cubicBezTo>
                    <a:pt x="206" y="126"/>
                    <a:pt x="200" y="123"/>
                    <a:pt x="199" y="127"/>
                  </a:cubicBezTo>
                  <a:cubicBezTo>
                    <a:pt x="198" y="131"/>
                    <a:pt x="202" y="131"/>
                    <a:pt x="205" y="131"/>
                  </a:cubicBezTo>
                  <a:cubicBezTo>
                    <a:pt x="208" y="131"/>
                    <a:pt x="204" y="134"/>
                    <a:pt x="206" y="136"/>
                  </a:cubicBezTo>
                  <a:cubicBezTo>
                    <a:pt x="208" y="137"/>
                    <a:pt x="210" y="137"/>
                    <a:pt x="208" y="133"/>
                  </a:cubicBezTo>
                  <a:cubicBezTo>
                    <a:pt x="207" y="130"/>
                    <a:pt x="216" y="135"/>
                    <a:pt x="213" y="137"/>
                  </a:cubicBezTo>
                  <a:cubicBezTo>
                    <a:pt x="211" y="139"/>
                    <a:pt x="218" y="141"/>
                    <a:pt x="221" y="141"/>
                  </a:cubicBezTo>
                  <a:cubicBezTo>
                    <a:pt x="225" y="142"/>
                    <a:pt x="237" y="144"/>
                    <a:pt x="238" y="141"/>
                  </a:cubicBezTo>
                  <a:cubicBezTo>
                    <a:pt x="238" y="140"/>
                    <a:pt x="233" y="138"/>
                    <a:pt x="229" y="134"/>
                  </a:cubicBezTo>
                  <a:cubicBezTo>
                    <a:pt x="225" y="130"/>
                    <a:pt x="222" y="123"/>
                    <a:pt x="227" y="120"/>
                  </a:cubicBezTo>
                  <a:cubicBezTo>
                    <a:pt x="231" y="118"/>
                    <a:pt x="227" y="116"/>
                    <a:pt x="232" y="113"/>
                  </a:cubicBezTo>
                  <a:cubicBezTo>
                    <a:pt x="236" y="110"/>
                    <a:pt x="234" y="107"/>
                    <a:pt x="237" y="107"/>
                  </a:cubicBezTo>
                  <a:cubicBezTo>
                    <a:pt x="241" y="106"/>
                    <a:pt x="237" y="103"/>
                    <a:pt x="241" y="103"/>
                  </a:cubicBezTo>
                  <a:cubicBezTo>
                    <a:pt x="244" y="102"/>
                    <a:pt x="245" y="98"/>
                    <a:pt x="245" y="96"/>
                  </a:cubicBezTo>
                  <a:cubicBezTo>
                    <a:pt x="244" y="95"/>
                    <a:pt x="248" y="97"/>
                    <a:pt x="250" y="94"/>
                  </a:cubicBezTo>
                  <a:cubicBezTo>
                    <a:pt x="253" y="92"/>
                    <a:pt x="257" y="94"/>
                    <a:pt x="259" y="91"/>
                  </a:cubicBezTo>
                  <a:cubicBezTo>
                    <a:pt x="260" y="87"/>
                    <a:pt x="281" y="80"/>
                    <a:pt x="293" y="77"/>
                  </a:cubicBezTo>
                  <a:cubicBezTo>
                    <a:pt x="305" y="75"/>
                    <a:pt x="314" y="70"/>
                    <a:pt x="309" y="66"/>
                  </a:cubicBezTo>
                  <a:cubicBezTo>
                    <a:pt x="305" y="63"/>
                    <a:pt x="293" y="68"/>
                    <a:pt x="290" y="70"/>
                  </a:cubicBezTo>
                  <a:cubicBezTo>
                    <a:pt x="287" y="72"/>
                    <a:pt x="283" y="71"/>
                    <a:pt x="280" y="72"/>
                  </a:cubicBezTo>
                  <a:cubicBezTo>
                    <a:pt x="277" y="74"/>
                    <a:pt x="271" y="76"/>
                    <a:pt x="268" y="74"/>
                  </a:cubicBezTo>
                  <a:cubicBezTo>
                    <a:pt x="265" y="72"/>
                    <a:pt x="261" y="76"/>
                    <a:pt x="259" y="76"/>
                  </a:cubicBezTo>
                  <a:cubicBezTo>
                    <a:pt x="256" y="76"/>
                    <a:pt x="253" y="78"/>
                    <a:pt x="251" y="78"/>
                  </a:cubicBezTo>
                  <a:cubicBezTo>
                    <a:pt x="248" y="78"/>
                    <a:pt x="243" y="80"/>
                    <a:pt x="243" y="82"/>
                  </a:cubicBezTo>
                  <a:cubicBezTo>
                    <a:pt x="242" y="83"/>
                    <a:pt x="238" y="83"/>
                    <a:pt x="238" y="84"/>
                  </a:cubicBezTo>
                  <a:cubicBezTo>
                    <a:pt x="238" y="86"/>
                    <a:pt x="234" y="88"/>
                    <a:pt x="233" y="86"/>
                  </a:cubicBezTo>
                  <a:cubicBezTo>
                    <a:pt x="231" y="85"/>
                    <a:pt x="229" y="88"/>
                    <a:pt x="231" y="91"/>
                  </a:cubicBezTo>
                  <a:cubicBezTo>
                    <a:pt x="234" y="93"/>
                    <a:pt x="226" y="93"/>
                    <a:pt x="228" y="95"/>
                  </a:cubicBezTo>
                  <a:cubicBezTo>
                    <a:pt x="229" y="96"/>
                    <a:pt x="225" y="97"/>
                    <a:pt x="226" y="99"/>
                  </a:cubicBezTo>
                  <a:cubicBezTo>
                    <a:pt x="227" y="100"/>
                    <a:pt x="223" y="101"/>
                    <a:pt x="220" y="101"/>
                  </a:cubicBezTo>
                  <a:cubicBezTo>
                    <a:pt x="218" y="102"/>
                    <a:pt x="216" y="106"/>
                    <a:pt x="220" y="106"/>
                  </a:cubicBezTo>
                  <a:cubicBezTo>
                    <a:pt x="223" y="106"/>
                    <a:pt x="218" y="107"/>
                    <a:pt x="218" y="109"/>
                  </a:cubicBezTo>
                  <a:cubicBezTo>
                    <a:pt x="218" y="112"/>
                    <a:pt x="212" y="110"/>
                    <a:pt x="213" y="112"/>
                  </a:cubicBezTo>
                  <a:close/>
                  <a:moveTo>
                    <a:pt x="240" y="10"/>
                  </a:moveTo>
                  <a:cubicBezTo>
                    <a:pt x="241" y="6"/>
                    <a:pt x="234" y="9"/>
                    <a:pt x="229" y="7"/>
                  </a:cubicBezTo>
                  <a:cubicBezTo>
                    <a:pt x="224" y="5"/>
                    <a:pt x="222" y="5"/>
                    <a:pt x="225" y="8"/>
                  </a:cubicBezTo>
                  <a:cubicBezTo>
                    <a:pt x="226" y="9"/>
                    <a:pt x="217" y="10"/>
                    <a:pt x="218" y="12"/>
                  </a:cubicBezTo>
                  <a:cubicBezTo>
                    <a:pt x="222" y="15"/>
                    <a:pt x="239" y="14"/>
                    <a:pt x="240" y="10"/>
                  </a:cubicBezTo>
                  <a:close/>
                  <a:moveTo>
                    <a:pt x="237" y="6"/>
                  </a:moveTo>
                  <a:cubicBezTo>
                    <a:pt x="241" y="6"/>
                    <a:pt x="240" y="4"/>
                    <a:pt x="243" y="4"/>
                  </a:cubicBezTo>
                  <a:cubicBezTo>
                    <a:pt x="246" y="4"/>
                    <a:pt x="250" y="4"/>
                    <a:pt x="248" y="2"/>
                  </a:cubicBezTo>
                  <a:cubicBezTo>
                    <a:pt x="247" y="0"/>
                    <a:pt x="236" y="1"/>
                    <a:pt x="237" y="3"/>
                  </a:cubicBezTo>
                  <a:cubicBezTo>
                    <a:pt x="238" y="4"/>
                    <a:pt x="229" y="4"/>
                    <a:pt x="229" y="4"/>
                  </a:cubicBezTo>
                  <a:cubicBezTo>
                    <a:pt x="229" y="5"/>
                    <a:pt x="232" y="6"/>
                    <a:pt x="237" y="6"/>
                  </a:cubicBezTo>
                  <a:close/>
                  <a:moveTo>
                    <a:pt x="238" y="16"/>
                  </a:moveTo>
                  <a:cubicBezTo>
                    <a:pt x="238" y="18"/>
                    <a:pt x="237" y="18"/>
                    <a:pt x="233" y="18"/>
                  </a:cubicBezTo>
                  <a:cubicBezTo>
                    <a:pt x="229" y="18"/>
                    <a:pt x="228" y="20"/>
                    <a:pt x="229" y="22"/>
                  </a:cubicBezTo>
                  <a:cubicBezTo>
                    <a:pt x="232" y="23"/>
                    <a:pt x="241" y="23"/>
                    <a:pt x="243" y="21"/>
                  </a:cubicBezTo>
                  <a:cubicBezTo>
                    <a:pt x="245" y="18"/>
                    <a:pt x="249" y="20"/>
                    <a:pt x="250" y="18"/>
                  </a:cubicBezTo>
                  <a:cubicBezTo>
                    <a:pt x="250" y="16"/>
                    <a:pt x="237" y="15"/>
                    <a:pt x="238" y="16"/>
                  </a:cubicBezTo>
                  <a:close/>
                  <a:moveTo>
                    <a:pt x="188" y="13"/>
                  </a:moveTo>
                  <a:cubicBezTo>
                    <a:pt x="191" y="14"/>
                    <a:pt x="181" y="14"/>
                    <a:pt x="180" y="16"/>
                  </a:cubicBezTo>
                  <a:cubicBezTo>
                    <a:pt x="178" y="18"/>
                    <a:pt x="173" y="17"/>
                    <a:pt x="174" y="19"/>
                  </a:cubicBezTo>
                  <a:cubicBezTo>
                    <a:pt x="175" y="21"/>
                    <a:pt x="184" y="21"/>
                    <a:pt x="184" y="20"/>
                  </a:cubicBezTo>
                  <a:cubicBezTo>
                    <a:pt x="184" y="18"/>
                    <a:pt x="189" y="19"/>
                    <a:pt x="189" y="18"/>
                  </a:cubicBezTo>
                  <a:cubicBezTo>
                    <a:pt x="189" y="16"/>
                    <a:pt x="191" y="14"/>
                    <a:pt x="196" y="14"/>
                  </a:cubicBezTo>
                  <a:cubicBezTo>
                    <a:pt x="201" y="14"/>
                    <a:pt x="201" y="12"/>
                    <a:pt x="197" y="9"/>
                  </a:cubicBezTo>
                  <a:cubicBezTo>
                    <a:pt x="192" y="7"/>
                    <a:pt x="185" y="11"/>
                    <a:pt x="188" y="13"/>
                  </a:cubicBezTo>
                  <a:close/>
                  <a:moveTo>
                    <a:pt x="214" y="19"/>
                  </a:moveTo>
                  <a:cubicBezTo>
                    <a:pt x="214" y="16"/>
                    <a:pt x="204" y="19"/>
                    <a:pt x="206" y="20"/>
                  </a:cubicBezTo>
                  <a:cubicBezTo>
                    <a:pt x="208" y="20"/>
                    <a:pt x="214" y="22"/>
                    <a:pt x="214" y="19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82" name="文本框 181">
            <a:extLst>
              <a:ext uri="{FF2B5EF4-FFF2-40B4-BE49-F238E27FC236}">
                <a16:creationId xmlns:a16="http://schemas.microsoft.com/office/drawing/2014/main" xmlns="" id="{B1E95086-E251-4F30-9C9F-B9022E24D444}"/>
              </a:ext>
            </a:extLst>
          </p:cNvPr>
          <p:cNvSpPr txBox="1"/>
          <p:nvPr/>
        </p:nvSpPr>
        <p:spPr>
          <a:xfrm>
            <a:off x="231775" y="276225"/>
            <a:ext cx="9275763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COMPANY AROUND THE WORLD</a:t>
            </a:r>
            <a:endParaRPr kumimoji="0" lang="zh-CN" altLang="en-US" sz="40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Arial Black" panose="020B0A040201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3" name="文本框 182">
            <a:extLst>
              <a:ext uri="{FF2B5EF4-FFF2-40B4-BE49-F238E27FC236}">
                <a16:creationId xmlns:a16="http://schemas.microsoft.com/office/drawing/2014/main" xmlns="" id="{54343AEE-2B6A-4EC7-8E28-CCF90E720996}"/>
              </a:ext>
            </a:extLst>
          </p:cNvPr>
          <p:cNvSpPr txBox="1"/>
          <p:nvPr/>
        </p:nvSpPr>
        <p:spPr>
          <a:xfrm>
            <a:off x="255588" y="779463"/>
            <a:ext cx="5508625" cy="5222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This page is perfect for 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introduction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3" name="组合 183">
            <a:extLst>
              <a:ext uri="{FF2B5EF4-FFF2-40B4-BE49-F238E27FC236}">
                <a16:creationId xmlns:a16="http://schemas.microsoft.com/office/drawing/2014/main" xmlns="" id="{553DCD10-DCAE-4BE6-B968-D6740574AC5B}"/>
              </a:ext>
            </a:extLst>
          </p:cNvPr>
          <p:cNvGrpSpPr>
            <a:grpSpLocks/>
          </p:cNvGrpSpPr>
          <p:nvPr/>
        </p:nvGrpSpPr>
        <p:grpSpPr bwMode="auto">
          <a:xfrm>
            <a:off x="747713" y="5114925"/>
            <a:ext cx="873125" cy="400050"/>
            <a:chOff x="747242" y="5114940"/>
            <a:chExt cx="874087" cy="400110"/>
          </a:xfrm>
        </p:grpSpPr>
        <p:sp>
          <p:nvSpPr>
            <p:cNvPr id="185" name="椭圆 184">
              <a:extLst>
                <a:ext uri="{FF2B5EF4-FFF2-40B4-BE49-F238E27FC236}">
                  <a16:creationId xmlns:a16="http://schemas.microsoft.com/office/drawing/2014/main" xmlns="" id="{52A85B7A-3EC9-4397-B015-0F1F52CCA17E}"/>
                </a:ext>
              </a:extLst>
            </p:cNvPr>
            <p:cNvSpPr/>
            <p:nvPr/>
          </p:nvSpPr>
          <p:spPr>
            <a:xfrm>
              <a:off x="747242" y="5183213"/>
              <a:ext cx="249512" cy="25086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86" name="文本框 185">
              <a:extLst>
                <a:ext uri="{FF2B5EF4-FFF2-40B4-BE49-F238E27FC236}">
                  <a16:creationId xmlns:a16="http://schemas.microsoft.com/office/drawing/2014/main" xmlns="" id="{1B9B5C1D-F84B-4E26-99BF-729E6685AFD0}"/>
                </a:ext>
              </a:extLst>
            </p:cNvPr>
            <p:cNvSpPr txBox="1"/>
            <p:nvPr/>
          </p:nvSpPr>
          <p:spPr>
            <a:xfrm>
              <a:off x="995165" y="5114940"/>
              <a:ext cx="626164" cy="40011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rPr>
                <a:t>USA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87" name="矩形 186">
            <a:extLst>
              <a:ext uri="{FF2B5EF4-FFF2-40B4-BE49-F238E27FC236}">
                <a16:creationId xmlns:a16="http://schemas.microsoft.com/office/drawing/2014/main" xmlns="" id="{BCE36844-35A2-4746-86F2-531AAD2FE56B}"/>
              </a:ext>
            </a:extLst>
          </p:cNvPr>
          <p:cNvSpPr/>
          <p:nvPr/>
        </p:nvSpPr>
        <p:spPr>
          <a:xfrm>
            <a:off x="973138" y="5395913"/>
            <a:ext cx="1852612" cy="86836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Just do what you love and believe in, and it will come naturally.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50000"/>
                </a:srgb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4" name="组合 187">
            <a:extLst>
              <a:ext uri="{FF2B5EF4-FFF2-40B4-BE49-F238E27FC236}">
                <a16:creationId xmlns:a16="http://schemas.microsoft.com/office/drawing/2014/main" xmlns="" id="{0CB72C60-63A6-41EF-B52B-C830386F1C94}"/>
              </a:ext>
            </a:extLst>
          </p:cNvPr>
          <p:cNvGrpSpPr>
            <a:grpSpLocks/>
          </p:cNvGrpSpPr>
          <p:nvPr/>
        </p:nvGrpSpPr>
        <p:grpSpPr bwMode="auto">
          <a:xfrm>
            <a:off x="2916238" y="5114925"/>
            <a:ext cx="1166812" cy="400050"/>
            <a:chOff x="2916565" y="5114940"/>
            <a:chExt cx="1167215" cy="400110"/>
          </a:xfrm>
        </p:grpSpPr>
        <p:sp>
          <p:nvSpPr>
            <p:cNvPr id="189" name="椭圆 188">
              <a:extLst>
                <a:ext uri="{FF2B5EF4-FFF2-40B4-BE49-F238E27FC236}">
                  <a16:creationId xmlns:a16="http://schemas.microsoft.com/office/drawing/2014/main" xmlns="" id="{E93400A2-1E88-472D-9C1D-FC14899D886C}"/>
                </a:ext>
              </a:extLst>
            </p:cNvPr>
            <p:cNvSpPr/>
            <p:nvPr/>
          </p:nvSpPr>
          <p:spPr>
            <a:xfrm>
              <a:off x="2916565" y="5183213"/>
              <a:ext cx="249323" cy="250863"/>
            </a:xfrm>
            <a:prstGeom prst="ellipse">
              <a:avLst/>
            </a:pr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90" name="文本框 189">
              <a:extLst>
                <a:ext uri="{FF2B5EF4-FFF2-40B4-BE49-F238E27FC236}">
                  <a16:creationId xmlns:a16="http://schemas.microsoft.com/office/drawing/2014/main" xmlns="" id="{55375C36-0A27-4944-8F7A-0A80BDA9A4C8}"/>
                </a:ext>
              </a:extLst>
            </p:cNvPr>
            <p:cNvSpPr txBox="1"/>
            <p:nvPr/>
          </p:nvSpPr>
          <p:spPr>
            <a:xfrm>
              <a:off x="3154772" y="5114940"/>
              <a:ext cx="929008" cy="40011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rPr>
                <a:t>BRAZIL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5" name="组合 190">
            <a:extLst>
              <a:ext uri="{FF2B5EF4-FFF2-40B4-BE49-F238E27FC236}">
                <a16:creationId xmlns:a16="http://schemas.microsoft.com/office/drawing/2014/main" xmlns="" id="{6466FB48-C4B7-4F49-BC3D-0E14054DF73C}"/>
              </a:ext>
            </a:extLst>
          </p:cNvPr>
          <p:cNvGrpSpPr>
            <a:grpSpLocks/>
          </p:cNvGrpSpPr>
          <p:nvPr/>
        </p:nvGrpSpPr>
        <p:grpSpPr bwMode="auto">
          <a:xfrm>
            <a:off x="5070475" y="5114925"/>
            <a:ext cx="1633538" cy="400050"/>
            <a:chOff x="5070158" y="5114940"/>
            <a:chExt cx="1633729" cy="400110"/>
          </a:xfrm>
        </p:grpSpPr>
        <p:sp>
          <p:nvSpPr>
            <p:cNvPr id="192" name="椭圆 191">
              <a:extLst>
                <a:ext uri="{FF2B5EF4-FFF2-40B4-BE49-F238E27FC236}">
                  <a16:creationId xmlns:a16="http://schemas.microsoft.com/office/drawing/2014/main" xmlns="" id="{D8E61720-A90D-4CDF-BA43-33D49BABD081}"/>
                </a:ext>
              </a:extLst>
            </p:cNvPr>
            <p:cNvSpPr/>
            <p:nvPr/>
          </p:nvSpPr>
          <p:spPr>
            <a:xfrm>
              <a:off x="5070158" y="5183213"/>
              <a:ext cx="249267" cy="250863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93" name="文本框 192">
              <a:extLst>
                <a:ext uri="{FF2B5EF4-FFF2-40B4-BE49-F238E27FC236}">
                  <a16:creationId xmlns:a16="http://schemas.microsoft.com/office/drawing/2014/main" xmlns="" id="{2EEDA236-22A1-4179-8769-F9ED5F2D56EC}"/>
                </a:ext>
              </a:extLst>
            </p:cNvPr>
            <p:cNvSpPr txBox="1"/>
            <p:nvPr/>
          </p:nvSpPr>
          <p:spPr>
            <a:xfrm>
              <a:off x="5322601" y="5114940"/>
              <a:ext cx="1381286" cy="40011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rPr>
                <a:t>AUSTRALIA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6" name="组合 193">
            <a:extLst>
              <a:ext uri="{FF2B5EF4-FFF2-40B4-BE49-F238E27FC236}">
                <a16:creationId xmlns:a16="http://schemas.microsoft.com/office/drawing/2014/main" xmlns="" id="{4E4D5614-2B85-4A42-A205-633E80ECC653}"/>
              </a:ext>
            </a:extLst>
          </p:cNvPr>
          <p:cNvGrpSpPr>
            <a:grpSpLocks/>
          </p:cNvGrpSpPr>
          <p:nvPr/>
        </p:nvGrpSpPr>
        <p:grpSpPr bwMode="auto">
          <a:xfrm>
            <a:off x="7229475" y="5114925"/>
            <a:ext cx="1131888" cy="400050"/>
            <a:chOff x="7229956" y="5114940"/>
            <a:chExt cx="1131108" cy="400110"/>
          </a:xfrm>
        </p:grpSpPr>
        <p:sp>
          <p:nvSpPr>
            <p:cNvPr id="195" name="椭圆 194">
              <a:extLst>
                <a:ext uri="{FF2B5EF4-FFF2-40B4-BE49-F238E27FC236}">
                  <a16:creationId xmlns:a16="http://schemas.microsoft.com/office/drawing/2014/main" xmlns="" id="{17179B64-2E10-4E61-832F-D65538A0601D}"/>
                </a:ext>
              </a:extLst>
            </p:cNvPr>
            <p:cNvSpPr/>
            <p:nvPr/>
          </p:nvSpPr>
          <p:spPr>
            <a:xfrm>
              <a:off x="7229956" y="5186389"/>
              <a:ext cx="249066" cy="249274"/>
            </a:xfrm>
            <a:prstGeom prst="ellipse">
              <a:avLst/>
            </a:pr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96" name="文本框 195">
              <a:extLst>
                <a:ext uri="{FF2B5EF4-FFF2-40B4-BE49-F238E27FC236}">
                  <a16:creationId xmlns:a16="http://schemas.microsoft.com/office/drawing/2014/main" xmlns="" id="{F2BDA808-2CA8-47A8-9E93-DFBA0A985206}"/>
                </a:ext>
              </a:extLst>
            </p:cNvPr>
            <p:cNvSpPr txBox="1"/>
            <p:nvPr/>
          </p:nvSpPr>
          <p:spPr>
            <a:xfrm>
              <a:off x="7485368" y="5114940"/>
              <a:ext cx="875696" cy="40011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rPr>
                <a:t>CHINA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7" name="组合 196">
            <a:extLst>
              <a:ext uri="{FF2B5EF4-FFF2-40B4-BE49-F238E27FC236}">
                <a16:creationId xmlns:a16="http://schemas.microsoft.com/office/drawing/2014/main" xmlns="" id="{143D4108-AA65-4E26-AA74-952CFD943422}"/>
              </a:ext>
            </a:extLst>
          </p:cNvPr>
          <p:cNvGrpSpPr>
            <a:grpSpLocks/>
          </p:cNvGrpSpPr>
          <p:nvPr/>
        </p:nvGrpSpPr>
        <p:grpSpPr bwMode="auto">
          <a:xfrm>
            <a:off x="9390063" y="5114925"/>
            <a:ext cx="744537" cy="400050"/>
            <a:chOff x="9389754" y="5114940"/>
            <a:chExt cx="744919" cy="400110"/>
          </a:xfrm>
        </p:grpSpPr>
        <p:sp>
          <p:nvSpPr>
            <p:cNvPr id="198" name="椭圆 197">
              <a:extLst>
                <a:ext uri="{FF2B5EF4-FFF2-40B4-BE49-F238E27FC236}">
                  <a16:creationId xmlns:a16="http://schemas.microsoft.com/office/drawing/2014/main" xmlns="" id="{14F14312-56F0-436C-B625-850AD05E9D8B}"/>
                </a:ext>
              </a:extLst>
            </p:cNvPr>
            <p:cNvSpPr/>
            <p:nvPr/>
          </p:nvSpPr>
          <p:spPr>
            <a:xfrm>
              <a:off x="9389754" y="5183213"/>
              <a:ext cx="249365" cy="25086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99" name="文本框 198">
              <a:extLst>
                <a:ext uri="{FF2B5EF4-FFF2-40B4-BE49-F238E27FC236}">
                  <a16:creationId xmlns:a16="http://schemas.microsoft.com/office/drawing/2014/main" xmlns="" id="{59CF5319-D362-48E4-9902-74104DB970BC}"/>
                </a:ext>
              </a:extLst>
            </p:cNvPr>
            <p:cNvSpPr txBox="1"/>
            <p:nvPr/>
          </p:nvSpPr>
          <p:spPr>
            <a:xfrm>
              <a:off x="9642296" y="5114940"/>
              <a:ext cx="492377" cy="40011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rPr>
                <a:t>UK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200" name="矩形 199">
            <a:extLst>
              <a:ext uri="{FF2B5EF4-FFF2-40B4-BE49-F238E27FC236}">
                <a16:creationId xmlns:a16="http://schemas.microsoft.com/office/drawing/2014/main" xmlns="" id="{057EB54C-A93D-447D-8CE1-C859211AE538}"/>
              </a:ext>
            </a:extLst>
          </p:cNvPr>
          <p:cNvSpPr/>
          <p:nvPr/>
        </p:nvSpPr>
        <p:spPr>
          <a:xfrm>
            <a:off x="3133725" y="5395913"/>
            <a:ext cx="1851025" cy="86836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Just do what you love and believe in, and it will come naturally.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50000"/>
                </a:srgb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1" name="矩形 200">
            <a:extLst>
              <a:ext uri="{FF2B5EF4-FFF2-40B4-BE49-F238E27FC236}">
                <a16:creationId xmlns:a16="http://schemas.microsoft.com/office/drawing/2014/main" xmlns="" id="{F031322D-0C27-4B8D-95FF-A090D8B6B941}"/>
              </a:ext>
            </a:extLst>
          </p:cNvPr>
          <p:cNvSpPr/>
          <p:nvPr/>
        </p:nvSpPr>
        <p:spPr>
          <a:xfrm>
            <a:off x="5292725" y="5395913"/>
            <a:ext cx="1852613" cy="86836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Just do what you love and believe in, and it will come naturally.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50000"/>
                </a:srgb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2" name="矩形 201">
            <a:extLst>
              <a:ext uri="{FF2B5EF4-FFF2-40B4-BE49-F238E27FC236}">
                <a16:creationId xmlns:a16="http://schemas.microsoft.com/office/drawing/2014/main" xmlns="" id="{D89D9E91-5E48-466F-AC09-0ABB28159F5C}"/>
              </a:ext>
            </a:extLst>
          </p:cNvPr>
          <p:cNvSpPr/>
          <p:nvPr/>
        </p:nvSpPr>
        <p:spPr>
          <a:xfrm>
            <a:off x="7451725" y="5395913"/>
            <a:ext cx="1852613" cy="86836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Just do what you love and believe in, and it will come naturally.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50000"/>
                </a:srgb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3" name="矩形 202">
            <a:extLst>
              <a:ext uri="{FF2B5EF4-FFF2-40B4-BE49-F238E27FC236}">
                <a16:creationId xmlns:a16="http://schemas.microsoft.com/office/drawing/2014/main" xmlns="" id="{22FCEB8C-F64C-498D-852B-C82F80E69C42}"/>
              </a:ext>
            </a:extLst>
          </p:cNvPr>
          <p:cNvSpPr/>
          <p:nvPr/>
        </p:nvSpPr>
        <p:spPr>
          <a:xfrm>
            <a:off x="9610725" y="5395913"/>
            <a:ext cx="1852613" cy="86836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Just do what you love and believe in, and it will come naturally.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50000"/>
                </a:srgb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4" name="文本框 203">
            <a:extLst>
              <a:ext uri="{FF2B5EF4-FFF2-40B4-BE49-F238E27FC236}">
                <a16:creationId xmlns:a16="http://schemas.microsoft.com/office/drawing/2014/main" xmlns="" id="{E60324A0-6C80-445B-B82E-0D8E6C71A5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97663" y="1454150"/>
            <a:ext cx="40925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Our business around the globe</a:t>
            </a: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rgbClr val="FF66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" name="矩形 204">
            <a:extLst>
              <a:ext uri="{FF2B5EF4-FFF2-40B4-BE49-F238E27FC236}">
                <a16:creationId xmlns:a16="http://schemas.microsoft.com/office/drawing/2014/main" xmlns="" id="{A0CAD8F7-1C91-4A42-B9AB-7B15DFAB260E}"/>
              </a:ext>
            </a:extLst>
          </p:cNvPr>
          <p:cNvSpPr/>
          <p:nvPr/>
        </p:nvSpPr>
        <p:spPr>
          <a:xfrm>
            <a:off x="6735763" y="1827213"/>
            <a:ext cx="5194300" cy="6477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I choose for my subject faith wrought into life, apart from creed or dogma. 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6" name="矩形 205">
            <a:extLst>
              <a:ext uri="{FF2B5EF4-FFF2-40B4-BE49-F238E27FC236}">
                <a16:creationId xmlns:a16="http://schemas.microsoft.com/office/drawing/2014/main" xmlns="" id="{28323EFB-E518-44DD-B1AB-6E6871ED96AC}"/>
              </a:ext>
            </a:extLst>
          </p:cNvPr>
          <p:cNvSpPr/>
          <p:nvPr/>
        </p:nvSpPr>
        <p:spPr>
          <a:xfrm>
            <a:off x="6735763" y="2443163"/>
            <a:ext cx="4957762" cy="147796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By faith I mean a vision of good one cherishes and the enthusiasm that pushes one to seek its fulfillment regardless of obstacles. Faith is a dynamic power that breaks the chain of routine and gives a new, fine turn to old commonplaces. 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01833000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50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35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35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35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27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35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3050"/>
                            </p:stCondLst>
                            <p:childTnLst>
                              <p:par>
                                <p:cTn id="36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3" presetClass="entr" presetSubtype="3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3" presetClass="entr" presetSubtype="3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3" presetClass="entr" presetSubtype="3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3" presetClass="entr" presetSubtype="3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3550"/>
                            </p:stCondLst>
                            <p:childTnLst>
                              <p:par>
                                <p:cTn id="67" presetID="22" presetClass="entr" presetSubtype="1" fill="hold" grpId="0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1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1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1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1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82" grpId="0"/>
      <p:bldP spid="183" grpId="0"/>
      <p:bldP spid="187" grpId="0"/>
      <p:bldP spid="200" grpId="0"/>
      <p:bldP spid="201" grpId="0"/>
      <p:bldP spid="202" grpId="0"/>
      <p:bldP spid="203" grpId="0"/>
      <p:bldP spid="204" grpId="0"/>
      <p:bldP spid="205" grpId="0"/>
      <p:bldP spid="20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:a16="http://schemas.microsoft.com/office/drawing/2014/main" xmlns="" id="{D582F14F-0398-4101-9DFC-4A92E6C4EE6A}"/>
              </a:ext>
            </a:extLst>
          </p:cNvPr>
          <p:cNvSpPr/>
          <p:nvPr/>
        </p:nvSpPr>
        <p:spPr>
          <a:xfrm>
            <a:off x="0" y="0"/>
            <a:ext cx="215900" cy="122396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4B547BD4-EF46-4CA9-B355-897B36AD0786}"/>
              </a:ext>
            </a:extLst>
          </p:cNvPr>
          <p:cNvSpPr/>
          <p:nvPr/>
        </p:nvSpPr>
        <p:spPr>
          <a:xfrm>
            <a:off x="10433050" y="6546850"/>
            <a:ext cx="1758950" cy="31115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PAGE: 01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5C79FC01-184E-4019-9FDA-20AE8CF98FE9}"/>
              </a:ext>
            </a:extLst>
          </p:cNvPr>
          <p:cNvSpPr txBox="1"/>
          <p:nvPr/>
        </p:nvSpPr>
        <p:spPr>
          <a:xfrm>
            <a:off x="220663" y="228600"/>
            <a:ext cx="5337175" cy="8302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OUR SERVIVES</a:t>
            </a:r>
            <a:endParaRPr kumimoji="0" lang="zh-CN" altLang="en-US" sz="48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Arial Black" panose="020B0A040201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4AD28EC0-24AE-4831-B9BA-B469D91FCCA8}"/>
              </a:ext>
            </a:extLst>
          </p:cNvPr>
          <p:cNvSpPr txBox="1"/>
          <p:nvPr/>
        </p:nvSpPr>
        <p:spPr>
          <a:xfrm>
            <a:off x="255588" y="823913"/>
            <a:ext cx="6389687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This page is perfect for 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show your services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2" name="组合 5">
            <a:extLst>
              <a:ext uri="{FF2B5EF4-FFF2-40B4-BE49-F238E27FC236}">
                <a16:creationId xmlns:a16="http://schemas.microsoft.com/office/drawing/2014/main" xmlns="" id="{0D61493E-3782-4C7C-9CB8-5BA465DB0073}"/>
              </a:ext>
            </a:extLst>
          </p:cNvPr>
          <p:cNvGrpSpPr>
            <a:grpSpLocks/>
          </p:cNvGrpSpPr>
          <p:nvPr/>
        </p:nvGrpSpPr>
        <p:grpSpPr bwMode="auto">
          <a:xfrm>
            <a:off x="6196013" y="4789488"/>
            <a:ext cx="857250" cy="857250"/>
            <a:chOff x="6196012" y="4862597"/>
            <a:chExt cx="857250" cy="857250"/>
          </a:xfrm>
        </p:grpSpPr>
        <p:sp>
          <p:nvSpPr>
            <p:cNvPr id="7" name="椭圆 6">
              <a:extLst>
                <a:ext uri="{FF2B5EF4-FFF2-40B4-BE49-F238E27FC236}">
                  <a16:creationId xmlns:a16="http://schemas.microsoft.com/office/drawing/2014/main" xmlns="" id="{6A73EBE7-8DD7-4A2B-8518-9FE76555C7C6}"/>
                </a:ext>
              </a:extLst>
            </p:cNvPr>
            <p:cNvSpPr/>
            <p:nvPr/>
          </p:nvSpPr>
          <p:spPr>
            <a:xfrm>
              <a:off x="6196012" y="4862597"/>
              <a:ext cx="857250" cy="85725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3587" name="Freeform 5">
              <a:extLst>
                <a:ext uri="{FF2B5EF4-FFF2-40B4-BE49-F238E27FC236}">
                  <a16:creationId xmlns:a16="http://schemas.microsoft.com/office/drawing/2014/main" xmlns="" id="{C985470C-F897-47DB-AB64-DAE5FD37DE8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46693" y="5060328"/>
              <a:ext cx="558800" cy="487187"/>
            </a:xfrm>
            <a:custGeom>
              <a:avLst/>
              <a:gdLst>
                <a:gd name="T0" fmla="*/ 2147483646 w 215"/>
                <a:gd name="T1" fmla="*/ 2147483646 h 187"/>
                <a:gd name="T2" fmla="*/ 2147483646 w 215"/>
                <a:gd name="T3" fmla="*/ 2147483646 h 187"/>
                <a:gd name="T4" fmla="*/ 2147483646 w 215"/>
                <a:gd name="T5" fmla="*/ 2147483646 h 187"/>
                <a:gd name="T6" fmla="*/ 2147483646 w 215"/>
                <a:gd name="T7" fmla="*/ 2147483646 h 187"/>
                <a:gd name="T8" fmla="*/ 2147483646 w 215"/>
                <a:gd name="T9" fmla="*/ 2147483646 h 187"/>
                <a:gd name="T10" fmla="*/ 2147483646 w 215"/>
                <a:gd name="T11" fmla="*/ 2147483646 h 187"/>
                <a:gd name="T12" fmla="*/ 2147483646 w 215"/>
                <a:gd name="T13" fmla="*/ 2147483646 h 187"/>
                <a:gd name="T14" fmla="*/ 2147483646 w 215"/>
                <a:gd name="T15" fmla="*/ 2147483646 h 187"/>
                <a:gd name="T16" fmla="*/ 2147483646 w 215"/>
                <a:gd name="T17" fmla="*/ 2147483646 h 187"/>
                <a:gd name="T18" fmla="*/ 2147483646 w 215"/>
                <a:gd name="T19" fmla="*/ 2147483646 h 187"/>
                <a:gd name="T20" fmla="*/ 2147483646 w 215"/>
                <a:gd name="T21" fmla="*/ 2147483646 h 187"/>
                <a:gd name="T22" fmla="*/ 2147483646 w 215"/>
                <a:gd name="T23" fmla="*/ 2147483646 h 187"/>
                <a:gd name="T24" fmla="*/ 2147483646 w 215"/>
                <a:gd name="T25" fmla="*/ 2147483646 h 187"/>
                <a:gd name="T26" fmla="*/ 2147483646 w 215"/>
                <a:gd name="T27" fmla="*/ 2147483646 h 187"/>
                <a:gd name="T28" fmla="*/ 2147483646 w 215"/>
                <a:gd name="T29" fmla="*/ 2147483646 h 187"/>
                <a:gd name="T30" fmla="*/ 2147483646 w 215"/>
                <a:gd name="T31" fmla="*/ 0 h 187"/>
                <a:gd name="T32" fmla="*/ 2147483646 w 215"/>
                <a:gd name="T33" fmla="*/ 2147483646 h 187"/>
                <a:gd name="T34" fmla="*/ 2147483646 w 215"/>
                <a:gd name="T35" fmla="*/ 2147483646 h 187"/>
                <a:gd name="T36" fmla="*/ 2147483646 w 215"/>
                <a:gd name="T37" fmla="*/ 2147483646 h 187"/>
                <a:gd name="T38" fmla="*/ 2147483646 w 215"/>
                <a:gd name="T39" fmla="*/ 2147483646 h 187"/>
                <a:gd name="T40" fmla="*/ 2147483646 w 215"/>
                <a:gd name="T41" fmla="*/ 2147483646 h 187"/>
                <a:gd name="T42" fmla="*/ 2147483646 w 215"/>
                <a:gd name="T43" fmla="*/ 2147483646 h 187"/>
                <a:gd name="T44" fmla="*/ 2147483646 w 215"/>
                <a:gd name="T45" fmla="*/ 2147483646 h 187"/>
                <a:gd name="T46" fmla="*/ 2147483646 w 215"/>
                <a:gd name="T47" fmla="*/ 2147483646 h 187"/>
                <a:gd name="T48" fmla="*/ 2147483646 w 215"/>
                <a:gd name="T49" fmla="*/ 2147483646 h 187"/>
                <a:gd name="T50" fmla="*/ 2147483646 w 215"/>
                <a:gd name="T51" fmla="*/ 2147483646 h 187"/>
                <a:gd name="T52" fmla="*/ 2147483646 w 215"/>
                <a:gd name="T53" fmla="*/ 2147483646 h 187"/>
                <a:gd name="T54" fmla="*/ 2147483646 w 215"/>
                <a:gd name="T55" fmla="*/ 2147483646 h 187"/>
                <a:gd name="T56" fmla="*/ 2147483646 w 215"/>
                <a:gd name="T57" fmla="*/ 2147483646 h 187"/>
                <a:gd name="T58" fmla="*/ 2147483646 w 215"/>
                <a:gd name="T59" fmla="*/ 2147483646 h 187"/>
                <a:gd name="T60" fmla="*/ 2147483646 w 215"/>
                <a:gd name="T61" fmla="*/ 2147483646 h 187"/>
                <a:gd name="T62" fmla="*/ 2147483646 w 215"/>
                <a:gd name="T63" fmla="*/ 2147483646 h 187"/>
                <a:gd name="T64" fmla="*/ 2147483646 w 215"/>
                <a:gd name="T65" fmla="*/ 2147483646 h 187"/>
                <a:gd name="T66" fmla="*/ 2147483646 w 215"/>
                <a:gd name="T67" fmla="*/ 2147483646 h 187"/>
                <a:gd name="T68" fmla="*/ 2147483646 w 215"/>
                <a:gd name="T69" fmla="*/ 2147483646 h 187"/>
                <a:gd name="T70" fmla="*/ 2147483646 w 215"/>
                <a:gd name="T71" fmla="*/ 2147483646 h 187"/>
                <a:gd name="T72" fmla="*/ 0 w 215"/>
                <a:gd name="T73" fmla="*/ 2147483646 h 187"/>
                <a:gd name="T74" fmla="*/ 0 w 215"/>
                <a:gd name="T75" fmla="*/ 2147483646 h 187"/>
                <a:gd name="T76" fmla="*/ 2147483646 w 215"/>
                <a:gd name="T77" fmla="*/ 2147483646 h 187"/>
                <a:gd name="T78" fmla="*/ 2147483646 w 215"/>
                <a:gd name="T79" fmla="*/ 2147483646 h 187"/>
                <a:gd name="T80" fmla="*/ 0 w 215"/>
                <a:gd name="T81" fmla="*/ 2147483646 h 18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15"/>
                <a:gd name="T124" fmla="*/ 0 h 187"/>
                <a:gd name="T125" fmla="*/ 215 w 215"/>
                <a:gd name="T126" fmla="*/ 187 h 187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15" h="187">
                  <a:moveTo>
                    <a:pt x="121" y="150"/>
                  </a:moveTo>
                  <a:cubicBezTo>
                    <a:pt x="112" y="119"/>
                    <a:pt x="87" y="104"/>
                    <a:pt x="56" y="97"/>
                  </a:cubicBezTo>
                  <a:cubicBezTo>
                    <a:pt x="143" y="69"/>
                    <a:pt x="143" y="69"/>
                    <a:pt x="143" y="69"/>
                  </a:cubicBezTo>
                  <a:cubicBezTo>
                    <a:pt x="178" y="78"/>
                    <a:pt x="206" y="100"/>
                    <a:pt x="215" y="118"/>
                  </a:cubicBezTo>
                  <a:cubicBezTo>
                    <a:pt x="215" y="150"/>
                    <a:pt x="215" y="150"/>
                    <a:pt x="215" y="150"/>
                  </a:cubicBezTo>
                  <a:cubicBezTo>
                    <a:pt x="193" y="173"/>
                    <a:pt x="160" y="183"/>
                    <a:pt x="121" y="186"/>
                  </a:cubicBezTo>
                  <a:cubicBezTo>
                    <a:pt x="121" y="174"/>
                    <a:pt x="121" y="162"/>
                    <a:pt x="121" y="150"/>
                  </a:cubicBezTo>
                  <a:close/>
                  <a:moveTo>
                    <a:pt x="33" y="74"/>
                  </a:moveTo>
                  <a:cubicBezTo>
                    <a:pt x="45" y="70"/>
                    <a:pt x="45" y="70"/>
                    <a:pt x="45" y="70"/>
                  </a:cubicBezTo>
                  <a:cubicBezTo>
                    <a:pt x="42" y="68"/>
                    <a:pt x="30" y="59"/>
                    <a:pt x="31" y="54"/>
                  </a:cubicBezTo>
                  <a:cubicBezTo>
                    <a:pt x="31" y="54"/>
                    <a:pt x="32" y="53"/>
                    <a:pt x="32" y="52"/>
                  </a:cubicBezTo>
                  <a:cubicBezTo>
                    <a:pt x="34" y="50"/>
                    <a:pt x="37" y="48"/>
                    <a:pt x="41" y="46"/>
                  </a:cubicBezTo>
                  <a:cubicBezTo>
                    <a:pt x="52" y="42"/>
                    <a:pt x="74" y="41"/>
                    <a:pt x="94" y="40"/>
                  </a:cubicBezTo>
                  <a:cubicBezTo>
                    <a:pt x="100" y="40"/>
                    <a:pt x="105" y="40"/>
                    <a:pt x="110" y="39"/>
                  </a:cubicBezTo>
                  <a:cubicBezTo>
                    <a:pt x="123" y="39"/>
                    <a:pt x="133" y="38"/>
                    <a:pt x="139" y="32"/>
                  </a:cubicBezTo>
                  <a:cubicBezTo>
                    <a:pt x="146" y="27"/>
                    <a:pt x="149" y="17"/>
                    <a:pt x="145" y="0"/>
                  </a:cubicBezTo>
                  <a:cubicBezTo>
                    <a:pt x="135" y="2"/>
                    <a:pt x="135" y="2"/>
                    <a:pt x="135" y="2"/>
                  </a:cubicBezTo>
                  <a:cubicBezTo>
                    <a:pt x="138" y="15"/>
                    <a:pt x="137" y="21"/>
                    <a:pt x="133" y="24"/>
                  </a:cubicBezTo>
                  <a:cubicBezTo>
                    <a:pt x="129" y="28"/>
                    <a:pt x="120" y="28"/>
                    <a:pt x="110" y="29"/>
                  </a:cubicBezTo>
                  <a:cubicBezTo>
                    <a:pt x="104" y="29"/>
                    <a:pt x="99" y="30"/>
                    <a:pt x="93" y="30"/>
                  </a:cubicBezTo>
                  <a:cubicBezTo>
                    <a:pt x="72" y="31"/>
                    <a:pt x="49" y="32"/>
                    <a:pt x="38" y="37"/>
                  </a:cubicBezTo>
                  <a:cubicBezTo>
                    <a:pt x="32" y="39"/>
                    <a:pt x="27" y="42"/>
                    <a:pt x="24" y="46"/>
                  </a:cubicBezTo>
                  <a:cubicBezTo>
                    <a:pt x="22" y="48"/>
                    <a:pt x="21" y="50"/>
                    <a:pt x="21" y="53"/>
                  </a:cubicBezTo>
                  <a:cubicBezTo>
                    <a:pt x="20" y="55"/>
                    <a:pt x="21" y="58"/>
                    <a:pt x="22" y="61"/>
                  </a:cubicBezTo>
                  <a:cubicBezTo>
                    <a:pt x="23" y="65"/>
                    <a:pt x="27" y="69"/>
                    <a:pt x="33" y="74"/>
                  </a:cubicBezTo>
                  <a:close/>
                  <a:moveTo>
                    <a:pt x="42" y="94"/>
                  </a:moveTo>
                  <a:cubicBezTo>
                    <a:pt x="79" y="82"/>
                    <a:pt x="79" y="82"/>
                    <a:pt x="79" y="82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10" y="90"/>
                    <a:pt x="10" y="90"/>
                    <a:pt x="10" y="90"/>
                  </a:cubicBezTo>
                  <a:cubicBezTo>
                    <a:pt x="21" y="91"/>
                    <a:pt x="32" y="92"/>
                    <a:pt x="42" y="94"/>
                  </a:cubicBezTo>
                  <a:close/>
                  <a:moveTo>
                    <a:pt x="61" y="74"/>
                  </a:moveTo>
                  <a:cubicBezTo>
                    <a:pt x="92" y="78"/>
                    <a:pt x="92" y="78"/>
                    <a:pt x="92" y="78"/>
                  </a:cubicBezTo>
                  <a:cubicBezTo>
                    <a:pt x="92" y="78"/>
                    <a:pt x="92" y="78"/>
                    <a:pt x="92" y="78"/>
                  </a:cubicBezTo>
                  <a:cubicBezTo>
                    <a:pt x="130" y="66"/>
                    <a:pt x="130" y="66"/>
                    <a:pt x="130" y="66"/>
                  </a:cubicBezTo>
                  <a:cubicBezTo>
                    <a:pt x="113" y="63"/>
                    <a:pt x="96" y="64"/>
                    <a:pt x="78" y="69"/>
                  </a:cubicBezTo>
                  <a:cubicBezTo>
                    <a:pt x="61" y="74"/>
                    <a:pt x="61" y="74"/>
                    <a:pt x="61" y="74"/>
                  </a:cubicBezTo>
                  <a:close/>
                  <a:moveTo>
                    <a:pt x="0" y="97"/>
                  </a:moveTo>
                  <a:cubicBezTo>
                    <a:pt x="0" y="107"/>
                    <a:pt x="0" y="117"/>
                    <a:pt x="0" y="127"/>
                  </a:cubicBezTo>
                  <a:cubicBezTo>
                    <a:pt x="36" y="148"/>
                    <a:pt x="71" y="166"/>
                    <a:pt x="107" y="187"/>
                  </a:cubicBezTo>
                  <a:cubicBezTo>
                    <a:pt x="107" y="177"/>
                    <a:pt x="107" y="167"/>
                    <a:pt x="107" y="157"/>
                  </a:cubicBezTo>
                  <a:cubicBezTo>
                    <a:pt x="95" y="112"/>
                    <a:pt x="50" y="104"/>
                    <a:pt x="0" y="9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3" name="组合 10">
            <a:extLst>
              <a:ext uri="{FF2B5EF4-FFF2-40B4-BE49-F238E27FC236}">
                <a16:creationId xmlns:a16="http://schemas.microsoft.com/office/drawing/2014/main" xmlns="" id="{90E7328E-4ACF-4D3C-97DC-5C2A93517787}"/>
              </a:ext>
            </a:extLst>
          </p:cNvPr>
          <p:cNvGrpSpPr>
            <a:grpSpLocks/>
          </p:cNvGrpSpPr>
          <p:nvPr/>
        </p:nvGrpSpPr>
        <p:grpSpPr bwMode="auto">
          <a:xfrm>
            <a:off x="1057275" y="4789488"/>
            <a:ext cx="857250" cy="857250"/>
            <a:chOff x="1057276" y="4857792"/>
            <a:chExt cx="857250" cy="857250"/>
          </a:xfrm>
        </p:grpSpPr>
        <p:sp>
          <p:nvSpPr>
            <p:cNvPr id="12" name="椭圆 11">
              <a:extLst>
                <a:ext uri="{FF2B5EF4-FFF2-40B4-BE49-F238E27FC236}">
                  <a16:creationId xmlns:a16="http://schemas.microsoft.com/office/drawing/2014/main" xmlns="" id="{7ED36F97-A012-417A-95EA-C91ED36630E7}"/>
                </a:ext>
              </a:extLst>
            </p:cNvPr>
            <p:cNvSpPr/>
            <p:nvPr/>
          </p:nvSpPr>
          <p:spPr>
            <a:xfrm>
              <a:off x="1057276" y="4857792"/>
              <a:ext cx="857250" cy="85725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3585" name="Freeform 21">
              <a:extLst>
                <a:ext uri="{FF2B5EF4-FFF2-40B4-BE49-F238E27FC236}">
                  <a16:creationId xmlns:a16="http://schemas.microsoft.com/office/drawing/2014/main" xmlns="" id="{456EA9B9-7C23-4A3F-964C-4990B9757B4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20967" y="4981301"/>
              <a:ext cx="529867" cy="584832"/>
            </a:xfrm>
            <a:custGeom>
              <a:avLst/>
              <a:gdLst>
                <a:gd name="T0" fmla="*/ 2147483646 w 99"/>
                <a:gd name="T1" fmla="*/ 2147483646 h 109"/>
                <a:gd name="T2" fmla="*/ 2147483646 w 99"/>
                <a:gd name="T3" fmla="*/ 2147483646 h 109"/>
                <a:gd name="T4" fmla="*/ 2147483646 w 99"/>
                <a:gd name="T5" fmla="*/ 2147483646 h 109"/>
                <a:gd name="T6" fmla="*/ 2147483646 w 99"/>
                <a:gd name="T7" fmla="*/ 2147483646 h 109"/>
                <a:gd name="T8" fmla="*/ 2147483646 w 99"/>
                <a:gd name="T9" fmla="*/ 2147483646 h 109"/>
                <a:gd name="T10" fmla="*/ 2147483646 w 99"/>
                <a:gd name="T11" fmla="*/ 2147483646 h 109"/>
                <a:gd name="T12" fmla="*/ 2147483646 w 99"/>
                <a:gd name="T13" fmla="*/ 2147483646 h 109"/>
                <a:gd name="T14" fmla="*/ 2147483646 w 99"/>
                <a:gd name="T15" fmla="*/ 2147483646 h 109"/>
                <a:gd name="T16" fmla="*/ 2147483646 w 99"/>
                <a:gd name="T17" fmla="*/ 2147483646 h 109"/>
                <a:gd name="T18" fmla="*/ 2147483646 w 99"/>
                <a:gd name="T19" fmla="*/ 2147483646 h 109"/>
                <a:gd name="T20" fmla="*/ 2147483646 w 99"/>
                <a:gd name="T21" fmla="*/ 0 h 109"/>
                <a:gd name="T22" fmla="*/ 2147483646 w 99"/>
                <a:gd name="T23" fmla="*/ 2147483646 h 109"/>
                <a:gd name="T24" fmla="*/ 2147483646 w 99"/>
                <a:gd name="T25" fmla="*/ 2147483646 h 109"/>
                <a:gd name="T26" fmla="*/ 2147483646 w 99"/>
                <a:gd name="T27" fmla="*/ 2147483646 h 109"/>
                <a:gd name="T28" fmla="*/ 2147483646 w 99"/>
                <a:gd name="T29" fmla="*/ 2147483646 h 109"/>
                <a:gd name="T30" fmla="*/ 2147483646 w 99"/>
                <a:gd name="T31" fmla="*/ 2147483646 h 109"/>
                <a:gd name="T32" fmla="*/ 2147483646 w 99"/>
                <a:gd name="T33" fmla="*/ 2147483646 h 109"/>
                <a:gd name="T34" fmla="*/ 2147483646 w 99"/>
                <a:gd name="T35" fmla="*/ 2147483646 h 109"/>
                <a:gd name="T36" fmla="*/ 2147483646 w 99"/>
                <a:gd name="T37" fmla="*/ 2147483646 h 109"/>
                <a:gd name="T38" fmla="*/ 2147483646 w 99"/>
                <a:gd name="T39" fmla="*/ 2147483646 h 109"/>
                <a:gd name="T40" fmla="*/ 2147483646 w 99"/>
                <a:gd name="T41" fmla="*/ 2147483646 h 109"/>
                <a:gd name="T42" fmla="*/ 2147483646 w 99"/>
                <a:gd name="T43" fmla="*/ 2147483646 h 109"/>
                <a:gd name="T44" fmla="*/ 2147483646 w 99"/>
                <a:gd name="T45" fmla="*/ 2147483646 h 109"/>
                <a:gd name="T46" fmla="*/ 2147483646 w 99"/>
                <a:gd name="T47" fmla="*/ 2147483646 h 109"/>
                <a:gd name="T48" fmla="*/ 2147483646 w 99"/>
                <a:gd name="T49" fmla="*/ 2147483646 h 109"/>
                <a:gd name="T50" fmla="*/ 2147483646 w 99"/>
                <a:gd name="T51" fmla="*/ 2147483646 h 109"/>
                <a:gd name="T52" fmla="*/ 2147483646 w 99"/>
                <a:gd name="T53" fmla="*/ 2147483646 h 109"/>
                <a:gd name="T54" fmla="*/ 2147483646 w 99"/>
                <a:gd name="T55" fmla="*/ 2147483646 h 109"/>
                <a:gd name="T56" fmla="*/ 2147483646 w 99"/>
                <a:gd name="T57" fmla="*/ 2147483646 h 109"/>
                <a:gd name="T58" fmla="*/ 2147483646 w 99"/>
                <a:gd name="T59" fmla="*/ 2147483646 h 109"/>
                <a:gd name="T60" fmla="*/ 2147483646 w 99"/>
                <a:gd name="T61" fmla="*/ 2147483646 h 109"/>
                <a:gd name="T62" fmla="*/ 2147483646 w 99"/>
                <a:gd name="T63" fmla="*/ 2147483646 h 109"/>
                <a:gd name="T64" fmla="*/ 2147483646 w 99"/>
                <a:gd name="T65" fmla="*/ 2147483646 h 109"/>
                <a:gd name="T66" fmla="*/ 2147483646 w 99"/>
                <a:gd name="T67" fmla="*/ 2147483646 h 109"/>
                <a:gd name="T68" fmla="*/ 2147483646 w 99"/>
                <a:gd name="T69" fmla="*/ 2147483646 h 109"/>
                <a:gd name="T70" fmla="*/ 2147483646 w 99"/>
                <a:gd name="T71" fmla="*/ 2147483646 h 109"/>
                <a:gd name="T72" fmla="*/ 2147483646 w 99"/>
                <a:gd name="T73" fmla="*/ 2147483646 h 109"/>
                <a:gd name="T74" fmla="*/ 2147483646 w 99"/>
                <a:gd name="T75" fmla="*/ 2147483646 h 109"/>
                <a:gd name="T76" fmla="*/ 2147483646 w 99"/>
                <a:gd name="T77" fmla="*/ 2147483646 h 109"/>
                <a:gd name="T78" fmla="*/ 2147483646 w 99"/>
                <a:gd name="T79" fmla="*/ 2147483646 h 109"/>
                <a:gd name="T80" fmla="*/ 2147483646 w 99"/>
                <a:gd name="T81" fmla="*/ 2147483646 h 109"/>
                <a:gd name="T82" fmla="*/ 2147483646 w 99"/>
                <a:gd name="T83" fmla="*/ 2147483646 h 109"/>
                <a:gd name="T84" fmla="*/ 2147483646 w 99"/>
                <a:gd name="T85" fmla="*/ 2147483646 h 109"/>
                <a:gd name="T86" fmla="*/ 2147483646 w 99"/>
                <a:gd name="T87" fmla="*/ 2147483646 h 109"/>
                <a:gd name="T88" fmla="*/ 2147483646 w 99"/>
                <a:gd name="T89" fmla="*/ 2147483646 h 109"/>
                <a:gd name="T90" fmla="*/ 2147483646 w 99"/>
                <a:gd name="T91" fmla="*/ 2147483646 h 109"/>
                <a:gd name="T92" fmla="*/ 2147483646 w 99"/>
                <a:gd name="T93" fmla="*/ 2147483646 h 109"/>
                <a:gd name="T94" fmla="*/ 2147483646 w 99"/>
                <a:gd name="T95" fmla="*/ 2147483646 h 109"/>
                <a:gd name="T96" fmla="*/ 2147483646 w 99"/>
                <a:gd name="T97" fmla="*/ 2147483646 h 109"/>
                <a:gd name="T98" fmla="*/ 2147483646 w 99"/>
                <a:gd name="T99" fmla="*/ 2147483646 h 109"/>
                <a:gd name="T100" fmla="*/ 2147483646 w 99"/>
                <a:gd name="T101" fmla="*/ 2147483646 h 109"/>
                <a:gd name="T102" fmla="*/ 2147483646 w 99"/>
                <a:gd name="T103" fmla="*/ 2147483646 h 109"/>
                <a:gd name="T104" fmla="*/ 2147483646 w 99"/>
                <a:gd name="T105" fmla="*/ 2147483646 h 109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99"/>
                <a:gd name="T160" fmla="*/ 0 h 109"/>
                <a:gd name="T161" fmla="*/ 99 w 99"/>
                <a:gd name="T162" fmla="*/ 109 h 109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99" h="109">
                  <a:moveTo>
                    <a:pt x="15" y="58"/>
                  </a:moveTo>
                  <a:cubicBezTo>
                    <a:pt x="25" y="58"/>
                    <a:pt x="25" y="58"/>
                    <a:pt x="25" y="58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58"/>
                    <a:pt x="15" y="58"/>
                    <a:pt x="15" y="58"/>
                  </a:cubicBezTo>
                  <a:close/>
                  <a:moveTo>
                    <a:pt x="51" y="55"/>
                  </a:moveTo>
                  <a:cubicBezTo>
                    <a:pt x="52" y="55"/>
                    <a:pt x="52" y="55"/>
                    <a:pt x="53" y="55"/>
                  </a:cubicBezTo>
                  <a:cubicBezTo>
                    <a:pt x="56" y="52"/>
                    <a:pt x="60" y="48"/>
                    <a:pt x="63" y="46"/>
                  </a:cubicBezTo>
                  <a:cubicBezTo>
                    <a:pt x="64" y="46"/>
                    <a:pt x="65" y="47"/>
                    <a:pt x="66" y="48"/>
                  </a:cubicBezTo>
                  <a:cubicBezTo>
                    <a:pt x="63" y="53"/>
                    <a:pt x="60" y="56"/>
                    <a:pt x="56" y="59"/>
                  </a:cubicBezTo>
                  <a:cubicBezTo>
                    <a:pt x="57" y="60"/>
                    <a:pt x="57" y="60"/>
                    <a:pt x="57" y="61"/>
                  </a:cubicBezTo>
                  <a:cubicBezTo>
                    <a:pt x="57" y="64"/>
                    <a:pt x="54" y="67"/>
                    <a:pt x="51" y="67"/>
                  </a:cubicBezTo>
                  <a:cubicBezTo>
                    <a:pt x="47" y="67"/>
                    <a:pt x="45" y="64"/>
                    <a:pt x="45" y="61"/>
                  </a:cubicBezTo>
                  <a:cubicBezTo>
                    <a:pt x="45" y="59"/>
                    <a:pt x="45" y="58"/>
                    <a:pt x="46" y="57"/>
                  </a:cubicBezTo>
                  <a:cubicBezTo>
                    <a:pt x="41" y="51"/>
                    <a:pt x="38" y="45"/>
                    <a:pt x="35" y="38"/>
                  </a:cubicBezTo>
                  <a:cubicBezTo>
                    <a:pt x="36" y="38"/>
                    <a:pt x="37" y="37"/>
                    <a:pt x="38" y="37"/>
                  </a:cubicBezTo>
                  <a:cubicBezTo>
                    <a:pt x="42" y="42"/>
                    <a:pt x="46" y="49"/>
                    <a:pt x="49" y="55"/>
                  </a:cubicBezTo>
                  <a:cubicBezTo>
                    <a:pt x="49" y="55"/>
                    <a:pt x="50" y="55"/>
                    <a:pt x="51" y="55"/>
                  </a:cubicBezTo>
                  <a:close/>
                  <a:moveTo>
                    <a:pt x="42" y="22"/>
                  </a:moveTo>
                  <a:cubicBezTo>
                    <a:pt x="42" y="33"/>
                    <a:pt x="42" y="33"/>
                    <a:pt x="42" y="33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32" y="12"/>
                    <a:pt x="22" y="17"/>
                    <a:pt x="15" y="25"/>
                  </a:cubicBezTo>
                  <a:cubicBezTo>
                    <a:pt x="5" y="34"/>
                    <a:pt x="0" y="46"/>
                    <a:pt x="0" y="60"/>
                  </a:cubicBezTo>
                  <a:cubicBezTo>
                    <a:pt x="0" y="73"/>
                    <a:pt x="5" y="85"/>
                    <a:pt x="15" y="94"/>
                  </a:cubicBezTo>
                  <a:cubicBezTo>
                    <a:pt x="24" y="104"/>
                    <a:pt x="36" y="109"/>
                    <a:pt x="49" y="109"/>
                  </a:cubicBezTo>
                  <a:cubicBezTo>
                    <a:pt x="63" y="109"/>
                    <a:pt x="75" y="104"/>
                    <a:pt x="84" y="94"/>
                  </a:cubicBezTo>
                  <a:cubicBezTo>
                    <a:pt x="90" y="89"/>
                    <a:pt x="94" y="82"/>
                    <a:pt x="96" y="75"/>
                  </a:cubicBezTo>
                  <a:cubicBezTo>
                    <a:pt x="97" y="73"/>
                    <a:pt x="97" y="73"/>
                    <a:pt x="97" y="73"/>
                  </a:cubicBezTo>
                  <a:cubicBezTo>
                    <a:pt x="86" y="70"/>
                    <a:pt x="86" y="70"/>
                    <a:pt x="86" y="70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4" y="77"/>
                    <a:pt x="80" y="82"/>
                    <a:pt x="76" y="86"/>
                  </a:cubicBezTo>
                  <a:cubicBezTo>
                    <a:pt x="69" y="93"/>
                    <a:pt x="60" y="97"/>
                    <a:pt x="49" y="97"/>
                  </a:cubicBezTo>
                  <a:cubicBezTo>
                    <a:pt x="39" y="97"/>
                    <a:pt x="30" y="93"/>
                    <a:pt x="23" y="86"/>
                  </a:cubicBezTo>
                  <a:cubicBezTo>
                    <a:pt x="16" y="79"/>
                    <a:pt x="12" y="70"/>
                    <a:pt x="12" y="60"/>
                  </a:cubicBezTo>
                  <a:cubicBezTo>
                    <a:pt x="12" y="50"/>
                    <a:pt x="16" y="40"/>
                    <a:pt x="23" y="33"/>
                  </a:cubicBezTo>
                  <a:cubicBezTo>
                    <a:pt x="28" y="28"/>
                    <a:pt x="35" y="24"/>
                    <a:pt x="42" y="22"/>
                  </a:cubicBezTo>
                  <a:close/>
                  <a:moveTo>
                    <a:pt x="87" y="54"/>
                  </a:moveTo>
                  <a:cubicBezTo>
                    <a:pt x="87" y="52"/>
                    <a:pt x="86" y="49"/>
                    <a:pt x="85" y="47"/>
                  </a:cubicBezTo>
                  <a:cubicBezTo>
                    <a:pt x="84" y="45"/>
                    <a:pt x="84" y="45"/>
                    <a:pt x="84" y="45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6" y="43"/>
                    <a:pt x="96" y="43"/>
                    <a:pt x="96" y="43"/>
                  </a:cubicBezTo>
                  <a:cubicBezTo>
                    <a:pt x="97" y="46"/>
                    <a:pt x="98" y="50"/>
                    <a:pt x="98" y="53"/>
                  </a:cubicBezTo>
                  <a:cubicBezTo>
                    <a:pt x="99" y="55"/>
                    <a:pt x="99" y="55"/>
                    <a:pt x="99" y="55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7" y="54"/>
                    <a:pt x="87" y="54"/>
                    <a:pt x="87" y="54"/>
                  </a:cubicBezTo>
                  <a:close/>
                  <a:moveTo>
                    <a:pt x="87" y="67"/>
                  </a:moveTo>
                  <a:cubicBezTo>
                    <a:pt x="87" y="64"/>
                    <a:pt x="87" y="62"/>
                    <a:pt x="87" y="60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99" y="57"/>
                    <a:pt x="99" y="57"/>
                    <a:pt x="99" y="57"/>
                  </a:cubicBezTo>
                  <a:cubicBezTo>
                    <a:pt x="99" y="59"/>
                    <a:pt x="99" y="59"/>
                    <a:pt x="99" y="59"/>
                  </a:cubicBezTo>
                  <a:cubicBezTo>
                    <a:pt x="99" y="59"/>
                    <a:pt x="99" y="59"/>
                    <a:pt x="99" y="60"/>
                  </a:cubicBezTo>
                  <a:cubicBezTo>
                    <a:pt x="99" y="63"/>
                    <a:pt x="99" y="66"/>
                    <a:pt x="98" y="69"/>
                  </a:cubicBezTo>
                  <a:cubicBezTo>
                    <a:pt x="97" y="71"/>
                    <a:pt x="97" y="71"/>
                    <a:pt x="97" y="71"/>
                  </a:cubicBezTo>
                  <a:cubicBezTo>
                    <a:pt x="86" y="68"/>
                    <a:pt x="86" y="68"/>
                    <a:pt x="86" y="68"/>
                  </a:cubicBezTo>
                  <a:cubicBezTo>
                    <a:pt x="87" y="67"/>
                    <a:pt x="87" y="67"/>
                    <a:pt x="87" y="67"/>
                  </a:cubicBezTo>
                  <a:close/>
                  <a:moveTo>
                    <a:pt x="83" y="42"/>
                  </a:moveTo>
                  <a:cubicBezTo>
                    <a:pt x="82" y="40"/>
                    <a:pt x="81" y="38"/>
                    <a:pt x="80" y="37"/>
                  </a:cubicBezTo>
                  <a:cubicBezTo>
                    <a:pt x="78" y="35"/>
                    <a:pt x="78" y="35"/>
                    <a:pt x="78" y="35"/>
                  </a:cubicBezTo>
                  <a:cubicBezTo>
                    <a:pt x="88" y="28"/>
                    <a:pt x="88" y="28"/>
                    <a:pt x="88" y="28"/>
                  </a:cubicBezTo>
                  <a:cubicBezTo>
                    <a:pt x="89" y="30"/>
                    <a:pt x="89" y="30"/>
                    <a:pt x="89" y="30"/>
                  </a:cubicBezTo>
                  <a:cubicBezTo>
                    <a:pt x="91" y="32"/>
                    <a:pt x="92" y="35"/>
                    <a:pt x="94" y="38"/>
                  </a:cubicBezTo>
                  <a:cubicBezTo>
                    <a:pt x="95" y="40"/>
                    <a:pt x="95" y="40"/>
                    <a:pt x="95" y="40"/>
                  </a:cubicBezTo>
                  <a:cubicBezTo>
                    <a:pt x="84" y="44"/>
                    <a:pt x="84" y="44"/>
                    <a:pt x="84" y="44"/>
                  </a:cubicBezTo>
                  <a:cubicBezTo>
                    <a:pt x="83" y="42"/>
                    <a:pt x="83" y="42"/>
                    <a:pt x="83" y="42"/>
                  </a:cubicBezTo>
                  <a:close/>
                  <a:moveTo>
                    <a:pt x="77" y="34"/>
                  </a:moveTo>
                  <a:cubicBezTo>
                    <a:pt x="76" y="33"/>
                    <a:pt x="76" y="33"/>
                    <a:pt x="76" y="33"/>
                  </a:cubicBezTo>
                  <a:cubicBezTo>
                    <a:pt x="75" y="31"/>
                    <a:pt x="73" y="30"/>
                    <a:pt x="71" y="28"/>
                  </a:cubicBezTo>
                  <a:cubicBezTo>
                    <a:pt x="69" y="27"/>
                    <a:pt x="69" y="27"/>
                    <a:pt x="69" y="27"/>
                  </a:cubicBezTo>
                  <a:cubicBezTo>
                    <a:pt x="76" y="18"/>
                    <a:pt x="76" y="18"/>
                    <a:pt x="76" y="18"/>
                  </a:cubicBezTo>
                  <a:cubicBezTo>
                    <a:pt x="78" y="19"/>
                    <a:pt x="78" y="19"/>
                    <a:pt x="78" y="19"/>
                  </a:cubicBezTo>
                  <a:cubicBezTo>
                    <a:pt x="80" y="21"/>
                    <a:pt x="82" y="23"/>
                    <a:pt x="84" y="25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86" y="27"/>
                    <a:pt x="86" y="27"/>
                    <a:pt x="86" y="27"/>
                  </a:cubicBezTo>
                  <a:cubicBezTo>
                    <a:pt x="77" y="34"/>
                    <a:pt x="77" y="34"/>
                    <a:pt x="77" y="34"/>
                  </a:cubicBezTo>
                  <a:close/>
                  <a:moveTo>
                    <a:pt x="50" y="93"/>
                  </a:moveTo>
                  <a:cubicBezTo>
                    <a:pt x="50" y="83"/>
                    <a:pt x="50" y="83"/>
                    <a:pt x="50" y="83"/>
                  </a:cubicBezTo>
                  <a:cubicBezTo>
                    <a:pt x="53" y="83"/>
                    <a:pt x="53" y="83"/>
                    <a:pt x="53" y="83"/>
                  </a:cubicBezTo>
                  <a:cubicBezTo>
                    <a:pt x="53" y="93"/>
                    <a:pt x="53" y="93"/>
                    <a:pt x="53" y="93"/>
                  </a:cubicBezTo>
                  <a:cubicBezTo>
                    <a:pt x="50" y="93"/>
                    <a:pt x="50" y="93"/>
                    <a:pt x="50" y="93"/>
                  </a:cubicBezTo>
                  <a:close/>
                  <a:moveTo>
                    <a:pt x="74" y="83"/>
                  </a:moveTo>
                  <a:cubicBezTo>
                    <a:pt x="67" y="76"/>
                    <a:pt x="67" y="76"/>
                    <a:pt x="67" y="76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7" y="81"/>
                    <a:pt x="77" y="81"/>
                    <a:pt x="77" y="81"/>
                  </a:cubicBezTo>
                  <a:cubicBezTo>
                    <a:pt x="74" y="83"/>
                    <a:pt x="74" y="83"/>
                    <a:pt x="74" y="83"/>
                  </a:cubicBezTo>
                  <a:close/>
                  <a:moveTo>
                    <a:pt x="25" y="83"/>
                  </a:moveTo>
                  <a:cubicBezTo>
                    <a:pt x="32" y="76"/>
                    <a:pt x="32" y="76"/>
                    <a:pt x="32" y="76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27" y="85"/>
                    <a:pt x="27" y="85"/>
                    <a:pt x="27" y="85"/>
                  </a:cubicBezTo>
                  <a:cubicBezTo>
                    <a:pt x="25" y="83"/>
                    <a:pt x="25" y="83"/>
                    <a:pt x="25" y="83"/>
                  </a:cubicBezTo>
                  <a:close/>
                  <a:moveTo>
                    <a:pt x="26" y="33"/>
                  </a:moveTo>
                  <a:cubicBezTo>
                    <a:pt x="33" y="40"/>
                    <a:pt x="33" y="40"/>
                    <a:pt x="33" y="40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6" y="33"/>
                    <a:pt x="26" y="33"/>
                    <a:pt x="26" y="33"/>
                  </a:cubicBezTo>
                  <a:close/>
                  <a:moveTo>
                    <a:pt x="75" y="34"/>
                  </a:moveTo>
                  <a:cubicBezTo>
                    <a:pt x="73" y="32"/>
                    <a:pt x="73" y="32"/>
                    <a:pt x="73" y="32"/>
                  </a:cubicBezTo>
                  <a:cubicBezTo>
                    <a:pt x="66" y="39"/>
                    <a:pt x="66" y="39"/>
                    <a:pt x="66" y="39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75" y="34"/>
                    <a:pt x="75" y="34"/>
                    <a:pt x="75" y="34"/>
                  </a:cubicBezTo>
                  <a:close/>
                  <a:moveTo>
                    <a:pt x="85" y="59"/>
                  </a:moveTo>
                  <a:cubicBezTo>
                    <a:pt x="75" y="59"/>
                    <a:pt x="75" y="59"/>
                    <a:pt x="75" y="59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85" y="56"/>
                    <a:pt x="85" y="56"/>
                    <a:pt x="85" y="56"/>
                  </a:cubicBezTo>
                  <a:lnTo>
                    <a:pt x="85" y="5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6" name="组合 13">
            <a:extLst>
              <a:ext uri="{FF2B5EF4-FFF2-40B4-BE49-F238E27FC236}">
                <a16:creationId xmlns:a16="http://schemas.microsoft.com/office/drawing/2014/main" xmlns="" id="{9DEE017B-EA5D-4338-A6A0-EFA22FF7C860}"/>
              </a:ext>
            </a:extLst>
          </p:cNvPr>
          <p:cNvGrpSpPr>
            <a:grpSpLocks/>
          </p:cNvGrpSpPr>
          <p:nvPr/>
        </p:nvGrpSpPr>
        <p:grpSpPr bwMode="auto">
          <a:xfrm>
            <a:off x="6196013" y="3362325"/>
            <a:ext cx="857250" cy="857250"/>
            <a:chOff x="6196012" y="3433805"/>
            <a:chExt cx="857250" cy="857250"/>
          </a:xfrm>
        </p:grpSpPr>
        <p:sp>
          <p:nvSpPr>
            <p:cNvPr id="15" name="椭圆 14">
              <a:extLst>
                <a:ext uri="{FF2B5EF4-FFF2-40B4-BE49-F238E27FC236}">
                  <a16:creationId xmlns:a16="http://schemas.microsoft.com/office/drawing/2014/main" xmlns="" id="{C564E76F-3860-4ED6-8002-0D83E0BC6293}"/>
                </a:ext>
              </a:extLst>
            </p:cNvPr>
            <p:cNvSpPr/>
            <p:nvPr/>
          </p:nvSpPr>
          <p:spPr>
            <a:xfrm>
              <a:off x="6196012" y="3433805"/>
              <a:ext cx="857250" cy="85725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3583" name="Freeform 9">
              <a:extLst>
                <a:ext uri="{FF2B5EF4-FFF2-40B4-BE49-F238E27FC236}">
                  <a16:creationId xmlns:a16="http://schemas.microsoft.com/office/drawing/2014/main" xmlns="" id="{2E6BAE82-84E0-439A-B48B-A7431E2B266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51114" y="3604480"/>
              <a:ext cx="642298" cy="530165"/>
            </a:xfrm>
            <a:custGeom>
              <a:avLst/>
              <a:gdLst>
                <a:gd name="T0" fmla="*/ 2147483646 w 300"/>
                <a:gd name="T1" fmla="*/ 0 h 247"/>
                <a:gd name="T2" fmla="*/ 2147483646 w 300"/>
                <a:gd name="T3" fmla="*/ 2147483646 h 247"/>
                <a:gd name="T4" fmla="*/ 2147483646 w 300"/>
                <a:gd name="T5" fmla="*/ 2147483646 h 247"/>
                <a:gd name="T6" fmla="*/ 2147483646 w 300"/>
                <a:gd name="T7" fmla="*/ 2147483646 h 247"/>
                <a:gd name="T8" fmla="*/ 2147483646 w 300"/>
                <a:gd name="T9" fmla="*/ 2147483646 h 247"/>
                <a:gd name="T10" fmla="*/ 2147483646 w 300"/>
                <a:gd name="T11" fmla="*/ 2147483646 h 247"/>
                <a:gd name="T12" fmla="*/ 0 w 300"/>
                <a:gd name="T13" fmla="*/ 2147483646 h 247"/>
                <a:gd name="T14" fmla="*/ 2147483646 w 300"/>
                <a:gd name="T15" fmla="*/ 2147483646 h 247"/>
                <a:gd name="T16" fmla="*/ 2147483646 w 300"/>
                <a:gd name="T17" fmla="*/ 0 h 247"/>
                <a:gd name="T18" fmla="*/ 2147483646 w 300"/>
                <a:gd name="T19" fmla="*/ 2147483646 h 247"/>
                <a:gd name="T20" fmla="*/ 2147483646 w 300"/>
                <a:gd name="T21" fmla="*/ 2147483646 h 247"/>
                <a:gd name="T22" fmla="*/ 2147483646 w 300"/>
                <a:gd name="T23" fmla="*/ 2147483646 h 247"/>
                <a:gd name="T24" fmla="*/ 2147483646 w 300"/>
                <a:gd name="T25" fmla="*/ 2147483646 h 247"/>
                <a:gd name="T26" fmla="*/ 2147483646 w 300"/>
                <a:gd name="T27" fmla="*/ 2147483646 h 247"/>
                <a:gd name="T28" fmla="*/ 2147483646 w 300"/>
                <a:gd name="T29" fmla="*/ 2147483646 h 247"/>
                <a:gd name="T30" fmla="*/ 2147483646 w 300"/>
                <a:gd name="T31" fmla="*/ 2147483646 h 247"/>
                <a:gd name="T32" fmla="*/ 2147483646 w 300"/>
                <a:gd name="T33" fmla="*/ 2147483646 h 247"/>
                <a:gd name="T34" fmla="*/ 2147483646 w 300"/>
                <a:gd name="T35" fmla="*/ 2147483646 h 247"/>
                <a:gd name="T36" fmla="*/ 2147483646 w 300"/>
                <a:gd name="T37" fmla="*/ 2147483646 h 247"/>
                <a:gd name="T38" fmla="*/ 2147483646 w 300"/>
                <a:gd name="T39" fmla="*/ 2147483646 h 247"/>
                <a:gd name="T40" fmla="*/ 2147483646 w 300"/>
                <a:gd name="T41" fmla="*/ 2147483646 h 247"/>
                <a:gd name="T42" fmla="*/ 2147483646 w 300"/>
                <a:gd name="T43" fmla="*/ 2147483646 h 247"/>
                <a:gd name="T44" fmla="*/ 2147483646 w 300"/>
                <a:gd name="T45" fmla="*/ 2147483646 h 247"/>
                <a:gd name="T46" fmla="*/ 2147483646 w 300"/>
                <a:gd name="T47" fmla="*/ 2147483646 h 247"/>
                <a:gd name="T48" fmla="*/ 2147483646 w 300"/>
                <a:gd name="T49" fmla="*/ 2147483646 h 247"/>
                <a:gd name="T50" fmla="*/ 2147483646 w 300"/>
                <a:gd name="T51" fmla="*/ 2147483646 h 247"/>
                <a:gd name="T52" fmla="*/ 2147483646 w 300"/>
                <a:gd name="T53" fmla="*/ 2147483646 h 247"/>
                <a:gd name="T54" fmla="*/ 2147483646 w 300"/>
                <a:gd name="T55" fmla="*/ 2147483646 h 247"/>
                <a:gd name="T56" fmla="*/ 2147483646 w 300"/>
                <a:gd name="T57" fmla="*/ 2147483646 h 247"/>
                <a:gd name="T58" fmla="*/ 2147483646 w 300"/>
                <a:gd name="T59" fmla="*/ 2147483646 h 247"/>
                <a:gd name="T60" fmla="*/ 2147483646 w 300"/>
                <a:gd name="T61" fmla="*/ 2147483646 h 247"/>
                <a:gd name="T62" fmla="*/ 2147483646 w 300"/>
                <a:gd name="T63" fmla="*/ 2147483646 h 247"/>
                <a:gd name="T64" fmla="*/ 2147483646 w 300"/>
                <a:gd name="T65" fmla="*/ 2147483646 h 247"/>
                <a:gd name="T66" fmla="*/ 2147483646 w 300"/>
                <a:gd name="T67" fmla="*/ 2147483646 h 247"/>
                <a:gd name="T68" fmla="*/ 2147483646 w 300"/>
                <a:gd name="T69" fmla="*/ 2147483646 h 247"/>
                <a:gd name="T70" fmla="*/ 2147483646 w 300"/>
                <a:gd name="T71" fmla="*/ 2147483646 h 247"/>
                <a:gd name="T72" fmla="*/ 2147483646 w 300"/>
                <a:gd name="T73" fmla="*/ 2147483646 h 247"/>
                <a:gd name="T74" fmla="*/ 2147483646 w 300"/>
                <a:gd name="T75" fmla="*/ 2147483646 h 247"/>
                <a:gd name="T76" fmla="*/ 2147483646 w 300"/>
                <a:gd name="T77" fmla="*/ 2147483646 h 247"/>
                <a:gd name="T78" fmla="*/ 2147483646 w 300"/>
                <a:gd name="T79" fmla="*/ 2147483646 h 247"/>
                <a:gd name="T80" fmla="*/ 2147483646 w 300"/>
                <a:gd name="T81" fmla="*/ 2147483646 h 247"/>
                <a:gd name="T82" fmla="*/ 2147483646 w 300"/>
                <a:gd name="T83" fmla="*/ 2147483646 h 247"/>
                <a:gd name="T84" fmla="*/ 2147483646 w 300"/>
                <a:gd name="T85" fmla="*/ 2147483646 h 247"/>
                <a:gd name="T86" fmla="*/ 2147483646 w 300"/>
                <a:gd name="T87" fmla="*/ 2147483646 h 247"/>
                <a:gd name="T88" fmla="*/ 2147483646 w 300"/>
                <a:gd name="T89" fmla="*/ 2147483646 h 247"/>
                <a:gd name="T90" fmla="*/ 2147483646 w 300"/>
                <a:gd name="T91" fmla="*/ 2147483646 h 247"/>
                <a:gd name="T92" fmla="*/ 2147483646 w 300"/>
                <a:gd name="T93" fmla="*/ 2147483646 h 247"/>
                <a:gd name="T94" fmla="*/ 2147483646 w 300"/>
                <a:gd name="T95" fmla="*/ 2147483646 h 247"/>
                <a:gd name="T96" fmla="*/ 2147483646 w 300"/>
                <a:gd name="T97" fmla="*/ 2147483646 h 247"/>
                <a:gd name="T98" fmla="*/ 2147483646 w 300"/>
                <a:gd name="T99" fmla="*/ 2147483646 h 247"/>
                <a:gd name="T100" fmla="*/ 2147483646 w 300"/>
                <a:gd name="T101" fmla="*/ 2147483646 h 247"/>
                <a:gd name="T102" fmla="*/ 2147483646 w 300"/>
                <a:gd name="T103" fmla="*/ 2147483646 h 247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300"/>
                <a:gd name="T157" fmla="*/ 0 h 247"/>
                <a:gd name="T158" fmla="*/ 300 w 300"/>
                <a:gd name="T159" fmla="*/ 247 h 247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300" h="247">
                  <a:moveTo>
                    <a:pt x="122" y="0"/>
                  </a:moveTo>
                  <a:cubicBezTo>
                    <a:pt x="155" y="0"/>
                    <a:pt x="186" y="14"/>
                    <a:pt x="208" y="36"/>
                  </a:cubicBezTo>
                  <a:cubicBezTo>
                    <a:pt x="230" y="58"/>
                    <a:pt x="244" y="88"/>
                    <a:pt x="244" y="122"/>
                  </a:cubicBezTo>
                  <a:cubicBezTo>
                    <a:pt x="244" y="156"/>
                    <a:pt x="230" y="186"/>
                    <a:pt x="208" y="208"/>
                  </a:cubicBezTo>
                  <a:cubicBezTo>
                    <a:pt x="186" y="230"/>
                    <a:pt x="155" y="244"/>
                    <a:pt x="122" y="244"/>
                  </a:cubicBezTo>
                  <a:cubicBezTo>
                    <a:pt x="88" y="244"/>
                    <a:pt x="57" y="230"/>
                    <a:pt x="35" y="208"/>
                  </a:cubicBezTo>
                  <a:cubicBezTo>
                    <a:pt x="13" y="186"/>
                    <a:pt x="0" y="156"/>
                    <a:pt x="0" y="122"/>
                  </a:cubicBezTo>
                  <a:cubicBezTo>
                    <a:pt x="0" y="88"/>
                    <a:pt x="13" y="58"/>
                    <a:pt x="35" y="36"/>
                  </a:cubicBezTo>
                  <a:cubicBezTo>
                    <a:pt x="57" y="14"/>
                    <a:pt x="88" y="0"/>
                    <a:pt x="122" y="0"/>
                  </a:cubicBezTo>
                  <a:close/>
                  <a:moveTo>
                    <a:pt x="175" y="245"/>
                  </a:moveTo>
                  <a:cubicBezTo>
                    <a:pt x="292" y="247"/>
                    <a:pt x="257" y="150"/>
                    <a:pt x="300" y="158"/>
                  </a:cubicBezTo>
                  <a:cubicBezTo>
                    <a:pt x="298" y="126"/>
                    <a:pt x="298" y="126"/>
                    <a:pt x="298" y="126"/>
                  </a:cubicBezTo>
                  <a:cubicBezTo>
                    <a:pt x="230" y="122"/>
                    <a:pt x="286" y="229"/>
                    <a:pt x="175" y="245"/>
                  </a:cubicBezTo>
                  <a:close/>
                  <a:moveTo>
                    <a:pt x="130" y="80"/>
                  </a:moveTo>
                  <a:cubicBezTo>
                    <a:pt x="139" y="82"/>
                    <a:pt x="146" y="86"/>
                    <a:pt x="151" y="91"/>
                  </a:cubicBezTo>
                  <a:cubicBezTo>
                    <a:pt x="181" y="71"/>
                    <a:pt x="181" y="71"/>
                    <a:pt x="181" y="71"/>
                  </a:cubicBezTo>
                  <a:cubicBezTo>
                    <a:pt x="180" y="69"/>
                    <a:pt x="179" y="68"/>
                    <a:pt x="177" y="66"/>
                  </a:cubicBezTo>
                  <a:cubicBezTo>
                    <a:pt x="165" y="54"/>
                    <a:pt x="149" y="46"/>
                    <a:pt x="130" y="44"/>
                  </a:cubicBezTo>
                  <a:cubicBezTo>
                    <a:pt x="130" y="80"/>
                    <a:pt x="130" y="80"/>
                    <a:pt x="130" y="80"/>
                  </a:cubicBezTo>
                  <a:close/>
                  <a:moveTo>
                    <a:pt x="162" y="108"/>
                  </a:moveTo>
                  <a:cubicBezTo>
                    <a:pt x="164" y="112"/>
                    <a:pt x="164" y="117"/>
                    <a:pt x="164" y="122"/>
                  </a:cubicBezTo>
                  <a:cubicBezTo>
                    <a:pt x="164" y="128"/>
                    <a:pt x="163" y="133"/>
                    <a:pt x="161" y="138"/>
                  </a:cubicBezTo>
                  <a:cubicBezTo>
                    <a:pt x="192" y="157"/>
                    <a:pt x="192" y="157"/>
                    <a:pt x="192" y="157"/>
                  </a:cubicBezTo>
                  <a:cubicBezTo>
                    <a:pt x="197" y="147"/>
                    <a:pt x="200" y="135"/>
                    <a:pt x="200" y="122"/>
                  </a:cubicBezTo>
                  <a:cubicBezTo>
                    <a:pt x="200" y="110"/>
                    <a:pt x="197" y="98"/>
                    <a:pt x="192" y="87"/>
                  </a:cubicBezTo>
                  <a:cubicBezTo>
                    <a:pt x="162" y="108"/>
                    <a:pt x="162" y="108"/>
                    <a:pt x="162" y="108"/>
                  </a:cubicBezTo>
                  <a:close/>
                  <a:moveTo>
                    <a:pt x="149" y="154"/>
                  </a:moveTo>
                  <a:cubicBezTo>
                    <a:pt x="144" y="159"/>
                    <a:pt x="138" y="162"/>
                    <a:pt x="130" y="164"/>
                  </a:cubicBezTo>
                  <a:cubicBezTo>
                    <a:pt x="130" y="200"/>
                    <a:pt x="130" y="200"/>
                    <a:pt x="130" y="200"/>
                  </a:cubicBezTo>
                  <a:cubicBezTo>
                    <a:pt x="149" y="198"/>
                    <a:pt x="165" y="190"/>
                    <a:pt x="177" y="178"/>
                  </a:cubicBezTo>
                  <a:cubicBezTo>
                    <a:pt x="178" y="176"/>
                    <a:pt x="180" y="175"/>
                    <a:pt x="181" y="174"/>
                  </a:cubicBezTo>
                  <a:cubicBezTo>
                    <a:pt x="149" y="154"/>
                    <a:pt x="149" y="154"/>
                    <a:pt x="149" y="154"/>
                  </a:cubicBezTo>
                  <a:close/>
                  <a:moveTo>
                    <a:pt x="110" y="163"/>
                  </a:moveTo>
                  <a:cubicBezTo>
                    <a:pt x="104" y="162"/>
                    <a:pt x="99" y="159"/>
                    <a:pt x="94" y="155"/>
                  </a:cubicBezTo>
                  <a:cubicBezTo>
                    <a:pt x="64" y="176"/>
                    <a:pt x="64" y="176"/>
                    <a:pt x="64" y="176"/>
                  </a:cubicBezTo>
                  <a:cubicBezTo>
                    <a:pt x="65" y="176"/>
                    <a:pt x="65" y="177"/>
                    <a:pt x="66" y="178"/>
                  </a:cubicBezTo>
                  <a:cubicBezTo>
                    <a:pt x="78" y="189"/>
                    <a:pt x="93" y="197"/>
                    <a:pt x="110" y="200"/>
                  </a:cubicBezTo>
                  <a:cubicBezTo>
                    <a:pt x="110" y="163"/>
                    <a:pt x="110" y="163"/>
                    <a:pt x="110" y="163"/>
                  </a:cubicBezTo>
                  <a:close/>
                  <a:moveTo>
                    <a:pt x="82" y="139"/>
                  </a:moveTo>
                  <a:cubicBezTo>
                    <a:pt x="80" y="134"/>
                    <a:pt x="79" y="128"/>
                    <a:pt x="79" y="122"/>
                  </a:cubicBezTo>
                  <a:cubicBezTo>
                    <a:pt x="79" y="118"/>
                    <a:pt x="79" y="115"/>
                    <a:pt x="80" y="111"/>
                  </a:cubicBezTo>
                  <a:cubicBezTo>
                    <a:pt x="49" y="92"/>
                    <a:pt x="49" y="92"/>
                    <a:pt x="49" y="92"/>
                  </a:cubicBezTo>
                  <a:cubicBezTo>
                    <a:pt x="45" y="101"/>
                    <a:pt x="43" y="111"/>
                    <a:pt x="43" y="122"/>
                  </a:cubicBezTo>
                  <a:cubicBezTo>
                    <a:pt x="43" y="135"/>
                    <a:pt x="46" y="148"/>
                    <a:pt x="52" y="159"/>
                  </a:cubicBezTo>
                  <a:cubicBezTo>
                    <a:pt x="82" y="139"/>
                    <a:pt x="82" y="139"/>
                    <a:pt x="82" y="139"/>
                  </a:cubicBezTo>
                  <a:close/>
                  <a:moveTo>
                    <a:pt x="90" y="94"/>
                  </a:moveTo>
                  <a:cubicBezTo>
                    <a:pt x="90" y="93"/>
                    <a:pt x="91" y="92"/>
                    <a:pt x="91" y="92"/>
                  </a:cubicBezTo>
                  <a:cubicBezTo>
                    <a:pt x="97" y="86"/>
                    <a:pt x="103" y="83"/>
                    <a:pt x="110" y="81"/>
                  </a:cubicBezTo>
                  <a:cubicBezTo>
                    <a:pt x="110" y="44"/>
                    <a:pt x="110" y="44"/>
                    <a:pt x="110" y="44"/>
                  </a:cubicBezTo>
                  <a:cubicBezTo>
                    <a:pt x="93" y="46"/>
                    <a:pt x="78" y="55"/>
                    <a:pt x="66" y="66"/>
                  </a:cubicBezTo>
                  <a:cubicBezTo>
                    <a:pt x="63" y="69"/>
                    <a:pt x="61" y="72"/>
                    <a:pt x="59" y="74"/>
                  </a:cubicBezTo>
                  <a:lnTo>
                    <a:pt x="90" y="9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8" name="组合 16">
            <a:extLst>
              <a:ext uri="{FF2B5EF4-FFF2-40B4-BE49-F238E27FC236}">
                <a16:creationId xmlns:a16="http://schemas.microsoft.com/office/drawing/2014/main" xmlns="" id="{98E93490-79B9-4C68-A095-A8CA23F98452}"/>
              </a:ext>
            </a:extLst>
          </p:cNvPr>
          <p:cNvGrpSpPr>
            <a:grpSpLocks/>
          </p:cNvGrpSpPr>
          <p:nvPr/>
        </p:nvGrpSpPr>
        <p:grpSpPr bwMode="auto">
          <a:xfrm>
            <a:off x="1057275" y="1928813"/>
            <a:ext cx="857250" cy="857250"/>
            <a:chOff x="1057276" y="2000208"/>
            <a:chExt cx="857250" cy="857250"/>
          </a:xfrm>
        </p:grpSpPr>
        <p:sp>
          <p:nvSpPr>
            <p:cNvPr id="18" name="椭圆 17">
              <a:extLst>
                <a:ext uri="{FF2B5EF4-FFF2-40B4-BE49-F238E27FC236}">
                  <a16:creationId xmlns:a16="http://schemas.microsoft.com/office/drawing/2014/main" xmlns="" id="{8EDC3180-7146-41C9-ACAB-AA643A400AE8}"/>
                </a:ext>
              </a:extLst>
            </p:cNvPr>
            <p:cNvSpPr/>
            <p:nvPr/>
          </p:nvSpPr>
          <p:spPr>
            <a:xfrm>
              <a:off x="1057276" y="2000208"/>
              <a:ext cx="857250" cy="85725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3581" name="Freeform 10">
              <a:extLst>
                <a:ext uri="{FF2B5EF4-FFF2-40B4-BE49-F238E27FC236}">
                  <a16:creationId xmlns:a16="http://schemas.microsoft.com/office/drawing/2014/main" xmlns="" id="{815E1DFA-CB27-492E-A440-666B0F645C2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33667" y="2140995"/>
              <a:ext cx="496528" cy="551405"/>
            </a:xfrm>
            <a:custGeom>
              <a:avLst/>
              <a:gdLst>
                <a:gd name="T0" fmla="*/ 2147483646 w 77"/>
                <a:gd name="T1" fmla="*/ 2147483646 h 86"/>
                <a:gd name="T2" fmla="*/ 2147483646 w 77"/>
                <a:gd name="T3" fmla="*/ 2147483646 h 86"/>
                <a:gd name="T4" fmla="*/ 2147483646 w 77"/>
                <a:gd name="T5" fmla="*/ 2147483646 h 86"/>
                <a:gd name="T6" fmla="*/ 2147483646 w 77"/>
                <a:gd name="T7" fmla="*/ 2147483646 h 86"/>
                <a:gd name="T8" fmla="*/ 2147483646 w 77"/>
                <a:gd name="T9" fmla="*/ 2147483646 h 86"/>
                <a:gd name="T10" fmla="*/ 2147483646 w 77"/>
                <a:gd name="T11" fmla="*/ 2147483646 h 86"/>
                <a:gd name="T12" fmla="*/ 2147483646 w 77"/>
                <a:gd name="T13" fmla="*/ 2147483646 h 86"/>
                <a:gd name="T14" fmla="*/ 2147483646 w 77"/>
                <a:gd name="T15" fmla="*/ 2147483646 h 86"/>
                <a:gd name="T16" fmla="*/ 2147483646 w 77"/>
                <a:gd name="T17" fmla="*/ 2147483646 h 86"/>
                <a:gd name="T18" fmla="*/ 2147483646 w 77"/>
                <a:gd name="T19" fmla="*/ 2147483646 h 86"/>
                <a:gd name="T20" fmla="*/ 2147483646 w 77"/>
                <a:gd name="T21" fmla="*/ 2147483646 h 86"/>
                <a:gd name="T22" fmla="*/ 2147483646 w 77"/>
                <a:gd name="T23" fmla="*/ 2147483646 h 86"/>
                <a:gd name="T24" fmla="*/ 2147483646 w 77"/>
                <a:gd name="T25" fmla="*/ 2147483646 h 86"/>
                <a:gd name="T26" fmla="*/ 2147483646 w 77"/>
                <a:gd name="T27" fmla="*/ 2147483646 h 86"/>
                <a:gd name="T28" fmla="*/ 2147483646 w 77"/>
                <a:gd name="T29" fmla="*/ 2147483646 h 86"/>
                <a:gd name="T30" fmla="*/ 2147483646 w 77"/>
                <a:gd name="T31" fmla="*/ 2147483646 h 86"/>
                <a:gd name="T32" fmla="*/ 2147483646 w 77"/>
                <a:gd name="T33" fmla="*/ 2147483646 h 86"/>
                <a:gd name="T34" fmla="*/ 2147483646 w 77"/>
                <a:gd name="T35" fmla="*/ 2147483646 h 86"/>
                <a:gd name="T36" fmla="*/ 2147483646 w 77"/>
                <a:gd name="T37" fmla="*/ 2147483646 h 86"/>
                <a:gd name="T38" fmla="*/ 2147483646 w 77"/>
                <a:gd name="T39" fmla="*/ 2147483646 h 86"/>
                <a:gd name="T40" fmla="*/ 2147483646 w 77"/>
                <a:gd name="T41" fmla="*/ 2147483646 h 86"/>
                <a:gd name="T42" fmla="*/ 2147483646 w 77"/>
                <a:gd name="T43" fmla="*/ 2147483646 h 86"/>
                <a:gd name="T44" fmla="*/ 2147483646 w 77"/>
                <a:gd name="T45" fmla="*/ 2147483646 h 86"/>
                <a:gd name="T46" fmla="*/ 2147483646 w 77"/>
                <a:gd name="T47" fmla="*/ 2147483646 h 86"/>
                <a:gd name="T48" fmla="*/ 2147483646 w 77"/>
                <a:gd name="T49" fmla="*/ 2147483646 h 86"/>
                <a:gd name="T50" fmla="*/ 2147483646 w 77"/>
                <a:gd name="T51" fmla="*/ 2147483646 h 86"/>
                <a:gd name="T52" fmla="*/ 2147483646 w 77"/>
                <a:gd name="T53" fmla="*/ 2147483646 h 86"/>
                <a:gd name="T54" fmla="*/ 2147483646 w 77"/>
                <a:gd name="T55" fmla="*/ 2147483646 h 86"/>
                <a:gd name="T56" fmla="*/ 2147483646 w 77"/>
                <a:gd name="T57" fmla="*/ 2147483646 h 86"/>
                <a:gd name="T58" fmla="*/ 2147483646 w 77"/>
                <a:gd name="T59" fmla="*/ 2147483646 h 86"/>
                <a:gd name="T60" fmla="*/ 2147483646 w 77"/>
                <a:gd name="T61" fmla="*/ 2147483646 h 86"/>
                <a:gd name="T62" fmla="*/ 2147483646 w 77"/>
                <a:gd name="T63" fmla="*/ 2147483646 h 86"/>
                <a:gd name="T64" fmla="*/ 2147483646 w 77"/>
                <a:gd name="T65" fmla="*/ 2147483646 h 86"/>
                <a:gd name="T66" fmla="*/ 2147483646 w 77"/>
                <a:gd name="T67" fmla="*/ 2147483646 h 86"/>
                <a:gd name="T68" fmla="*/ 2147483646 w 77"/>
                <a:gd name="T69" fmla="*/ 2147483646 h 86"/>
                <a:gd name="T70" fmla="*/ 2147483646 w 77"/>
                <a:gd name="T71" fmla="*/ 2147483646 h 86"/>
                <a:gd name="T72" fmla="*/ 2147483646 w 77"/>
                <a:gd name="T73" fmla="*/ 2147483646 h 86"/>
                <a:gd name="T74" fmla="*/ 2147483646 w 77"/>
                <a:gd name="T75" fmla="*/ 2147483646 h 86"/>
                <a:gd name="T76" fmla="*/ 2147483646 w 77"/>
                <a:gd name="T77" fmla="*/ 2147483646 h 86"/>
                <a:gd name="T78" fmla="*/ 2147483646 w 77"/>
                <a:gd name="T79" fmla="*/ 2147483646 h 86"/>
                <a:gd name="T80" fmla="*/ 2147483646 w 77"/>
                <a:gd name="T81" fmla="*/ 2147483646 h 8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77"/>
                <a:gd name="T124" fmla="*/ 0 h 86"/>
                <a:gd name="T125" fmla="*/ 77 w 77"/>
                <a:gd name="T126" fmla="*/ 86 h 8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77" h="86">
                  <a:moveTo>
                    <a:pt x="13" y="8"/>
                  </a:moveTo>
                  <a:cubicBezTo>
                    <a:pt x="20" y="2"/>
                    <a:pt x="29" y="0"/>
                    <a:pt x="38" y="1"/>
                  </a:cubicBezTo>
                  <a:cubicBezTo>
                    <a:pt x="46" y="2"/>
                    <a:pt x="54" y="6"/>
                    <a:pt x="59" y="13"/>
                  </a:cubicBezTo>
                  <a:cubicBezTo>
                    <a:pt x="65" y="21"/>
                    <a:pt x="67" y="29"/>
                    <a:pt x="66" y="38"/>
                  </a:cubicBezTo>
                  <a:cubicBezTo>
                    <a:pt x="65" y="44"/>
                    <a:pt x="63" y="50"/>
                    <a:pt x="58" y="55"/>
                  </a:cubicBezTo>
                  <a:cubicBezTo>
                    <a:pt x="60" y="56"/>
                    <a:pt x="62" y="57"/>
                    <a:pt x="64" y="59"/>
                  </a:cubicBezTo>
                  <a:cubicBezTo>
                    <a:pt x="74" y="72"/>
                    <a:pt x="74" y="72"/>
                    <a:pt x="74" y="72"/>
                  </a:cubicBezTo>
                  <a:cubicBezTo>
                    <a:pt x="77" y="76"/>
                    <a:pt x="76" y="81"/>
                    <a:pt x="73" y="84"/>
                  </a:cubicBezTo>
                  <a:cubicBezTo>
                    <a:pt x="73" y="84"/>
                    <a:pt x="73" y="84"/>
                    <a:pt x="73" y="84"/>
                  </a:cubicBezTo>
                  <a:cubicBezTo>
                    <a:pt x="69" y="86"/>
                    <a:pt x="64" y="86"/>
                    <a:pt x="62" y="82"/>
                  </a:cubicBezTo>
                  <a:cubicBezTo>
                    <a:pt x="51" y="68"/>
                    <a:pt x="51" y="68"/>
                    <a:pt x="51" y="68"/>
                  </a:cubicBezTo>
                  <a:cubicBezTo>
                    <a:pt x="50" y="67"/>
                    <a:pt x="49" y="65"/>
                    <a:pt x="49" y="63"/>
                  </a:cubicBezTo>
                  <a:cubicBezTo>
                    <a:pt x="43" y="66"/>
                    <a:pt x="36" y="67"/>
                    <a:pt x="30" y="66"/>
                  </a:cubicBezTo>
                  <a:cubicBezTo>
                    <a:pt x="21" y="65"/>
                    <a:pt x="13" y="61"/>
                    <a:pt x="8" y="54"/>
                  </a:cubicBezTo>
                  <a:cubicBezTo>
                    <a:pt x="2" y="47"/>
                    <a:pt x="0" y="38"/>
                    <a:pt x="1" y="30"/>
                  </a:cubicBezTo>
                  <a:cubicBezTo>
                    <a:pt x="2" y="21"/>
                    <a:pt x="6" y="13"/>
                    <a:pt x="13" y="8"/>
                  </a:cubicBezTo>
                  <a:close/>
                  <a:moveTo>
                    <a:pt x="30" y="49"/>
                  </a:moveTo>
                  <a:cubicBezTo>
                    <a:pt x="38" y="49"/>
                    <a:pt x="38" y="49"/>
                    <a:pt x="38" y="49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9"/>
                    <a:pt x="30" y="49"/>
                    <a:pt x="30" y="49"/>
                  </a:cubicBezTo>
                  <a:close/>
                  <a:moveTo>
                    <a:pt x="18" y="36"/>
                  </a:moveTo>
                  <a:cubicBezTo>
                    <a:pt x="22" y="26"/>
                    <a:pt x="31" y="21"/>
                    <a:pt x="43" y="19"/>
                  </a:cubicBezTo>
                  <a:cubicBezTo>
                    <a:pt x="31" y="11"/>
                    <a:pt x="16" y="22"/>
                    <a:pt x="18" y="36"/>
                  </a:cubicBezTo>
                  <a:close/>
                  <a:moveTo>
                    <a:pt x="36" y="12"/>
                  </a:moveTo>
                  <a:cubicBezTo>
                    <a:pt x="31" y="11"/>
                    <a:pt x="25" y="13"/>
                    <a:pt x="20" y="16"/>
                  </a:cubicBezTo>
                  <a:cubicBezTo>
                    <a:pt x="15" y="20"/>
                    <a:pt x="13" y="25"/>
                    <a:pt x="12" y="31"/>
                  </a:cubicBezTo>
                  <a:cubicBezTo>
                    <a:pt x="11" y="37"/>
                    <a:pt x="13" y="42"/>
                    <a:pt x="16" y="47"/>
                  </a:cubicBezTo>
                  <a:cubicBezTo>
                    <a:pt x="20" y="52"/>
                    <a:pt x="25" y="55"/>
                    <a:pt x="31" y="55"/>
                  </a:cubicBezTo>
                  <a:cubicBezTo>
                    <a:pt x="36" y="56"/>
                    <a:pt x="42" y="55"/>
                    <a:pt x="47" y="51"/>
                  </a:cubicBezTo>
                  <a:cubicBezTo>
                    <a:pt x="52" y="47"/>
                    <a:pt x="55" y="42"/>
                    <a:pt x="55" y="36"/>
                  </a:cubicBezTo>
                  <a:cubicBezTo>
                    <a:pt x="56" y="31"/>
                    <a:pt x="54" y="25"/>
                    <a:pt x="51" y="20"/>
                  </a:cubicBezTo>
                  <a:cubicBezTo>
                    <a:pt x="47" y="15"/>
                    <a:pt x="42" y="13"/>
                    <a:pt x="36" y="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1" name="组合 19">
            <a:extLst>
              <a:ext uri="{FF2B5EF4-FFF2-40B4-BE49-F238E27FC236}">
                <a16:creationId xmlns:a16="http://schemas.microsoft.com/office/drawing/2014/main" xmlns="" id="{24313DEF-2274-4388-B7E9-F1BB1E6191C7}"/>
              </a:ext>
            </a:extLst>
          </p:cNvPr>
          <p:cNvGrpSpPr>
            <a:grpSpLocks/>
          </p:cNvGrpSpPr>
          <p:nvPr/>
        </p:nvGrpSpPr>
        <p:grpSpPr bwMode="auto">
          <a:xfrm>
            <a:off x="6196013" y="1933575"/>
            <a:ext cx="857250" cy="857250"/>
            <a:chOff x="6196012" y="2005013"/>
            <a:chExt cx="857250" cy="857250"/>
          </a:xfrm>
        </p:grpSpPr>
        <p:sp>
          <p:nvSpPr>
            <p:cNvPr id="21" name="椭圆 20">
              <a:extLst>
                <a:ext uri="{FF2B5EF4-FFF2-40B4-BE49-F238E27FC236}">
                  <a16:creationId xmlns:a16="http://schemas.microsoft.com/office/drawing/2014/main" xmlns="" id="{2D5806B9-9C6B-4B41-886C-88A3BC3E262C}"/>
                </a:ext>
              </a:extLst>
            </p:cNvPr>
            <p:cNvSpPr/>
            <p:nvPr/>
          </p:nvSpPr>
          <p:spPr>
            <a:xfrm>
              <a:off x="6196012" y="2005013"/>
              <a:ext cx="857250" cy="85725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3579" name="Freeform 17">
              <a:extLst>
                <a:ext uri="{FF2B5EF4-FFF2-40B4-BE49-F238E27FC236}">
                  <a16:creationId xmlns:a16="http://schemas.microsoft.com/office/drawing/2014/main" xmlns="" id="{0F710844-69D9-4BD7-AA35-13E7E97CDAE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22950" y="2198688"/>
              <a:ext cx="590480" cy="460374"/>
            </a:xfrm>
            <a:custGeom>
              <a:avLst/>
              <a:gdLst>
                <a:gd name="T0" fmla="*/ 2147483646 w 97"/>
                <a:gd name="T1" fmla="*/ 2147483646 h 75"/>
                <a:gd name="T2" fmla="*/ 2147483646 w 97"/>
                <a:gd name="T3" fmla="*/ 2147483646 h 75"/>
                <a:gd name="T4" fmla="*/ 2147483646 w 97"/>
                <a:gd name="T5" fmla="*/ 2147483646 h 75"/>
                <a:gd name="T6" fmla="*/ 2147483646 w 97"/>
                <a:gd name="T7" fmla="*/ 2147483646 h 75"/>
                <a:gd name="T8" fmla="*/ 2147483646 w 97"/>
                <a:gd name="T9" fmla="*/ 2147483646 h 75"/>
                <a:gd name="T10" fmla="*/ 2147483646 w 97"/>
                <a:gd name="T11" fmla="*/ 2147483646 h 75"/>
                <a:gd name="T12" fmla="*/ 2147483646 w 97"/>
                <a:gd name="T13" fmla="*/ 2147483646 h 75"/>
                <a:gd name="T14" fmla="*/ 2147483646 w 97"/>
                <a:gd name="T15" fmla="*/ 2147483646 h 75"/>
                <a:gd name="T16" fmla="*/ 0 w 97"/>
                <a:gd name="T17" fmla="*/ 2147483646 h 75"/>
                <a:gd name="T18" fmla="*/ 2147483646 w 97"/>
                <a:gd name="T19" fmla="*/ 2147483646 h 75"/>
                <a:gd name="T20" fmla="*/ 2147483646 w 97"/>
                <a:gd name="T21" fmla="*/ 2147483646 h 75"/>
                <a:gd name="T22" fmla="*/ 2147483646 w 97"/>
                <a:gd name="T23" fmla="*/ 2147483646 h 75"/>
                <a:gd name="T24" fmla="*/ 2147483646 w 97"/>
                <a:gd name="T25" fmla="*/ 2147483646 h 75"/>
                <a:gd name="T26" fmla="*/ 2147483646 w 97"/>
                <a:gd name="T27" fmla="*/ 2147483646 h 75"/>
                <a:gd name="T28" fmla="*/ 2147483646 w 97"/>
                <a:gd name="T29" fmla="*/ 2147483646 h 75"/>
                <a:gd name="T30" fmla="*/ 2147483646 w 97"/>
                <a:gd name="T31" fmla="*/ 2147483646 h 75"/>
                <a:gd name="T32" fmla="*/ 2147483646 w 97"/>
                <a:gd name="T33" fmla="*/ 0 h 75"/>
                <a:gd name="T34" fmla="*/ 2147483646 w 97"/>
                <a:gd name="T35" fmla="*/ 2147483646 h 75"/>
                <a:gd name="T36" fmla="*/ 2147483646 w 97"/>
                <a:gd name="T37" fmla="*/ 2147483646 h 75"/>
                <a:gd name="T38" fmla="*/ 2147483646 w 97"/>
                <a:gd name="T39" fmla="*/ 2147483646 h 75"/>
                <a:gd name="T40" fmla="*/ 2147483646 w 97"/>
                <a:gd name="T41" fmla="*/ 2147483646 h 75"/>
                <a:gd name="T42" fmla="*/ 2147483646 w 97"/>
                <a:gd name="T43" fmla="*/ 2147483646 h 75"/>
                <a:gd name="T44" fmla="*/ 2147483646 w 97"/>
                <a:gd name="T45" fmla="*/ 2147483646 h 75"/>
                <a:gd name="T46" fmla="*/ 2147483646 w 97"/>
                <a:gd name="T47" fmla="*/ 2147483646 h 75"/>
                <a:gd name="T48" fmla="*/ 2147483646 w 97"/>
                <a:gd name="T49" fmla="*/ 2147483646 h 75"/>
                <a:gd name="T50" fmla="*/ 0 w 97"/>
                <a:gd name="T51" fmla="*/ 2147483646 h 75"/>
                <a:gd name="T52" fmla="*/ 2147483646 w 97"/>
                <a:gd name="T53" fmla="*/ 2147483646 h 75"/>
                <a:gd name="T54" fmla="*/ 2147483646 w 97"/>
                <a:gd name="T55" fmla="*/ 2147483646 h 75"/>
                <a:gd name="T56" fmla="*/ 2147483646 w 97"/>
                <a:gd name="T57" fmla="*/ 2147483646 h 75"/>
                <a:gd name="T58" fmla="*/ 2147483646 w 97"/>
                <a:gd name="T59" fmla="*/ 2147483646 h 75"/>
                <a:gd name="T60" fmla="*/ 2147483646 w 97"/>
                <a:gd name="T61" fmla="*/ 2147483646 h 75"/>
                <a:gd name="T62" fmla="*/ 2147483646 w 97"/>
                <a:gd name="T63" fmla="*/ 2147483646 h 75"/>
                <a:gd name="T64" fmla="*/ 2147483646 w 97"/>
                <a:gd name="T65" fmla="*/ 2147483646 h 75"/>
                <a:gd name="T66" fmla="*/ 2147483646 w 97"/>
                <a:gd name="T67" fmla="*/ 2147483646 h 75"/>
                <a:gd name="T68" fmla="*/ 2147483646 w 97"/>
                <a:gd name="T69" fmla="*/ 2147483646 h 75"/>
                <a:gd name="T70" fmla="*/ 2147483646 w 97"/>
                <a:gd name="T71" fmla="*/ 2147483646 h 75"/>
                <a:gd name="T72" fmla="*/ 2147483646 w 97"/>
                <a:gd name="T73" fmla="*/ 2147483646 h 75"/>
                <a:gd name="T74" fmla="*/ 2147483646 w 97"/>
                <a:gd name="T75" fmla="*/ 2147483646 h 75"/>
                <a:gd name="T76" fmla="*/ 2147483646 w 97"/>
                <a:gd name="T77" fmla="*/ 2147483646 h 75"/>
                <a:gd name="T78" fmla="*/ 2147483646 w 97"/>
                <a:gd name="T79" fmla="*/ 2147483646 h 75"/>
                <a:gd name="T80" fmla="*/ 2147483646 w 97"/>
                <a:gd name="T81" fmla="*/ 2147483646 h 75"/>
                <a:gd name="T82" fmla="*/ 2147483646 w 97"/>
                <a:gd name="T83" fmla="*/ 2147483646 h 75"/>
                <a:gd name="T84" fmla="*/ 2147483646 w 97"/>
                <a:gd name="T85" fmla="*/ 2147483646 h 75"/>
                <a:gd name="T86" fmla="*/ 2147483646 w 97"/>
                <a:gd name="T87" fmla="*/ 2147483646 h 75"/>
                <a:gd name="T88" fmla="*/ 2147483646 w 97"/>
                <a:gd name="T89" fmla="*/ 2147483646 h 75"/>
                <a:gd name="T90" fmla="*/ 2147483646 w 97"/>
                <a:gd name="T91" fmla="*/ 2147483646 h 75"/>
                <a:gd name="T92" fmla="*/ 2147483646 w 97"/>
                <a:gd name="T93" fmla="*/ 2147483646 h 75"/>
                <a:gd name="T94" fmla="*/ 2147483646 w 97"/>
                <a:gd name="T95" fmla="*/ 2147483646 h 75"/>
                <a:gd name="T96" fmla="*/ 2147483646 w 97"/>
                <a:gd name="T97" fmla="*/ 2147483646 h 75"/>
                <a:gd name="T98" fmla="*/ 2147483646 w 97"/>
                <a:gd name="T99" fmla="*/ 2147483646 h 7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97"/>
                <a:gd name="T151" fmla="*/ 0 h 75"/>
                <a:gd name="T152" fmla="*/ 97 w 97"/>
                <a:gd name="T153" fmla="*/ 75 h 75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97" h="75">
                  <a:moveTo>
                    <a:pt x="33" y="75"/>
                  </a:moveTo>
                  <a:cubicBezTo>
                    <a:pt x="37" y="75"/>
                    <a:pt x="40" y="75"/>
                    <a:pt x="44" y="75"/>
                  </a:cubicBezTo>
                  <a:cubicBezTo>
                    <a:pt x="45" y="75"/>
                    <a:pt x="47" y="74"/>
                    <a:pt x="47" y="73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0" y="50"/>
                    <a:pt x="30" y="50"/>
                    <a:pt x="30" y="50"/>
                  </a:cubicBezTo>
                  <a:cubicBezTo>
                    <a:pt x="30" y="73"/>
                    <a:pt x="30" y="73"/>
                    <a:pt x="30" y="73"/>
                  </a:cubicBezTo>
                  <a:cubicBezTo>
                    <a:pt x="30" y="74"/>
                    <a:pt x="31" y="75"/>
                    <a:pt x="33" y="75"/>
                  </a:cubicBezTo>
                  <a:close/>
                  <a:moveTo>
                    <a:pt x="0" y="49"/>
                  </a:moveTo>
                  <a:cubicBezTo>
                    <a:pt x="37" y="28"/>
                    <a:pt x="37" y="28"/>
                    <a:pt x="37" y="28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52" y="34"/>
                    <a:pt x="52" y="34"/>
                    <a:pt x="52" y="34"/>
                  </a:cubicBezTo>
                  <a:cubicBezTo>
                    <a:pt x="81" y="9"/>
                    <a:pt x="81" y="9"/>
                    <a:pt x="81" y="9"/>
                  </a:cubicBezTo>
                  <a:cubicBezTo>
                    <a:pt x="77" y="4"/>
                    <a:pt x="77" y="4"/>
                    <a:pt x="77" y="4"/>
                  </a:cubicBezTo>
                  <a:cubicBezTo>
                    <a:pt x="87" y="2"/>
                    <a:pt x="87" y="2"/>
                    <a:pt x="87" y="2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4" y="10"/>
                    <a:pt x="94" y="10"/>
                    <a:pt x="94" y="10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87" y="15"/>
                    <a:pt x="87" y="15"/>
                    <a:pt x="87" y="15"/>
                  </a:cubicBezTo>
                  <a:cubicBezTo>
                    <a:pt x="55" y="42"/>
                    <a:pt x="55" y="42"/>
                    <a:pt x="55" y="42"/>
                  </a:cubicBezTo>
                  <a:cubicBezTo>
                    <a:pt x="53" y="44"/>
                    <a:pt x="53" y="44"/>
                    <a:pt x="53" y="44"/>
                  </a:cubicBezTo>
                  <a:cubicBezTo>
                    <a:pt x="50" y="43"/>
                    <a:pt x="50" y="43"/>
                    <a:pt x="50" y="43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0" y="49"/>
                    <a:pt x="0" y="49"/>
                    <a:pt x="0" y="49"/>
                  </a:cubicBezTo>
                  <a:close/>
                  <a:moveTo>
                    <a:pt x="10" y="75"/>
                  </a:moveTo>
                  <a:cubicBezTo>
                    <a:pt x="21" y="75"/>
                    <a:pt x="21" y="75"/>
                    <a:pt x="21" y="75"/>
                  </a:cubicBezTo>
                  <a:cubicBezTo>
                    <a:pt x="22" y="75"/>
                    <a:pt x="23" y="74"/>
                    <a:pt x="23" y="73"/>
                  </a:cubicBezTo>
                  <a:cubicBezTo>
                    <a:pt x="23" y="54"/>
                    <a:pt x="23" y="54"/>
                    <a:pt x="23" y="54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7" y="74"/>
                    <a:pt x="8" y="75"/>
                    <a:pt x="10" y="75"/>
                  </a:cubicBezTo>
                  <a:close/>
                  <a:moveTo>
                    <a:pt x="56" y="75"/>
                  </a:moveTo>
                  <a:cubicBezTo>
                    <a:pt x="60" y="75"/>
                    <a:pt x="63" y="75"/>
                    <a:pt x="67" y="75"/>
                  </a:cubicBezTo>
                  <a:cubicBezTo>
                    <a:pt x="69" y="75"/>
                    <a:pt x="70" y="74"/>
                    <a:pt x="70" y="73"/>
                  </a:cubicBezTo>
                  <a:cubicBezTo>
                    <a:pt x="70" y="62"/>
                    <a:pt x="70" y="50"/>
                    <a:pt x="70" y="39"/>
                  </a:cubicBezTo>
                  <a:cubicBezTo>
                    <a:pt x="70" y="39"/>
                    <a:pt x="70" y="39"/>
                    <a:pt x="70" y="39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3" y="52"/>
                    <a:pt x="53" y="52"/>
                    <a:pt x="53" y="52"/>
                  </a:cubicBezTo>
                  <a:cubicBezTo>
                    <a:pt x="53" y="73"/>
                    <a:pt x="53" y="73"/>
                    <a:pt x="53" y="73"/>
                  </a:cubicBezTo>
                  <a:cubicBezTo>
                    <a:pt x="53" y="74"/>
                    <a:pt x="55" y="75"/>
                    <a:pt x="56" y="75"/>
                  </a:cubicBezTo>
                  <a:close/>
                  <a:moveTo>
                    <a:pt x="79" y="75"/>
                  </a:moveTo>
                  <a:cubicBezTo>
                    <a:pt x="90" y="75"/>
                    <a:pt x="90" y="75"/>
                    <a:pt x="90" y="75"/>
                  </a:cubicBezTo>
                  <a:cubicBezTo>
                    <a:pt x="92" y="75"/>
                    <a:pt x="93" y="74"/>
                    <a:pt x="93" y="73"/>
                  </a:cubicBezTo>
                  <a:cubicBezTo>
                    <a:pt x="93" y="32"/>
                    <a:pt x="93" y="32"/>
                    <a:pt x="93" y="32"/>
                  </a:cubicBezTo>
                  <a:cubicBezTo>
                    <a:pt x="86" y="24"/>
                    <a:pt x="86" y="24"/>
                    <a:pt x="86" y="24"/>
                  </a:cubicBezTo>
                  <a:cubicBezTo>
                    <a:pt x="77" y="33"/>
                    <a:pt x="77" y="33"/>
                    <a:pt x="77" y="33"/>
                  </a:cubicBezTo>
                  <a:cubicBezTo>
                    <a:pt x="77" y="73"/>
                    <a:pt x="77" y="73"/>
                    <a:pt x="77" y="73"/>
                  </a:cubicBezTo>
                  <a:cubicBezTo>
                    <a:pt x="77" y="74"/>
                    <a:pt x="78" y="75"/>
                    <a:pt x="79" y="7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3" name="组合 22">
            <a:extLst>
              <a:ext uri="{FF2B5EF4-FFF2-40B4-BE49-F238E27FC236}">
                <a16:creationId xmlns:a16="http://schemas.microsoft.com/office/drawing/2014/main" xmlns="" id="{B1D71ACC-7340-456C-AE33-A372149FE823}"/>
              </a:ext>
            </a:extLst>
          </p:cNvPr>
          <p:cNvGrpSpPr>
            <a:grpSpLocks/>
          </p:cNvGrpSpPr>
          <p:nvPr/>
        </p:nvGrpSpPr>
        <p:grpSpPr bwMode="auto">
          <a:xfrm>
            <a:off x="1057275" y="3357563"/>
            <a:ext cx="857250" cy="857250"/>
            <a:chOff x="1057276" y="3429000"/>
            <a:chExt cx="857250" cy="857250"/>
          </a:xfrm>
        </p:grpSpPr>
        <p:sp>
          <p:nvSpPr>
            <p:cNvPr id="24" name="椭圆 23">
              <a:extLst>
                <a:ext uri="{FF2B5EF4-FFF2-40B4-BE49-F238E27FC236}">
                  <a16:creationId xmlns:a16="http://schemas.microsoft.com/office/drawing/2014/main" xmlns="" id="{8C4570FE-086F-4C57-8996-066DBF5B9BB9}"/>
                </a:ext>
              </a:extLst>
            </p:cNvPr>
            <p:cNvSpPr/>
            <p:nvPr/>
          </p:nvSpPr>
          <p:spPr>
            <a:xfrm>
              <a:off x="1057276" y="3429000"/>
              <a:ext cx="857250" cy="85725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3577" name="Freeform 13">
              <a:extLst>
                <a:ext uri="{FF2B5EF4-FFF2-40B4-BE49-F238E27FC236}">
                  <a16:creationId xmlns:a16="http://schemas.microsoft.com/office/drawing/2014/main" xmlns="" id="{BB65FCC7-85C9-471E-A087-41C6FBC1D1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13110" y="3529551"/>
              <a:ext cx="566299" cy="580818"/>
            </a:xfrm>
            <a:custGeom>
              <a:avLst/>
              <a:gdLst>
                <a:gd name="T0" fmla="*/ 2147483646 w 96"/>
                <a:gd name="T1" fmla="*/ 2147483646 h 99"/>
                <a:gd name="T2" fmla="*/ 2147483646 w 96"/>
                <a:gd name="T3" fmla="*/ 2147483646 h 99"/>
                <a:gd name="T4" fmla="*/ 2147483646 w 96"/>
                <a:gd name="T5" fmla="*/ 2147483646 h 99"/>
                <a:gd name="T6" fmla="*/ 2147483646 w 96"/>
                <a:gd name="T7" fmla="*/ 2147483646 h 99"/>
                <a:gd name="T8" fmla="*/ 2147483646 w 96"/>
                <a:gd name="T9" fmla="*/ 2147483646 h 99"/>
                <a:gd name="T10" fmla="*/ 2147483646 w 96"/>
                <a:gd name="T11" fmla="*/ 2147483646 h 99"/>
                <a:gd name="T12" fmla="*/ 2147483646 w 96"/>
                <a:gd name="T13" fmla="*/ 2147483646 h 99"/>
                <a:gd name="T14" fmla="*/ 2147483646 w 96"/>
                <a:gd name="T15" fmla="*/ 2147483646 h 99"/>
                <a:gd name="T16" fmla="*/ 2147483646 w 96"/>
                <a:gd name="T17" fmla="*/ 2147483646 h 99"/>
                <a:gd name="T18" fmla="*/ 2147483646 w 96"/>
                <a:gd name="T19" fmla="*/ 2147483646 h 99"/>
                <a:gd name="T20" fmla="*/ 2147483646 w 96"/>
                <a:gd name="T21" fmla="*/ 2147483646 h 99"/>
                <a:gd name="T22" fmla="*/ 2147483646 w 96"/>
                <a:gd name="T23" fmla="*/ 2147483646 h 99"/>
                <a:gd name="T24" fmla="*/ 2147483646 w 96"/>
                <a:gd name="T25" fmla="*/ 2147483646 h 99"/>
                <a:gd name="T26" fmla="*/ 2147483646 w 96"/>
                <a:gd name="T27" fmla="*/ 2147483646 h 99"/>
                <a:gd name="T28" fmla="*/ 0 w 96"/>
                <a:gd name="T29" fmla="*/ 2147483646 h 99"/>
                <a:gd name="T30" fmla="*/ 2147483646 w 96"/>
                <a:gd name="T31" fmla="*/ 2147483646 h 99"/>
                <a:gd name="T32" fmla="*/ 2147483646 w 96"/>
                <a:gd name="T33" fmla="*/ 2147483646 h 99"/>
                <a:gd name="T34" fmla="*/ 2147483646 w 96"/>
                <a:gd name="T35" fmla="*/ 2147483646 h 99"/>
                <a:gd name="T36" fmla="*/ 2147483646 w 96"/>
                <a:gd name="T37" fmla="*/ 2147483646 h 99"/>
                <a:gd name="T38" fmla="*/ 2147483646 w 96"/>
                <a:gd name="T39" fmla="*/ 2147483646 h 99"/>
                <a:gd name="T40" fmla="*/ 2147483646 w 96"/>
                <a:gd name="T41" fmla="*/ 2147483646 h 99"/>
                <a:gd name="T42" fmla="*/ 2147483646 w 96"/>
                <a:gd name="T43" fmla="*/ 2147483646 h 99"/>
                <a:gd name="T44" fmla="*/ 2147483646 w 96"/>
                <a:gd name="T45" fmla="*/ 0 h 99"/>
                <a:gd name="T46" fmla="*/ 2147483646 w 96"/>
                <a:gd name="T47" fmla="*/ 2147483646 h 99"/>
                <a:gd name="T48" fmla="*/ 2147483646 w 96"/>
                <a:gd name="T49" fmla="*/ 2147483646 h 99"/>
                <a:gd name="T50" fmla="*/ 2147483646 w 96"/>
                <a:gd name="T51" fmla="*/ 2147483646 h 99"/>
                <a:gd name="T52" fmla="*/ 2147483646 w 96"/>
                <a:gd name="T53" fmla="*/ 2147483646 h 99"/>
                <a:gd name="T54" fmla="*/ 2147483646 w 96"/>
                <a:gd name="T55" fmla="*/ 2147483646 h 99"/>
                <a:gd name="T56" fmla="*/ 2147483646 w 96"/>
                <a:gd name="T57" fmla="*/ 2147483646 h 99"/>
                <a:gd name="T58" fmla="*/ 2147483646 w 96"/>
                <a:gd name="T59" fmla="*/ 2147483646 h 99"/>
                <a:gd name="T60" fmla="*/ 2147483646 w 96"/>
                <a:gd name="T61" fmla="*/ 2147483646 h 99"/>
                <a:gd name="T62" fmla="*/ 2147483646 w 96"/>
                <a:gd name="T63" fmla="*/ 2147483646 h 99"/>
                <a:gd name="T64" fmla="*/ 2147483646 w 96"/>
                <a:gd name="T65" fmla="*/ 2147483646 h 99"/>
                <a:gd name="T66" fmla="*/ 2147483646 w 96"/>
                <a:gd name="T67" fmla="*/ 2147483646 h 99"/>
                <a:gd name="T68" fmla="*/ 2147483646 w 96"/>
                <a:gd name="T69" fmla="*/ 2147483646 h 99"/>
                <a:gd name="T70" fmla="*/ 2147483646 w 96"/>
                <a:gd name="T71" fmla="*/ 2147483646 h 99"/>
                <a:gd name="T72" fmla="*/ 2147483646 w 96"/>
                <a:gd name="T73" fmla="*/ 2147483646 h 99"/>
                <a:gd name="T74" fmla="*/ 2147483646 w 96"/>
                <a:gd name="T75" fmla="*/ 2147483646 h 99"/>
                <a:gd name="T76" fmla="*/ 2147483646 w 96"/>
                <a:gd name="T77" fmla="*/ 2147483646 h 99"/>
                <a:gd name="T78" fmla="*/ 2147483646 w 96"/>
                <a:gd name="T79" fmla="*/ 2147483646 h 99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96"/>
                <a:gd name="T121" fmla="*/ 0 h 99"/>
                <a:gd name="T122" fmla="*/ 96 w 96"/>
                <a:gd name="T123" fmla="*/ 99 h 99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96" h="99">
                  <a:moveTo>
                    <a:pt x="5" y="42"/>
                  </a:moveTo>
                  <a:cubicBezTo>
                    <a:pt x="28" y="42"/>
                    <a:pt x="51" y="42"/>
                    <a:pt x="74" y="42"/>
                  </a:cubicBezTo>
                  <a:cubicBezTo>
                    <a:pt x="75" y="41"/>
                    <a:pt x="76" y="41"/>
                    <a:pt x="77" y="41"/>
                  </a:cubicBezTo>
                  <a:cubicBezTo>
                    <a:pt x="83" y="41"/>
                    <a:pt x="87" y="43"/>
                    <a:pt x="91" y="47"/>
                  </a:cubicBezTo>
                  <a:cubicBezTo>
                    <a:pt x="94" y="50"/>
                    <a:pt x="96" y="55"/>
                    <a:pt x="96" y="60"/>
                  </a:cubicBezTo>
                  <a:cubicBezTo>
                    <a:pt x="96" y="65"/>
                    <a:pt x="94" y="70"/>
                    <a:pt x="91" y="73"/>
                  </a:cubicBezTo>
                  <a:cubicBezTo>
                    <a:pt x="87" y="76"/>
                    <a:pt x="83" y="78"/>
                    <a:pt x="77" y="78"/>
                  </a:cubicBezTo>
                  <a:cubicBezTo>
                    <a:pt x="74" y="78"/>
                    <a:pt x="71" y="78"/>
                    <a:pt x="68" y="76"/>
                  </a:cubicBezTo>
                  <a:cubicBezTo>
                    <a:pt x="67" y="79"/>
                    <a:pt x="65" y="82"/>
                    <a:pt x="62" y="85"/>
                  </a:cubicBezTo>
                  <a:cubicBezTo>
                    <a:pt x="67" y="85"/>
                    <a:pt x="67" y="85"/>
                    <a:pt x="67" y="85"/>
                  </a:cubicBezTo>
                  <a:cubicBezTo>
                    <a:pt x="84" y="85"/>
                    <a:pt x="84" y="85"/>
                    <a:pt x="84" y="85"/>
                  </a:cubicBezTo>
                  <a:cubicBezTo>
                    <a:pt x="71" y="99"/>
                    <a:pt x="71" y="99"/>
                    <a:pt x="71" y="99"/>
                  </a:cubicBezTo>
                  <a:cubicBezTo>
                    <a:pt x="17" y="99"/>
                    <a:pt x="17" y="99"/>
                    <a:pt x="17" y="99"/>
                  </a:cubicBezTo>
                  <a:cubicBezTo>
                    <a:pt x="12" y="99"/>
                    <a:pt x="12" y="99"/>
                    <a:pt x="12" y="99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17" y="85"/>
                    <a:pt x="17" y="85"/>
                    <a:pt x="17" y="85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11" y="72"/>
                    <a:pt x="6" y="58"/>
                    <a:pt x="5" y="42"/>
                  </a:cubicBezTo>
                  <a:close/>
                  <a:moveTo>
                    <a:pt x="56" y="36"/>
                  </a:moveTo>
                  <a:cubicBezTo>
                    <a:pt x="42" y="15"/>
                    <a:pt x="59" y="19"/>
                    <a:pt x="55" y="6"/>
                  </a:cubicBezTo>
                  <a:cubicBezTo>
                    <a:pt x="64" y="18"/>
                    <a:pt x="50" y="19"/>
                    <a:pt x="56" y="36"/>
                  </a:cubicBezTo>
                  <a:close/>
                  <a:moveTo>
                    <a:pt x="43" y="30"/>
                  </a:moveTo>
                  <a:cubicBezTo>
                    <a:pt x="37" y="13"/>
                    <a:pt x="51" y="12"/>
                    <a:pt x="42" y="0"/>
                  </a:cubicBezTo>
                  <a:cubicBezTo>
                    <a:pt x="46" y="14"/>
                    <a:pt x="29" y="10"/>
                    <a:pt x="43" y="30"/>
                  </a:cubicBezTo>
                  <a:close/>
                  <a:moveTo>
                    <a:pt x="30" y="34"/>
                  </a:moveTo>
                  <a:cubicBezTo>
                    <a:pt x="16" y="14"/>
                    <a:pt x="33" y="18"/>
                    <a:pt x="29" y="4"/>
                  </a:cubicBezTo>
                  <a:cubicBezTo>
                    <a:pt x="38" y="17"/>
                    <a:pt x="24" y="17"/>
                    <a:pt x="30" y="34"/>
                  </a:cubicBezTo>
                  <a:close/>
                  <a:moveTo>
                    <a:pt x="15" y="53"/>
                  </a:moveTo>
                  <a:cubicBezTo>
                    <a:pt x="17" y="62"/>
                    <a:pt x="21" y="72"/>
                    <a:pt x="26" y="80"/>
                  </a:cubicBezTo>
                  <a:cubicBezTo>
                    <a:pt x="33" y="75"/>
                    <a:pt x="33" y="75"/>
                    <a:pt x="33" y="75"/>
                  </a:cubicBezTo>
                  <a:cubicBezTo>
                    <a:pt x="29" y="68"/>
                    <a:pt x="25" y="59"/>
                    <a:pt x="24" y="52"/>
                  </a:cubicBezTo>
                  <a:cubicBezTo>
                    <a:pt x="15" y="53"/>
                    <a:pt x="15" y="53"/>
                    <a:pt x="15" y="53"/>
                  </a:cubicBezTo>
                  <a:close/>
                  <a:moveTo>
                    <a:pt x="77" y="50"/>
                  </a:moveTo>
                  <a:cubicBezTo>
                    <a:pt x="76" y="56"/>
                    <a:pt x="74" y="62"/>
                    <a:pt x="72" y="68"/>
                  </a:cubicBezTo>
                  <a:cubicBezTo>
                    <a:pt x="74" y="69"/>
                    <a:pt x="75" y="70"/>
                    <a:pt x="77" y="70"/>
                  </a:cubicBezTo>
                  <a:cubicBezTo>
                    <a:pt x="80" y="70"/>
                    <a:pt x="83" y="69"/>
                    <a:pt x="84" y="67"/>
                  </a:cubicBezTo>
                  <a:cubicBezTo>
                    <a:pt x="86" y="65"/>
                    <a:pt x="87" y="63"/>
                    <a:pt x="87" y="60"/>
                  </a:cubicBezTo>
                  <a:cubicBezTo>
                    <a:pt x="87" y="57"/>
                    <a:pt x="86" y="55"/>
                    <a:pt x="84" y="53"/>
                  </a:cubicBezTo>
                  <a:cubicBezTo>
                    <a:pt x="83" y="51"/>
                    <a:pt x="80" y="50"/>
                    <a:pt x="77" y="50"/>
                  </a:cubicBezTo>
                  <a:cubicBezTo>
                    <a:pt x="77" y="50"/>
                    <a:pt x="77" y="50"/>
                    <a:pt x="77" y="5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5CCCA7E5-41E3-4235-9492-8298FC428133}"/>
              </a:ext>
            </a:extLst>
          </p:cNvPr>
          <p:cNvSpPr txBox="1"/>
          <p:nvPr/>
        </p:nvSpPr>
        <p:spPr>
          <a:xfrm>
            <a:off x="1906588" y="1782763"/>
            <a:ext cx="1941512" cy="4619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Add your title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xmlns="" id="{DD995840-D7F4-4861-854D-52435801ADB3}"/>
              </a:ext>
            </a:extLst>
          </p:cNvPr>
          <p:cNvSpPr/>
          <p:nvPr/>
        </p:nvSpPr>
        <p:spPr>
          <a:xfrm>
            <a:off x="1906588" y="2111375"/>
            <a:ext cx="4149725" cy="9239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Faith is a dynamic power that breaks the chain of routine and gives a new, fine turn to old commonplaces.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xmlns="" id="{BEA4C5B4-39B2-4FA3-8B8B-4D9C23170903}"/>
              </a:ext>
            </a:extLst>
          </p:cNvPr>
          <p:cNvSpPr txBox="1"/>
          <p:nvPr/>
        </p:nvSpPr>
        <p:spPr>
          <a:xfrm>
            <a:off x="7040563" y="1782763"/>
            <a:ext cx="1941512" cy="4619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Add your title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4C8D73B3-BBC0-41DA-A5DB-733804F43617}"/>
              </a:ext>
            </a:extLst>
          </p:cNvPr>
          <p:cNvSpPr/>
          <p:nvPr/>
        </p:nvSpPr>
        <p:spPr>
          <a:xfrm>
            <a:off x="7040563" y="2111375"/>
            <a:ext cx="4149725" cy="9239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Faith is a dynamic power that breaks the chain of routine and gives a new, fine turn to old commonplaces.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6356E63C-5145-4F9A-BD9E-366DE9BB1E37}"/>
              </a:ext>
            </a:extLst>
          </p:cNvPr>
          <p:cNvSpPr txBox="1"/>
          <p:nvPr/>
        </p:nvSpPr>
        <p:spPr>
          <a:xfrm>
            <a:off x="1906588" y="3227388"/>
            <a:ext cx="1941512" cy="4619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Add your title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1" name="矩形 30">
            <a:extLst>
              <a:ext uri="{FF2B5EF4-FFF2-40B4-BE49-F238E27FC236}">
                <a16:creationId xmlns:a16="http://schemas.microsoft.com/office/drawing/2014/main" xmlns="" id="{4BA9B082-4586-4B0E-A3B8-5EFF2F30472A}"/>
              </a:ext>
            </a:extLst>
          </p:cNvPr>
          <p:cNvSpPr/>
          <p:nvPr/>
        </p:nvSpPr>
        <p:spPr>
          <a:xfrm>
            <a:off x="1906588" y="3556000"/>
            <a:ext cx="4149725" cy="922338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Faith is a dynamic power that breaks the chain of routine and gives a new, fine turn to old commonplaces.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xmlns="" id="{ACDD0AAE-B106-4A51-80E8-33040BF4BB94}"/>
              </a:ext>
            </a:extLst>
          </p:cNvPr>
          <p:cNvSpPr txBox="1"/>
          <p:nvPr/>
        </p:nvSpPr>
        <p:spPr>
          <a:xfrm>
            <a:off x="7053263" y="3227388"/>
            <a:ext cx="1941512" cy="4619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Add your title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3" name="矩形 32">
            <a:extLst>
              <a:ext uri="{FF2B5EF4-FFF2-40B4-BE49-F238E27FC236}">
                <a16:creationId xmlns:a16="http://schemas.microsoft.com/office/drawing/2014/main" xmlns="" id="{8F78907F-E138-42BF-AD41-1F7B95DB5E77}"/>
              </a:ext>
            </a:extLst>
          </p:cNvPr>
          <p:cNvSpPr/>
          <p:nvPr/>
        </p:nvSpPr>
        <p:spPr>
          <a:xfrm>
            <a:off x="7053263" y="3556000"/>
            <a:ext cx="4149725" cy="922338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Faith is a dynamic power that breaks the chain of routine and gives a new, fine turn to old commonplaces.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xmlns="" id="{0B4BBBF5-C4D6-4819-BDF9-ACD0D15FF6DB}"/>
              </a:ext>
            </a:extLst>
          </p:cNvPr>
          <p:cNvSpPr txBox="1"/>
          <p:nvPr/>
        </p:nvSpPr>
        <p:spPr>
          <a:xfrm>
            <a:off x="1901825" y="4675188"/>
            <a:ext cx="1941513" cy="4603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Add your title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5" name="矩形 34">
            <a:extLst>
              <a:ext uri="{FF2B5EF4-FFF2-40B4-BE49-F238E27FC236}">
                <a16:creationId xmlns:a16="http://schemas.microsoft.com/office/drawing/2014/main" xmlns="" id="{E12F9E1B-05DA-4B73-9DF5-228C44ABC768}"/>
              </a:ext>
            </a:extLst>
          </p:cNvPr>
          <p:cNvSpPr/>
          <p:nvPr/>
        </p:nvSpPr>
        <p:spPr>
          <a:xfrm>
            <a:off x="1901825" y="5002213"/>
            <a:ext cx="4149725" cy="9239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Faith is a dynamic power that breaks the chain of routine and gives a new, fine turn to old commonplaces.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xmlns="" id="{36BE7F64-6667-4A2E-B8CE-DD8AF4BC7437}"/>
              </a:ext>
            </a:extLst>
          </p:cNvPr>
          <p:cNvSpPr txBox="1"/>
          <p:nvPr/>
        </p:nvSpPr>
        <p:spPr>
          <a:xfrm>
            <a:off x="7040563" y="4672013"/>
            <a:ext cx="1941512" cy="4619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Add your title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7" name="矩形 36">
            <a:extLst>
              <a:ext uri="{FF2B5EF4-FFF2-40B4-BE49-F238E27FC236}">
                <a16:creationId xmlns:a16="http://schemas.microsoft.com/office/drawing/2014/main" xmlns="" id="{FE6476BA-0DC7-42D7-83A4-7FF976164C2E}"/>
              </a:ext>
            </a:extLst>
          </p:cNvPr>
          <p:cNvSpPr/>
          <p:nvPr/>
        </p:nvSpPr>
        <p:spPr>
          <a:xfrm>
            <a:off x="7040563" y="5000625"/>
            <a:ext cx="4149725" cy="922338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Faith is a dynamic power that breaks the chain of routine and gives a new, fine turn to old commonplaces.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72374336"/>
      </p:ext>
    </p:extLst>
  </p:cSld>
  <p:clrMapOvr>
    <a:masterClrMapping/>
  </p:clrMapOvr>
  <p:transition spd="slow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850"/>
                            </p:stCondLst>
                            <p:childTnLst>
                              <p:par>
                                <p:cTn id="1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3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3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750"/>
                            </p:stCondLst>
                            <p:childTnLst>
                              <p:par>
                                <p:cTn id="3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3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21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3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2650"/>
                            </p:stCondLst>
                            <p:childTnLst>
                              <p:par>
                                <p:cTn id="4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3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3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3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3550"/>
                            </p:stCondLst>
                            <p:childTnLst>
                              <p:par>
                                <p:cTn id="6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3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3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39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3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4450"/>
                            </p:stCondLst>
                            <p:childTnLst>
                              <p:par>
                                <p:cTn id="7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3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3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48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3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5350"/>
                            </p:stCondLst>
                            <p:childTnLst>
                              <p:par>
                                <p:cTn id="8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3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3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570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3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4" grpId="0"/>
      <p:bldP spid="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:a16="http://schemas.microsoft.com/office/drawing/2014/main" xmlns="" id="{4DB5E7F5-87B3-4272-B19D-443B5902C3BD}"/>
              </a:ext>
            </a:extLst>
          </p:cNvPr>
          <p:cNvSpPr/>
          <p:nvPr/>
        </p:nvSpPr>
        <p:spPr>
          <a:xfrm>
            <a:off x="0" y="0"/>
            <a:ext cx="215900" cy="122396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A2434C5A-922C-462B-B065-55D6A97892F3}"/>
              </a:ext>
            </a:extLst>
          </p:cNvPr>
          <p:cNvSpPr/>
          <p:nvPr/>
        </p:nvSpPr>
        <p:spPr>
          <a:xfrm>
            <a:off x="10433050" y="6546850"/>
            <a:ext cx="1758950" cy="31115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PAGE: 01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168DDA6F-E294-42F4-A3AF-04A7059307C1}"/>
              </a:ext>
            </a:extLst>
          </p:cNvPr>
          <p:cNvSpPr txBox="1"/>
          <p:nvPr/>
        </p:nvSpPr>
        <p:spPr>
          <a:xfrm>
            <a:off x="220663" y="228600"/>
            <a:ext cx="5337175" cy="8302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OUR SERVIVES</a:t>
            </a:r>
            <a:endParaRPr kumimoji="0" lang="zh-CN" altLang="en-US" sz="48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Arial Black" panose="020B0A040201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65BDDBC4-7849-436B-BE28-06C222EB073C}"/>
              </a:ext>
            </a:extLst>
          </p:cNvPr>
          <p:cNvSpPr txBox="1"/>
          <p:nvPr/>
        </p:nvSpPr>
        <p:spPr>
          <a:xfrm>
            <a:off x="255588" y="823913"/>
            <a:ext cx="6389687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This page is perfect for 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show your services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Freeform 92">
            <a:extLst>
              <a:ext uri="{FF2B5EF4-FFF2-40B4-BE49-F238E27FC236}">
                <a16:creationId xmlns:a16="http://schemas.microsoft.com/office/drawing/2014/main" xmlns="" id="{83FCC81E-BC4B-4885-97B8-554CB2459BDB}"/>
              </a:ext>
            </a:extLst>
          </p:cNvPr>
          <p:cNvSpPr>
            <a:spLocks noEditPoints="1"/>
          </p:cNvSpPr>
          <p:nvPr/>
        </p:nvSpPr>
        <p:spPr bwMode="auto">
          <a:xfrm rot="-1309184">
            <a:off x="461963" y="2147888"/>
            <a:ext cx="2373312" cy="1570037"/>
          </a:xfrm>
          <a:custGeom>
            <a:avLst/>
            <a:gdLst>
              <a:gd name="T0" fmla="*/ 2147483646 w 254"/>
              <a:gd name="T1" fmla="*/ 2147483646 h 168"/>
              <a:gd name="T2" fmla="*/ 2147483646 w 254"/>
              <a:gd name="T3" fmla="*/ 2147483646 h 168"/>
              <a:gd name="T4" fmla="*/ 2147483646 w 254"/>
              <a:gd name="T5" fmla="*/ 0 h 168"/>
              <a:gd name="T6" fmla="*/ 2147483646 w 254"/>
              <a:gd name="T7" fmla="*/ 2147483646 h 168"/>
              <a:gd name="T8" fmla="*/ 2147483646 w 254"/>
              <a:gd name="T9" fmla="*/ 2147483646 h 168"/>
              <a:gd name="T10" fmla="*/ 2147483646 w 254"/>
              <a:gd name="T11" fmla="*/ 2147483646 h 168"/>
              <a:gd name="T12" fmla="*/ 2147483646 w 254"/>
              <a:gd name="T13" fmla="*/ 2147483646 h 168"/>
              <a:gd name="T14" fmla="*/ 2147483646 w 254"/>
              <a:gd name="T15" fmla="*/ 2147483646 h 168"/>
              <a:gd name="T16" fmla="*/ 2147483646 w 254"/>
              <a:gd name="T17" fmla="*/ 2147483646 h 168"/>
              <a:gd name="T18" fmla="*/ 2147483646 w 254"/>
              <a:gd name="T19" fmla="*/ 2147483646 h 168"/>
              <a:gd name="T20" fmla="*/ 0 w 254"/>
              <a:gd name="T21" fmla="*/ 2147483646 h 168"/>
              <a:gd name="T22" fmla="*/ 0 w 254"/>
              <a:gd name="T23" fmla="*/ 2147483646 h 168"/>
              <a:gd name="T24" fmla="*/ 2147483646 w 254"/>
              <a:gd name="T25" fmla="*/ 2147483646 h 168"/>
              <a:gd name="T26" fmla="*/ 2147483646 w 254"/>
              <a:gd name="T27" fmla="*/ 2147483646 h 168"/>
              <a:gd name="T28" fmla="*/ 2147483646 w 254"/>
              <a:gd name="T29" fmla="*/ 2147483646 h 168"/>
              <a:gd name="T30" fmla="*/ 2147483646 w 254"/>
              <a:gd name="T31" fmla="*/ 2147483646 h 168"/>
              <a:gd name="T32" fmla="*/ 2147483646 w 254"/>
              <a:gd name="T33" fmla="*/ 2147483646 h 168"/>
              <a:gd name="T34" fmla="*/ 2147483646 w 254"/>
              <a:gd name="T35" fmla="*/ 2147483646 h 168"/>
              <a:gd name="T36" fmla="*/ 2147483646 w 254"/>
              <a:gd name="T37" fmla="*/ 2147483646 h 168"/>
              <a:gd name="T38" fmla="*/ 2147483646 w 254"/>
              <a:gd name="T39" fmla="*/ 2147483646 h 168"/>
              <a:gd name="T40" fmla="*/ 2147483646 w 254"/>
              <a:gd name="T41" fmla="*/ 2147483646 h 168"/>
              <a:gd name="T42" fmla="*/ 2147483646 w 254"/>
              <a:gd name="T43" fmla="*/ 2147483646 h 168"/>
              <a:gd name="T44" fmla="*/ 2147483646 w 254"/>
              <a:gd name="T45" fmla="*/ 2147483646 h 168"/>
              <a:gd name="T46" fmla="*/ 2147483646 w 254"/>
              <a:gd name="T47" fmla="*/ 2147483646 h 168"/>
              <a:gd name="T48" fmla="*/ 2147483646 w 254"/>
              <a:gd name="T49" fmla="*/ 2147483646 h 168"/>
              <a:gd name="T50" fmla="*/ 2147483646 w 254"/>
              <a:gd name="T51" fmla="*/ 2147483646 h 168"/>
              <a:gd name="T52" fmla="*/ 2147483646 w 254"/>
              <a:gd name="T53" fmla="*/ 2147483646 h 168"/>
              <a:gd name="T54" fmla="*/ 2147483646 w 254"/>
              <a:gd name="T55" fmla="*/ 2147483646 h 168"/>
              <a:gd name="T56" fmla="*/ 2147483646 w 254"/>
              <a:gd name="T57" fmla="*/ 2147483646 h 168"/>
              <a:gd name="T58" fmla="*/ 2147483646 w 254"/>
              <a:gd name="T59" fmla="*/ 2147483646 h 168"/>
              <a:gd name="T60" fmla="*/ 2147483646 w 254"/>
              <a:gd name="T61" fmla="*/ 2147483646 h 168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254"/>
              <a:gd name="T94" fmla="*/ 0 h 168"/>
              <a:gd name="T95" fmla="*/ 254 w 254"/>
              <a:gd name="T96" fmla="*/ 168 h 168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254" h="168">
                <a:moveTo>
                  <a:pt x="67" y="50"/>
                </a:moveTo>
                <a:lnTo>
                  <a:pt x="90" y="41"/>
                </a:lnTo>
                <a:lnTo>
                  <a:pt x="187" y="0"/>
                </a:lnTo>
                <a:lnTo>
                  <a:pt x="187" y="79"/>
                </a:lnTo>
                <a:lnTo>
                  <a:pt x="187" y="157"/>
                </a:lnTo>
                <a:lnTo>
                  <a:pt x="90" y="116"/>
                </a:lnTo>
                <a:lnTo>
                  <a:pt x="67" y="109"/>
                </a:lnTo>
                <a:lnTo>
                  <a:pt x="83" y="168"/>
                </a:lnTo>
                <a:lnTo>
                  <a:pt x="36" y="168"/>
                </a:lnTo>
                <a:lnTo>
                  <a:pt x="22" y="107"/>
                </a:lnTo>
                <a:lnTo>
                  <a:pt x="0" y="107"/>
                </a:lnTo>
                <a:lnTo>
                  <a:pt x="0" y="50"/>
                </a:lnTo>
                <a:lnTo>
                  <a:pt x="67" y="50"/>
                </a:lnTo>
                <a:close/>
                <a:moveTo>
                  <a:pt x="211" y="109"/>
                </a:moveTo>
                <a:lnTo>
                  <a:pt x="249" y="121"/>
                </a:lnTo>
                <a:lnTo>
                  <a:pt x="242" y="135"/>
                </a:lnTo>
                <a:lnTo>
                  <a:pt x="206" y="124"/>
                </a:lnTo>
                <a:lnTo>
                  <a:pt x="211" y="109"/>
                </a:lnTo>
                <a:close/>
                <a:moveTo>
                  <a:pt x="209" y="34"/>
                </a:moveTo>
                <a:lnTo>
                  <a:pt x="244" y="22"/>
                </a:lnTo>
                <a:lnTo>
                  <a:pt x="249" y="36"/>
                </a:lnTo>
                <a:lnTo>
                  <a:pt x="213" y="50"/>
                </a:lnTo>
                <a:lnTo>
                  <a:pt x="209" y="34"/>
                </a:lnTo>
                <a:close/>
                <a:moveTo>
                  <a:pt x="216" y="71"/>
                </a:moveTo>
                <a:lnTo>
                  <a:pt x="254" y="71"/>
                </a:lnTo>
                <a:lnTo>
                  <a:pt x="254" y="88"/>
                </a:lnTo>
                <a:lnTo>
                  <a:pt x="216" y="88"/>
                </a:lnTo>
                <a:lnTo>
                  <a:pt x="216" y="71"/>
                </a:lnTo>
                <a:close/>
              </a:path>
            </a:pathLst>
          </a:cu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C32631F4-9FFD-48F7-8B75-50A9A90AC1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35313" y="1749425"/>
            <a:ext cx="45402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1" i="0" u="none" strike="noStrike" kern="1200" cap="none" spc="0" normalizeH="0" baseline="0" noProof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We are very influential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28A5FE04-294E-469F-8FBE-5C1D3822BC88}"/>
              </a:ext>
            </a:extLst>
          </p:cNvPr>
          <p:cNvSpPr/>
          <p:nvPr/>
        </p:nvSpPr>
        <p:spPr>
          <a:xfrm>
            <a:off x="3151188" y="2228850"/>
            <a:ext cx="8067675" cy="369888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I choose for my subject faith wrought into life, 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apart from creed or dogma.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 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7B6A9875-C4E0-4CCD-891B-12C5C0E9E4C6}"/>
              </a:ext>
            </a:extLst>
          </p:cNvPr>
          <p:cNvSpPr txBox="1"/>
          <p:nvPr/>
        </p:nvSpPr>
        <p:spPr>
          <a:xfrm>
            <a:off x="3151188" y="2646363"/>
            <a:ext cx="8662987" cy="1476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I choose for my subject faith wrought into life, apart from creed or dogma. By faith I mean a vision of good one cherishes and the enthusiasm that pushes one to seek its fulfillment regardless of obstacles. Faith is a dynamic power that breaks the chain of routine and gives a new, fine turn to old commonplaces. Faith reinvigorates the will, enriches the affections and awakens a sense of creativeness.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　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5D9452FF-1440-4E3E-8C5A-27D161B8AC42}"/>
              </a:ext>
            </a:extLst>
          </p:cNvPr>
          <p:cNvGrpSpPr>
            <a:grpSpLocks/>
          </p:cNvGrpSpPr>
          <p:nvPr/>
        </p:nvGrpSpPr>
        <p:grpSpPr bwMode="auto">
          <a:xfrm>
            <a:off x="947738" y="4478338"/>
            <a:ext cx="1487487" cy="925512"/>
            <a:chOff x="948464" y="4477776"/>
            <a:chExt cx="1486689" cy="926709"/>
          </a:xfrm>
        </p:grpSpPr>
        <p:sp>
          <p:nvSpPr>
            <p:cNvPr id="25628" name="Freeform 337">
              <a:extLst>
                <a:ext uri="{FF2B5EF4-FFF2-40B4-BE49-F238E27FC236}">
                  <a16:creationId xmlns:a16="http://schemas.microsoft.com/office/drawing/2014/main" xmlns="" id="{AAF161F2-9FAC-4385-83B4-7A90CDBC0F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1948" y="4477776"/>
              <a:ext cx="572460" cy="592699"/>
            </a:xfrm>
            <a:custGeom>
              <a:avLst/>
              <a:gdLst>
                <a:gd name="T0" fmla="*/ 2147483646 w 89"/>
                <a:gd name="T1" fmla="*/ 2147483646 h 92"/>
                <a:gd name="T2" fmla="*/ 2147483646 w 89"/>
                <a:gd name="T3" fmla="*/ 2147483646 h 92"/>
                <a:gd name="T4" fmla="*/ 2147483646 w 89"/>
                <a:gd name="T5" fmla="*/ 2147483646 h 92"/>
                <a:gd name="T6" fmla="*/ 2147483646 w 89"/>
                <a:gd name="T7" fmla="*/ 2147483646 h 92"/>
                <a:gd name="T8" fmla="*/ 2147483646 w 89"/>
                <a:gd name="T9" fmla="*/ 2147483646 h 92"/>
                <a:gd name="T10" fmla="*/ 2147483646 w 89"/>
                <a:gd name="T11" fmla="*/ 2147483646 h 92"/>
                <a:gd name="T12" fmla="*/ 2147483646 w 89"/>
                <a:gd name="T13" fmla="*/ 2147483646 h 92"/>
                <a:gd name="T14" fmla="*/ 2147483646 w 89"/>
                <a:gd name="T15" fmla="*/ 2147483646 h 92"/>
                <a:gd name="T16" fmla="*/ 2147483646 w 89"/>
                <a:gd name="T17" fmla="*/ 2147483646 h 92"/>
                <a:gd name="T18" fmla="*/ 2147483646 w 89"/>
                <a:gd name="T19" fmla="*/ 2147483646 h 92"/>
                <a:gd name="T20" fmla="*/ 2147483646 w 89"/>
                <a:gd name="T21" fmla="*/ 2147483646 h 92"/>
                <a:gd name="T22" fmla="*/ 2147483646 w 89"/>
                <a:gd name="T23" fmla="*/ 2147483646 h 92"/>
                <a:gd name="T24" fmla="*/ 2147483646 w 89"/>
                <a:gd name="T25" fmla="*/ 2147483646 h 92"/>
                <a:gd name="T26" fmla="*/ 2147483646 w 89"/>
                <a:gd name="T27" fmla="*/ 2147483646 h 92"/>
                <a:gd name="T28" fmla="*/ 2147483646 w 89"/>
                <a:gd name="T29" fmla="*/ 2147483646 h 92"/>
                <a:gd name="T30" fmla="*/ 2147483646 w 89"/>
                <a:gd name="T31" fmla="*/ 2147483646 h 92"/>
                <a:gd name="T32" fmla="*/ 2147483646 w 89"/>
                <a:gd name="T33" fmla="*/ 2147483646 h 92"/>
                <a:gd name="T34" fmla="*/ 2147483646 w 89"/>
                <a:gd name="T35" fmla="*/ 2147483646 h 92"/>
                <a:gd name="T36" fmla="*/ 2147483646 w 89"/>
                <a:gd name="T37" fmla="*/ 2147483646 h 92"/>
                <a:gd name="T38" fmla="*/ 2147483646 w 89"/>
                <a:gd name="T39" fmla="*/ 2147483646 h 92"/>
                <a:gd name="T40" fmla="*/ 2147483646 w 89"/>
                <a:gd name="T41" fmla="*/ 2147483646 h 92"/>
                <a:gd name="T42" fmla="*/ 2147483646 w 89"/>
                <a:gd name="T43" fmla="*/ 2147483646 h 92"/>
                <a:gd name="T44" fmla="*/ 2147483646 w 89"/>
                <a:gd name="T45" fmla="*/ 2147483646 h 92"/>
                <a:gd name="T46" fmla="*/ 2147483646 w 89"/>
                <a:gd name="T47" fmla="*/ 2147483646 h 92"/>
                <a:gd name="T48" fmla="*/ 2147483646 w 89"/>
                <a:gd name="T49" fmla="*/ 2147483646 h 92"/>
                <a:gd name="T50" fmla="*/ 2147483646 w 89"/>
                <a:gd name="T51" fmla="*/ 2147483646 h 92"/>
                <a:gd name="T52" fmla="*/ 2147483646 w 89"/>
                <a:gd name="T53" fmla="*/ 2147483646 h 92"/>
                <a:gd name="T54" fmla="*/ 2147483646 w 89"/>
                <a:gd name="T55" fmla="*/ 2147483646 h 92"/>
                <a:gd name="T56" fmla="*/ 2147483646 w 89"/>
                <a:gd name="T57" fmla="*/ 2147483646 h 92"/>
                <a:gd name="T58" fmla="*/ 2147483646 w 89"/>
                <a:gd name="T59" fmla="*/ 2147483646 h 92"/>
                <a:gd name="T60" fmla="*/ 2147483646 w 89"/>
                <a:gd name="T61" fmla="*/ 2147483646 h 92"/>
                <a:gd name="T62" fmla="*/ 2147483646 w 89"/>
                <a:gd name="T63" fmla="*/ 2147483646 h 92"/>
                <a:gd name="T64" fmla="*/ 2147483646 w 89"/>
                <a:gd name="T65" fmla="*/ 2147483646 h 92"/>
                <a:gd name="T66" fmla="*/ 2147483646 w 89"/>
                <a:gd name="T67" fmla="*/ 2147483646 h 92"/>
                <a:gd name="T68" fmla="*/ 2147483646 w 89"/>
                <a:gd name="T69" fmla="*/ 2147483646 h 92"/>
                <a:gd name="T70" fmla="*/ 2147483646 w 89"/>
                <a:gd name="T71" fmla="*/ 2147483646 h 92"/>
                <a:gd name="T72" fmla="*/ 2147483646 w 89"/>
                <a:gd name="T73" fmla="*/ 2147483646 h 9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89"/>
                <a:gd name="T112" fmla="*/ 0 h 92"/>
                <a:gd name="T113" fmla="*/ 89 w 89"/>
                <a:gd name="T114" fmla="*/ 92 h 92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89" h="92">
                  <a:moveTo>
                    <a:pt x="45" y="0"/>
                  </a:moveTo>
                  <a:cubicBezTo>
                    <a:pt x="40" y="0"/>
                    <a:pt x="35" y="5"/>
                    <a:pt x="35" y="11"/>
                  </a:cubicBezTo>
                  <a:cubicBezTo>
                    <a:pt x="35" y="16"/>
                    <a:pt x="40" y="21"/>
                    <a:pt x="45" y="21"/>
                  </a:cubicBezTo>
                  <a:cubicBezTo>
                    <a:pt x="51" y="21"/>
                    <a:pt x="56" y="16"/>
                    <a:pt x="56" y="11"/>
                  </a:cubicBezTo>
                  <a:cubicBezTo>
                    <a:pt x="56" y="5"/>
                    <a:pt x="51" y="0"/>
                    <a:pt x="45" y="0"/>
                  </a:cubicBezTo>
                  <a:close/>
                  <a:moveTo>
                    <a:pt x="70" y="10"/>
                  </a:moveTo>
                  <a:cubicBezTo>
                    <a:pt x="65" y="10"/>
                    <a:pt x="61" y="14"/>
                    <a:pt x="61" y="18"/>
                  </a:cubicBezTo>
                  <a:cubicBezTo>
                    <a:pt x="61" y="23"/>
                    <a:pt x="65" y="27"/>
                    <a:pt x="70" y="27"/>
                  </a:cubicBezTo>
                  <a:cubicBezTo>
                    <a:pt x="74" y="27"/>
                    <a:pt x="78" y="23"/>
                    <a:pt x="78" y="18"/>
                  </a:cubicBezTo>
                  <a:cubicBezTo>
                    <a:pt x="78" y="14"/>
                    <a:pt x="74" y="10"/>
                    <a:pt x="70" y="10"/>
                  </a:cubicBezTo>
                  <a:close/>
                  <a:moveTo>
                    <a:pt x="30" y="52"/>
                  </a:move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2" y="85"/>
                    <a:pt x="32" y="85"/>
                    <a:pt x="32" y="85"/>
                  </a:cubicBezTo>
                  <a:cubicBezTo>
                    <a:pt x="24" y="85"/>
                    <a:pt x="24" y="85"/>
                    <a:pt x="24" y="85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7" y="85"/>
                    <a:pt x="17" y="85"/>
                    <a:pt x="17" y="85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4" y="27"/>
                    <a:pt x="44" y="27"/>
                    <a:pt x="44" y="27"/>
                  </a:cubicBezTo>
                  <a:cubicBezTo>
                    <a:pt x="41" y="44"/>
                    <a:pt x="41" y="44"/>
                    <a:pt x="41" y="44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58" y="24"/>
                    <a:pt x="58" y="24"/>
                    <a:pt x="58" y="24"/>
                  </a:cubicBezTo>
                  <a:cubicBezTo>
                    <a:pt x="59" y="28"/>
                    <a:pt x="59" y="28"/>
                    <a:pt x="59" y="28"/>
                  </a:cubicBezTo>
                  <a:cubicBezTo>
                    <a:pt x="64" y="28"/>
                    <a:pt x="64" y="28"/>
                    <a:pt x="64" y="28"/>
                  </a:cubicBezTo>
                  <a:cubicBezTo>
                    <a:pt x="70" y="35"/>
                    <a:pt x="70" y="35"/>
                    <a:pt x="70" y="35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80" y="28"/>
                    <a:pt x="80" y="28"/>
                    <a:pt x="80" y="28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85" y="51"/>
                    <a:pt x="85" y="51"/>
                    <a:pt x="85" y="51"/>
                  </a:cubicBezTo>
                  <a:cubicBezTo>
                    <a:pt x="79" y="41"/>
                    <a:pt x="79" y="41"/>
                    <a:pt x="79" y="41"/>
                  </a:cubicBezTo>
                  <a:cubicBezTo>
                    <a:pt x="79" y="55"/>
                    <a:pt x="79" y="55"/>
                    <a:pt x="79" y="55"/>
                  </a:cubicBezTo>
                  <a:cubicBezTo>
                    <a:pt x="79" y="55"/>
                    <a:pt x="79" y="55"/>
                    <a:pt x="79" y="55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72" y="85"/>
                    <a:pt x="72" y="85"/>
                    <a:pt x="72" y="85"/>
                  </a:cubicBezTo>
                  <a:cubicBezTo>
                    <a:pt x="71" y="59"/>
                    <a:pt x="71" y="59"/>
                    <a:pt x="71" y="59"/>
                  </a:cubicBezTo>
                  <a:cubicBezTo>
                    <a:pt x="68" y="59"/>
                    <a:pt x="68" y="59"/>
                    <a:pt x="68" y="59"/>
                  </a:cubicBezTo>
                  <a:cubicBezTo>
                    <a:pt x="66" y="85"/>
                    <a:pt x="66" y="85"/>
                    <a:pt x="66" y="85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60" y="55"/>
                    <a:pt x="60" y="55"/>
                    <a:pt x="60" y="55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8" y="92"/>
                    <a:pt x="58" y="92"/>
                    <a:pt x="58" y="92"/>
                  </a:cubicBezTo>
                  <a:cubicBezTo>
                    <a:pt x="49" y="92"/>
                    <a:pt x="49" y="92"/>
                    <a:pt x="49" y="92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2" y="92"/>
                    <a:pt x="42" y="92"/>
                    <a:pt x="42" y="92"/>
                  </a:cubicBezTo>
                  <a:cubicBezTo>
                    <a:pt x="32" y="92"/>
                    <a:pt x="32" y="92"/>
                    <a:pt x="32" y="92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0" y="52"/>
                    <a:pt x="30" y="52"/>
                    <a:pt x="30" y="52"/>
                  </a:cubicBezTo>
                  <a:close/>
                  <a:moveTo>
                    <a:pt x="21" y="10"/>
                  </a:moveTo>
                  <a:cubicBezTo>
                    <a:pt x="16" y="10"/>
                    <a:pt x="13" y="14"/>
                    <a:pt x="13" y="18"/>
                  </a:cubicBezTo>
                  <a:cubicBezTo>
                    <a:pt x="13" y="23"/>
                    <a:pt x="16" y="27"/>
                    <a:pt x="21" y="27"/>
                  </a:cubicBezTo>
                  <a:cubicBezTo>
                    <a:pt x="25" y="27"/>
                    <a:pt x="29" y="23"/>
                    <a:pt x="29" y="18"/>
                  </a:cubicBezTo>
                  <a:cubicBezTo>
                    <a:pt x="29" y="14"/>
                    <a:pt x="25" y="10"/>
                    <a:pt x="21" y="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="" id="{553457E0-4455-4A4D-8AD4-67D712BD4804}"/>
                </a:ext>
              </a:extLst>
            </p:cNvPr>
            <p:cNvSpPr txBox="1"/>
            <p:nvPr/>
          </p:nvSpPr>
          <p:spPr>
            <a:xfrm>
              <a:off x="948464" y="5003918"/>
              <a:ext cx="1486689" cy="40056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rPr>
                <a:t>Professional</a:t>
              </a: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4E7DF034-7730-49CF-BB43-36067BB09134}"/>
              </a:ext>
            </a:extLst>
          </p:cNvPr>
          <p:cNvGrpSpPr>
            <a:grpSpLocks/>
          </p:cNvGrpSpPr>
          <p:nvPr/>
        </p:nvGrpSpPr>
        <p:grpSpPr bwMode="auto">
          <a:xfrm>
            <a:off x="3108325" y="4514850"/>
            <a:ext cx="1052513" cy="889000"/>
            <a:chOff x="3107904" y="4515027"/>
            <a:chExt cx="1052276" cy="889458"/>
          </a:xfrm>
        </p:grpSpPr>
        <p:sp>
          <p:nvSpPr>
            <p:cNvPr id="25626" name="Freeform 284">
              <a:extLst>
                <a:ext uri="{FF2B5EF4-FFF2-40B4-BE49-F238E27FC236}">
                  <a16:creationId xmlns:a16="http://schemas.microsoft.com/office/drawing/2014/main" xmlns="" id="{32A4F135-09A7-4031-9EA5-BF337EFA866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70977" y="4515027"/>
              <a:ext cx="621611" cy="576000"/>
            </a:xfrm>
            <a:custGeom>
              <a:avLst/>
              <a:gdLst>
                <a:gd name="T0" fmla="*/ 2147483646 w 97"/>
                <a:gd name="T1" fmla="*/ 2147483646 h 91"/>
                <a:gd name="T2" fmla="*/ 2147483646 w 97"/>
                <a:gd name="T3" fmla="*/ 2147483646 h 91"/>
                <a:gd name="T4" fmla="*/ 2147483646 w 97"/>
                <a:gd name="T5" fmla="*/ 2147483646 h 91"/>
                <a:gd name="T6" fmla="*/ 2147483646 w 97"/>
                <a:gd name="T7" fmla="*/ 2147483646 h 91"/>
                <a:gd name="T8" fmla="*/ 2147483646 w 97"/>
                <a:gd name="T9" fmla="*/ 2147483646 h 91"/>
                <a:gd name="T10" fmla="*/ 2147483646 w 97"/>
                <a:gd name="T11" fmla="*/ 2147483646 h 91"/>
                <a:gd name="T12" fmla="*/ 2147483646 w 97"/>
                <a:gd name="T13" fmla="*/ 2147483646 h 91"/>
                <a:gd name="T14" fmla="*/ 2147483646 w 97"/>
                <a:gd name="T15" fmla="*/ 2147483646 h 91"/>
                <a:gd name="T16" fmla="*/ 2147483646 w 97"/>
                <a:gd name="T17" fmla="*/ 2147483646 h 91"/>
                <a:gd name="T18" fmla="*/ 2147483646 w 97"/>
                <a:gd name="T19" fmla="*/ 2147483646 h 91"/>
                <a:gd name="T20" fmla="*/ 2147483646 w 97"/>
                <a:gd name="T21" fmla="*/ 2147483646 h 91"/>
                <a:gd name="T22" fmla="*/ 2147483646 w 97"/>
                <a:gd name="T23" fmla="*/ 2147483646 h 91"/>
                <a:gd name="T24" fmla="*/ 2147483646 w 97"/>
                <a:gd name="T25" fmla="*/ 2147483646 h 91"/>
                <a:gd name="T26" fmla="*/ 2147483646 w 97"/>
                <a:gd name="T27" fmla="*/ 2147483646 h 91"/>
                <a:gd name="T28" fmla="*/ 2147483646 w 97"/>
                <a:gd name="T29" fmla="*/ 2147483646 h 91"/>
                <a:gd name="T30" fmla="*/ 2147483646 w 97"/>
                <a:gd name="T31" fmla="*/ 2147483646 h 91"/>
                <a:gd name="T32" fmla="*/ 2147483646 w 97"/>
                <a:gd name="T33" fmla="*/ 2147483646 h 91"/>
                <a:gd name="T34" fmla="*/ 2147483646 w 97"/>
                <a:gd name="T35" fmla="*/ 2147483646 h 91"/>
                <a:gd name="T36" fmla="*/ 2147483646 w 97"/>
                <a:gd name="T37" fmla="*/ 2147483646 h 91"/>
                <a:gd name="T38" fmla="*/ 2147483646 w 97"/>
                <a:gd name="T39" fmla="*/ 2147483646 h 91"/>
                <a:gd name="T40" fmla="*/ 2147483646 w 97"/>
                <a:gd name="T41" fmla="*/ 2147483646 h 91"/>
                <a:gd name="T42" fmla="*/ 2147483646 w 97"/>
                <a:gd name="T43" fmla="*/ 2147483646 h 91"/>
                <a:gd name="T44" fmla="*/ 2147483646 w 97"/>
                <a:gd name="T45" fmla="*/ 2147483646 h 91"/>
                <a:gd name="T46" fmla="*/ 2147483646 w 97"/>
                <a:gd name="T47" fmla="*/ 2147483646 h 91"/>
                <a:gd name="T48" fmla="*/ 2147483646 w 97"/>
                <a:gd name="T49" fmla="*/ 2147483646 h 91"/>
                <a:gd name="T50" fmla="*/ 2147483646 w 97"/>
                <a:gd name="T51" fmla="*/ 2147483646 h 91"/>
                <a:gd name="T52" fmla="*/ 2147483646 w 97"/>
                <a:gd name="T53" fmla="*/ 2147483646 h 91"/>
                <a:gd name="T54" fmla="*/ 2147483646 w 97"/>
                <a:gd name="T55" fmla="*/ 2147483646 h 91"/>
                <a:gd name="T56" fmla="*/ 2147483646 w 97"/>
                <a:gd name="T57" fmla="*/ 2147483646 h 91"/>
                <a:gd name="T58" fmla="*/ 2147483646 w 97"/>
                <a:gd name="T59" fmla="*/ 2147483646 h 91"/>
                <a:gd name="T60" fmla="*/ 2147483646 w 97"/>
                <a:gd name="T61" fmla="*/ 2147483646 h 91"/>
                <a:gd name="T62" fmla="*/ 2147483646 w 97"/>
                <a:gd name="T63" fmla="*/ 2147483646 h 91"/>
                <a:gd name="T64" fmla="*/ 2147483646 w 97"/>
                <a:gd name="T65" fmla="*/ 2147483646 h 91"/>
                <a:gd name="T66" fmla="*/ 2147483646 w 97"/>
                <a:gd name="T67" fmla="*/ 2147483646 h 91"/>
                <a:gd name="T68" fmla="*/ 2147483646 w 97"/>
                <a:gd name="T69" fmla="*/ 2147483646 h 91"/>
                <a:gd name="T70" fmla="*/ 2147483646 w 97"/>
                <a:gd name="T71" fmla="*/ 2147483646 h 91"/>
                <a:gd name="T72" fmla="*/ 2147483646 w 97"/>
                <a:gd name="T73" fmla="*/ 2147483646 h 91"/>
                <a:gd name="T74" fmla="*/ 0 w 97"/>
                <a:gd name="T75" fmla="*/ 2147483646 h 9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97"/>
                <a:gd name="T115" fmla="*/ 0 h 91"/>
                <a:gd name="T116" fmla="*/ 97 w 97"/>
                <a:gd name="T117" fmla="*/ 91 h 91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97" h="91">
                  <a:moveTo>
                    <a:pt x="18" y="0"/>
                  </a:moveTo>
                  <a:cubicBezTo>
                    <a:pt x="12" y="0"/>
                    <a:pt x="8" y="4"/>
                    <a:pt x="8" y="10"/>
                  </a:cubicBezTo>
                  <a:cubicBezTo>
                    <a:pt x="8" y="16"/>
                    <a:pt x="12" y="20"/>
                    <a:pt x="18" y="20"/>
                  </a:cubicBezTo>
                  <a:cubicBezTo>
                    <a:pt x="24" y="20"/>
                    <a:pt x="28" y="16"/>
                    <a:pt x="28" y="10"/>
                  </a:cubicBezTo>
                  <a:cubicBezTo>
                    <a:pt x="28" y="4"/>
                    <a:pt x="24" y="0"/>
                    <a:pt x="18" y="0"/>
                  </a:cubicBezTo>
                  <a:close/>
                  <a:moveTo>
                    <a:pt x="41" y="45"/>
                  </a:moveTo>
                  <a:cubicBezTo>
                    <a:pt x="50" y="42"/>
                    <a:pt x="50" y="42"/>
                    <a:pt x="50" y="42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67" y="29"/>
                    <a:pt x="67" y="29"/>
                    <a:pt x="67" y="29"/>
                  </a:cubicBezTo>
                  <a:cubicBezTo>
                    <a:pt x="73" y="34"/>
                    <a:pt x="73" y="34"/>
                    <a:pt x="73" y="34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83" y="23"/>
                    <a:pt x="83" y="23"/>
                    <a:pt x="83" y="23"/>
                  </a:cubicBezTo>
                  <a:cubicBezTo>
                    <a:pt x="75" y="38"/>
                    <a:pt x="75" y="38"/>
                    <a:pt x="75" y="38"/>
                  </a:cubicBezTo>
                  <a:cubicBezTo>
                    <a:pt x="73" y="40"/>
                    <a:pt x="73" y="40"/>
                    <a:pt x="73" y="40"/>
                  </a:cubicBezTo>
                  <a:cubicBezTo>
                    <a:pt x="72" y="38"/>
                    <a:pt x="72" y="38"/>
                    <a:pt x="72" y="38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1" y="49"/>
                    <a:pt x="61" y="49"/>
                    <a:pt x="61" y="49"/>
                  </a:cubicBezTo>
                  <a:cubicBezTo>
                    <a:pt x="61" y="51"/>
                    <a:pt x="61" y="51"/>
                    <a:pt x="61" y="51"/>
                  </a:cubicBezTo>
                  <a:cubicBezTo>
                    <a:pt x="59" y="50"/>
                    <a:pt x="59" y="50"/>
                    <a:pt x="59" y="50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41" y="45"/>
                    <a:pt x="41" y="45"/>
                    <a:pt x="41" y="45"/>
                  </a:cubicBezTo>
                  <a:close/>
                  <a:moveTo>
                    <a:pt x="43" y="86"/>
                  </a:moveTo>
                  <a:cubicBezTo>
                    <a:pt x="74" y="86"/>
                    <a:pt x="74" y="86"/>
                    <a:pt x="74" y="86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43" y="91"/>
                    <a:pt x="43" y="91"/>
                    <a:pt x="43" y="91"/>
                  </a:cubicBezTo>
                  <a:cubicBezTo>
                    <a:pt x="43" y="86"/>
                    <a:pt x="43" y="86"/>
                    <a:pt x="43" y="86"/>
                  </a:cubicBezTo>
                  <a:close/>
                  <a:moveTo>
                    <a:pt x="63" y="68"/>
                  </a:moveTo>
                  <a:cubicBezTo>
                    <a:pt x="93" y="68"/>
                    <a:pt x="93" y="68"/>
                    <a:pt x="93" y="68"/>
                  </a:cubicBezTo>
                  <a:cubicBezTo>
                    <a:pt x="97" y="68"/>
                    <a:pt x="97" y="68"/>
                    <a:pt x="97" y="68"/>
                  </a:cubicBezTo>
                  <a:cubicBezTo>
                    <a:pt x="97" y="64"/>
                    <a:pt x="97" y="64"/>
                    <a:pt x="97" y="64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7" y="3"/>
                    <a:pt x="97" y="3"/>
                    <a:pt x="97" y="3"/>
                  </a:cubicBezTo>
                  <a:cubicBezTo>
                    <a:pt x="93" y="3"/>
                    <a:pt x="93" y="3"/>
                    <a:pt x="93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8"/>
                    <a:pt x="36" y="68"/>
                    <a:pt x="36" y="68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54" y="84"/>
                    <a:pt x="54" y="84"/>
                    <a:pt x="54" y="84"/>
                  </a:cubicBezTo>
                  <a:cubicBezTo>
                    <a:pt x="63" y="84"/>
                    <a:pt x="63" y="84"/>
                    <a:pt x="63" y="84"/>
                  </a:cubicBezTo>
                  <a:cubicBezTo>
                    <a:pt x="63" y="68"/>
                    <a:pt x="63" y="68"/>
                    <a:pt x="63" y="68"/>
                  </a:cubicBezTo>
                  <a:close/>
                  <a:moveTo>
                    <a:pt x="0" y="50"/>
                  </a:moveTo>
                  <a:cubicBezTo>
                    <a:pt x="7" y="55"/>
                    <a:pt x="7" y="55"/>
                    <a:pt x="7" y="55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14" y="91"/>
                    <a:pt x="14" y="91"/>
                    <a:pt x="14" y="91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22" y="91"/>
                    <a:pt x="22" y="91"/>
                    <a:pt x="22" y="91"/>
                  </a:cubicBezTo>
                  <a:cubicBezTo>
                    <a:pt x="31" y="91"/>
                    <a:pt x="31" y="91"/>
                    <a:pt x="31" y="91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5" y="24"/>
                    <a:pt x="55" y="24"/>
                    <a:pt x="55" y="24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5" y="23"/>
                    <a:pt x="5" y="23"/>
                    <a:pt x="5" y="23"/>
                  </a:cubicBezTo>
                  <a:lnTo>
                    <a:pt x="0" y="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F779975A-BF69-4247-BEF9-20CE69167495}"/>
                </a:ext>
              </a:extLst>
            </p:cNvPr>
            <p:cNvSpPr txBox="1"/>
            <p:nvPr/>
          </p:nvSpPr>
          <p:spPr>
            <a:xfrm>
              <a:off x="3107904" y="5004229"/>
              <a:ext cx="1052276" cy="40025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rPr>
                <a:t>Efficient</a:t>
              </a:r>
            </a:p>
          </p:txBody>
        </p:sp>
      </p:grpSp>
      <p:grpSp>
        <p:nvGrpSpPr>
          <p:cNvPr id="12" name="组合 26">
            <a:extLst>
              <a:ext uri="{FF2B5EF4-FFF2-40B4-BE49-F238E27FC236}">
                <a16:creationId xmlns:a16="http://schemas.microsoft.com/office/drawing/2014/main" xmlns="" id="{AC96C641-5E46-41EE-B2C0-59896AAFAE8E}"/>
              </a:ext>
            </a:extLst>
          </p:cNvPr>
          <p:cNvGrpSpPr>
            <a:grpSpLocks/>
          </p:cNvGrpSpPr>
          <p:nvPr/>
        </p:nvGrpSpPr>
        <p:grpSpPr bwMode="auto">
          <a:xfrm>
            <a:off x="5276850" y="4537075"/>
            <a:ext cx="1052513" cy="866775"/>
            <a:chOff x="5277146" y="4537633"/>
            <a:chExt cx="1052276" cy="866852"/>
          </a:xfrm>
        </p:grpSpPr>
        <p:sp>
          <p:nvSpPr>
            <p:cNvPr id="25624" name="Freeform 70">
              <a:extLst>
                <a:ext uri="{FF2B5EF4-FFF2-40B4-BE49-F238E27FC236}">
                  <a16:creationId xmlns:a16="http://schemas.microsoft.com/office/drawing/2014/main" xmlns="" id="{6067C8D2-C758-47F9-B0C0-637555282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7692" y="4537633"/>
              <a:ext cx="594449" cy="547130"/>
            </a:xfrm>
            <a:custGeom>
              <a:avLst/>
              <a:gdLst>
                <a:gd name="T0" fmla="*/ 2147483646 w 85"/>
                <a:gd name="T1" fmla="*/ 0 h 78"/>
                <a:gd name="T2" fmla="*/ 2147483646 w 85"/>
                <a:gd name="T3" fmla="*/ 2147483646 h 78"/>
                <a:gd name="T4" fmla="*/ 2147483646 w 85"/>
                <a:gd name="T5" fmla="*/ 2147483646 h 78"/>
                <a:gd name="T6" fmla="*/ 2147483646 w 85"/>
                <a:gd name="T7" fmla="*/ 2147483646 h 78"/>
                <a:gd name="T8" fmla="*/ 0 w 85"/>
                <a:gd name="T9" fmla="*/ 2147483646 h 78"/>
                <a:gd name="T10" fmla="*/ 0 w 85"/>
                <a:gd name="T11" fmla="*/ 2147483646 h 78"/>
                <a:gd name="T12" fmla="*/ 2147483646 w 85"/>
                <a:gd name="T13" fmla="*/ 2147483646 h 78"/>
                <a:gd name="T14" fmla="*/ 0 w 85"/>
                <a:gd name="T15" fmla="*/ 2147483646 h 78"/>
                <a:gd name="T16" fmla="*/ 0 w 85"/>
                <a:gd name="T17" fmla="*/ 2147483646 h 78"/>
                <a:gd name="T18" fmla="*/ 2147483646 w 85"/>
                <a:gd name="T19" fmla="*/ 2147483646 h 78"/>
                <a:gd name="T20" fmla="*/ 2147483646 w 85"/>
                <a:gd name="T21" fmla="*/ 2147483646 h 78"/>
                <a:gd name="T22" fmla="*/ 2147483646 w 85"/>
                <a:gd name="T23" fmla="*/ 2147483646 h 78"/>
                <a:gd name="T24" fmla="*/ 2147483646 w 85"/>
                <a:gd name="T25" fmla="*/ 2147483646 h 78"/>
                <a:gd name="T26" fmla="*/ 2147483646 w 85"/>
                <a:gd name="T27" fmla="*/ 2147483646 h 78"/>
                <a:gd name="T28" fmla="*/ 2147483646 w 85"/>
                <a:gd name="T29" fmla="*/ 2147483646 h 78"/>
                <a:gd name="T30" fmla="*/ 2147483646 w 85"/>
                <a:gd name="T31" fmla="*/ 2147483646 h 78"/>
                <a:gd name="T32" fmla="*/ 2147483646 w 85"/>
                <a:gd name="T33" fmla="*/ 2147483646 h 78"/>
                <a:gd name="T34" fmla="*/ 2147483646 w 85"/>
                <a:gd name="T35" fmla="*/ 2147483646 h 78"/>
                <a:gd name="T36" fmla="*/ 2147483646 w 85"/>
                <a:gd name="T37" fmla="*/ 2147483646 h 78"/>
                <a:gd name="T38" fmla="*/ 2147483646 w 85"/>
                <a:gd name="T39" fmla="*/ 2147483646 h 78"/>
                <a:gd name="T40" fmla="*/ 2147483646 w 85"/>
                <a:gd name="T41" fmla="*/ 2147483646 h 78"/>
                <a:gd name="T42" fmla="*/ 2147483646 w 85"/>
                <a:gd name="T43" fmla="*/ 2147483646 h 78"/>
                <a:gd name="T44" fmla="*/ 2147483646 w 85"/>
                <a:gd name="T45" fmla="*/ 2147483646 h 78"/>
                <a:gd name="T46" fmla="*/ 2147483646 w 85"/>
                <a:gd name="T47" fmla="*/ 2147483646 h 78"/>
                <a:gd name="T48" fmla="*/ 2147483646 w 85"/>
                <a:gd name="T49" fmla="*/ 2147483646 h 78"/>
                <a:gd name="T50" fmla="*/ 2147483646 w 85"/>
                <a:gd name="T51" fmla="*/ 2147483646 h 78"/>
                <a:gd name="T52" fmla="*/ 2147483646 w 85"/>
                <a:gd name="T53" fmla="*/ 2147483646 h 78"/>
                <a:gd name="T54" fmla="*/ 2147483646 w 85"/>
                <a:gd name="T55" fmla="*/ 2147483646 h 78"/>
                <a:gd name="T56" fmla="*/ 2147483646 w 85"/>
                <a:gd name="T57" fmla="*/ 0 h 7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85"/>
                <a:gd name="T88" fmla="*/ 0 h 78"/>
                <a:gd name="T89" fmla="*/ 85 w 85"/>
                <a:gd name="T90" fmla="*/ 78 h 7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85" h="78">
                  <a:moveTo>
                    <a:pt x="29" y="0"/>
                  </a:moveTo>
                  <a:cubicBezTo>
                    <a:pt x="1" y="7"/>
                    <a:pt x="33" y="28"/>
                    <a:pt x="34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0" y="32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8"/>
                    <a:pt x="1" y="41"/>
                    <a:pt x="4" y="42"/>
                  </a:cubicBezTo>
                  <a:cubicBezTo>
                    <a:pt x="2" y="43"/>
                    <a:pt x="0" y="45"/>
                    <a:pt x="0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51"/>
                    <a:pt x="2" y="53"/>
                    <a:pt x="5" y="54"/>
                  </a:cubicBezTo>
                  <a:cubicBezTo>
                    <a:pt x="4" y="55"/>
                    <a:pt x="4" y="57"/>
                    <a:pt x="4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4" y="62"/>
                    <a:pt x="7" y="65"/>
                    <a:pt x="10" y="65"/>
                  </a:cubicBezTo>
                  <a:cubicBezTo>
                    <a:pt x="11" y="65"/>
                    <a:pt x="11" y="65"/>
                    <a:pt x="11" y="65"/>
                  </a:cubicBezTo>
                  <a:cubicBezTo>
                    <a:pt x="9" y="66"/>
                    <a:pt x="9" y="68"/>
                    <a:pt x="9" y="70"/>
                  </a:cubicBezTo>
                  <a:cubicBezTo>
                    <a:pt x="9" y="70"/>
                    <a:pt x="9" y="70"/>
                    <a:pt x="9" y="70"/>
                  </a:cubicBezTo>
                  <a:cubicBezTo>
                    <a:pt x="9" y="74"/>
                    <a:pt x="12" y="77"/>
                    <a:pt x="15" y="77"/>
                  </a:cubicBezTo>
                  <a:cubicBezTo>
                    <a:pt x="29" y="77"/>
                    <a:pt x="29" y="77"/>
                    <a:pt x="29" y="77"/>
                  </a:cubicBezTo>
                  <a:cubicBezTo>
                    <a:pt x="45" y="77"/>
                    <a:pt x="45" y="77"/>
                    <a:pt x="45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51" y="71"/>
                    <a:pt x="51" y="71"/>
                    <a:pt x="51" y="71"/>
                  </a:cubicBezTo>
                  <a:cubicBezTo>
                    <a:pt x="66" y="69"/>
                    <a:pt x="66" y="69"/>
                    <a:pt x="66" y="69"/>
                  </a:cubicBezTo>
                  <a:cubicBezTo>
                    <a:pt x="66" y="78"/>
                    <a:pt x="66" y="78"/>
                    <a:pt x="66" y="78"/>
                  </a:cubicBezTo>
                  <a:cubicBezTo>
                    <a:pt x="85" y="78"/>
                    <a:pt x="85" y="78"/>
                    <a:pt x="85" y="78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66" y="25"/>
                    <a:pt x="66" y="25"/>
                    <a:pt x="66" y="25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57" y="16"/>
                    <a:pt x="32" y="17"/>
                    <a:pt x="2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xmlns="" id="{87DDEDC5-E0BC-4995-8AAA-1A1266AE97E9}"/>
                </a:ext>
              </a:extLst>
            </p:cNvPr>
            <p:cNvSpPr txBox="1"/>
            <p:nvPr/>
          </p:nvSpPr>
          <p:spPr>
            <a:xfrm>
              <a:off x="5277146" y="5004399"/>
              <a:ext cx="1052276" cy="40008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rPr>
                <a:t>Reliable</a:t>
              </a:r>
            </a:p>
          </p:txBody>
        </p:sp>
      </p:grpSp>
      <p:grpSp>
        <p:nvGrpSpPr>
          <p:cNvPr id="14" name="组合 27">
            <a:extLst>
              <a:ext uri="{FF2B5EF4-FFF2-40B4-BE49-F238E27FC236}">
                <a16:creationId xmlns:a16="http://schemas.microsoft.com/office/drawing/2014/main" xmlns="" id="{C0420982-3B85-4985-B7A7-2A038098E263}"/>
              </a:ext>
            </a:extLst>
          </p:cNvPr>
          <p:cNvGrpSpPr>
            <a:grpSpLocks/>
          </p:cNvGrpSpPr>
          <p:nvPr/>
        </p:nvGrpSpPr>
        <p:grpSpPr bwMode="auto">
          <a:xfrm>
            <a:off x="7427913" y="4454525"/>
            <a:ext cx="1331912" cy="949325"/>
            <a:chOff x="7428653" y="4453985"/>
            <a:chExt cx="1330814" cy="950500"/>
          </a:xfrm>
        </p:grpSpPr>
        <p:sp>
          <p:nvSpPr>
            <p:cNvPr id="25622" name="Freeform 48">
              <a:extLst>
                <a:ext uri="{FF2B5EF4-FFF2-40B4-BE49-F238E27FC236}">
                  <a16:creationId xmlns:a16="http://schemas.microsoft.com/office/drawing/2014/main" xmlns="" id="{A0629C66-BF34-4708-B50D-EEE2123103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72365" y="4453985"/>
              <a:ext cx="458966" cy="648000"/>
            </a:xfrm>
            <a:custGeom>
              <a:avLst/>
              <a:gdLst>
                <a:gd name="T0" fmla="*/ 2147483646 w 67"/>
                <a:gd name="T1" fmla="*/ 2147483646 h 106"/>
                <a:gd name="T2" fmla="*/ 2147483646 w 67"/>
                <a:gd name="T3" fmla="*/ 2147483646 h 106"/>
                <a:gd name="T4" fmla="*/ 2147483646 w 67"/>
                <a:gd name="T5" fmla="*/ 2147483646 h 106"/>
                <a:gd name="T6" fmla="*/ 2147483646 w 67"/>
                <a:gd name="T7" fmla="*/ 2147483646 h 106"/>
                <a:gd name="T8" fmla="*/ 2147483646 w 67"/>
                <a:gd name="T9" fmla="*/ 2147483646 h 106"/>
                <a:gd name="T10" fmla="*/ 2147483646 w 67"/>
                <a:gd name="T11" fmla="*/ 2147483646 h 106"/>
                <a:gd name="T12" fmla="*/ 2147483646 w 67"/>
                <a:gd name="T13" fmla="*/ 2147483646 h 106"/>
                <a:gd name="T14" fmla="*/ 2147483646 w 67"/>
                <a:gd name="T15" fmla="*/ 2147483646 h 106"/>
                <a:gd name="T16" fmla="*/ 2147483646 w 67"/>
                <a:gd name="T17" fmla="*/ 2147483646 h 106"/>
                <a:gd name="T18" fmla="*/ 2147483646 w 67"/>
                <a:gd name="T19" fmla="*/ 2147483646 h 106"/>
                <a:gd name="T20" fmla="*/ 2147483646 w 67"/>
                <a:gd name="T21" fmla="*/ 2147483646 h 106"/>
                <a:gd name="T22" fmla="*/ 2147483646 w 67"/>
                <a:gd name="T23" fmla="*/ 2147483646 h 106"/>
                <a:gd name="T24" fmla="*/ 2147483646 w 67"/>
                <a:gd name="T25" fmla="*/ 2147483646 h 106"/>
                <a:gd name="T26" fmla="*/ 2147483646 w 67"/>
                <a:gd name="T27" fmla="*/ 2147483646 h 106"/>
                <a:gd name="T28" fmla="*/ 2147483646 w 67"/>
                <a:gd name="T29" fmla="*/ 2147483646 h 106"/>
                <a:gd name="T30" fmla="*/ 0 w 67"/>
                <a:gd name="T31" fmla="*/ 2147483646 h 106"/>
                <a:gd name="T32" fmla="*/ 2147483646 w 67"/>
                <a:gd name="T33" fmla="*/ 0 h 106"/>
                <a:gd name="T34" fmla="*/ 2147483646 w 67"/>
                <a:gd name="T35" fmla="*/ 2147483646 h 106"/>
                <a:gd name="T36" fmla="*/ 2147483646 w 67"/>
                <a:gd name="T37" fmla="*/ 2147483646 h 106"/>
                <a:gd name="T38" fmla="*/ 2147483646 w 67"/>
                <a:gd name="T39" fmla="*/ 2147483646 h 106"/>
                <a:gd name="T40" fmla="*/ 2147483646 w 67"/>
                <a:gd name="T41" fmla="*/ 2147483646 h 106"/>
                <a:gd name="T42" fmla="*/ 2147483646 w 67"/>
                <a:gd name="T43" fmla="*/ 2147483646 h 106"/>
                <a:gd name="T44" fmla="*/ 2147483646 w 67"/>
                <a:gd name="T45" fmla="*/ 2147483646 h 106"/>
                <a:gd name="T46" fmla="*/ 2147483646 w 67"/>
                <a:gd name="T47" fmla="*/ 2147483646 h 106"/>
                <a:gd name="T48" fmla="*/ 2147483646 w 67"/>
                <a:gd name="T49" fmla="*/ 2147483646 h 106"/>
                <a:gd name="T50" fmla="*/ 2147483646 w 67"/>
                <a:gd name="T51" fmla="*/ 2147483646 h 106"/>
                <a:gd name="T52" fmla="*/ 2147483646 w 67"/>
                <a:gd name="T53" fmla="*/ 2147483646 h 106"/>
                <a:gd name="T54" fmla="*/ 2147483646 w 67"/>
                <a:gd name="T55" fmla="*/ 2147483646 h 106"/>
                <a:gd name="T56" fmla="*/ 2147483646 w 67"/>
                <a:gd name="T57" fmla="*/ 2147483646 h 106"/>
                <a:gd name="T58" fmla="*/ 2147483646 w 67"/>
                <a:gd name="T59" fmla="*/ 2147483646 h 106"/>
                <a:gd name="T60" fmla="*/ 2147483646 w 67"/>
                <a:gd name="T61" fmla="*/ 2147483646 h 106"/>
                <a:gd name="T62" fmla="*/ 2147483646 w 67"/>
                <a:gd name="T63" fmla="*/ 2147483646 h 106"/>
                <a:gd name="T64" fmla="*/ 2147483646 w 67"/>
                <a:gd name="T65" fmla="*/ 2147483646 h 106"/>
                <a:gd name="T66" fmla="*/ 2147483646 w 67"/>
                <a:gd name="T67" fmla="*/ 2147483646 h 106"/>
                <a:gd name="T68" fmla="*/ 2147483646 w 67"/>
                <a:gd name="T69" fmla="*/ 2147483646 h 106"/>
                <a:gd name="T70" fmla="*/ 2147483646 w 67"/>
                <a:gd name="T71" fmla="*/ 2147483646 h 106"/>
                <a:gd name="T72" fmla="*/ 2147483646 w 67"/>
                <a:gd name="T73" fmla="*/ 2147483646 h 106"/>
                <a:gd name="T74" fmla="*/ 2147483646 w 67"/>
                <a:gd name="T75" fmla="*/ 2147483646 h 106"/>
                <a:gd name="T76" fmla="*/ 2147483646 w 67"/>
                <a:gd name="T77" fmla="*/ 2147483646 h 106"/>
                <a:gd name="T78" fmla="*/ 2147483646 w 67"/>
                <a:gd name="T79" fmla="*/ 2147483646 h 106"/>
                <a:gd name="T80" fmla="*/ 2147483646 w 67"/>
                <a:gd name="T81" fmla="*/ 2147483646 h 106"/>
                <a:gd name="T82" fmla="*/ 2147483646 w 67"/>
                <a:gd name="T83" fmla="*/ 2147483646 h 106"/>
                <a:gd name="T84" fmla="*/ 2147483646 w 67"/>
                <a:gd name="T85" fmla="*/ 2147483646 h 106"/>
                <a:gd name="T86" fmla="*/ 2147483646 w 67"/>
                <a:gd name="T87" fmla="*/ 2147483646 h 106"/>
                <a:gd name="T88" fmla="*/ 2147483646 w 67"/>
                <a:gd name="T89" fmla="*/ 2147483646 h 106"/>
                <a:gd name="T90" fmla="*/ 2147483646 w 67"/>
                <a:gd name="T91" fmla="*/ 2147483646 h 106"/>
                <a:gd name="T92" fmla="*/ 2147483646 w 67"/>
                <a:gd name="T93" fmla="*/ 2147483646 h 106"/>
                <a:gd name="T94" fmla="*/ 2147483646 w 67"/>
                <a:gd name="T95" fmla="*/ 2147483646 h 106"/>
                <a:gd name="T96" fmla="*/ 2147483646 w 67"/>
                <a:gd name="T97" fmla="*/ 2147483646 h 106"/>
                <a:gd name="T98" fmla="*/ 2147483646 w 67"/>
                <a:gd name="T99" fmla="*/ 2147483646 h 106"/>
                <a:gd name="T100" fmla="*/ 2147483646 w 67"/>
                <a:gd name="T101" fmla="*/ 2147483646 h 106"/>
                <a:gd name="T102" fmla="*/ 2147483646 w 67"/>
                <a:gd name="T103" fmla="*/ 2147483646 h 10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67"/>
                <a:gd name="T157" fmla="*/ 0 h 106"/>
                <a:gd name="T158" fmla="*/ 67 w 67"/>
                <a:gd name="T159" fmla="*/ 106 h 10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xmlns="" id="{DE17FE72-AF7E-4FC9-9BC6-EA1222BF9D64}"/>
                </a:ext>
              </a:extLst>
            </p:cNvPr>
            <p:cNvSpPr txBox="1"/>
            <p:nvPr/>
          </p:nvSpPr>
          <p:spPr>
            <a:xfrm>
              <a:off x="7428653" y="5003940"/>
              <a:ext cx="1330814" cy="40054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rPr>
                <a:t>Inspiration</a:t>
              </a:r>
            </a:p>
          </p:txBody>
        </p:sp>
      </p:grpSp>
      <p:grpSp>
        <p:nvGrpSpPr>
          <p:cNvPr id="16" name="组合 28">
            <a:extLst>
              <a:ext uri="{FF2B5EF4-FFF2-40B4-BE49-F238E27FC236}">
                <a16:creationId xmlns:a16="http://schemas.microsoft.com/office/drawing/2014/main" xmlns="" id="{C6C14680-7C8C-4CD5-9E36-BBBB44515C45}"/>
              </a:ext>
            </a:extLst>
          </p:cNvPr>
          <p:cNvGrpSpPr>
            <a:grpSpLocks/>
          </p:cNvGrpSpPr>
          <p:nvPr/>
        </p:nvGrpSpPr>
        <p:grpSpPr bwMode="auto">
          <a:xfrm>
            <a:off x="9591675" y="4594225"/>
            <a:ext cx="1671638" cy="809625"/>
            <a:chOff x="9591758" y="4594706"/>
            <a:chExt cx="1671676" cy="809779"/>
          </a:xfrm>
        </p:grpSpPr>
        <p:sp>
          <p:nvSpPr>
            <p:cNvPr id="25620" name="Freeform 245">
              <a:extLst>
                <a:ext uri="{FF2B5EF4-FFF2-40B4-BE49-F238E27FC236}">
                  <a16:creationId xmlns:a16="http://schemas.microsoft.com/office/drawing/2014/main" xmlns="" id="{C279C947-423B-42EB-A116-9EB9F8258DF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61969" y="4594706"/>
              <a:ext cx="739435" cy="490057"/>
            </a:xfrm>
            <a:custGeom>
              <a:avLst/>
              <a:gdLst>
                <a:gd name="T0" fmla="*/ 2147483646 w 115"/>
                <a:gd name="T1" fmla="*/ 0 h 76"/>
                <a:gd name="T2" fmla="*/ 2147483646 w 115"/>
                <a:gd name="T3" fmla="*/ 2147483646 h 76"/>
                <a:gd name="T4" fmla="*/ 2147483646 w 115"/>
                <a:gd name="T5" fmla="*/ 2147483646 h 76"/>
                <a:gd name="T6" fmla="*/ 2147483646 w 115"/>
                <a:gd name="T7" fmla="*/ 2147483646 h 76"/>
                <a:gd name="T8" fmla="*/ 2147483646 w 115"/>
                <a:gd name="T9" fmla="*/ 2147483646 h 76"/>
                <a:gd name="T10" fmla="*/ 2147483646 w 115"/>
                <a:gd name="T11" fmla="*/ 2147483646 h 76"/>
                <a:gd name="T12" fmla="*/ 2147483646 w 115"/>
                <a:gd name="T13" fmla="*/ 2147483646 h 76"/>
                <a:gd name="T14" fmla="*/ 2147483646 w 115"/>
                <a:gd name="T15" fmla="*/ 2147483646 h 76"/>
                <a:gd name="T16" fmla="*/ 2147483646 w 115"/>
                <a:gd name="T17" fmla="*/ 2147483646 h 76"/>
                <a:gd name="T18" fmla="*/ 2147483646 w 115"/>
                <a:gd name="T19" fmla="*/ 2147483646 h 76"/>
                <a:gd name="T20" fmla="*/ 2147483646 w 115"/>
                <a:gd name="T21" fmla="*/ 2147483646 h 76"/>
                <a:gd name="T22" fmla="*/ 2147483646 w 115"/>
                <a:gd name="T23" fmla="*/ 2147483646 h 76"/>
                <a:gd name="T24" fmla="*/ 2147483646 w 115"/>
                <a:gd name="T25" fmla="*/ 2147483646 h 76"/>
                <a:gd name="T26" fmla="*/ 2147483646 w 115"/>
                <a:gd name="T27" fmla="*/ 2147483646 h 76"/>
                <a:gd name="T28" fmla="*/ 2147483646 w 115"/>
                <a:gd name="T29" fmla="*/ 2147483646 h 76"/>
                <a:gd name="T30" fmla="*/ 2147483646 w 115"/>
                <a:gd name="T31" fmla="*/ 2147483646 h 76"/>
                <a:gd name="T32" fmla="*/ 2147483646 w 115"/>
                <a:gd name="T33" fmla="*/ 2147483646 h 76"/>
                <a:gd name="T34" fmla="*/ 2147483646 w 115"/>
                <a:gd name="T35" fmla="*/ 2147483646 h 76"/>
                <a:gd name="T36" fmla="*/ 2147483646 w 115"/>
                <a:gd name="T37" fmla="*/ 2147483646 h 76"/>
                <a:gd name="T38" fmla="*/ 2147483646 w 115"/>
                <a:gd name="T39" fmla="*/ 2147483646 h 76"/>
                <a:gd name="T40" fmla="*/ 2147483646 w 115"/>
                <a:gd name="T41" fmla="*/ 2147483646 h 76"/>
                <a:gd name="T42" fmla="*/ 2147483646 w 115"/>
                <a:gd name="T43" fmla="*/ 2147483646 h 76"/>
                <a:gd name="T44" fmla="*/ 2147483646 w 115"/>
                <a:gd name="T45" fmla="*/ 2147483646 h 76"/>
                <a:gd name="T46" fmla="*/ 2147483646 w 115"/>
                <a:gd name="T47" fmla="*/ 2147483646 h 76"/>
                <a:gd name="T48" fmla="*/ 2147483646 w 115"/>
                <a:gd name="T49" fmla="*/ 2147483646 h 76"/>
                <a:gd name="T50" fmla="*/ 2147483646 w 115"/>
                <a:gd name="T51" fmla="*/ 2147483646 h 76"/>
                <a:gd name="T52" fmla="*/ 2147483646 w 115"/>
                <a:gd name="T53" fmla="*/ 2147483646 h 76"/>
                <a:gd name="T54" fmla="*/ 2147483646 w 115"/>
                <a:gd name="T55" fmla="*/ 2147483646 h 76"/>
                <a:gd name="T56" fmla="*/ 2147483646 w 115"/>
                <a:gd name="T57" fmla="*/ 2147483646 h 76"/>
                <a:gd name="T58" fmla="*/ 2147483646 w 115"/>
                <a:gd name="T59" fmla="*/ 2147483646 h 76"/>
                <a:gd name="T60" fmla="*/ 2147483646 w 115"/>
                <a:gd name="T61" fmla="*/ 2147483646 h 76"/>
                <a:gd name="T62" fmla="*/ 2147483646 w 115"/>
                <a:gd name="T63" fmla="*/ 2147483646 h 76"/>
                <a:gd name="T64" fmla="*/ 2147483646 w 115"/>
                <a:gd name="T65" fmla="*/ 2147483646 h 76"/>
                <a:gd name="T66" fmla="*/ 2147483646 w 115"/>
                <a:gd name="T67" fmla="*/ 2147483646 h 7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15"/>
                <a:gd name="T103" fmla="*/ 0 h 76"/>
                <a:gd name="T104" fmla="*/ 115 w 115"/>
                <a:gd name="T105" fmla="*/ 76 h 7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15" h="76">
                  <a:moveTo>
                    <a:pt x="25" y="5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4" y="42"/>
                    <a:pt x="14" y="42"/>
                    <a:pt x="14" y="42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24" y="43"/>
                    <a:pt x="24" y="43"/>
                    <a:pt x="24" y="43"/>
                  </a:cubicBezTo>
                  <a:cubicBezTo>
                    <a:pt x="43" y="28"/>
                    <a:pt x="43" y="28"/>
                    <a:pt x="43" y="28"/>
                  </a:cubicBezTo>
                  <a:cubicBezTo>
                    <a:pt x="54" y="24"/>
                    <a:pt x="54" y="24"/>
                    <a:pt x="54" y="24"/>
                  </a:cubicBezTo>
                  <a:cubicBezTo>
                    <a:pt x="67" y="32"/>
                    <a:pt x="67" y="32"/>
                    <a:pt x="67" y="32"/>
                  </a:cubicBezTo>
                  <a:cubicBezTo>
                    <a:pt x="71" y="28"/>
                    <a:pt x="71" y="28"/>
                    <a:pt x="71" y="28"/>
                  </a:cubicBezTo>
                  <a:cubicBezTo>
                    <a:pt x="61" y="13"/>
                    <a:pt x="61" y="13"/>
                    <a:pt x="61" y="13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5" y="5"/>
                    <a:pt x="25" y="5"/>
                    <a:pt x="25" y="5"/>
                  </a:cubicBezTo>
                  <a:close/>
                  <a:moveTo>
                    <a:pt x="91" y="2"/>
                  </a:moveTo>
                  <a:cubicBezTo>
                    <a:pt x="115" y="32"/>
                    <a:pt x="115" y="32"/>
                    <a:pt x="115" y="32"/>
                  </a:cubicBezTo>
                  <a:cubicBezTo>
                    <a:pt x="103" y="42"/>
                    <a:pt x="103" y="42"/>
                    <a:pt x="103" y="42"/>
                  </a:cubicBezTo>
                  <a:cubicBezTo>
                    <a:pt x="100" y="38"/>
                    <a:pt x="100" y="38"/>
                    <a:pt x="100" y="38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84" y="46"/>
                    <a:pt x="84" y="46"/>
                    <a:pt x="84" y="46"/>
                  </a:cubicBezTo>
                  <a:cubicBezTo>
                    <a:pt x="78" y="49"/>
                    <a:pt x="71" y="55"/>
                    <a:pt x="70" y="62"/>
                  </a:cubicBezTo>
                  <a:cubicBezTo>
                    <a:pt x="74" y="69"/>
                    <a:pt x="74" y="69"/>
                    <a:pt x="74" y="69"/>
                  </a:cubicBezTo>
                  <a:cubicBezTo>
                    <a:pt x="73" y="71"/>
                    <a:pt x="73" y="71"/>
                    <a:pt x="73" y="71"/>
                  </a:cubicBezTo>
                  <a:cubicBezTo>
                    <a:pt x="71" y="73"/>
                    <a:pt x="69" y="74"/>
                    <a:pt x="67" y="76"/>
                  </a:cubicBezTo>
                  <a:cubicBezTo>
                    <a:pt x="65" y="75"/>
                    <a:pt x="63" y="73"/>
                    <a:pt x="61" y="72"/>
                  </a:cubicBezTo>
                  <a:cubicBezTo>
                    <a:pt x="61" y="69"/>
                    <a:pt x="64" y="65"/>
                    <a:pt x="64" y="64"/>
                  </a:cubicBezTo>
                  <a:cubicBezTo>
                    <a:pt x="63" y="63"/>
                    <a:pt x="63" y="63"/>
                    <a:pt x="63" y="63"/>
                  </a:cubicBezTo>
                  <a:cubicBezTo>
                    <a:pt x="61" y="66"/>
                    <a:pt x="55" y="71"/>
                    <a:pt x="53" y="73"/>
                  </a:cubicBezTo>
                  <a:cubicBezTo>
                    <a:pt x="51" y="72"/>
                    <a:pt x="49" y="71"/>
                    <a:pt x="46" y="69"/>
                  </a:cubicBezTo>
                  <a:cubicBezTo>
                    <a:pt x="47" y="67"/>
                    <a:pt x="52" y="61"/>
                    <a:pt x="53" y="59"/>
                  </a:cubicBezTo>
                  <a:cubicBezTo>
                    <a:pt x="52" y="58"/>
                    <a:pt x="52" y="58"/>
                    <a:pt x="52" y="58"/>
                  </a:cubicBezTo>
                  <a:cubicBezTo>
                    <a:pt x="48" y="63"/>
                    <a:pt x="43" y="67"/>
                    <a:pt x="40" y="68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7" y="57"/>
                    <a:pt x="43" y="52"/>
                    <a:pt x="48" y="48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43" y="49"/>
                    <a:pt x="35" y="56"/>
                    <a:pt x="31" y="59"/>
                  </a:cubicBezTo>
                  <a:cubicBezTo>
                    <a:pt x="27" y="58"/>
                    <a:pt x="25" y="56"/>
                    <a:pt x="24" y="52"/>
                  </a:cubicBezTo>
                  <a:cubicBezTo>
                    <a:pt x="32" y="45"/>
                    <a:pt x="41" y="37"/>
                    <a:pt x="50" y="30"/>
                  </a:cubicBezTo>
                  <a:cubicBezTo>
                    <a:pt x="55" y="29"/>
                    <a:pt x="55" y="29"/>
                    <a:pt x="55" y="29"/>
                  </a:cubicBezTo>
                  <a:cubicBezTo>
                    <a:pt x="69" y="37"/>
                    <a:pt x="69" y="37"/>
                    <a:pt x="69" y="37"/>
                  </a:cubicBezTo>
                  <a:cubicBezTo>
                    <a:pt x="76" y="30"/>
                    <a:pt x="76" y="30"/>
                    <a:pt x="76" y="30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72" y="17"/>
                    <a:pt x="74" y="16"/>
                    <a:pt x="76" y="15"/>
                  </a:cubicBezTo>
                  <a:cubicBezTo>
                    <a:pt x="89" y="27"/>
                    <a:pt x="89" y="27"/>
                    <a:pt x="89" y="27"/>
                  </a:cubicBezTo>
                  <a:cubicBezTo>
                    <a:pt x="90" y="26"/>
                    <a:pt x="90" y="26"/>
                    <a:pt x="90" y="26"/>
                  </a:cubicBezTo>
                  <a:cubicBezTo>
                    <a:pt x="81" y="14"/>
                    <a:pt x="81" y="14"/>
                    <a:pt x="81" y="14"/>
                  </a:cubicBezTo>
                  <a:cubicBezTo>
                    <a:pt x="81" y="14"/>
                    <a:pt x="81" y="14"/>
                    <a:pt x="81" y="14"/>
                  </a:cubicBezTo>
                  <a:cubicBezTo>
                    <a:pt x="79" y="12"/>
                    <a:pt x="79" y="12"/>
                    <a:pt x="79" y="12"/>
                  </a:cubicBezTo>
                  <a:cubicBezTo>
                    <a:pt x="91" y="2"/>
                    <a:pt x="91" y="2"/>
                    <a:pt x="91" y="2"/>
                  </a:cubicBezTo>
                  <a:close/>
                  <a:moveTo>
                    <a:pt x="97" y="52"/>
                  </a:moveTo>
                  <a:cubicBezTo>
                    <a:pt x="87" y="50"/>
                    <a:pt x="87" y="50"/>
                    <a:pt x="87" y="50"/>
                  </a:cubicBezTo>
                  <a:cubicBezTo>
                    <a:pt x="85" y="53"/>
                    <a:pt x="85" y="53"/>
                    <a:pt x="85" y="53"/>
                  </a:cubicBezTo>
                  <a:cubicBezTo>
                    <a:pt x="93" y="58"/>
                    <a:pt x="93" y="58"/>
                    <a:pt x="93" y="58"/>
                  </a:cubicBezTo>
                  <a:cubicBezTo>
                    <a:pt x="94" y="56"/>
                    <a:pt x="95" y="54"/>
                    <a:pt x="97" y="52"/>
                  </a:cubicBezTo>
                  <a:close/>
                  <a:moveTo>
                    <a:pt x="80" y="71"/>
                  </a:moveTo>
                  <a:cubicBezTo>
                    <a:pt x="82" y="70"/>
                    <a:pt x="84" y="68"/>
                    <a:pt x="86" y="67"/>
                  </a:cubicBezTo>
                  <a:cubicBezTo>
                    <a:pt x="78" y="61"/>
                    <a:pt x="78" y="61"/>
                    <a:pt x="78" y="61"/>
                  </a:cubicBezTo>
                  <a:cubicBezTo>
                    <a:pt x="76" y="63"/>
                    <a:pt x="76" y="63"/>
                    <a:pt x="76" y="63"/>
                  </a:cubicBezTo>
                  <a:cubicBezTo>
                    <a:pt x="80" y="71"/>
                    <a:pt x="80" y="71"/>
                    <a:pt x="80" y="71"/>
                  </a:cubicBezTo>
                  <a:close/>
                  <a:moveTo>
                    <a:pt x="87" y="65"/>
                  </a:moveTo>
                  <a:cubicBezTo>
                    <a:pt x="89" y="64"/>
                    <a:pt x="90" y="62"/>
                    <a:pt x="91" y="60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78" y="57"/>
                    <a:pt x="78" y="57"/>
                    <a:pt x="78" y="57"/>
                  </a:cubicBezTo>
                  <a:lnTo>
                    <a:pt x="87" y="6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xmlns="" id="{97838125-4885-47AC-938F-B4EB73B53E70}"/>
                </a:ext>
              </a:extLst>
            </p:cNvPr>
            <p:cNvSpPr txBox="1"/>
            <p:nvPr/>
          </p:nvSpPr>
          <p:spPr>
            <a:xfrm>
              <a:off x="9591758" y="5004359"/>
              <a:ext cx="1671676" cy="40012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rPr>
                <a:t>Responsibility</a:t>
              </a:r>
            </a:p>
          </p:txBody>
        </p:sp>
      </p:grpSp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4F40EC0E-C7BA-4B7B-BC0D-F7E01EDB9556}"/>
              </a:ext>
            </a:extLst>
          </p:cNvPr>
          <p:cNvSpPr/>
          <p:nvPr/>
        </p:nvSpPr>
        <p:spPr>
          <a:xfrm>
            <a:off x="947738" y="5251450"/>
            <a:ext cx="1852612" cy="8667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Just do what you love and believe in, and it will come naturally.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50000"/>
                </a:srgb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xmlns="" id="{2AED339D-9FE8-49C3-8E52-D1BC51E0D161}"/>
              </a:ext>
            </a:extLst>
          </p:cNvPr>
          <p:cNvSpPr/>
          <p:nvPr/>
        </p:nvSpPr>
        <p:spPr>
          <a:xfrm>
            <a:off x="3108325" y="5251450"/>
            <a:ext cx="1852613" cy="8667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Just do what you love and believe in, and it will come naturally.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50000"/>
                </a:srgb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xmlns="" id="{CB40512A-CB14-4B74-A26D-72357BD0F046}"/>
              </a:ext>
            </a:extLst>
          </p:cNvPr>
          <p:cNvSpPr/>
          <p:nvPr/>
        </p:nvSpPr>
        <p:spPr>
          <a:xfrm>
            <a:off x="5276850" y="5251450"/>
            <a:ext cx="1852613" cy="8667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Just do what you love and believe in, and it will come naturally.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50000"/>
                </a:srgb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xmlns="" id="{E151D38D-EFFF-4496-ABEF-46AAE7A7C0A7}"/>
              </a:ext>
            </a:extLst>
          </p:cNvPr>
          <p:cNvSpPr/>
          <p:nvPr/>
        </p:nvSpPr>
        <p:spPr>
          <a:xfrm>
            <a:off x="7427913" y="5251450"/>
            <a:ext cx="1852612" cy="8667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Just do what you love and believe in, and it will come naturally.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50000"/>
                </a:srgb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xmlns="" id="{31D65AD9-DCD1-4665-A0A0-BA8922E6F444}"/>
              </a:ext>
            </a:extLst>
          </p:cNvPr>
          <p:cNvSpPr/>
          <p:nvPr/>
        </p:nvSpPr>
        <p:spPr>
          <a:xfrm>
            <a:off x="9591675" y="5251450"/>
            <a:ext cx="1852613" cy="8667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Just do what you love and believe in, and it will come naturally.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50000"/>
                </a:srgb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084117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850"/>
                            </p:stCondLst>
                            <p:childTnLst>
                              <p:par>
                                <p:cTn id="1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35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5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3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7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3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05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3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38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29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1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1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1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1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4" grpId="0"/>
      <p:bldP spid="5" grpId="0"/>
      <p:bldP spid="7" grpId="0"/>
      <p:bldP spid="8" grpId="0"/>
      <p:bldP spid="11" grpId="0"/>
      <p:bldP spid="22" grpId="0"/>
      <p:bldP spid="23" grpId="0"/>
      <p:bldP spid="24" grpId="0"/>
      <p:bldP spid="25" grpId="0"/>
      <p:bldP spid="2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:a16="http://schemas.microsoft.com/office/drawing/2014/main" xmlns="" id="{227F6254-04F6-48A7-8BAD-B156ECD04D1E}"/>
              </a:ext>
            </a:extLst>
          </p:cNvPr>
          <p:cNvSpPr/>
          <p:nvPr/>
        </p:nvSpPr>
        <p:spPr>
          <a:xfrm>
            <a:off x="0" y="0"/>
            <a:ext cx="215900" cy="122396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E50B1965-9036-4C36-9FB8-657C4A0A9A71}"/>
              </a:ext>
            </a:extLst>
          </p:cNvPr>
          <p:cNvSpPr txBox="1"/>
          <p:nvPr/>
        </p:nvSpPr>
        <p:spPr>
          <a:xfrm>
            <a:off x="231775" y="276225"/>
            <a:ext cx="5775325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COMPANY HISTORY</a:t>
            </a:r>
            <a:endParaRPr kumimoji="0" lang="zh-CN" altLang="en-US" sz="40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Arial Black" panose="020B0A040201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658B8DB2-36FF-4415-97E7-9C1F47B8D9AC}"/>
              </a:ext>
            </a:extLst>
          </p:cNvPr>
          <p:cNvSpPr txBox="1"/>
          <p:nvPr/>
        </p:nvSpPr>
        <p:spPr>
          <a:xfrm>
            <a:off x="255588" y="779463"/>
            <a:ext cx="5508625" cy="5222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This page is perfect for 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introduction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cxnSp>
        <p:nvCxnSpPr>
          <p:cNvPr id="78" name="直接连接符 77">
            <a:extLst>
              <a:ext uri="{FF2B5EF4-FFF2-40B4-BE49-F238E27FC236}">
                <a16:creationId xmlns:a16="http://schemas.microsoft.com/office/drawing/2014/main" xmlns="" id="{1F0FF9AC-11DA-428C-B444-4E311EAE3418}"/>
              </a:ext>
            </a:extLst>
          </p:cNvPr>
          <p:cNvCxnSpPr/>
          <p:nvPr/>
        </p:nvCxnSpPr>
        <p:spPr>
          <a:xfrm>
            <a:off x="-171450" y="3429000"/>
            <a:ext cx="12549188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椭圆 78">
            <a:extLst>
              <a:ext uri="{FF2B5EF4-FFF2-40B4-BE49-F238E27FC236}">
                <a16:creationId xmlns:a16="http://schemas.microsoft.com/office/drawing/2014/main" xmlns="" id="{DB37BDFB-079D-4296-9934-C8A2CB647C7C}"/>
              </a:ext>
            </a:extLst>
          </p:cNvPr>
          <p:cNvSpPr/>
          <p:nvPr/>
        </p:nvSpPr>
        <p:spPr>
          <a:xfrm>
            <a:off x="2000250" y="3171825"/>
            <a:ext cx="514350" cy="51435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0" name="椭圆 79">
            <a:extLst>
              <a:ext uri="{FF2B5EF4-FFF2-40B4-BE49-F238E27FC236}">
                <a16:creationId xmlns:a16="http://schemas.microsoft.com/office/drawing/2014/main" xmlns="" id="{9F2D3939-DBBD-47A0-8589-2E98ACD4CEA9}"/>
              </a:ext>
            </a:extLst>
          </p:cNvPr>
          <p:cNvSpPr/>
          <p:nvPr/>
        </p:nvSpPr>
        <p:spPr>
          <a:xfrm>
            <a:off x="5842000" y="3167063"/>
            <a:ext cx="514350" cy="514350"/>
          </a:xfrm>
          <a:prstGeom prst="ellipse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1" name="椭圆 80">
            <a:extLst>
              <a:ext uri="{FF2B5EF4-FFF2-40B4-BE49-F238E27FC236}">
                <a16:creationId xmlns:a16="http://schemas.microsoft.com/office/drawing/2014/main" xmlns="" id="{2817109B-D7BD-4AE7-802C-65606643FBEC}"/>
              </a:ext>
            </a:extLst>
          </p:cNvPr>
          <p:cNvSpPr/>
          <p:nvPr/>
        </p:nvSpPr>
        <p:spPr>
          <a:xfrm>
            <a:off x="9682163" y="3171825"/>
            <a:ext cx="514350" cy="51435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2" name="文本框 81">
            <a:extLst>
              <a:ext uri="{FF2B5EF4-FFF2-40B4-BE49-F238E27FC236}">
                <a16:creationId xmlns:a16="http://schemas.microsoft.com/office/drawing/2014/main" xmlns="" id="{53C3E7C5-4BC5-4D37-B4EC-688205F7DD85}"/>
              </a:ext>
            </a:extLst>
          </p:cNvPr>
          <p:cNvSpPr txBox="1"/>
          <p:nvPr/>
        </p:nvSpPr>
        <p:spPr>
          <a:xfrm>
            <a:off x="1593850" y="3587750"/>
            <a:ext cx="1327150" cy="7699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2009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3" name="文本框 82">
            <a:extLst>
              <a:ext uri="{FF2B5EF4-FFF2-40B4-BE49-F238E27FC236}">
                <a16:creationId xmlns:a16="http://schemas.microsoft.com/office/drawing/2014/main" xmlns="" id="{0D2C7B08-7A1E-44F9-ABA9-BE5704EA6FF7}"/>
              </a:ext>
            </a:extLst>
          </p:cNvPr>
          <p:cNvSpPr txBox="1"/>
          <p:nvPr/>
        </p:nvSpPr>
        <p:spPr>
          <a:xfrm>
            <a:off x="5435600" y="3587750"/>
            <a:ext cx="1325563" cy="7699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2010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4" name="文本框 83">
            <a:extLst>
              <a:ext uri="{FF2B5EF4-FFF2-40B4-BE49-F238E27FC236}">
                <a16:creationId xmlns:a16="http://schemas.microsoft.com/office/drawing/2014/main" xmlns="" id="{4D42A33A-C12B-4317-8B97-16E9BF66D3B6}"/>
              </a:ext>
            </a:extLst>
          </p:cNvPr>
          <p:cNvSpPr txBox="1"/>
          <p:nvPr/>
        </p:nvSpPr>
        <p:spPr>
          <a:xfrm>
            <a:off x="9277350" y="3587750"/>
            <a:ext cx="1325563" cy="7699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2011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5" name="矩形 84">
            <a:extLst>
              <a:ext uri="{FF2B5EF4-FFF2-40B4-BE49-F238E27FC236}">
                <a16:creationId xmlns:a16="http://schemas.microsoft.com/office/drawing/2014/main" xmlns="" id="{12BD61FD-C836-4A98-9FDA-5F3E98B63369}"/>
              </a:ext>
            </a:extLst>
          </p:cNvPr>
          <p:cNvSpPr/>
          <p:nvPr/>
        </p:nvSpPr>
        <p:spPr>
          <a:xfrm>
            <a:off x="523875" y="4164013"/>
            <a:ext cx="3457575" cy="23082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By faith I mean a vision of good one cherishes and the enthusiasm that pushes one to seek its fulfillment regardless of obstacles. Faith is a dynamic power that breaks the chain of routine and gives a new, fine turn to old commonplaces. 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6" name="矩形 85">
            <a:extLst>
              <a:ext uri="{FF2B5EF4-FFF2-40B4-BE49-F238E27FC236}">
                <a16:creationId xmlns:a16="http://schemas.microsoft.com/office/drawing/2014/main" xmlns="" id="{0A3A27B6-5014-4C0E-BE66-A88771D74B21}"/>
              </a:ext>
            </a:extLst>
          </p:cNvPr>
          <p:cNvSpPr/>
          <p:nvPr/>
        </p:nvSpPr>
        <p:spPr>
          <a:xfrm>
            <a:off x="4367213" y="4164013"/>
            <a:ext cx="3457575" cy="23082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By faith I mean a vision of good one cherishes and the enthusiasm that pushes one to seek its fulfillment regardless of obstacles. Faith is a dynamic power that breaks the chain of routine and gives a new, fine turn to old commonplaces. 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7" name="矩形 86">
            <a:extLst>
              <a:ext uri="{FF2B5EF4-FFF2-40B4-BE49-F238E27FC236}">
                <a16:creationId xmlns:a16="http://schemas.microsoft.com/office/drawing/2014/main" xmlns="" id="{C7488120-7809-4545-8F09-C10A2D66AD94}"/>
              </a:ext>
            </a:extLst>
          </p:cNvPr>
          <p:cNvSpPr/>
          <p:nvPr/>
        </p:nvSpPr>
        <p:spPr>
          <a:xfrm>
            <a:off x="8210550" y="4164013"/>
            <a:ext cx="3457575" cy="23082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By faith I mean a vision of good one cherishes and the enthusiasm that pushes one to seek its fulfillment regardless of obstacles. Faith is a dynamic power that breaks the chain of routine and gives a new, fine turn to old commonplaces. 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8" name="Freeform 14">
            <a:extLst>
              <a:ext uri="{FF2B5EF4-FFF2-40B4-BE49-F238E27FC236}">
                <a16:creationId xmlns:a16="http://schemas.microsoft.com/office/drawing/2014/main" xmlns="" id="{70D3795C-2C62-48E0-A210-5F54C87878C2}"/>
              </a:ext>
            </a:extLst>
          </p:cNvPr>
          <p:cNvSpPr>
            <a:spLocks noEditPoints="1"/>
          </p:cNvSpPr>
          <p:nvPr/>
        </p:nvSpPr>
        <p:spPr bwMode="auto">
          <a:xfrm>
            <a:off x="1593850" y="1855788"/>
            <a:ext cx="1333500" cy="928687"/>
          </a:xfrm>
          <a:custGeom>
            <a:avLst/>
            <a:gdLst>
              <a:gd name="T0" fmla="*/ 2147483646 w 112"/>
              <a:gd name="T1" fmla="*/ 2147483646 h 77"/>
              <a:gd name="T2" fmla="*/ 2147483646 w 112"/>
              <a:gd name="T3" fmla="*/ 2147483646 h 77"/>
              <a:gd name="T4" fmla="*/ 2147483646 w 112"/>
              <a:gd name="T5" fmla="*/ 2147483646 h 77"/>
              <a:gd name="T6" fmla="*/ 2147483646 w 112"/>
              <a:gd name="T7" fmla="*/ 2147483646 h 77"/>
              <a:gd name="T8" fmla="*/ 2147483646 w 112"/>
              <a:gd name="T9" fmla="*/ 2147483646 h 77"/>
              <a:gd name="T10" fmla="*/ 0 w 112"/>
              <a:gd name="T11" fmla="*/ 2147483646 h 77"/>
              <a:gd name="T12" fmla="*/ 2147483646 w 112"/>
              <a:gd name="T13" fmla="*/ 2147483646 h 77"/>
              <a:gd name="T14" fmla="*/ 2147483646 w 112"/>
              <a:gd name="T15" fmla="*/ 2147483646 h 77"/>
              <a:gd name="T16" fmla="*/ 2147483646 w 112"/>
              <a:gd name="T17" fmla="*/ 2147483646 h 77"/>
              <a:gd name="T18" fmla="*/ 2147483646 w 112"/>
              <a:gd name="T19" fmla="*/ 2147483646 h 77"/>
              <a:gd name="T20" fmla="*/ 2147483646 w 112"/>
              <a:gd name="T21" fmla="*/ 2147483646 h 77"/>
              <a:gd name="T22" fmla="*/ 2147483646 w 112"/>
              <a:gd name="T23" fmla="*/ 2147483646 h 77"/>
              <a:gd name="T24" fmla="*/ 2147483646 w 112"/>
              <a:gd name="T25" fmla="*/ 2147483646 h 77"/>
              <a:gd name="T26" fmla="*/ 2147483646 w 112"/>
              <a:gd name="T27" fmla="*/ 2147483646 h 77"/>
              <a:gd name="T28" fmla="*/ 2147483646 w 112"/>
              <a:gd name="T29" fmla="*/ 2147483646 h 77"/>
              <a:gd name="T30" fmla="*/ 2147483646 w 112"/>
              <a:gd name="T31" fmla="*/ 2147483646 h 77"/>
              <a:gd name="T32" fmla="*/ 2147483646 w 112"/>
              <a:gd name="T33" fmla="*/ 2147483646 h 77"/>
              <a:gd name="T34" fmla="*/ 2147483646 w 112"/>
              <a:gd name="T35" fmla="*/ 2147483646 h 77"/>
              <a:gd name="T36" fmla="*/ 2147483646 w 112"/>
              <a:gd name="T37" fmla="*/ 2147483646 h 77"/>
              <a:gd name="T38" fmla="*/ 2147483646 w 112"/>
              <a:gd name="T39" fmla="*/ 2147483646 h 77"/>
              <a:gd name="T40" fmla="*/ 2147483646 w 112"/>
              <a:gd name="T41" fmla="*/ 2147483646 h 77"/>
              <a:gd name="T42" fmla="*/ 2147483646 w 112"/>
              <a:gd name="T43" fmla="*/ 2147483646 h 77"/>
              <a:gd name="T44" fmla="*/ 2147483646 w 112"/>
              <a:gd name="T45" fmla="*/ 2147483646 h 77"/>
              <a:gd name="T46" fmla="*/ 2147483646 w 112"/>
              <a:gd name="T47" fmla="*/ 2147483646 h 77"/>
              <a:gd name="T48" fmla="*/ 2147483646 w 112"/>
              <a:gd name="T49" fmla="*/ 2147483646 h 77"/>
              <a:gd name="T50" fmla="*/ 2147483646 w 112"/>
              <a:gd name="T51" fmla="*/ 2147483646 h 77"/>
              <a:gd name="T52" fmla="*/ 2147483646 w 112"/>
              <a:gd name="T53" fmla="*/ 2147483646 h 77"/>
              <a:gd name="T54" fmla="*/ 2147483646 w 112"/>
              <a:gd name="T55" fmla="*/ 2147483646 h 77"/>
              <a:gd name="T56" fmla="*/ 2147483646 w 112"/>
              <a:gd name="T57" fmla="*/ 2147483646 h 77"/>
              <a:gd name="T58" fmla="*/ 2147483646 w 112"/>
              <a:gd name="T59" fmla="*/ 2147483646 h 77"/>
              <a:gd name="T60" fmla="*/ 2147483646 w 112"/>
              <a:gd name="T61" fmla="*/ 2147483646 h 77"/>
              <a:gd name="T62" fmla="*/ 2147483646 w 112"/>
              <a:gd name="T63" fmla="*/ 2147483646 h 77"/>
              <a:gd name="T64" fmla="*/ 2147483646 w 112"/>
              <a:gd name="T65" fmla="*/ 2147483646 h 77"/>
              <a:gd name="T66" fmla="*/ 2147483646 w 112"/>
              <a:gd name="T67" fmla="*/ 2147483646 h 77"/>
              <a:gd name="T68" fmla="*/ 2147483646 w 112"/>
              <a:gd name="T69" fmla="*/ 2147483646 h 77"/>
              <a:gd name="T70" fmla="*/ 2147483646 w 112"/>
              <a:gd name="T71" fmla="*/ 2147483646 h 77"/>
              <a:gd name="T72" fmla="*/ 2147483646 w 112"/>
              <a:gd name="T73" fmla="*/ 2147483646 h 77"/>
              <a:gd name="T74" fmla="*/ 2147483646 w 112"/>
              <a:gd name="T75" fmla="*/ 2147483646 h 77"/>
              <a:gd name="T76" fmla="*/ 2147483646 w 112"/>
              <a:gd name="T77" fmla="*/ 2147483646 h 77"/>
              <a:gd name="T78" fmla="*/ 2147483646 w 112"/>
              <a:gd name="T79" fmla="*/ 2147483646 h 77"/>
              <a:gd name="T80" fmla="*/ 2147483646 w 112"/>
              <a:gd name="T81" fmla="*/ 2147483646 h 77"/>
              <a:gd name="T82" fmla="*/ 2147483646 w 112"/>
              <a:gd name="T83" fmla="*/ 2147483646 h 77"/>
              <a:gd name="T84" fmla="*/ 2147483646 w 112"/>
              <a:gd name="T85" fmla="*/ 2147483646 h 77"/>
              <a:gd name="T86" fmla="*/ 2147483646 w 112"/>
              <a:gd name="T87" fmla="*/ 2147483646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112"/>
              <a:gd name="T133" fmla="*/ 0 h 77"/>
              <a:gd name="T134" fmla="*/ 112 w 112"/>
              <a:gd name="T135" fmla="*/ 77 h 77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9" name="Freeform 10">
            <a:extLst>
              <a:ext uri="{FF2B5EF4-FFF2-40B4-BE49-F238E27FC236}">
                <a16:creationId xmlns:a16="http://schemas.microsoft.com/office/drawing/2014/main" xmlns="" id="{70D915C4-AE7D-48F2-BBC0-65C516F36778}"/>
              </a:ext>
            </a:extLst>
          </p:cNvPr>
          <p:cNvSpPr>
            <a:spLocks noEditPoints="1"/>
          </p:cNvSpPr>
          <p:nvPr/>
        </p:nvSpPr>
        <p:spPr bwMode="auto">
          <a:xfrm>
            <a:off x="5548313" y="1711325"/>
            <a:ext cx="1095375" cy="1217613"/>
          </a:xfrm>
          <a:custGeom>
            <a:avLst/>
            <a:gdLst>
              <a:gd name="T0" fmla="*/ 2147483646 w 77"/>
              <a:gd name="T1" fmla="*/ 2147483646 h 86"/>
              <a:gd name="T2" fmla="*/ 2147483646 w 77"/>
              <a:gd name="T3" fmla="*/ 2147483646 h 86"/>
              <a:gd name="T4" fmla="*/ 2147483646 w 77"/>
              <a:gd name="T5" fmla="*/ 2147483646 h 86"/>
              <a:gd name="T6" fmla="*/ 2147483646 w 77"/>
              <a:gd name="T7" fmla="*/ 2147483646 h 86"/>
              <a:gd name="T8" fmla="*/ 2147483646 w 77"/>
              <a:gd name="T9" fmla="*/ 2147483646 h 86"/>
              <a:gd name="T10" fmla="*/ 2147483646 w 77"/>
              <a:gd name="T11" fmla="*/ 2147483646 h 86"/>
              <a:gd name="T12" fmla="*/ 2147483646 w 77"/>
              <a:gd name="T13" fmla="*/ 2147483646 h 86"/>
              <a:gd name="T14" fmla="*/ 2147483646 w 77"/>
              <a:gd name="T15" fmla="*/ 2147483646 h 86"/>
              <a:gd name="T16" fmla="*/ 2147483646 w 77"/>
              <a:gd name="T17" fmla="*/ 2147483646 h 86"/>
              <a:gd name="T18" fmla="*/ 2147483646 w 77"/>
              <a:gd name="T19" fmla="*/ 2147483646 h 86"/>
              <a:gd name="T20" fmla="*/ 2147483646 w 77"/>
              <a:gd name="T21" fmla="*/ 2147483646 h 86"/>
              <a:gd name="T22" fmla="*/ 2147483646 w 77"/>
              <a:gd name="T23" fmla="*/ 2147483646 h 86"/>
              <a:gd name="T24" fmla="*/ 2147483646 w 77"/>
              <a:gd name="T25" fmla="*/ 2147483646 h 86"/>
              <a:gd name="T26" fmla="*/ 2147483646 w 77"/>
              <a:gd name="T27" fmla="*/ 2147483646 h 86"/>
              <a:gd name="T28" fmla="*/ 2147483646 w 77"/>
              <a:gd name="T29" fmla="*/ 2147483646 h 86"/>
              <a:gd name="T30" fmla="*/ 2147483646 w 77"/>
              <a:gd name="T31" fmla="*/ 2147483646 h 86"/>
              <a:gd name="T32" fmla="*/ 2147483646 w 77"/>
              <a:gd name="T33" fmla="*/ 2147483646 h 86"/>
              <a:gd name="T34" fmla="*/ 2147483646 w 77"/>
              <a:gd name="T35" fmla="*/ 2147483646 h 86"/>
              <a:gd name="T36" fmla="*/ 2147483646 w 77"/>
              <a:gd name="T37" fmla="*/ 2147483646 h 86"/>
              <a:gd name="T38" fmla="*/ 2147483646 w 77"/>
              <a:gd name="T39" fmla="*/ 2147483646 h 86"/>
              <a:gd name="T40" fmla="*/ 2147483646 w 77"/>
              <a:gd name="T41" fmla="*/ 2147483646 h 86"/>
              <a:gd name="T42" fmla="*/ 2147483646 w 77"/>
              <a:gd name="T43" fmla="*/ 2147483646 h 86"/>
              <a:gd name="T44" fmla="*/ 2147483646 w 77"/>
              <a:gd name="T45" fmla="*/ 2147483646 h 86"/>
              <a:gd name="T46" fmla="*/ 2147483646 w 77"/>
              <a:gd name="T47" fmla="*/ 2147483646 h 86"/>
              <a:gd name="T48" fmla="*/ 2147483646 w 77"/>
              <a:gd name="T49" fmla="*/ 2147483646 h 86"/>
              <a:gd name="T50" fmla="*/ 2147483646 w 77"/>
              <a:gd name="T51" fmla="*/ 2147483646 h 86"/>
              <a:gd name="T52" fmla="*/ 2147483646 w 77"/>
              <a:gd name="T53" fmla="*/ 2147483646 h 86"/>
              <a:gd name="T54" fmla="*/ 2147483646 w 77"/>
              <a:gd name="T55" fmla="*/ 2147483646 h 86"/>
              <a:gd name="T56" fmla="*/ 2147483646 w 77"/>
              <a:gd name="T57" fmla="*/ 2147483646 h 86"/>
              <a:gd name="T58" fmla="*/ 2147483646 w 77"/>
              <a:gd name="T59" fmla="*/ 2147483646 h 86"/>
              <a:gd name="T60" fmla="*/ 2147483646 w 77"/>
              <a:gd name="T61" fmla="*/ 2147483646 h 86"/>
              <a:gd name="T62" fmla="*/ 2147483646 w 77"/>
              <a:gd name="T63" fmla="*/ 2147483646 h 86"/>
              <a:gd name="T64" fmla="*/ 2147483646 w 77"/>
              <a:gd name="T65" fmla="*/ 2147483646 h 86"/>
              <a:gd name="T66" fmla="*/ 2147483646 w 77"/>
              <a:gd name="T67" fmla="*/ 2147483646 h 86"/>
              <a:gd name="T68" fmla="*/ 2147483646 w 77"/>
              <a:gd name="T69" fmla="*/ 2147483646 h 86"/>
              <a:gd name="T70" fmla="*/ 2147483646 w 77"/>
              <a:gd name="T71" fmla="*/ 2147483646 h 86"/>
              <a:gd name="T72" fmla="*/ 2147483646 w 77"/>
              <a:gd name="T73" fmla="*/ 2147483646 h 86"/>
              <a:gd name="T74" fmla="*/ 2147483646 w 77"/>
              <a:gd name="T75" fmla="*/ 2147483646 h 86"/>
              <a:gd name="T76" fmla="*/ 2147483646 w 77"/>
              <a:gd name="T77" fmla="*/ 2147483646 h 86"/>
              <a:gd name="T78" fmla="*/ 2147483646 w 77"/>
              <a:gd name="T79" fmla="*/ 2147483646 h 86"/>
              <a:gd name="T80" fmla="*/ 2147483646 w 77"/>
              <a:gd name="T81" fmla="*/ 2147483646 h 8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77"/>
              <a:gd name="T124" fmla="*/ 0 h 86"/>
              <a:gd name="T125" fmla="*/ 77 w 77"/>
              <a:gd name="T126" fmla="*/ 86 h 8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77" h="86">
                <a:moveTo>
                  <a:pt x="13" y="8"/>
                </a:moveTo>
                <a:cubicBezTo>
                  <a:pt x="20" y="2"/>
                  <a:pt x="29" y="0"/>
                  <a:pt x="38" y="1"/>
                </a:cubicBezTo>
                <a:cubicBezTo>
                  <a:pt x="46" y="2"/>
                  <a:pt x="54" y="6"/>
                  <a:pt x="59" y="13"/>
                </a:cubicBezTo>
                <a:cubicBezTo>
                  <a:pt x="65" y="21"/>
                  <a:pt x="67" y="29"/>
                  <a:pt x="66" y="38"/>
                </a:cubicBezTo>
                <a:cubicBezTo>
                  <a:pt x="65" y="44"/>
                  <a:pt x="63" y="50"/>
                  <a:pt x="58" y="55"/>
                </a:cubicBezTo>
                <a:cubicBezTo>
                  <a:pt x="60" y="56"/>
                  <a:pt x="62" y="57"/>
                  <a:pt x="64" y="59"/>
                </a:cubicBezTo>
                <a:cubicBezTo>
                  <a:pt x="74" y="72"/>
                  <a:pt x="74" y="72"/>
                  <a:pt x="74" y="72"/>
                </a:cubicBezTo>
                <a:cubicBezTo>
                  <a:pt x="77" y="76"/>
                  <a:pt x="76" y="81"/>
                  <a:pt x="73" y="84"/>
                </a:cubicBezTo>
                <a:cubicBezTo>
                  <a:pt x="73" y="84"/>
                  <a:pt x="73" y="84"/>
                  <a:pt x="73" y="84"/>
                </a:cubicBezTo>
                <a:cubicBezTo>
                  <a:pt x="69" y="86"/>
                  <a:pt x="64" y="86"/>
                  <a:pt x="62" y="82"/>
                </a:cubicBezTo>
                <a:cubicBezTo>
                  <a:pt x="51" y="68"/>
                  <a:pt x="51" y="68"/>
                  <a:pt x="51" y="68"/>
                </a:cubicBezTo>
                <a:cubicBezTo>
                  <a:pt x="50" y="67"/>
                  <a:pt x="49" y="65"/>
                  <a:pt x="49" y="63"/>
                </a:cubicBezTo>
                <a:cubicBezTo>
                  <a:pt x="43" y="66"/>
                  <a:pt x="36" y="67"/>
                  <a:pt x="30" y="66"/>
                </a:cubicBezTo>
                <a:cubicBezTo>
                  <a:pt x="21" y="65"/>
                  <a:pt x="13" y="61"/>
                  <a:pt x="8" y="54"/>
                </a:cubicBezTo>
                <a:cubicBezTo>
                  <a:pt x="2" y="47"/>
                  <a:pt x="0" y="38"/>
                  <a:pt x="1" y="30"/>
                </a:cubicBezTo>
                <a:cubicBezTo>
                  <a:pt x="2" y="21"/>
                  <a:pt x="6" y="13"/>
                  <a:pt x="13" y="8"/>
                </a:cubicBezTo>
                <a:close/>
                <a:moveTo>
                  <a:pt x="30" y="49"/>
                </a:moveTo>
                <a:cubicBezTo>
                  <a:pt x="38" y="49"/>
                  <a:pt x="38" y="49"/>
                  <a:pt x="38" y="49"/>
                </a:cubicBezTo>
                <a:cubicBezTo>
                  <a:pt x="38" y="40"/>
                  <a:pt x="38" y="40"/>
                  <a:pt x="38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32"/>
                  <a:pt x="47" y="32"/>
                  <a:pt x="47" y="32"/>
                </a:cubicBezTo>
                <a:cubicBezTo>
                  <a:pt x="38" y="32"/>
                  <a:pt x="38" y="32"/>
                  <a:pt x="38" y="32"/>
                </a:cubicBezTo>
                <a:cubicBezTo>
                  <a:pt x="38" y="23"/>
                  <a:pt x="38" y="23"/>
                  <a:pt x="38" y="23"/>
                </a:cubicBezTo>
                <a:cubicBezTo>
                  <a:pt x="30" y="23"/>
                  <a:pt x="30" y="23"/>
                  <a:pt x="30" y="23"/>
                </a:cubicBezTo>
                <a:cubicBezTo>
                  <a:pt x="30" y="32"/>
                  <a:pt x="30" y="32"/>
                  <a:pt x="30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40"/>
                  <a:pt x="21" y="40"/>
                  <a:pt x="21" y="40"/>
                </a:cubicBezTo>
                <a:cubicBezTo>
                  <a:pt x="30" y="40"/>
                  <a:pt x="30" y="40"/>
                  <a:pt x="30" y="40"/>
                </a:cubicBezTo>
                <a:cubicBezTo>
                  <a:pt x="30" y="49"/>
                  <a:pt x="30" y="49"/>
                  <a:pt x="30" y="49"/>
                </a:cubicBezTo>
                <a:close/>
                <a:moveTo>
                  <a:pt x="18" y="36"/>
                </a:moveTo>
                <a:cubicBezTo>
                  <a:pt x="22" y="26"/>
                  <a:pt x="31" y="21"/>
                  <a:pt x="43" y="19"/>
                </a:cubicBezTo>
                <a:cubicBezTo>
                  <a:pt x="31" y="11"/>
                  <a:pt x="16" y="22"/>
                  <a:pt x="18" y="36"/>
                </a:cubicBezTo>
                <a:close/>
                <a:moveTo>
                  <a:pt x="36" y="12"/>
                </a:moveTo>
                <a:cubicBezTo>
                  <a:pt x="31" y="11"/>
                  <a:pt x="25" y="13"/>
                  <a:pt x="20" y="16"/>
                </a:cubicBezTo>
                <a:cubicBezTo>
                  <a:pt x="15" y="20"/>
                  <a:pt x="13" y="25"/>
                  <a:pt x="12" y="31"/>
                </a:cubicBezTo>
                <a:cubicBezTo>
                  <a:pt x="11" y="37"/>
                  <a:pt x="13" y="42"/>
                  <a:pt x="16" y="47"/>
                </a:cubicBezTo>
                <a:cubicBezTo>
                  <a:pt x="20" y="52"/>
                  <a:pt x="25" y="55"/>
                  <a:pt x="31" y="55"/>
                </a:cubicBezTo>
                <a:cubicBezTo>
                  <a:pt x="36" y="56"/>
                  <a:pt x="42" y="55"/>
                  <a:pt x="47" y="51"/>
                </a:cubicBezTo>
                <a:cubicBezTo>
                  <a:pt x="52" y="47"/>
                  <a:pt x="55" y="42"/>
                  <a:pt x="55" y="36"/>
                </a:cubicBezTo>
                <a:cubicBezTo>
                  <a:pt x="56" y="31"/>
                  <a:pt x="54" y="25"/>
                  <a:pt x="51" y="20"/>
                </a:cubicBezTo>
                <a:cubicBezTo>
                  <a:pt x="47" y="15"/>
                  <a:pt x="42" y="13"/>
                  <a:pt x="36" y="12"/>
                </a:cubicBezTo>
                <a:close/>
              </a:path>
            </a:pathLst>
          </a:cu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0" name="Freeform 19">
            <a:extLst>
              <a:ext uri="{FF2B5EF4-FFF2-40B4-BE49-F238E27FC236}">
                <a16:creationId xmlns:a16="http://schemas.microsoft.com/office/drawing/2014/main" xmlns="" id="{DC7D6170-D162-4A24-92FF-3588059D999E}"/>
              </a:ext>
            </a:extLst>
          </p:cNvPr>
          <p:cNvSpPr>
            <a:spLocks noEditPoints="1"/>
          </p:cNvSpPr>
          <p:nvPr/>
        </p:nvSpPr>
        <p:spPr bwMode="auto">
          <a:xfrm>
            <a:off x="9475788" y="1697038"/>
            <a:ext cx="984250" cy="1246187"/>
          </a:xfrm>
          <a:custGeom>
            <a:avLst/>
            <a:gdLst>
              <a:gd name="T0" fmla="*/ 0 w 77"/>
              <a:gd name="T1" fmla="*/ 2147483646 h 98"/>
              <a:gd name="T2" fmla="*/ 2147483646 w 77"/>
              <a:gd name="T3" fmla="*/ 2147483646 h 98"/>
              <a:gd name="T4" fmla="*/ 2147483646 w 77"/>
              <a:gd name="T5" fmla="*/ 2147483646 h 98"/>
              <a:gd name="T6" fmla="*/ 2147483646 w 77"/>
              <a:gd name="T7" fmla="*/ 2147483646 h 98"/>
              <a:gd name="T8" fmla="*/ 2147483646 w 77"/>
              <a:gd name="T9" fmla="*/ 2147483646 h 98"/>
              <a:gd name="T10" fmla="*/ 2147483646 w 77"/>
              <a:gd name="T11" fmla="*/ 2147483646 h 98"/>
              <a:gd name="T12" fmla="*/ 2147483646 w 77"/>
              <a:gd name="T13" fmla="*/ 2147483646 h 98"/>
              <a:gd name="T14" fmla="*/ 2147483646 w 77"/>
              <a:gd name="T15" fmla="*/ 2147483646 h 98"/>
              <a:gd name="T16" fmla="*/ 2147483646 w 77"/>
              <a:gd name="T17" fmla="*/ 2147483646 h 98"/>
              <a:gd name="T18" fmla="*/ 2147483646 w 77"/>
              <a:gd name="T19" fmla="*/ 2147483646 h 98"/>
              <a:gd name="T20" fmla="*/ 2147483646 w 77"/>
              <a:gd name="T21" fmla="*/ 2147483646 h 98"/>
              <a:gd name="T22" fmla="*/ 2147483646 w 77"/>
              <a:gd name="T23" fmla="*/ 2147483646 h 98"/>
              <a:gd name="T24" fmla="*/ 2147483646 w 77"/>
              <a:gd name="T25" fmla="*/ 2147483646 h 98"/>
              <a:gd name="T26" fmla="*/ 2147483646 w 77"/>
              <a:gd name="T27" fmla="*/ 2147483646 h 98"/>
              <a:gd name="T28" fmla="*/ 2147483646 w 77"/>
              <a:gd name="T29" fmla="*/ 2147483646 h 98"/>
              <a:gd name="T30" fmla="*/ 2147483646 w 77"/>
              <a:gd name="T31" fmla="*/ 2147483646 h 98"/>
              <a:gd name="T32" fmla="*/ 2147483646 w 77"/>
              <a:gd name="T33" fmla="*/ 2147483646 h 98"/>
              <a:gd name="T34" fmla="*/ 2147483646 w 77"/>
              <a:gd name="T35" fmla="*/ 2147483646 h 98"/>
              <a:gd name="T36" fmla="*/ 2147483646 w 77"/>
              <a:gd name="T37" fmla="*/ 2147483646 h 98"/>
              <a:gd name="T38" fmla="*/ 2147483646 w 77"/>
              <a:gd name="T39" fmla="*/ 2147483646 h 98"/>
              <a:gd name="T40" fmla="*/ 2147483646 w 77"/>
              <a:gd name="T41" fmla="*/ 2147483646 h 98"/>
              <a:gd name="T42" fmla="*/ 2147483646 w 77"/>
              <a:gd name="T43" fmla="*/ 2147483646 h 98"/>
              <a:gd name="T44" fmla="*/ 2147483646 w 77"/>
              <a:gd name="T45" fmla="*/ 2147483646 h 98"/>
              <a:gd name="T46" fmla="*/ 2147483646 w 77"/>
              <a:gd name="T47" fmla="*/ 2147483646 h 98"/>
              <a:gd name="T48" fmla="*/ 2147483646 w 77"/>
              <a:gd name="T49" fmla="*/ 2147483646 h 98"/>
              <a:gd name="T50" fmla="*/ 2147483646 w 77"/>
              <a:gd name="T51" fmla="*/ 2147483646 h 98"/>
              <a:gd name="T52" fmla="*/ 2147483646 w 77"/>
              <a:gd name="T53" fmla="*/ 0 h 98"/>
              <a:gd name="T54" fmla="*/ 2147483646 w 77"/>
              <a:gd name="T55" fmla="*/ 2147483646 h 98"/>
              <a:gd name="T56" fmla="*/ 2147483646 w 77"/>
              <a:gd name="T57" fmla="*/ 0 h 98"/>
              <a:gd name="T58" fmla="*/ 2147483646 w 77"/>
              <a:gd name="T59" fmla="*/ 2147483646 h 98"/>
              <a:gd name="T60" fmla="*/ 2147483646 w 77"/>
              <a:gd name="T61" fmla="*/ 0 h 98"/>
              <a:gd name="T62" fmla="*/ 2147483646 w 77"/>
              <a:gd name="T63" fmla="*/ 2147483646 h 98"/>
              <a:gd name="T64" fmla="*/ 2147483646 w 77"/>
              <a:gd name="T65" fmla="*/ 2147483646 h 98"/>
              <a:gd name="T66" fmla="*/ 2147483646 w 77"/>
              <a:gd name="T67" fmla="*/ 2147483646 h 98"/>
              <a:gd name="T68" fmla="*/ 2147483646 w 77"/>
              <a:gd name="T69" fmla="*/ 2147483646 h 98"/>
              <a:gd name="T70" fmla="*/ 2147483646 w 77"/>
              <a:gd name="T71" fmla="*/ 2147483646 h 98"/>
              <a:gd name="T72" fmla="*/ 2147483646 w 77"/>
              <a:gd name="T73" fmla="*/ 2147483646 h 98"/>
              <a:gd name="T74" fmla="*/ 2147483646 w 77"/>
              <a:gd name="T75" fmla="*/ 2147483646 h 98"/>
              <a:gd name="T76" fmla="*/ 2147483646 w 77"/>
              <a:gd name="T77" fmla="*/ 2147483646 h 98"/>
              <a:gd name="T78" fmla="*/ 2147483646 w 77"/>
              <a:gd name="T79" fmla="*/ 2147483646 h 98"/>
              <a:gd name="T80" fmla="*/ 2147483646 w 77"/>
              <a:gd name="T81" fmla="*/ 2147483646 h 98"/>
              <a:gd name="T82" fmla="*/ 2147483646 w 77"/>
              <a:gd name="T83" fmla="*/ 2147483646 h 98"/>
              <a:gd name="T84" fmla="*/ 2147483646 w 77"/>
              <a:gd name="T85" fmla="*/ 2147483646 h 98"/>
              <a:gd name="T86" fmla="*/ 2147483646 w 77"/>
              <a:gd name="T87" fmla="*/ 2147483646 h 98"/>
              <a:gd name="T88" fmla="*/ 2147483646 w 77"/>
              <a:gd name="T89" fmla="*/ 2147483646 h 98"/>
              <a:gd name="T90" fmla="*/ 2147483646 w 77"/>
              <a:gd name="T91" fmla="*/ 2147483646 h 98"/>
              <a:gd name="T92" fmla="*/ 2147483646 w 77"/>
              <a:gd name="T93" fmla="*/ 2147483646 h 98"/>
              <a:gd name="T94" fmla="*/ 2147483646 w 77"/>
              <a:gd name="T95" fmla="*/ 2147483646 h 98"/>
              <a:gd name="T96" fmla="*/ 2147483646 w 77"/>
              <a:gd name="T97" fmla="*/ 2147483646 h 98"/>
              <a:gd name="T98" fmla="*/ 2147483646 w 77"/>
              <a:gd name="T99" fmla="*/ 2147483646 h 98"/>
              <a:gd name="T100" fmla="*/ 2147483646 w 77"/>
              <a:gd name="T101" fmla="*/ 2147483646 h 98"/>
              <a:gd name="T102" fmla="*/ 2147483646 w 77"/>
              <a:gd name="T103" fmla="*/ 2147483646 h 98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77"/>
              <a:gd name="T157" fmla="*/ 0 h 98"/>
              <a:gd name="T158" fmla="*/ 77 w 77"/>
              <a:gd name="T159" fmla="*/ 98 h 98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77" h="98">
                <a:moveTo>
                  <a:pt x="22" y="33"/>
                </a:moveTo>
                <a:cubicBezTo>
                  <a:pt x="11" y="49"/>
                  <a:pt x="4" y="66"/>
                  <a:pt x="0" y="85"/>
                </a:cubicBezTo>
                <a:cubicBezTo>
                  <a:pt x="1" y="91"/>
                  <a:pt x="5" y="96"/>
                  <a:pt x="11" y="98"/>
                </a:cubicBezTo>
                <a:cubicBezTo>
                  <a:pt x="29" y="98"/>
                  <a:pt x="29" y="98"/>
                  <a:pt x="29" y="98"/>
                </a:cubicBezTo>
                <a:cubicBezTo>
                  <a:pt x="30" y="98"/>
                  <a:pt x="30" y="98"/>
                  <a:pt x="30" y="98"/>
                </a:cubicBezTo>
                <a:cubicBezTo>
                  <a:pt x="30" y="98"/>
                  <a:pt x="30" y="98"/>
                  <a:pt x="30" y="98"/>
                </a:cubicBezTo>
                <a:cubicBezTo>
                  <a:pt x="30" y="98"/>
                  <a:pt x="30" y="98"/>
                  <a:pt x="30" y="98"/>
                </a:cubicBezTo>
                <a:cubicBezTo>
                  <a:pt x="30" y="98"/>
                  <a:pt x="30" y="98"/>
                  <a:pt x="30" y="98"/>
                </a:cubicBezTo>
                <a:cubicBezTo>
                  <a:pt x="31" y="98"/>
                  <a:pt x="31" y="98"/>
                  <a:pt x="31" y="98"/>
                </a:cubicBezTo>
                <a:cubicBezTo>
                  <a:pt x="31" y="98"/>
                  <a:pt x="31" y="98"/>
                  <a:pt x="31" y="98"/>
                </a:cubicBezTo>
                <a:cubicBezTo>
                  <a:pt x="32" y="98"/>
                  <a:pt x="32" y="98"/>
                  <a:pt x="32" y="98"/>
                </a:cubicBezTo>
                <a:cubicBezTo>
                  <a:pt x="33" y="98"/>
                  <a:pt x="33" y="98"/>
                  <a:pt x="33" y="98"/>
                </a:cubicBezTo>
                <a:cubicBezTo>
                  <a:pt x="33" y="98"/>
                  <a:pt x="33" y="98"/>
                  <a:pt x="33" y="98"/>
                </a:cubicBezTo>
                <a:cubicBezTo>
                  <a:pt x="33" y="98"/>
                  <a:pt x="33" y="98"/>
                  <a:pt x="33" y="98"/>
                </a:cubicBezTo>
                <a:cubicBezTo>
                  <a:pt x="34" y="98"/>
                  <a:pt x="34" y="98"/>
                  <a:pt x="34" y="98"/>
                </a:cubicBezTo>
                <a:cubicBezTo>
                  <a:pt x="34" y="98"/>
                  <a:pt x="34" y="98"/>
                  <a:pt x="34" y="98"/>
                </a:cubicBezTo>
                <a:cubicBezTo>
                  <a:pt x="34" y="98"/>
                  <a:pt x="34" y="98"/>
                  <a:pt x="34" y="98"/>
                </a:cubicBezTo>
                <a:cubicBezTo>
                  <a:pt x="35" y="98"/>
                  <a:pt x="35" y="98"/>
                  <a:pt x="35" y="98"/>
                </a:cubicBezTo>
                <a:cubicBezTo>
                  <a:pt x="35" y="98"/>
                  <a:pt x="35" y="98"/>
                  <a:pt x="35" y="98"/>
                </a:cubicBezTo>
                <a:cubicBezTo>
                  <a:pt x="36" y="98"/>
                  <a:pt x="36" y="98"/>
                  <a:pt x="36" y="98"/>
                </a:cubicBezTo>
                <a:cubicBezTo>
                  <a:pt x="37" y="98"/>
                  <a:pt x="37" y="98"/>
                  <a:pt x="37" y="98"/>
                </a:cubicBezTo>
                <a:cubicBezTo>
                  <a:pt x="37" y="98"/>
                  <a:pt x="37" y="98"/>
                  <a:pt x="37" y="98"/>
                </a:cubicBezTo>
                <a:cubicBezTo>
                  <a:pt x="37" y="98"/>
                  <a:pt x="37" y="98"/>
                  <a:pt x="37" y="98"/>
                </a:cubicBezTo>
                <a:cubicBezTo>
                  <a:pt x="38" y="98"/>
                  <a:pt x="38" y="98"/>
                  <a:pt x="38" y="98"/>
                </a:cubicBezTo>
                <a:cubicBezTo>
                  <a:pt x="38" y="98"/>
                  <a:pt x="38" y="98"/>
                  <a:pt x="38" y="98"/>
                </a:cubicBezTo>
                <a:cubicBezTo>
                  <a:pt x="39" y="98"/>
                  <a:pt x="39" y="98"/>
                  <a:pt x="39" y="98"/>
                </a:cubicBezTo>
                <a:cubicBezTo>
                  <a:pt x="39" y="98"/>
                  <a:pt x="39" y="98"/>
                  <a:pt x="39" y="98"/>
                </a:cubicBezTo>
                <a:cubicBezTo>
                  <a:pt x="40" y="98"/>
                  <a:pt x="40" y="98"/>
                  <a:pt x="40" y="98"/>
                </a:cubicBezTo>
                <a:cubicBezTo>
                  <a:pt x="40" y="98"/>
                  <a:pt x="40" y="98"/>
                  <a:pt x="40" y="98"/>
                </a:cubicBezTo>
                <a:cubicBezTo>
                  <a:pt x="41" y="98"/>
                  <a:pt x="41" y="98"/>
                  <a:pt x="41" y="98"/>
                </a:cubicBezTo>
                <a:cubicBezTo>
                  <a:pt x="41" y="98"/>
                  <a:pt x="41" y="98"/>
                  <a:pt x="41" y="98"/>
                </a:cubicBezTo>
                <a:cubicBezTo>
                  <a:pt x="42" y="98"/>
                  <a:pt x="42" y="98"/>
                  <a:pt x="42" y="98"/>
                </a:cubicBezTo>
                <a:cubicBezTo>
                  <a:pt x="42" y="98"/>
                  <a:pt x="42" y="98"/>
                  <a:pt x="42" y="98"/>
                </a:cubicBezTo>
                <a:cubicBezTo>
                  <a:pt x="43" y="98"/>
                  <a:pt x="43" y="98"/>
                  <a:pt x="43" y="98"/>
                </a:cubicBezTo>
                <a:cubicBezTo>
                  <a:pt x="43" y="98"/>
                  <a:pt x="43" y="98"/>
                  <a:pt x="43" y="98"/>
                </a:cubicBezTo>
                <a:cubicBezTo>
                  <a:pt x="43" y="98"/>
                  <a:pt x="43" y="98"/>
                  <a:pt x="43" y="98"/>
                </a:cubicBezTo>
                <a:cubicBezTo>
                  <a:pt x="43" y="98"/>
                  <a:pt x="43" y="98"/>
                  <a:pt x="43" y="98"/>
                </a:cubicBezTo>
                <a:cubicBezTo>
                  <a:pt x="44" y="98"/>
                  <a:pt x="44" y="98"/>
                  <a:pt x="44" y="98"/>
                </a:cubicBezTo>
                <a:cubicBezTo>
                  <a:pt x="45" y="98"/>
                  <a:pt x="45" y="98"/>
                  <a:pt x="45" y="98"/>
                </a:cubicBezTo>
                <a:cubicBezTo>
                  <a:pt x="45" y="98"/>
                  <a:pt x="45" y="98"/>
                  <a:pt x="45" y="98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98"/>
                  <a:pt x="46" y="98"/>
                  <a:pt x="46" y="98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98"/>
                  <a:pt x="47" y="98"/>
                  <a:pt x="47" y="98"/>
                </a:cubicBezTo>
                <a:cubicBezTo>
                  <a:pt x="66" y="98"/>
                  <a:pt x="66" y="98"/>
                  <a:pt x="66" y="98"/>
                </a:cubicBezTo>
                <a:cubicBezTo>
                  <a:pt x="72" y="96"/>
                  <a:pt x="75" y="91"/>
                  <a:pt x="77" y="85"/>
                </a:cubicBezTo>
                <a:cubicBezTo>
                  <a:pt x="72" y="66"/>
                  <a:pt x="66" y="49"/>
                  <a:pt x="55" y="33"/>
                </a:cubicBezTo>
                <a:cubicBezTo>
                  <a:pt x="44" y="33"/>
                  <a:pt x="33" y="33"/>
                  <a:pt x="22" y="33"/>
                </a:cubicBezTo>
                <a:close/>
                <a:moveTo>
                  <a:pt x="50" y="20"/>
                </a:moveTo>
                <a:cubicBezTo>
                  <a:pt x="42" y="20"/>
                  <a:pt x="34" y="20"/>
                  <a:pt x="25" y="20"/>
                </a:cubicBezTo>
                <a:cubicBezTo>
                  <a:pt x="16" y="1"/>
                  <a:pt x="16" y="1"/>
                  <a:pt x="16" y="1"/>
                </a:cubicBezTo>
                <a:cubicBezTo>
                  <a:pt x="22" y="0"/>
                  <a:pt x="22" y="0"/>
                  <a:pt x="22" y="0"/>
                </a:cubicBezTo>
                <a:cubicBezTo>
                  <a:pt x="25" y="6"/>
                  <a:pt x="25" y="6"/>
                  <a:pt x="25" y="6"/>
                </a:cubicBezTo>
                <a:cubicBezTo>
                  <a:pt x="27" y="6"/>
                  <a:pt x="27" y="6"/>
                  <a:pt x="27" y="6"/>
                </a:cubicBezTo>
                <a:cubicBezTo>
                  <a:pt x="27" y="0"/>
                  <a:pt x="27" y="0"/>
                  <a:pt x="27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6" y="6"/>
                  <a:pt x="36" y="6"/>
                  <a:pt x="36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0"/>
                  <a:pt x="40" y="0"/>
                  <a:pt x="40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8" y="6"/>
                  <a:pt x="48" y="6"/>
                  <a:pt x="48" y="6"/>
                </a:cubicBezTo>
                <a:cubicBezTo>
                  <a:pt x="50" y="6"/>
                  <a:pt x="50" y="6"/>
                  <a:pt x="50" y="6"/>
                </a:cubicBezTo>
                <a:cubicBezTo>
                  <a:pt x="53" y="0"/>
                  <a:pt x="53" y="0"/>
                  <a:pt x="53" y="0"/>
                </a:cubicBezTo>
                <a:cubicBezTo>
                  <a:pt x="59" y="1"/>
                  <a:pt x="59" y="1"/>
                  <a:pt x="59" y="1"/>
                </a:cubicBezTo>
                <a:cubicBezTo>
                  <a:pt x="50" y="20"/>
                  <a:pt x="50" y="20"/>
                  <a:pt x="50" y="20"/>
                </a:cubicBezTo>
                <a:close/>
                <a:moveTo>
                  <a:pt x="18" y="31"/>
                </a:moveTo>
                <a:cubicBezTo>
                  <a:pt x="16" y="31"/>
                  <a:pt x="14" y="29"/>
                  <a:pt x="14" y="26"/>
                </a:cubicBezTo>
                <a:cubicBezTo>
                  <a:pt x="14" y="24"/>
                  <a:pt x="16" y="22"/>
                  <a:pt x="18" y="22"/>
                </a:cubicBezTo>
                <a:cubicBezTo>
                  <a:pt x="59" y="22"/>
                  <a:pt x="59" y="22"/>
                  <a:pt x="59" y="22"/>
                </a:cubicBezTo>
                <a:cubicBezTo>
                  <a:pt x="61" y="22"/>
                  <a:pt x="63" y="24"/>
                  <a:pt x="63" y="26"/>
                </a:cubicBezTo>
                <a:cubicBezTo>
                  <a:pt x="63" y="29"/>
                  <a:pt x="61" y="31"/>
                  <a:pt x="59" y="31"/>
                </a:cubicBezTo>
                <a:cubicBezTo>
                  <a:pt x="18" y="31"/>
                  <a:pt x="18" y="31"/>
                  <a:pt x="18" y="31"/>
                </a:cubicBezTo>
                <a:close/>
                <a:moveTo>
                  <a:pt x="43" y="84"/>
                </a:moveTo>
                <a:cubicBezTo>
                  <a:pt x="43" y="86"/>
                  <a:pt x="43" y="86"/>
                  <a:pt x="43" y="86"/>
                </a:cubicBezTo>
                <a:cubicBezTo>
                  <a:pt x="35" y="86"/>
                  <a:pt x="35" y="86"/>
                  <a:pt x="35" y="86"/>
                </a:cubicBezTo>
                <a:cubicBezTo>
                  <a:pt x="35" y="84"/>
                  <a:pt x="35" y="84"/>
                  <a:pt x="35" y="84"/>
                </a:cubicBezTo>
                <a:cubicBezTo>
                  <a:pt x="32" y="83"/>
                  <a:pt x="30" y="81"/>
                  <a:pt x="30" y="77"/>
                </a:cubicBezTo>
                <a:cubicBezTo>
                  <a:pt x="30" y="69"/>
                  <a:pt x="30" y="69"/>
                  <a:pt x="30" y="69"/>
                </a:cubicBezTo>
                <a:cubicBezTo>
                  <a:pt x="37" y="69"/>
                  <a:pt x="37" y="69"/>
                  <a:pt x="37" y="69"/>
                </a:cubicBezTo>
                <a:cubicBezTo>
                  <a:pt x="37" y="78"/>
                  <a:pt x="37" y="78"/>
                  <a:pt x="37" y="78"/>
                </a:cubicBezTo>
                <a:cubicBezTo>
                  <a:pt x="37" y="78"/>
                  <a:pt x="38" y="79"/>
                  <a:pt x="39" y="79"/>
                </a:cubicBezTo>
                <a:cubicBezTo>
                  <a:pt x="40" y="79"/>
                  <a:pt x="40" y="78"/>
                  <a:pt x="40" y="78"/>
                </a:cubicBezTo>
                <a:cubicBezTo>
                  <a:pt x="40" y="73"/>
                  <a:pt x="40" y="73"/>
                  <a:pt x="40" y="73"/>
                </a:cubicBezTo>
                <a:cubicBezTo>
                  <a:pt x="40" y="72"/>
                  <a:pt x="40" y="71"/>
                  <a:pt x="39" y="70"/>
                </a:cubicBezTo>
                <a:cubicBezTo>
                  <a:pt x="38" y="69"/>
                  <a:pt x="36" y="67"/>
                  <a:pt x="32" y="63"/>
                </a:cubicBezTo>
                <a:cubicBezTo>
                  <a:pt x="31" y="61"/>
                  <a:pt x="30" y="59"/>
                  <a:pt x="30" y="57"/>
                </a:cubicBezTo>
                <a:cubicBezTo>
                  <a:pt x="30" y="53"/>
                  <a:pt x="30" y="53"/>
                  <a:pt x="30" y="53"/>
                </a:cubicBezTo>
                <a:cubicBezTo>
                  <a:pt x="30" y="49"/>
                  <a:pt x="32" y="47"/>
                  <a:pt x="35" y="46"/>
                </a:cubicBezTo>
                <a:cubicBezTo>
                  <a:pt x="35" y="44"/>
                  <a:pt x="35" y="44"/>
                  <a:pt x="35" y="44"/>
                </a:cubicBezTo>
                <a:cubicBezTo>
                  <a:pt x="43" y="44"/>
                  <a:pt x="43" y="44"/>
                  <a:pt x="43" y="44"/>
                </a:cubicBezTo>
                <a:cubicBezTo>
                  <a:pt x="43" y="46"/>
                  <a:pt x="43" y="46"/>
                  <a:pt x="43" y="46"/>
                </a:cubicBezTo>
                <a:cubicBezTo>
                  <a:pt x="46" y="47"/>
                  <a:pt x="48" y="49"/>
                  <a:pt x="48" y="53"/>
                </a:cubicBezTo>
                <a:cubicBezTo>
                  <a:pt x="48" y="59"/>
                  <a:pt x="48" y="59"/>
                  <a:pt x="48" y="59"/>
                </a:cubicBezTo>
                <a:cubicBezTo>
                  <a:pt x="40" y="59"/>
                  <a:pt x="40" y="59"/>
                  <a:pt x="40" y="59"/>
                </a:cubicBezTo>
                <a:cubicBezTo>
                  <a:pt x="40" y="52"/>
                  <a:pt x="40" y="52"/>
                  <a:pt x="40" y="52"/>
                </a:cubicBezTo>
                <a:cubicBezTo>
                  <a:pt x="40" y="51"/>
                  <a:pt x="40" y="51"/>
                  <a:pt x="39" y="51"/>
                </a:cubicBezTo>
                <a:cubicBezTo>
                  <a:pt x="38" y="51"/>
                  <a:pt x="38" y="52"/>
                  <a:pt x="38" y="53"/>
                </a:cubicBezTo>
                <a:cubicBezTo>
                  <a:pt x="38" y="56"/>
                  <a:pt x="38" y="56"/>
                  <a:pt x="38" y="56"/>
                </a:cubicBezTo>
                <a:cubicBezTo>
                  <a:pt x="38" y="57"/>
                  <a:pt x="39" y="59"/>
                  <a:pt x="41" y="61"/>
                </a:cubicBezTo>
                <a:cubicBezTo>
                  <a:pt x="44" y="64"/>
                  <a:pt x="47" y="67"/>
                  <a:pt x="47" y="68"/>
                </a:cubicBezTo>
                <a:cubicBezTo>
                  <a:pt x="48" y="69"/>
                  <a:pt x="49" y="71"/>
                  <a:pt x="49" y="72"/>
                </a:cubicBezTo>
                <a:cubicBezTo>
                  <a:pt x="49" y="77"/>
                  <a:pt x="49" y="77"/>
                  <a:pt x="49" y="77"/>
                </a:cubicBezTo>
                <a:cubicBezTo>
                  <a:pt x="49" y="81"/>
                  <a:pt x="47" y="83"/>
                  <a:pt x="43" y="84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80241264"/>
      </p:ext>
    </p:extLst>
  </p:cSld>
  <p:clrMapOvr>
    <a:masterClrMapping/>
  </p:clrMapOvr>
  <p:transition spd="slow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325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825"/>
                            </p:stCondLst>
                            <p:childTnLst>
                              <p:par>
                                <p:cTn id="2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325"/>
                            </p:stCondLst>
                            <p:childTnLst>
                              <p:par>
                                <p:cTn id="25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2675"/>
                            </p:stCondLst>
                            <p:childTnLst>
                              <p:par>
                                <p:cTn id="3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3175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3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3525"/>
                            </p:stCondLst>
                            <p:childTnLst>
                              <p:par>
                                <p:cTn id="4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4025"/>
                            </p:stCondLst>
                            <p:childTnLst>
                              <p:par>
                                <p:cTn id="46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3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4375"/>
                            </p:stCondLst>
                            <p:childTnLst>
                              <p:par>
                                <p:cTn id="5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4875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3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5225"/>
                            </p:stCondLst>
                            <p:childTnLst>
                              <p:par>
                                <p:cTn id="6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5725"/>
                            </p:stCondLst>
                            <p:childTnLst>
                              <p:par>
                                <p:cTn id="67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3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6075"/>
                            </p:stCondLst>
                            <p:childTnLst>
                              <p:par>
                                <p:cTn id="7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6575"/>
                            </p:stCondLst>
                            <p:childTnLst>
                              <p:par>
                                <p:cTn id="7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3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4" grpId="0"/>
      <p:bldP spid="5" grpId="0"/>
      <p:bldP spid="79" grpId="0" animBg="1"/>
      <p:bldP spid="80" grpId="0" animBg="1"/>
      <p:bldP spid="81" grpId="0" animBg="1"/>
      <p:bldP spid="82" grpId="0"/>
      <p:bldP spid="83" grpId="0"/>
      <p:bldP spid="84" grpId="0"/>
      <p:bldP spid="85" grpId="0"/>
      <p:bldP spid="86" grpId="0"/>
      <p:bldP spid="8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xmlns="" id="{40B3D3D3-1168-47F0-836A-DD427B1FC263}"/>
              </a:ext>
            </a:extLst>
          </p:cNvPr>
          <p:cNvCxnSpPr/>
          <p:nvPr/>
        </p:nvCxnSpPr>
        <p:spPr>
          <a:xfrm>
            <a:off x="-171450" y="3429000"/>
            <a:ext cx="12549188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椭圆 18">
            <a:extLst>
              <a:ext uri="{FF2B5EF4-FFF2-40B4-BE49-F238E27FC236}">
                <a16:creationId xmlns:a16="http://schemas.microsoft.com/office/drawing/2014/main" xmlns="" id="{1816357D-33B7-40B5-914C-76E074F03BA1}"/>
              </a:ext>
            </a:extLst>
          </p:cNvPr>
          <p:cNvSpPr/>
          <p:nvPr/>
        </p:nvSpPr>
        <p:spPr>
          <a:xfrm>
            <a:off x="2000250" y="3171825"/>
            <a:ext cx="514350" cy="514350"/>
          </a:xfrm>
          <a:prstGeom prst="ellipse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" name="椭圆 19">
            <a:extLst>
              <a:ext uri="{FF2B5EF4-FFF2-40B4-BE49-F238E27FC236}">
                <a16:creationId xmlns:a16="http://schemas.microsoft.com/office/drawing/2014/main" xmlns="" id="{18A864B6-755E-404C-9F58-F6C72944C02C}"/>
              </a:ext>
            </a:extLst>
          </p:cNvPr>
          <p:cNvSpPr/>
          <p:nvPr/>
        </p:nvSpPr>
        <p:spPr>
          <a:xfrm>
            <a:off x="5842000" y="3167063"/>
            <a:ext cx="514350" cy="51435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1" name="椭圆 20">
            <a:extLst>
              <a:ext uri="{FF2B5EF4-FFF2-40B4-BE49-F238E27FC236}">
                <a16:creationId xmlns:a16="http://schemas.microsoft.com/office/drawing/2014/main" xmlns="" id="{49386F46-113B-464B-8F02-BEA13228E109}"/>
              </a:ext>
            </a:extLst>
          </p:cNvPr>
          <p:cNvSpPr/>
          <p:nvPr/>
        </p:nvSpPr>
        <p:spPr>
          <a:xfrm>
            <a:off x="9682163" y="3171825"/>
            <a:ext cx="514350" cy="514350"/>
          </a:xfrm>
          <a:prstGeom prst="ellipse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xmlns="" id="{080406F1-6602-45BC-948C-6792C788005C}"/>
              </a:ext>
            </a:extLst>
          </p:cNvPr>
          <p:cNvSpPr/>
          <p:nvPr/>
        </p:nvSpPr>
        <p:spPr>
          <a:xfrm>
            <a:off x="10433050" y="6546850"/>
            <a:ext cx="1758950" cy="31115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PAGE: 01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9" name="Freeform 6">
            <a:extLst>
              <a:ext uri="{FF2B5EF4-FFF2-40B4-BE49-F238E27FC236}">
                <a16:creationId xmlns:a16="http://schemas.microsoft.com/office/drawing/2014/main" xmlns="" id="{19CCC68A-7A9F-4D6F-B56B-8665CD9AC851}"/>
              </a:ext>
            </a:extLst>
          </p:cNvPr>
          <p:cNvSpPr>
            <a:spLocks noEditPoints="1"/>
          </p:cNvSpPr>
          <p:nvPr/>
        </p:nvSpPr>
        <p:spPr bwMode="auto">
          <a:xfrm>
            <a:off x="1633538" y="1446213"/>
            <a:ext cx="1238250" cy="1317625"/>
          </a:xfrm>
          <a:custGeom>
            <a:avLst/>
            <a:gdLst>
              <a:gd name="T0" fmla="*/ 2147483646 w 60"/>
              <a:gd name="T1" fmla="*/ 0 h 64"/>
              <a:gd name="T2" fmla="*/ 2147483646 w 60"/>
              <a:gd name="T3" fmla="*/ 2147483646 h 64"/>
              <a:gd name="T4" fmla="*/ 2147483646 w 60"/>
              <a:gd name="T5" fmla="*/ 2147483646 h 64"/>
              <a:gd name="T6" fmla="*/ 2147483646 w 60"/>
              <a:gd name="T7" fmla="*/ 2147483646 h 64"/>
              <a:gd name="T8" fmla="*/ 2147483646 w 60"/>
              <a:gd name="T9" fmla="*/ 2147483646 h 64"/>
              <a:gd name="T10" fmla="*/ 2147483646 w 60"/>
              <a:gd name="T11" fmla="*/ 2147483646 h 64"/>
              <a:gd name="T12" fmla="*/ 2147483646 w 60"/>
              <a:gd name="T13" fmla="*/ 2147483646 h 64"/>
              <a:gd name="T14" fmla="*/ 0 w 60"/>
              <a:gd name="T15" fmla="*/ 2147483646 h 64"/>
              <a:gd name="T16" fmla="*/ 2147483646 w 60"/>
              <a:gd name="T17" fmla="*/ 0 h 64"/>
              <a:gd name="T18" fmla="*/ 2147483646 w 60"/>
              <a:gd name="T19" fmla="*/ 2147483646 h 64"/>
              <a:gd name="T20" fmla="*/ 2147483646 w 60"/>
              <a:gd name="T21" fmla="*/ 2147483646 h 64"/>
              <a:gd name="T22" fmla="*/ 2147483646 w 60"/>
              <a:gd name="T23" fmla="*/ 2147483646 h 64"/>
              <a:gd name="T24" fmla="*/ 2147483646 w 60"/>
              <a:gd name="T25" fmla="*/ 2147483646 h 64"/>
              <a:gd name="T26" fmla="*/ 2147483646 w 60"/>
              <a:gd name="T27" fmla="*/ 2147483646 h 64"/>
              <a:gd name="T28" fmla="*/ 2147483646 w 60"/>
              <a:gd name="T29" fmla="*/ 2147483646 h 64"/>
              <a:gd name="T30" fmla="*/ 2147483646 w 60"/>
              <a:gd name="T31" fmla="*/ 2147483646 h 64"/>
              <a:gd name="T32" fmla="*/ 2147483646 w 60"/>
              <a:gd name="T33" fmla="*/ 2147483646 h 64"/>
              <a:gd name="T34" fmla="*/ 2147483646 w 60"/>
              <a:gd name="T35" fmla="*/ 2147483646 h 64"/>
              <a:gd name="T36" fmla="*/ 2147483646 w 60"/>
              <a:gd name="T37" fmla="*/ 2147483646 h 64"/>
              <a:gd name="T38" fmla="*/ 2147483646 w 60"/>
              <a:gd name="T39" fmla="*/ 2147483646 h 64"/>
              <a:gd name="T40" fmla="*/ 2147483646 w 60"/>
              <a:gd name="T41" fmla="*/ 2147483646 h 64"/>
              <a:gd name="T42" fmla="*/ 2147483646 w 60"/>
              <a:gd name="T43" fmla="*/ 2147483646 h 64"/>
              <a:gd name="T44" fmla="*/ 2147483646 w 60"/>
              <a:gd name="T45" fmla="*/ 2147483646 h 64"/>
              <a:gd name="T46" fmla="*/ 2147483646 w 60"/>
              <a:gd name="T47" fmla="*/ 2147483646 h 64"/>
              <a:gd name="T48" fmla="*/ 2147483646 w 60"/>
              <a:gd name="T49" fmla="*/ 2147483646 h 64"/>
              <a:gd name="T50" fmla="*/ 2147483646 w 60"/>
              <a:gd name="T51" fmla="*/ 2147483646 h 64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60"/>
              <a:gd name="T79" fmla="*/ 0 h 64"/>
              <a:gd name="T80" fmla="*/ 60 w 60"/>
              <a:gd name="T81" fmla="*/ 64 h 64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60" h="64">
                <a:moveTo>
                  <a:pt x="30" y="0"/>
                </a:moveTo>
                <a:cubicBezTo>
                  <a:pt x="46" y="0"/>
                  <a:pt x="60" y="13"/>
                  <a:pt x="60" y="29"/>
                </a:cubicBezTo>
                <a:cubicBezTo>
                  <a:pt x="60" y="38"/>
                  <a:pt x="56" y="45"/>
                  <a:pt x="50" y="51"/>
                </a:cubicBezTo>
                <a:cubicBezTo>
                  <a:pt x="54" y="46"/>
                  <a:pt x="56" y="40"/>
                  <a:pt x="56" y="34"/>
                </a:cubicBezTo>
                <a:cubicBezTo>
                  <a:pt x="56" y="19"/>
                  <a:pt x="45" y="7"/>
                  <a:pt x="30" y="7"/>
                </a:cubicBezTo>
                <a:cubicBezTo>
                  <a:pt x="15" y="7"/>
                  <a:pt x="4" y="19"/>
                  <a:pt x="4" y="34"/>
                </a:cubicBezTo>
                <a:cubicBezTo>
                  <a:pt x="4" y="40"/>
                  <a:pt x="6" y="46"/>
                  <a:pt x="10" y="51"/>
                </a:cubicBezTo>
                <a:cubicBezTo>
                  <a:pt x="4" y="45"/>
                  <a:pt x="0" y="38"/>
                  <a:pt x="0" y="29"/>
                </a:cubicBezTo>
                <a:cubicBezTo>
                  <a:pt x="0" y="13"/>
                  <a:pt x="14" y="0"/>
                  <a:pt x="30" y="0"/>
                </a:cubicBezTo>
                <a:close/>
                <a:moveTo>
                  <a:pt x="36" y="47"/>
                </a:moveTo>
                <a:cubicBezTo>
                  <a:pt x="39" y="45"/>
                  <a:pt x="41" y="41"/>
                  <a:pt x="41" y="37"/>
                </a:cubicBezTo>
                <a:cubicBezTo>
                  <a:pt x="41" y="30"/>
                  <a:pt x="36" y="25"/>
                  <a:pt x="30" y="25"/>
                </a:cubicBezTo>
                <a:cubicBezTo>
                  <a:pt x="23" y="25"/>
                  <a:pt x="18" y="30"/>
                  <a:pt x="18" y="37"/>
                </a:cubicBezTo>
                <a:cubicBezTo>
                  <a:pt x="18" y="41"/>
                  <a:pt x="21" y="45"/>
                  <a:pt x="24" y="47"/>
                </a:cubicBezTo>
                <a:cubicBezTo>
                  <a:pt x="24" y="64"/>
                  <a:pt x="24" y="64"/>
                  <a:pt x="24" y="64"/>
                </a:cubicBezTo>
                <a:cubicBezTo>
                  <a:pt x="36" y="64"/>
                  <a:pt x="36" y="64"/>
                  <a:pt x="36" y="64"/>
                </a:cubicBezTo>
                <a:cubicBezTo>
                  <a:pt x="36" y="47"/>
                  <a:pt x="36" y="47"/>
                  <a:pt x="36" y="47"/>
                </a:cubicBezTo>
                <a:close/>
                <a:moveTo>
                  <a:pt x="30" y="14"/>
                </a:moveTo>
                <a:cubicBezTo>
                  <a:pt x="19" y="14"/>
                  <a:pt x="10" y="23"/>
                  <a:pt x="10" y="34"/>
                </a:cubicBezTo>
                <a:cubicBezTo>
                  <a:pt x="10" y="41"/>
                  <a:pt x="13" y="47"/>
                  <a:pt x="18" y="51"/>
                </a:cubicBezTo>
                <a:cubicBezTo>
                  <a:pt x="15" y="47"/>
                  <a:pt x="12" y="43"/>
                  <a:pt x="12" y="37"/>
                </a:cubicBezTo>
                <a:cubicBezTo>
                  <a:pt x="12" y="27"/>
                  <a:pt x="20" y="19"/>
                  <a:pt x="30" y="19"/>
                </a:cubicBezTo>
                <a:cubicBezTo>
                  <a:pt x="40" y="19"/>
                  <a:pt x="48" y="27"/>
                  <a:pt x="48" y="37"/>
                </a:cubicBezTo>
                <a:cubicBezTo>
                  <a:pt x="48" y="43"/>
                  <a:pt x="45" y="47"/>
                  <a:pt x="42" y="51"/>
                </a:cubicBezTo>
                <a:cubicBezTo>
                  <a:pt x="47" y="47"/>
                  <a:pt x="50" y="41"/>
                  <a:pt x="50" y="34"/>
                </a:cubicBezTo>
                <a:cubicBezTo>
                  <a:pt x="50" y="23"/>
                  <a:pt x="41" y="14"/>
                  <a:pt x="30" y="14"/>
                </a:cubicBezTo>
                <a:close/>
              </a:path>
            </a:pathLst>
          </a:cu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" name="Freeform 10">
            <a:extLst>
              <a:ext uri="{FF2B5EF4-FFF2-40B4-BE49-F238E27FC236}">
                <a16:creationId xmlns:a16="http://schemas.microsoft.com/office/drawing/2014/main" xmlns="" id="{09CFF718-27E0-4D1A-A9D7-6ACAA1AA0FE8}"/>
              </a:ext>
            </a:extLst>
          </p:cNvPr>
          <p:cNvSpPr>
            <a:spLocks noEditPoints="1"/>
          </p:cNvSpPr>
          <p:nvPr/>
        </p:nvSpPr>
        <p:spPr bwMode="auto">
          <a:xfrm>
            <a:off x="9183688" y="1477963"/>
            <a:ext cx="1511300" cy="1252537"/>
          </a:xfrm>
          <a:custGeom>
            <a:avLst/>
            <a:gdLst>
              <a:gd name="T0" fmla="*/ 2147483646 w 74"/>
              <a:gd name="T1" fmla="*/ 0 h 61"/>
              <a:gd name="T2" fmla="*/ 2147483646 w 74"/>
              <a:gd name="T3" fmla="*/ 2147483646 h 61"/>
              <a:gd name="T4" fmla="*/ 2147483646 w 74"/>
              <a:gd name="T5" fmla="*/ 2147483646 h 61"/>
              <a:gd name="T6" fmla="*/ 0 w 74"/>
              <a:gd name="T7" fmla="*/ 2147483646 h 61"/>
              <a:gd name="T8" fmla="*/ 2147483646 w 74"/>
              <a:gd name="T9" fmla="*/ 2147483646 h 61"/>
              <a:gd name="T10" fmla="*/ 2147483646 w 74"/>
              <a:gd name="T11" fmla="*/ 2147483646 h 61"/>
              <a:gd name="T12" fmla="*/ 2147483646 w 74"/>
              <a:gd name="T13" fmla="*/ 0 h 61"/>
              <a:gd name="T14" fmla="*/ 2147483646 w 74"/>
              <a:gd name="T15" fmla="*/ 2147483646 h 61"/>
              <a:gd name="T16" fmla="*/ 2147483646 w 74"/>
              <a:gd name="T17" fmla="*/ 2147483646 h 61"/>
              <a:gd name="T18" fmla="*/ 2147483646 w 74"/>
              <a:gd name="T19" fmla="*/ 2147483646 h 61"/>
              <a:gd name="T20" fmla="*/ 2147483646 w 74"/>
              <a:gd name="T21" fmla="*/ 2147483646 h 61"/>
              <a:gd name="T22" fmla="*/ 2147483646 w 74"/>
              <a:gd name="T23" fmla="*/ 2147483646 h 61"/>
              <a:gd name="T24" fmla="*/ 2147483646 w 74"/>
              <a:gd name="T25" fmla="*/ 2147483646 h 61"/>
              <a:gd name="T26" fmla="*/ 2147483646 w 74"/>
              <a:gd name="T27" fmla="*/ 2147483646 h 61"/>
              <a:gd name="T28" fmla="*/ 2147483646 w 74"/>
              <a:gd name="T29" fmla="*/ 2147483646 h 61"/>
              <a:gd name="T30" fmla="*/ 2147483646 w 74"/>
              <a:gd name="T31" fmla="*/ 2147483646 h 61"/>
              <a:gd name="T32" fmla="*/ 2147483646 w 74"/>
              <a:gd name="T33" fmla="*/ 2147483646 h 61"/>
              <a:gd name="T34" fmla="*/ 2147483646 w 74"/>
              <a:gd name="T35" fmla="*/ 2147483646 h 61"/>
              <a:gd name="T36" fmla="*/ 2147483646 w 74"/>
              <a:gd name="T37" fmla="*/ 2147483646 h 61"/>
              <a:gd name="T38" fmla="*/ 2147483646 w 74"/>
              <a:gd name="T39" fmla="*/ 2147483646 h 61"/>
              <a:gd name="T40" fmla="*/ 2147483646 w 74"/>
              <a:gd name="T41" fmla="*/ 2147483646 h 61"/>
              <a:gd name="T42" fmla="*/ 2147483646 w 74"/>
              <a:gd name="T43" fmla="*/ 2147483646 h 61"/>
              <a:gd name="T44" fmla="*/ 2147483646 w 74"/>
              <a:gd name="T45" fmla="*/ 2147483646 h 61"/>
              <a:gd name="T46" fmla="*/ 2147483646 w 74"/>
              <a:gd name="T47" fmla="*/ 2147483646 h 61"/>
              <a:gd name="T48" fmla="*/ 2147483646 w 74"/>
              <a:gd name="T49" fmla="*/ 2147483646 h 61"/>
              <a:gd name="T50" fmla="*/ 2147483646 w 74"/>
              <a:gd name="T51" fmla="*/ 2147483646 h 61"/>
              <a:gd name="T52" fmla="*/ 2147483646 w 74"/>
              <a:gd name="T53" fmla="*/ 2147483646 h 61"/>
              <a:gd name="T54" fmla="*/ 2147483646 w 74"/>
              <a:gd name="T55" fmla="*/ 2147483646 h 61"/>
              <a:gd name="T56" fmla="*/ 2147483646 w 74"/>
              <a:gd name="T57" fmla="*/ 2147483646 h 61"/>
              <a:gd name="T58" fmla="*/ 2147483646 w 74"/>
              <a:gd name="T59" fmla="*/ 2147483646 h 61"/>
              <a:gd name="T60" fmla="*/ 0 w 74"/>
              <a:gd name="T61" fmla="*/ 2147483646 h 61"/>
              <a:gd name="T62" fmla="*/ 2147483646 w 74"/>
              <a:gd name="T63" fmla="*/ 2147483646 h 61"/>
              <a:gd name="T64" fmla="*/ 2147483646 w 74"/>
              <a:gd name="T65" fmla="*/ 2147483646 h 61"/>
              <a:gd name="T66" fmla="*/ 2147483646 w 74"/>
              <a:gd name="T67" fmla="*/ 2147483646 h 61"/>
              <a:gd name="T68" fmla="*/ 2147483646 w 74"/>
              <a:gd name="T69" fmla="*/ 2147483646 h 61"/>
              <a:gd name="T70" fmla="*/ 2147483646 w 74"/>
              <a:gd name="T71" fmla="*/ 2147483646 h 61"/>
              <a:gd name="T72" fmla="*/ 2147483646 w 74"/>
              <a:gd name="T73" fmla="*/ 2147483646 h 61"/>
              <a:gd name="T74" fmla="*/ 2147483646 w 74"/>
              <a:gd name="T75" fmla="*/ 2147483646 h 61"/>
              <a:gd name="T76" fmla="*/ 2147483646 w 74"/>
              <a:gd name="T77" fmla="*/ 2147483646 h 61"/>
              <a:gd name="T78" fmla="*/ 2147483646 w 74"/>
              <a:gd name="T79" fmla="*/ 2147483646 h 61"/>
              <a:gd name="T80" fmla="*/ 2147483646 w 74"/>
              <a:gd name="T81" fmla="*/ 2147483646 h 61"/>
              <a:gd name="T82" fmla="*/ 2147483646 w 74"/>
              <a:gd name="T83" fmla="*/ 2147483646 h 61"/>
              <a:gd name="T84" fmla="*/ 2147483646 w 74"/>
              <a:gd name="T85" fmla="*/ 2147483646 h 61"/>
              <a:gd name="T86" fmla="*/ 2147483646 w 74"/>
              <a:gd name="T87" fmla="*/ 2147483646 h 61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74"/>
              <a:gd name="T133" fmla="*/ 0 h 61"/>
              <a:gd name="T134" fmla="*/ 74 w 74"/>
              <a:gd name="T135" fmla="*/ 61 h 61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74" h="61">
                <a:moveTo>
                  <a:pt x="5" y="0"/>
                </a:moveTo>
                <a:cubicBezTo>
                  <a:pt x="28" y="0"/>
                  <a:pt x="28" y="0"/>
                  <a:pt x="28" y="0"/>
                </a:cubicBezTo>
                <a:cubicBezTo>
                  <a:pt x="29" y="0"/>
                  <a:pt x="30" y="1"/>
                  <a:pt x="30" y="3"/>
                </a:cubicBezTo>
                <a:cubicBezTo>
                  <a:pt x="30" y="16"/>
                  <a:pt x="30" y="16"/>
                  <a:pt x="30" y="16"/>
                </a:cubicBezTo>
                <a:cubicBezTo>
                  <a:pt x="30" y="17"/>
                  <a:pt x="30" y="18"/>
                  <a:pt x="28" y="19"/>
                </a:cubicBezTo>
                <a:cubicBezTo>
                  <a:pt x="33" y="22"/>
                  <a:pt x="33" y="22"/>
                  <a:pt x="33" y="22"/>
                </a:cubicBezTo>
                <a:cubicBezTo>
                  <a:pt x="33" y="24"/>
                  <a:pt x="33" y="24"/>
                  <a:pt x="33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2"/>
                  <a:pt x="0" y="22"/>
                  <a:pt x="0" y="22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4" y="18"/>
                  <a:pt x="3" y="17"/>
                  <a:pt x="3" y="16"/>
                </a:cubicBezTo>
                <a:cubicBezTo>
                  <a:pt x="3" y="3"/>
                  <a:pt x="3" y="3"/>
                  <a:pt x="3" y="3"/>
                </a:cubicBezTo>
                <a:cubicBezTo>
                  <a:pt x="3" y="1"/>
                  <a:pt x="4" y="0"/>
                  <a:pt x="5" y="0"/>
                </a:cubicBezTo>
                <a:close/>
                <a:moveTo>
                  <a:pt x="38" y="38"/>
                </a:moveTo>
                <a:cubicBezTo>
                  <a:pt x="32" y="44"/>
                  <a:pt x="32" y="44"/>
                  <a:pt x="32" y="44"/>
                </a:cubicBezTo>
                <a:cubicBezTo>
                  <a:pt x="32" y="50"/>
                  <a:pt x="32" y="50"/>
                  <a:pt x="32" y="50"/>
                </a:cubicBezTo>
                <a:cubicBezTo>
                  <a:pt x="38" y="43"/>
                  <a:pt x="38" y="43"/>
                  <a:pt x="38" y="43"/>
                </a:cubicBezTo>
                <a:cubicBezTo>
                  <a:pt x="38" y="38"/>
                  <a:pt x="38" y="38"/>
                  <a:pt x="38" y="38"/>
                </a:cubicBezTo>
                <a:close/>
                <a:moveTo>
                  <a:pt x="19" y="26"/>
                </a:moveTo>
                <a:cubicBezTo>
                  <a:pt x="19" y="35"/>
                  <a:pt x="19" y="35"/>
                  <a:pt x="19" y="35"/>
                </a:cubicBezTo>
                <a:cubicBezTo>
                  <a:pt x="15" y="35"/>
                  <a:pt x="15" y="35"/>
                  <a:pt x="15" y="35"/>
                </a:cubicBezTo>
                <a:cubicBezTo>
                  <a:pt x="15" y="26"/>
                  <a:pt x="15" y="26"/>
                  <a:pt x="15" y="26"/>
                </a:cubicBezTo>
                <a:cubicBezTo>
                  <a:pt x="19" y="26"/>
                  <a:pt x="19" y="26"/>
                  <a:pt x="19" y="26"/>
                </a:cubicBezTo>
                <a:close/>
                <a:moveTo>
                  <a:pt x="32" y="8"/>
                </a:moveTo>
                <a:cubicBezTo>
                  <a:pt x="32" y="8"/>
                  <a:pt x="32" y="8"/>
                  <a:pt x="32" y="8"/>
                </a:cubicBezTo>
                <a:cubicBezTo>
                  <a:pt x="32" y="14"/>
                  <a:pt x="32" y="14"/>
                  <a:pt x="32" y="14"/>
                </a:cubicBezTo>
                <a:cubicBezTo>
                  <a:pt x="42" y="24"/>
                  <a:pt x="42" y="24"/>
                  <a:pt x="42" y="24"/>
                </a:cubicBezTo>
                <a:cubicBezTo>
                  <a:pt x="42" y="18"/>
                  <a:pt x="42" y="18"/>
                  <a:pt x="42" y="18"/>
                </a:cubicBezTo>
                <a:cubicBezTo>
                  <a:pt x="32" y="8"/>
                  <a:pt x="32" y="8"/>
                  <a:pt x="32" y="8"/>
                </a:cubicBezTo>
                <a:close/>
                <a:moveTo>
                  <a:pt x="46" y="14"/>
                </a:moveTo>
                <a:cubicBezTo>
                  <a:pt x="69" y="14"/>
                  <a:pt x="69" y="14"/>
                  <a:pt x="69" y="14"/>
                </a:cubicBezTo>
                <a:cubicBezTo>
                  <a:pt x="70" y="14"/>
                  <a:pt x="71" y="15"/>
                  <a:pt x="71" y="16"/>
                </a:cubicBezTo>
                <a:cubicBezTo>
                  <a:pt x="71" y="30"/>
                  <a:pt x="71" y="30"/>
                  <a:pt x="71" y="30"/>
                </a:cubicBezTo>
                <a:cubicBezTo>
                  <a:pt x="71" y="31"/>
                  <a:pt x="70" y="32"/>
                  <a:pt x="69" y="32"/>
                </a:cubicBezTo>
                <a:cubicBezTo>
                  <a:pt x="74" y="36"/>
                  <a:pt x="74" y="36"/>
                  <a:pt x="74" y="36"/>
                </a:cubicBezTo>
                <a:cubicBezTo>
                  <a:pt x="74" y="38"/>
                  <a:pt x="74" y="38"/>
                  <a:pt x="74" y="38"/>
                </a:cubicBezTo>
                <a:cubicBezTo>
                  <a:pt x="41" y="38"/>
                  <a:pt x="41" y="38"/>
                  <a:pt x="41" y="38"/>
                </a:cubicBezTo>
                <a:cubicBezTo>
                  <a:pt x="41" y="36"/>
                  <a:pt x="41" y="36"/>
                  <a:pt x="41" y="36"/>
                </a:cubicBezTo>
                <a:cubicBezTo>
                  <a:pt x="45" y="32"/>
                  <a:pt x="45" y="32"/>
                  <a:pt x="45" y="32"/>
                </a:cubicBezTo>
                <a:cubicBezTo>
                  <a:pt x="45" y="32"/>
                  <a:pt x="45" y="32"/>
                  <a:pt x="45" y="32"/>
                </a:cubicBezTo>
                <a:cubicBezTo>
                  <a:pt x="44" y="32"/>
                  <a:pt x="44" y="31"/>
                  <a:pt x="44" y="30"/>
                </a:cubicBezTo>
                <a:cubicBezTo>
                  <a:pt x="44" y="16"/>
                  <a:pt x="44" y="16"/>
                  <a:pt x="44" y="16"/>
                </a:cubicBezTo>
                <a:cubicBezTo>
                  <a:pt x="44" y="15"/>
                  <a:pt x="45" y="14"/>
                  <a:pt x="46" y="14"/>
                </a:cubicBezTo>
                <a:close/>
                <a:moveTo>
                  <a:pt x="56" y="34"/>
                </a:moveTo>
                <a:cubicBezTo>
                  <a:pt x="55" y="36"/>
                  <a:pt x="55" y="36"/>
                  <a:pt x="55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59" y="34"/>
                  <a:pt x="59" y="34"/>
                  <a:pt x="59" y="34"/>
                </a:cubicBezTo>
                <a:cubicBezTo>
                  <a:pt x="56" y="34"/>
                  <a:pt x="56" y="34"/>
                  <a:pt x="56" y="34"/>
                </a:cubicBezTo>
                <a:close/>
                <a:moveTo>
                  <a:pt x="47" y="18"/>
                </a:moveTo>
                <a:cubicBezTo>
                  <a:pt x="47" y="29"/>
                  <a:pt x="47" y="29"/>
                  <a:pt x="47" y="29"/>
                </a:cubicBezTo>
                <a:cubicBezTo>
                  <a:pt x="68" y="29"/>
                  <a:pt x="68" y="29"/>
                  <a:pt x="68" y="29"/>
                </a:cubicBezTo>
                <a:cubicBezTo>
                  <a:pt x="68" y="18"/>
                  <a:pt x="68" y="18"/>
                  <a:pt x="68" y="18"/>
                </a:cubicBezTo>
                <a:cubicBezTo>
                  <a:pt x="47" y="18"/>
                  <a:pt x="47" y="18"/>
                  <a:pt x="47" y="18"/>
                </a:cubicBezTo>
                <a:close/>
                <a:moveTo>
                  <a:pt x="5" y="37"/>
                </a:moveTo>
                <a:cubicBezTo>
                  <a:pt x="28" y="37"/>
                  <a:pt x="28" y="37"/>
                  <a:pt x="28" y="37"/>
                </a:cubicBezTo>
                <a:cubicBezTo>
                  <a:pt x="29" y="37"/>
                  <a:pt x="30" y="38"/>
                  <a:pt x="30" y="39"/>
                </a:cubicBezTo>
                <a:cubicBezTo>
                  <a:pt x="30" y="53"/>
                  <a:pt x="30" y="53"/>
                  <a:pt x="30" y="53"/>
                </a:cubicBezTo>
                <a:cubicBezTo>
                  <a:pt x="30" y="54"/>
                  <a:pt x="30" y="55"/>
                  <a:pt x="28" y="55"/>
                </a:cubicBezTo>
                <a:cubicBezTo>
                  <a:pt x="33" y="59"/>
                  <a:pt x="33" y="59"/>
                  <a:pt x="33" y="59"/>
                </a:cubicBezTo>
                <a:cubicBezTo>
                  <a:pt x="33" y="61"/>
                  <a:pt x="33" y="61"/>
                  <a:pt x="33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59"/>
                  <a:pt x="0" y="59"/>
                  <a:pt x="0" y="59"/>
                </a:cubicBezTo>
                <a:cubicBezTo>
                  <a:pt x="5" y="55"/>
                  <a:pt x="5" y="55"/>
                  <a:pt x="5" y="55"/>
                </a:cubicBezTo>
                <a:cubicBezTo>
                  <a:pt x="5" y="55"/>
                  <a:pt x="5" y="55"/>
                  <a:pt x="5" y="55"/>
                </a:cubicBezTo>
                <a:cubicBezTo>
                  <a:pt x="4" y="55"/>
                  <a:pt x="3" y="54"/>
                  <a:pt x="3" y="53"/>
                </a:cubicBezTo>
                <a:cubicBezTo>
                  <a:pt x="3" y="39"/>
                  <a:pt x="3" y="39"/>
                  <a:pt x="3" y="39"/>
                </a:cubicBezTo>
                <a:cubicBezTo>
                  <a:pt x="3" y="38"/>
                  <a:pt x="4" y="37"/>
                  <a:pt x="5" y="37"/>
                </a:cubicBezTo>
                <a:close/>
                <a:moveTo>
                  <a:pt x="15" y="57"/>
                </a:moveTo>
                <a:cubicBezTo>
                  <a:pt x="14" y="59"/>
                  <a:pt x="14" y="59"/>
                  <a:pt x="14" y="59"/>
                </a:cubicBezTo>
                <a:cubicBezTo>
                  <a:pt x="20" y="59"/>
                  <a:pt x="20" y="59"/>
                  <a:pt x="20" y="59"/>
                </a:cubicBezTo>
                <a:cubicBezTo>
                  <a:pt x="18" y="57"/>
                  <a:pt x="18" y="57"/>
                  <a:pt x="18" y="57"/>
                </a:cubicBezTo>
                <a:cubicBezTo>
                  <a:pt x="15" y="57"/>
                  <a:pt x="15" y="57"/>
                  <a:pt x="15" y="57"/>
                </a:cubicBezTo>
                <a:close/>
                <a:moveTo>
                  <a:pt x="6" y="40"/>
                </a:moveTo>
                <a:cubicBezTo>
                  <a:pt x="6" y="52"/>
                  <a:pt x="6" y="52"/>
                  <a:pt x="6" y="52"/>
                </a:cubicBezTo>
                <a:cubicBezTo>
                  <a:pt x="27" y="52"/>
                  <a:pt x="27" y="52"/>
                  <a:pt x="27" y="52"/>
                </a:cubicBezTo>
                <a:cubicBezTo>
                  <a:pt x="27" y="40"/>
                  <a:pt x="27" y="40"/>
                  <a:pt x="27" y="40"/>
                </a:cubicBezTo>
                <a:cubicBezTo>
                  <a:pt x="6" y="40"/>
                  <a:pt x="6" y="40"/>
                  <a:pt x="6" y="40"/>
                </a:cubicBezTo>
                <a:close/>
                <a:moveTo>
                  <a:pt x="15" y="20"/>
                </a:moveTo>
                <a:cubicBezTo>
                  <a:pt x="14" y="22"/>
                  <a:pt x="14" y="22"/>
                  <a:pt x="14" y="22"/>
                </a:cubicBezTo>
                <a:cubicBezTo>
                  <a:pt x="20" y="22"/>
                  <a:pt x="20" y="22"/>
                  <a:pt x="20" y="22"/>
                </a:cubicBezTo>
                <a:cubicBezTo>
                  <a:pt x="18" y="20"/>
                  <a:pt x="18" y="20"/>
                  <a:pt x="18" y="20"/>
                </a:cubicBezTo>
                <a:cubicBezTo>
                  <a:pt x="15" y="20"/>
                  <a:pt x="15" y="20"/>
                  <a:pt x="15" y="20"/>
                </a:cubicBezTo>
                <a:close/>
                <a:moveTo>
                  <a:pt x="6" y="4"/>
                </a:moveTo>
                <a:cubicBezTo>
                  <a:pt x="6" y="15"/>
                  <a:pt x="6" y="15"/>
                  <a:pt x="6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4"/>
                  <a:pt x="27" y="4"/>
                  <a:pt x="27" y="4"/>
                </a:cubicBezTo>
                <a:lnTo>
                  <a:pt x="6" y="4"/>
                </a:lnTo>
                <a:close/>
              </a:path>
            </a:pathLst>
          </a:cu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1" name="Freeform 14">
            <a:extLst>
              <a:ext uri="{FF2B5EF4-FFF2-40B4-BE49-F238E27FC236}">
                <a16:creationId xmlns:a16="http://schemas.microsoft.com/office/drawing/2014/main" xmlns="" id="{7D46DA74-C12D-4A18-BE50-D390941C4F77}"/>
              </a:ext>
            </a:extLst>
          </p:cNvPr>
          <p:cNvSpPr>
            <a:spLocks noEditPoints="1"/>
          </p:cNvSpPr>
          <p:nvPr/>
        </p:nvSpPr>
        <p:spPr bwMode="auto">
          <a:xfrm>
            <a:off x="5360988" y="1444625"/>
            <a:ext cx="1333500" cy="1319213"/>
          </a:xfrm>
          <a:custGeom>
            <a:avLst/>
            <a:gdLst>
              <a:gd name="T0" fmla="*/ 2147483646 w 66"/>
              <a:gd name="T1" fmla="*/ 2147483646 h 65"/>
              <a:gd name="T2" fmla="*/ 2147483646 w 66"/>
              <a:gd name="T3" fmla="*/ 2147483646 h 65"/>
              <a:gd name="T4" fmla="*/ 2147483646 w 66"/>
              <a:gd name="T5" fmla="*/ 2147483646 h 65"/>
              <a:gd name="T6" fmla="*/ 2147483646 w 66"/>
              <a:gd name="T7" fmla="*/ 2147483646 h 65"/>
              <a:gd name="T8" fmla="*/ 2147483646 w 66"/>
              <a:gd name="T9" fmla="*/ 2147483646 h 65"/>
              <a:gd name="T10" fmla="*/ 2147483646 w 66"/>
              <a:gd name="T11" fmla="*/ 2147483646 h 65"/>
              <a:gd name="T12" fmla="*/ 2147483646 w 66"/>
              <a:gd name="T13" fmla="*/ 2147483646 h 65"/>
              <a:gd name="T14" fmla="*/ 2147483646 w 66"/>
              <a:gd name="T15" fmla="*/ 2147483646 h 65"/>
              <a:gd name="T16" fmla="*/ 2147483646 w 66"/>
              <a:gd name="T17" fmla="*/ 2147483646 h 65"/>
              <a:gd name="T18" fmla="*/ 2147483646 w 66"/>
              <a:gd name="T19" fmla="*/ 2147483646 h 65"/>
              <a:gd name="T20" fmla="*/ 2147483646 w 66"/>
              <a:gd name="T21" fmla="*/ 2147483646 h 65"/>
              <a:gd name="T22" fmla="*/ 2147483646 w 66"/>
              <a:gd name="T23" fmla="*/ 2147483646 h 65"/>
              <a:gd name="T24" fmla="*/ 2147483646 w 66"/>
              <a:gd name="T25" fmla="*/ 2147483646 h 65"/>
              <a:gd name="T26" fmla="*/ 2147483646 w 66"/>
              <a:gd name="T27" fmla="*/ 2147483646 h 65"/>
              <a:gd name="T28" fmla="*/ 2147483646 w 66"/>
              <a:gd name="T29" fmla="*/ 2147483646 h 65"/>
              <a:gd name="T30" fmla="*/ 2147483646 w 66"/>
              <a:gd name="T31" fmla="*/ 2147483646 h 65"/>
              <a:gd name="T32" fmla="*/ 2147483646 w 66"/>
              <a:gd name="T33" fmla="*/ 2147483646 h 65"/>
              <a:gd name="T34" fmla="*/ 2147483646 w 66"/>
              <a:gd name="T35" fmla="*/ 2147483646 h 65"/>
              <a:gd name="T36" fmla="*/ 2147483646 w 66"/>
              <a:gd name="T37" fmla="*/ 2147483646 h 65"/>
              <a:gd name="T38" fmla="*/ 2147483646 w 66"/>
              <a:gd name="T39" fmla="*/ 2147483646 h 65"/>
              <a:gd name="T40" fmla="*/ 2147483646 w 66"/>
              <a:gd name="T41" fmla="*/ 2147483646 h 65"/>
              <a:gd name="T42" fmla="*/ 2147483646 w 66"/>
              <a:gd name="T43" fmla="*/ 2147483646 h 65"/>
              <a:gd name="T44" fmla="*/ 2147483646 w 66"/>
              <a:gd name="T45" fmla="*/ 2147483646 h 65"/>
              <a:gd name="T46" fmla="*/ 2147483646 w 66"/>
              <a:gd name="T47" fmla="*/ 2147483646 h 65"/>
              <a:gd name="T48" fmla="*/ 2147483646 w 66"/>
              <a:gd name="T49" fmla="*/ 0 h 65"/>
              <a:gd name="T50" fmla="*/ 0 w 66"/>
              <a:gd name="T51" fmla="*/ 2147483646 h 65"/>
              <a:gd name="T52" fmla="*/ 2147483646 w 66"/>
              <a:gd name="T53" fmla="*/ 2147483646 h 65"/>
              <a:gd name="T54" fmla="*/ 2147483646 w 66"/>
              <a:gd name="T55" fmla="*/ 2147483646 h 65"/>
              <a:gd name="T56" fmla="*/ 2147483646 w 66"/>
              <a:gd name="T57" fmla="*/ 2147483646 h 65"/>
              <a:gd name="T58" fmla="*/ 2147483646 w 66"/>
              <a:gd name="T59" fmla="*/ 2147483646 h 65"/>
              <a:gd name="T60" fmla="*/ 2147483646 w 66"/>
              <a:gd name="T61" fmla="*/ 2147483646 h 65"/>
              <a:gd name="T62" fmla="*/ 2147483646 w 66"/>
              <a:gd name="T63" fmla="*/ 2147483646 h 65"/>
              <a:gd name="T64" fmla="*/ 2147483646 w 66"/>
              <a:gd name="T65" fmla="*/ 2147483646 h 65"/>
              <a:gd name="T66" fmla="*/ 2147483646 w 66"/>
              <a:gd name="T67" fmla="*/ 2147483646 h 65"/>
              <a:gd name="T68" fmla="*/ 2147483646 w 66"/>
              <a:gd name="T69" fmla="*/ 2147483646 h 65"/>
              <a:gd name="T70" fmla="*/ 2147483646 w 66"/>
              <a:gd name="T71" fmla="*/ 2147483646 h 65"/>
              <a:gd name="T72" fmla="*/ 2147483646 w 66"/>
              <a:gd name="T73" fmla="*/ 2147483646 h 65"/>
              <a:gd name="T74" fmla="*/ 2147483646 w 66"/>
              <a:gd name="T75" fmla="*/ 2147483646 h 65"/>
              <a:gd name="T76" fmla="*/ 2147483646 w 66"/>
              <a:gd name="T77" fmla="*/ 2147483646 h 65"/>
              <a:gd name="T78" fmla="*/ 2147483646 w 66"/>
              <a:gd name="T79" fmla="*/ 2147483646 h 65"/>
              <a:gd name="T80" fmla="*/ 2147483646 w 66"/>
              <a:gd name="T81" fmla="*/ 2147483646 h 65"/>
              <a:gd name="T82" fmla="*/ 2147483646 w 66"/>
              <a:gd name="T83" fmla="*/ 2147483646 h 65"/>
              <a:gd name="T84" fmla="*/ 2147483646 w 66"/>
              <a:gd name="T85" fmla="*/ 2147483646 h 65"/>
              <a:gd name="T86" fmla="*/ 2147483646 w 66"/>
              <a:gd name="T87" fmla="*/ 2147483646 h 65"/>
              <a:gd name="T88" fmla="*/ 2147483646 w 66"/>
              <a:gd name="T89" fmla="*/ 2147483646 h 65"/>
              <a:gd name="T90" fmla="*/ 2147483646 w 66"/>
              <a:gd name="T91" fmla="*/ 2147483646 h 65"/>
              <a:gd name="T92" fmla="*/ 2147483646 w 66"/>
              <a:gd name="T93" fmla="*/ 2147483646 h 65"/>
              <a:gd name="T94" fmla="*/ 2147483646 w 66"/>
              <a:gd name="T95" fmla="*/ 2147483646 h 65"/>
              <a:gd name="T96" fmla="*/ 2147483646 w 66"/>
              <a:gd name="T97" fmla="*/ 2147483646 h 65"/>
              <a:gd name="T98" fmla="*/ 2147483646 w 66"/>
              <a:gd name="T99" fmla="*/ 2147483646 h 65"/>
              <a:gd name="T100" fmla="*/ 2147483646 w 66"/>
              <a:gd name="T101" fmla="*/ 2147483646 h 65"/>
              <a:gd name="T102" fmla="*/ 2147483646 w 66"/>
              <a:gd name="T103" fmla="*/ 2147483646 h 65"/>
              <a:gd name="T104" fmla="*/ 2147483646 w 66"/>
              <a:gd name="T105" fmla="*/ 2147483646 h 65"/>
              <a:gd name="T106" fmla="*/ 2147483646 w 66"/>
              <a:gd name="T107" fmla="*/ 2147483646 h 65"/>
              <a:gd name="T108" fmla="*/ 2147483646 w 66"/>
              <a:gd name="T109" fmla="*/ 2147483646 h 65"/>
              <a:gd name="T110" fmla="*/ 2147483646 w 66"/>
              <a:gd name="T111" fmla="*/ 2147483646 h 65"/>
              <a:gd name="T112" fmla="*/ 2147483646 w 66"/>
              <a:gd name="T113" fmla="*/ 2147483646 h 65"/>
              <a:gd name="T114" fmla="*/ 2147483646 w 66"/>
              <a:gd name="T115" fmla="*/ 2147483646 h 65"/>
              <a:gd name="T116" fmla="*/ 2147483646 w 66"/>
              <a:gd name="T117" fmla="*/ 2147483646 h 65"/>
              <a:gd name="T118" fmla="*/ 2147483646 w 66"/>
              <a:gd name="T119" fmla="*/ 2147483646 h 65"/>
              <a:gd name="T120" fmla="*/ 2147483646 w 66"/>
              <a:gd name="T121" fmla="*/ 2147483646 h 65"/>
              <a:gd name="T122" fmla="*/ 2147483646 w 66"/>
              <a:gd name="T123" fmla="*/ 2147483646 h 65"/>
              <a:gd name="T124" fmla="*/ 2147483646 w 66"/>
              <a:gd name="T125" fmla="*/ 2147483646 h 65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66"/>
              <a:gd name="T190" fmla="*/ 0 h 65"/>
              <a:gd name="T191" fmla="*/ 66 w 66"/>
              <a:gd name="T192" fmla="*/ 65 h 65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66" h="65">
                <a:moveTo>
                  <a:pt x="31" y="64"/>
                </a:moveTo>
                <a:cubicBezTo>
                  <a:pt x="31" y="64"/>
                  <a:pt x="31" y="64"/>
                  <a:pt x="31" y="64"/>
                </a:cubicBezTo>
                <a:cubicBezTo>
                  <a:pt x="31" y="64"/>
                  <a:pt x="31" y="64"/>
                  <a:pt x="31" y="64"/>
                </a:cubicBezTo>
                <a:cubicBezTo>
                  <a:pt x="27" y="64"/>
                  <a:pt x="24" y="63"/>
                  <a:pt x="21" y="61"/>
                </a:cubicBezTo>
                <a:cubicBezTo>
                  <a:pt x="21" y="61"/>
                  <a:pt x="21" y="61"/>
                  <a:pt x="21" y="61"/>
                </a:cubicBezTo>
                <a:cubicBezTo>
                  <a:pt x="21" y="61"/>
                  <a:pt x="21" y="61"/>
                  <a:pt x="21" y="61"/>
                </a:cubicBezTo>
                <a:cubicBezTo>
                  <a:pt x="17" y="59"/>
                  <a:pt x="13" y="56"/>
                  <a:pt x="10" y="52"/>
                </a:cubicBezTo>
                <a:cubicBezTo>
                  <a:pt x="8" y="49"/>
                  <a:pt x="6" y="44"/>
                  <a:pt x="5" y="40"/>
                </a:cubicBezTo>
                <a:cubicBezTo>
                  <a:pt x="5" y="40"/>
                  <a:pt x="5" y="40"/>
                  <a:pt x="5" y="40"/>
                </a:cubicBezTo>
                <a:cubicBezTo>
                  <a:pt x="5" y="39"/>
                  <a:pt x="5" y="39"/>
                  <a:pt x="5" y="39"/>
                </a:cubicBezTo>
                <a:cubicBezTo>
                  <a:pt x="4" y="38"/>
                  <a:pt x="4" y="37"/>
                  <a:pt x="4" y="36"/>
                </a:cubicBezTo>
                <a:cubicBezTo>
                  <a:pt x="4" y="33"/>
                  <a:pt x="4" y="33"/>
                  <a:pt x="4" y="33"/>
                </a:cubicBezTo>
                <a:cubicBezTo>
                  <a:pt x="5" y="31"/>
                  <a:pt x="5" y="28"/>
                  <a:pt x="6" y="26"/>
                </a:cubicBezTo>
                <a:cubicBezTo>
                  <a:pt x="8" y="23"/>
                  <a:pt x="12" y="20"/>
                  <a:pt x="16" y="19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3"/>
                  <a:pt x="13" y="23"/>
                  <a:pt x="12" y="24"/>
                </a:cubicBezTo>
                <a:cubicBezTo>
                  <a:pt x="12" y="25"/>
                  <a:pt x="11" y="26"/>
                  <a:pt x="11" y="27"/>
                </a:cubicBezTo>
                <a:cubicBezTo>
                  <a:pt x="11" y="28"/>
                  <a:pt x="10" y="29"/>
                  <a:pt x="10" y="30"/>
                </a:cubicBezTo>
                <a:cubicBezTo>
                  <a:pt x="10" y="30"/>
                  <a:pt x="10" y="30"/>
                  <a:pt x="10" y="30"/>
                </a:cubicBezTo>
                <a:cubicBezTo>
                  <a:pt x="10" y="30"/>
                  <a:pt x="10" y="30"/>
                  <a:pt x="10" y="30"/>
                </a:cubicBezTo>
                <a:cubicBezTo>
                  <a:pt x="16" y="30"/>
                  <a:pt x="16" y="30"/>
                  <a:pt x="16" y="30"/>
                </a:cubicBezTo>
                <a:cubicBezTo>
                  <a:pt x="17" y="28"/>
                  <a:pt x="17" y="26"/>
                  <a:pt x="17" y="24"/>
                </a:cubicBezTo>
                <a:cubicBezTo>
                  <a:pt x="22" y="23"/>
                  <a:pt x="22" y="23"/>
                  <a:pt x="22" y="23"/>
                </a:cubicBezTo>
                <a:cubicBezTo>
                  <a:pt x="21" y="26"/>
                  <a:pt x="21" y="28"/>
                  <a:pt x="21" y="30"/>
                </a:cubicBezTo>
                <a:cubicBezTo>
                  <a:pt x="33" y="30"/>
                  <a:pt x="33" y="30"/>
                  <a:pt x="33" y="30"/>
                </a:cubicBezTo>
                <a:cubicBezTo>
                  <a:pt x="33" y="20"/>
                  <a:pt x="33" y="20"/>
                  <a:pt x="33" y="20"/>
                </a:cubicBezTo>
                <a:cubicBezTo>
                  <a:pt x="46" y="16"/>
                  <a:pt x="46" y="16"/>
                  <a:pt x="46" y="16"/>
                </a:cubicBezTo>
                <a:cubicBezTo>
                  <a:pt x="44" y="15"/>
                  <a:pt x="44" y="15"/>
                  <a:pt x="44" y="15"/>
                </a:cubicBezTo>
                <a:cubicBezTo>
                  <a:pt x="32" y="2"/>
                  <a:pt x="32" y="2"/>
                  <a:pt x="32" y="2"/>
                </a:cubicBezTo>
                <a:cubicBezTo>
                  <a:pt x="35" y="2"/>
                  <a:pt x="37" y="2"/>
                  <a:pt x="39" y="2"/>
                </a:cubicBezTo>
                <a:cubicBezTo>
                  <a:pt x="39" y="2"/>
                  <a:pt x="39" y="2"/>
                  <a:pt x="39" y="2"/>
                </a:cubicBezTo>
                <a:cubicBezTo>
                  <a:pt x="39" y="2"/>
                  <a:pt x="39" y="2"/>
                  <a:pt x="39" y="2"/>
                </a:cubicBezTo>
                <a:cubicBezTo>
                  <a:pt x="46" y="3"/>
                  <a:pt x="52" y="6"/>
                  <a:pt x="57" y="11"/>
                </a:cubicBezTo>
                <a:cubicBezTo>
                  <a:pt x="61" y="15"/>
                  <a:pt x="64" y="21"/>
                  <a:pt x="66" y="27"/>
                </a:cubicBezTo>
                <a:cubicBezTo>
                  <a:pt x="66" y="27"/>
                  <a:pt x="66" y="27"/>
                  <a:pt x="66" y="27"/>
                </a:cubicBezTo>
                <a:cubicBezTo>
                  <a:pt x="66" y="30"/>
                  <a:pt x="66" y="34"/>
                  <a:pt x="66" y="37"/>
                </a:cubicBezTo>
                <a:cubicBezTo>
                  <a:pt x="66" y="37"/>
                  <a:pt x="66" y="37"/>
                  <a:pt x="66" y="37"/>
                </a:cubicBezTo>
                <a:cubicBezTo>
                  <a:pt x="66" y="37"/>
                  <a:pt x="66" y="37"/>
                  <a:pt x="66" y="37"/>
                </a:cubicBezTo>
                <a:cubicBezTo>
                  <a:pt x="65" y="41"/>
                  <a:pt x="64" y="44"/>
                  <a:pt x="63" y="47"/>
                </a:cubicBezTo>
                <a:cubicBezTo>
                  <a:pt x="63" y="47"/>
                  <a:pt x="63" y="47"/>
                  <a:pt x="63" y="47"/>
                </a:cubicBezTo>
                <a:cubicBezTo>
                  <a:pt x="63" y="47"/>
                  <a:pt x="63" y="47"/>
                  <a:pt x="63" y="47"/>
                </a:cubicBezTo>
                <a:cubicBezTo>
                  <a:pt x="61" y="52"/>
                  <a:pt x="58" y="55"/>
                  <a:pt x="54" y="58"/>
                </a:cubicBezTo>
                <a:cubicBezTo>
                  <a:pt x="50" y="61"/>
                  <a:pt x="46" y="63"/>
                  <a:pt x="42" y="64"/>
                </a:cubicBezTo>
                <a:cubicBezTo>
                  <a:pt x="41" y="64"/>
                  <a:pt x="41" y="64"/>
                  <a:pt x="41" y="64"/>
                </a:cubicBezTo>
                <a:cubicBezTo>
                  <a:pt x="41" y="64"/>
                  <a:pt x="41" y="64"/>
                  <a:pt x="41" y="64"/>
                </a:cubicBezTo>
                <a:cubicBezTo>
                  <a:pt x="41" y="64"/>
                  <a:pt x="41" y="64"/>
                  <a:pt x="41" y="64"/>
                </a:cubicBezTo>
                <a:cubicBezTo>
                  <a:pt x="41" y="64"/>
                  <a:pt x="41" y="64"/>
                  <a:pt x="41" y="64"/>
                </a:cubicBezTo>
                <a:cubicBezTo>
                  <a:pt x="38" y="64"/>
                  <a:pt x="35" y="65"/>
                  <a:pt x="31" y="64"/>
                </a:cubicBezTo>
                <a:close/>
                <a:moveTo>
                  <a:pt x="37" y="14"/>
                </a:moveTo>
                <a:cubicBezTo>
                  <a:pt x="24" y="0"/>
                  <a:pt x="24" y="0"/>
                  <a:pt x="24" y="0"/>
                </a:cubicBezTo>
                <a:cubicBezTo>
                  <a:pt x="23" y="5"/>
                  <a:pt x="23" y="5"/>
                  <a:pt x="23" y="5"/>
                </a:cubicBezTo>
                <a:cubicBezTo>
                  <a:pt x="9" y="5"/>
                  <a:pt x="1" y="17"/>
                  <a:pt x="0" y="33"/>
                </a:cubicBezTo>
                <a:cubicBezTo>
                  <a:pt x="1" y="20"/>
                  <a:pt x="10" y="14"/>
                  <a:pt x="21" y="15"/>
                </a:cubicBezTo>
                <a:cubicBezTo>
                  <a:pt x="20" y="19"/>
                  <a:pt x="20" y="19"/>
                  <a:pt x="20" y="19"/>
                </a:cubicBezTo>
                <a:cubicBezTo>
                  <a:pt x="37" y="14"/>
                  <a:pt x="37" y="14"/>
                  <a:pt x="37" y="14"/>
                </a:cubicBezTo>
                <a:close/>
                <a:moveTo>
                  <a:pt x="10" y="35"/>
                </a:moveTo>
                <a:cubicBezTo>
                  <a:pt x="10" y="36"/>
                  <a:pt x="10" y="37"/>
                  <a:pt x="11" y="38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40"/>
                  <a:pt x="11" y="41"/>
                  <a:pt x="12" y="42"/>
                </a:cubicBezTo>
                <a:cubicBezTo>
                  <a:pt x="13" y="43"/>
                  <a:pt x="15" y="43"/>
                  <a:pt x="17" y="44"/>
                </a:cubicBezTo>
                <a:cubicBezTo>
                  <a:pt x="17" y="41"/>
                  <a:pt x="16" y="38"/>
                  <a:pt x="16" y="35"/>
                </a:cubicBezTo>
                <a:cubicBezTo>
                  <a:pt x="10" y="35"/>
                  <a:pt x="10" y="35"/>
                  <a:pt x="10" y="35"/>
                </a:cubicBezTo>
                <a:close/>
                <a:moveTo>
                  <a:pt x="15" y="47"/>
                </a:moveTo>
                <a:cubicBezTo>
                  <a:pt x="15" y="48"/>
                  <a:pt x="15" y="48"/>
                  <a:pt x="15" y="48"/>
                </a:cubicBezTo>
                <a:cubicBezTo>
                  <a:pt x="16" y="49"/>
                  <a:pt x="17" y="50"/>
                  <a:pt x="17" y="51"/>
                </a:cubicBezTo>
                <a:cubicBezTo>
                  <a:pt x="18" y="51"/>
                  <a:pt x="19" y="52"/>
                  <a:pt x="19" y="52"/>
                </a:cubicBezTo>
                <a:cubicBezTo>
                  <a:pt x="19" y="51"/>
                  <a:pt x="18" y="50"/>
                  <a:pt x="18" y="48"/>
                </a:cubicBezTo>
                <a:cubicBezTo>
                  <a:pt x="17" y="48"/>
                  <a:pt x="16" y="48"/>
                  <a:pt x="15" y="47"/>
                </a:cubicBezTo>
                <a:close/>
                <a:moveTo>
                  <a:pt x="25" y="56"/>
                </a:moveTo>
                <a:cubicBezTo>
                  <a:pt x="26" y="57"/>
                  <a:pt x="27" y="57"/>
                  <a:pt x="29" y="57"/>
                </a:cubicBezTo>
                <a:cubicBezTo>
                  <a:pt x="30" y="58"/>
                  <a:pt x="31" y="58"/>
                  <a:pt x="32" y="58"/>
                </a:cubicBezTo>
                <a:cubicBezTo>
                  <a:pt x="32" y="58"/>
                  <a:pt x="32" y="58"/>
                  <a:pt x="32" y="58"/>
                </a:cubicBezTo>
                <a:cubicBezTo>
                  <a:pt x="32" y="58"/>
                  <a:pt x="32" y="58"/>
                  <a:pt x="33" y="58"/>
                </a:cubicBezTo>
                <a:cubicBezTo>
                  <a:pt x="33" y="51"/>
                  <a:pt x="33" y="51"/>
                  <a:pt x="33" y="51"/>
                </a:cubicBezTo>
                <a:cubicBezTo>
                  <a:pt x="29" y="51"/>
                  <a:pt x="26" y="50"/>
                  <a:pt x="23" y="50"/>
                </a:cubicBezTo>
                <a:cubicBezTo>
                  <a:pt x="23" y="52"/>
                  <a:pt x="24" y="54"/>
                  <a:pt x="25" y="56"/>
                </a:cubicBezTo>
                <a:close/>
                <a:moveTo>
                  <a:pt x="37" y="58"/>
                </a:moveTo>
                <a:cubicBezTo>
                  <a:pt x="38" y="58"/>
                  <a:pt x="39" y="58"/>
                  <a:pt x="40" y="58"/>
                </a:cubicBezTo>
                <a:cubicBezTo>
                  <a:pt x="40" y="57"/>
                  <a:pt x="40" y="57"/>
                  <a:pt x="40" y="57"/>
                </a:cubicBezTo>
                <a:cubicBezTo>
                  <a:pt x="41" y="57"/>
                  <a:pt x="41" y="57"/>
                  <a:pt x="41" y="57"/>
                </a:cubicBezTo>
                <a:cubicBezTo>
                  <a:pt x="41" y="57"/>
                  <a:pt x="42" y="57"/>
                  <a:pt x="43" y="57"/>
                </a:cubicBezTo>
                <a:cubicBezTo>
                  <a:pt x="44" y="54"/>
                  <a:pt x="45" y="52"/>
                  <a:pt x="46" y="50"/>
                </a:cubicBezTo>
                <a:cubicBezTo>
                  <a:pt x="43" y="51"/>
                  <a:pt x="40" y="51"/>
                  <a:pt x="37" y="51"/>
                </a:cubicBezTo>
                <a:cubicBezTo>
                  <a:pt x="37" y="58"/>
                  <a:pt x="37" y="58"/>
                  <a:pt x="37" y="58"/>
                </a:cubicBezTo>
                <a:close/>
                <a:moveTo>
                  <a:pt x="49" y="54"/>
                </a:moveTo>
                <a:cubicBezTo>
                  <a:pt x="50" y="53"/>
                  <a:pt x="50" y="53"/>
                  <a:pt x="50" y="53"/>
                </a:cubicBezTo>
                <a:cubicBezTo>
                  <a:pt x="51" y="52"/>
                  <a:pt x="52" y="52"/>
                  <a:pt x="53" y="51"/>
                </a:cubicBezTo>
                <a:cubicBezTo>
                  <a:pt x="54" y="50"/>
                  <a:pt x="55" y="49"/>
                  <a:pt x="55" y="48"/>
                </a:cubicBezTo>
                <a:cubicBezTo>
                  <a:pt x="54" y="48"/>
                  <a:pt x="52" y="49"/>
                  <a:pt x="51" y="49"/>
                </a:cubicBezTo>
                <a:cubicBezTo>
                  <a:pt x="50" y="51"/>
                  <a:pt x="50" y="52"/>
                  <a:pt x="49" y="54"/>
                </a:cubicBezTo>
                <a:close/>
                <a:moveTo>
                  <a:pt x="59" y="42"/>
                </a:moveTo>
                <a:cubicBezTo>
                  <a:pt x="59" y="41"/>
                  <a:pt x="59" y="40"/>
                  <a:pt x="59" y="40"/>
                </a:cubicBezTo>
                <a:cubicBezTo>
                  <a:pt x="59" y="39"/>
                  <a:pt x="60" y="37"/>
                  <a:pt x="60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6"/>
                  <a:pt x="60" y="36"/>
                  <a:pt x="60" y="35"/>
                </a:cubicBezTo>
                <a:cubicBezTo>
                  <a:pt x="60" y="35"/>
                  <a:pt x="60" y="35"/>
                  <a:pt x="60" y="35"/>
                </a:cubicBezTo>
                <a:cubicBezTo>
                  <a:pt x="60" y="35"/>
                  <a:pt x="60" y="35"/>
                  <a:pt x="60" y="35"/>
                </a:cubicBezTo>
                <a:cubicBezTo>
                  <a:pt x="52" y="35"/>
                  <a:pt x="52" y="35"/>
                  <a:pt x="52" y="35"/>
                </a:cubicBezTo>
                <a:cubicBezTo>
                  <a:pt x="52" y="38"/>
                  <a:pt x="52" y="41"/>
                  <a:pt x="52" y="44"/>
                </a:cubicBezTo>
                <a:cubicBezTo>
                  <a:pt x="54" y="44"/>
                  <a:pt x="56" y="43"/>
                  <a:pt x="59" y="42"/>
                </a:cubicBezTo>
                <a:close/>
                <a:moveTo>
                  <a:pt x="60" y="30"/>
                </a:moveTo>
                <a:cubicBezTo>
                  <a:pt x="60" y="28"/>
                  <a:pt x="59" y="26"/>
                  <a:pt x="58" y="24"/>
                </a:cubicBezTo>
                <a:cubicBezTo>
                  <a:pt x="56" y="23"/>
                  <a:pt x="53" y="22"/>
                  <a:pt x="51" y="21"/>
                </a:cubicBezTo>
                <a:cubicBezTo>
                  <a:pt x="52" y="24"/>
                  <a:pt x="52" y="27"/>
                  <a:pt x="52" y="30"/>
                </a:cubicBezTo>
                <a:cubicBezTo>
                  <a:pt x="60" y="30"/>
                  <a:pt x="60" y="30"/>
                  <a:pt x="60" y="30"/>
                </a:cubicBezTo>
                <a:close/>
                <a:moveTo>
                  <a:pt x="55" y="18"/>
                </a:moveTo>
                <a:cubicBezTo>
                  <a:pt x="54" y="17"/>
                  <a:pt x="53" y="16"/>
                  <a:pt x="53" y="15"/>
                </a:cubicBezTo>
                <a:cubicBezTo>
                  <a:pt x="52" y="14"/>
                  <a:pt x="50" y="13"/>
                  <a:pt x="49" y="12"/>
                </a:cubicBezTo>
                <a:cubicBezTo>
                  <a:pt x="49" y="14"/>
                  <a:pt x="50" y="15"/>
                  <a:pt x="50" y="16"/>
                </a:cubicBezTo>
                <a:cubicBezTo>
                  <a:pt x="52" y="17"/>
                  <a:pt x="53" y="17"/>
                  <a:pt x="55" y="18"/>
                </a:cubicBezTo>
                <a:close/>
                <a:moveTo>
                  <a:pt x="37" y="19"/>
                </a:moveTo>
                <a:cubicBezTo>
                  <a:pt x="37" y="30"/>
                  <a:pt x="37" y="30"/>
                  <a:pt x="37" y="30"/>
                </a:cubicBezTo>
                <a:cubicBezTo>
                  <a:pt x="48" y="30"/>
                  <a:pt x="48" y="30"/>
                  <a:pt x="48" y="30"/>
                </a:cubicBezTo>
                <a:cubicBezTo>
                  <a:pt x="48" y="27"/>
                  <a:pt x="47" y="23"/>
                  <a:pt x="46" y="20"/>
                </a:cubicBezTo>
                <a:cubicBezTo>
                  <a:pt x="43" y="19"/>
                  <a:pt x="40" y="19"/>
                  <a:pt x="37" y="19"/>
                </a:cubicBezTo>
                <a:close/>
                <a:moveTo>
                  <a:pt x="33" y="46"/>
                </a:moveTo>
                <a:cubicBezTo>
                  <a:pt x="33" y="35"/>
                  <a:pt x="33" y="35"/>
                  <a:pt x="33" y="35"/>
                </a:cubicBezTo>
                <a:cubicBezTo>
                  <a:pt x="21" y="35"/>
                  <a:pt x="21" y="35"/>
                  <a:pt x="21" y="35"/>
                </a:cubicBezTo>
                <a:cubicBezTo>
                  <a:pt x="21" y="38"/>
                  <a:pt x="21" y="42"/>
                  <a:pt x="22" y="45"/>
                </a:cubicBezTo>
                <a:cubicBezTo>
                  <a:pt x="25" y="46"/>
                  <a:pt x="29" y="46"/>
                  <a:pt x="33" y="46"/>
                </a:cubicBezTo>
                <a:close/>
                <a:moveTo>
                  <a:pt x="47" y="45"/>
                </a:moveTo>
                <a:cubicBezTo>
                  <a:pt x="48" y="42"/>
                  <a:pt x="48" y="38"/>
                  <a:pt x="48" y="35"/>
                </a:cubicBezTo>
                <a:cubicBezTo>
                  <a:pt x="37" y="35"/>
                  <a:pt x="37" y="35"/>
                  <a:pt x="37" y="35"/>
                </a:cubicBezTo>
                <a:cubicBezTo>
                  <a:pt x="37" y="47"/>
                  <a:pt x="37" y="47"/>
                  <a:pt x="37" y="47"/>
                </a:cubicBezTo>
                <a:cubicBezTo>
                  <a:pt x="40" y="47"/>
                  <a:pt x="44" y="46"/>
                  <a:pt x="47" y="45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xmlns="" id="{37684FFA-805C-4956-8705-C7EF9F6DFF53}"/>
              </a:ext>
            </a:extLst>
          </p:cNvPr>
          <p:cNvSpPr txBox="1"/>
          <p:nvPr/>
        </p:nvSpPr>
        <p:spPr>
          <a:xfrm>
            <a:off x="1593850" y="3587750"/>
            <a:ext cx="1327150" cy="7699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2012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xmlns="" id="{DE4794D8-4DD5-4AC5-AE24-210A81E99729}"/>
              </a:ext>
            </a:extLst>
          </p:cNvPr>
          <p:cNvSpPr txBox="1"/>
          <p:nvPr/>
        </p:nvSpPr>
        <p:spPr>
          <a:xfrm>
            <a:off x="5435600" y="3587750"/>
            <a:ext cx="1325563" cy="7699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2013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xmlns="" id="{014D56C7-AB58-4813-ABE5-8DAF90D00734}"/>
              </a:ext>
            </a:extLst>
          </p:cNvPr>
          <p:cNvSpPr txBox="1"/>
          <p:nvPr/>
        </p:nvSpPr>
        <p:spPr>
          <a:xfrm>
            <a:off x="9277350" y="3587750"/>
            <a:ext cx="1325563" cy="7699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2014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5" name="矩形 34">
            <a:extLst>
              <a:ext uri="{FF2B5EF4-FFF2-40B4-BE49-F238E27FC236}">
                <a16:creationId xmlns:a16="http://schemas.microsoft.com/office/drawing/2014/main" xmlns="" id="{E7C1A52A-BBDB-489A-A566-6DE53F2FE413}"/>
              </a:ext>
            </a:extLst>
          </p:cNvPr>
          <p:cNvSpPr/>
          <p:nvPr/>
        </p:nvSpPr>
        <p:spPr>
          <a:xfrm>
            <a:off x="523875" y="4164013"/>
            <a:ext cx="3457575" cy="23082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By faith I mean a vision of good one cherishes and the enthusiasm that pushes one to seek its fulfillment regardless of obstacles. Faith is a dynamic power that breaks the chain of routine and gives a new, fine turn to old commonplaces. 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6" name="矩形 35">
            <a:extLst>
              <a:ext uri="{FF2B5EF4-FFF2-40B4-BE49-F238E27FC236}">
                <a16:creationId xmlns:a16="http://schemas.microsoft.com/office/drawing/2014/main" xmlns="" id="{EDF1DF03-E6F9-4FE1-ACAC-76533C3035F5}"/>
              </a:ext>
            </a:extLst>
          </p:cNvPr>
          <p:cNvSpPr/>
          <p:nvPr/>
        </p:nvSpPr>
        <p:spPr>
          <a:xfrm>
            <a:off x="4367213" y="4164013"/>
            <a:ext cx="3457575" cy="23082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By faith I mean a vision of good one cherishes and the enthusiasm that pushes one to seek its fulfillment regardless of obstacles. Faith is a dynamic power that breaks the chain of routine and gives a new, fine turn to old commonplaces. 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7" name="矩形 36">
            <a:extLst>
              <a:ext uri="{FF2B5EF4-FFF2-40B4-BE49-F238E27FC236}">
                <a16:creationId xmlns:a16="http://schemas.microsoft.com/office/drawing/2014/main" xmlns="" id="{B4A91A97-903F-4105-827C-2F5D116E71E1}"/>
              </a:ext>
            </a:extLst>
          </p:cNvPr>
          <p:cNvSpPr/>
          <p:nvPr/>
        </p:nvSpPr>
        <p:spPr>
          <a:xfrm>
            <a:off x="8210550" y="4164013"/>
            <a:ext cx="3457575" cy="23082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By faith I mean a vision of good one cherishes and the enthusiasm that pushes one to seek its fulfillment regardless of obstacles. Faith is a dynamic power that breaks the chain of routine and gives a new, fine turn to old commonplaces. 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3540586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850"/>
                            </p:stCondLst>
                            <p:childTnLst>
                              <p:par>
                                <p:cTn id="1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35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3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700"/>
                            </p:stCondLst>
                            <p:childTnLst>
                              <p:par>
                                <p:cTn id="2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200"/>
                            </p:stCondLst>
                            <p:childTnLst>
                              <p:par>
                                <p:cTn id="31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3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2550"/>
                            </p:stCondLst>
                            <p:childTnLst>
                              <p:par>
                                <p:cTn id="3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305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3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3400"/>
                            </p:stCondLst>
                            <p:childTnLst>
                              <p:par>
                                <p:cTn id="47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3900"/>
                            </p:stCondLst>
                            <p:childTnLst>
                              <p:par>
                                <p:cTn id="52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3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4250"/>
                            </p:stCondLst>
                            <p:childTnLst>
                              <p:par>
                                <p:cTn id="5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475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3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:a16="http://schemas.microsoft.com/office/drawing/2014/main" xmlns="" id="{F206E10B-BCFB-4D26-82AD-D4CDBD56F3EF}"/>
              </a:ext>
            </a:extLst>
          </p:cNvPr>
          <p:cNvSpPr/>
          <p:nvPr/>
        </p:nvSpPr>
        <p:spPr>
          <a:xfrm>
            <a:off x="0" y="0"/>
            <a:ext cx="215900" cy="122396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BA098993-BB1D-4980-9C6C-EEF335AD0C89}"/>
              </a:ext>
            </a:extLst>
          </p:cNvPr>
          <p:cNvSpPr txBox="1"/>
          <p:nvPr/>
        </p:nvSpPr>
        <p:spPr>
          <a:xfrm>
            <a:off x="854075" y="228600"/>
            <a:ext cx="10572750" cy="8302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HOW TO SOLVE THE PROBLEM</a:t>
            </a:r>
            <a:endParaRPr kumimoji="0" lang="zh-CN" altLang="en-US" sz="48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Arial Black" panose="020B0A040201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D4E7C132-5F18-4E4A-8F9F-8B78DF460A19}"/>
              </a:ext>
            </a:extLst>
          </p:cNvPr>
          <p:cNvSpPr txBox="1"/>
          <p:nvPr/>
        </p:nvSpPr>
        <p:spPr>
          <a:xfrm>
            <a:off x="3063875" y="823913"/>
            <a:ext cx="6061075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This page is perfect for 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show your ideas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xmlns="" id="{3202E826-6C31-43DF-88D8-40986DD6D2BB}"/>
              </a:ext>
            </a:extLst>
          </p:cNvPr>
          <p:cNvCxnSpPr/>
          <p:nvPr/>
        </p:nvCxnSpPr>
        <p:spPr>
          <a:xfrm>
            <a:off x="6110288" y="1592263"/>
            <a:ext cx="0" cy="1455737"/>
          </a:xfrm>
          <a:prstGeom prst="line">
            <a:avLst/>
          </a:prstGeom>
          <a:ln w="38100">
            <a:solidFill>
              <a:schemeClr val="accent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FFF42A37-2A24-4E77-A5F7-5996401042C0}"/>
              </a:ext>
            </a:extLst>
          </p:cNvPr>
          <p:cNvCxnSpPr/>
          <p:nvPr/>
        </p:nvCxnSpPr>
        <p:spPr>
          <a:xfrm>
            <a:off x="6118225" y="4667250"/>
            <a:ext cx="0" cy="2781300"/>
          </a:xfrm>
          <a:prstGeom prst="line">
            <a:avLst/>
          </a:prstGeom>
          <a:ln w="38100">
            <a:solidFill>
              <a:schemeClr val="accent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reeform 48">
            <a:extLst>
              <a:ext uri="{FF2B5EF4-FFF2-40B4-BE49-F238E27FC236}">
                <a16:creationId xmlns:a16="http://schemas.microsoft.com/office/drawing/2014/main" xmlns="" id="{84216B30-93BF-46BE-AA3C-C15E0119F7C7}"/>
              </a:ext>
            </a:extLst>
          </p:cNvPr>
          <p:cNvSpPr>
            <a:spLocks noEditPoints="1"/>
          </p:cNvSpPr>
          <p:nvPr/>
        </p:nvSpPr>
        <p:spPr bwMode="auto">
          <a:xfrm>
            <a:off x="5718175" y="3251200"/>
            <a:ext cx="798513" cy="1127125"/>
          </a:xfrm>
          <a:custGeom>
            <a:avLst/>
            <a:gdLst>
              <a:gd name="T0" fmla="*/ 2147483646 w 67"/>
              <a:gd name="T1" fmla="*/ 2147483646 h 106"/>
              <a:gd name="T2" fmla="*/ 2147483646 w 67"/>
              <a:gd name="T3" fmla="*/ 2147483646 h 106"/>
              <a:gd name="T4" fmla="*/ 2147483646 w 67"/>
              <a:gd name="T5" fmla="*/ 2147483646 h 106"/>
              <a:gd name="T6" fmla="*/ 2147483646 w 67"/>
              <a:gd name="T7" fmla="*/ 2147483646 h 106"/>
              <a:gd name="T8" fmla="*/ 2147483646 w 67"/>
              <a:gd name="T9" fmla="*/ 2147483646 h 106"/>
              <a:gd name="T10" fmla="*/ 2147483646 w 67"/>
              <a:gd name="T11" fmla="*/ 2147483646 h 106"/>
              <a:gd name="T12" fmla="*/ 2147483646 w 67"/>
              <a:gd name="T13" fmla="*/ 2147483646 h 106"/>
              <a:gd name="T14" fmla="*/ 2147483646 w 67"/>
              <a:gd name="T15" fmla="*/ 2147483646 h 106"/>
              <a:gd name="T16" fmla="*/ 2147483646 w 67"/>
              <a:gd name="T17" fmla="*/ 2147483646 h 106"/>
              <a:gd name="T18" fmla="*/ 2147483646 w 67"/>
              <a:gd name="T19" fmla="*/ 2147483646 h 106"/>
              <a:gd name="T20" fmla="*/ 2147483646 w 67"/>
              <a:gd name="T21" fmla="*/ 2147483646 h 106"/>
              <a:gd name="T22" fmla="*/ 2147483646 w 67"/>
              <a:gd name="T23" fmla="*/ 2147483646 h 106"/>
              <a:gd name="T24" fmla="*/ 2147483646 w 67"/>
              <a:gd name="T25" fmla="*/ 2147483646 h 106"/>
              <a:gd name="T26" fmla="*/ 2147483646 w 67"/>
              <a:gd name="T27" fmla="*/ 2147483646 h 106"/>
              <a:gd name="T28" fmla="*/ 2147483646 w 67"/>
              <a:gd name="T29" fmla="*/ 2147483646 h 106"/>
              <a:gd name="T30" fmla="*/ 0 w 67"/>
              <a:gd name="T31" fmla="*/ 2147483646 h 106"/>
              <a:gd name="T32" fmla="*/ 2147483646 w 67"/>
              <a:gd name="T33" fmla="*/ 0 h 106"/>
              <a:gd name="T34" fmla="*/ 2147483646 w 67"/>
              <a:gd name="T35" fmla="*/ 2147483646 h 106"/>
              <a:gd name="T36" fmla="*/ 2147483646 w 67"/>
              <a:gd name="T37" fmla="*/ 2147483646 h 106"/>
              <a:gd name="T38" fmla="*/ 2147483646 w 67"/>
              <a:gd name="T39" fmla="*/ 2147483646 h 106"/>
              <a:gd name="T40" fmla="*/ 2147483646 w 67"/>
              <a:gd name="T41" fmla="*/ 2147483646 h 106"/>
              <a:gd name="T42" fmla="*/ 2147483646 w 67"/>
              <a:gd name="T43" fmla="*/ 2147483646 h 106"/>
              <a:gd name="T44" fmla="*/ 2147483646 w 67"/>
              <a:gd name="T45" fmla="*/ 2147483646 h 106"/>
              <a:gd name="T46" fmla="*/ 2147483646 w 67"/>
              <a:gd name="T47" fmla="*/ 2147483646 h 106"/>
              <a:gd name="T48" fmla="*/ 2147483646 w 67"/>
              <a:gd name="T49" fmla="*/ 2147483646 h 106"/>
              <a:gd name="T50" fmla="*/ 2147483646 w 67"/>
              <a:gd name="T51" fmla="*/ 2147483646 h 106"/>
              <a:gd name="T52" fmla="*/ 2147483646 w 67"/>
              <a:gd name="T53" fmla="*/ 2147483646 h 106"/>
              <a:gd name="T54" fmla="*/ 2147483646 w 67"/>
              <a:gd name="T55" fmla="*/ 2147483646 h 106"/>
              <a:gd name="T56" fmla="*/ 2147483646 w 67"/>
              <a:gd name="T57" fmla="*/ 2147483646 h 106"/>
              <a:gd name="T58" fmla="*/ 2147483646 w 67"/>
              <a:gd name="T59" fmla="*/ 2147483646 h 106"/>
              <a:gd name="T60" fmla="*/ 2147483646 w 67"/>
              <a:gd name="T61" fmla="*/ 2147483646 h 106"/>
              <a:gd name="T62" fmla="*/ 2147483646 w 67"/>
              <a:gd name="T63" fmla="*/ 2147483646 h 106"/>
              <a:gd name="T64" fmla="*/ 2147483646 w 67"/>
              <a:gd name="T65" fmla="*/ 2147483646 h 106"/>
              <a:gd name="T66" fmla="*/ 2147483646 w 67"/>
              <a:gd name="T67" fmla="*/ 2147483646 h 106"/>
              <a:gd name="T68" fmla="*/ 2147483646 w 67"/>
              <a:gd name="T69" fmla="*/ 2147483646 h 106"/>
              <a:gd name="T70" fmla="*/ 2147483646 w 67"/>
              <a:gd name="T71" fmla="*/ 2147483646 h 106"/>
              <a:gd name="T72" fmla="*/ 2147483646 w 67"/>
              <a:gd name="T73" fmla="*/ 2147483646 h 106"/>
              <a:gd name="T74" fmla="*/ 2147483646 w 67"/>
              <a:gd name="T75" fmla="*/ 2147483646 h 106"/>
              <a:gd name="T76" fmla="*/ 2147483646 w 67"/>
              <a:gd name="T77" fmla="*/ 2147483646 h 106"/>
              <a:gd name="T78" fmla="*/ 2147483646 w 67"/>
              <a:gd name="T79" fmla="*/ 2147483646 h 106"/>
              <a:gd name="T80" fmla="*/ 2147483646 w 67"/>
              <a:gd name="T81" fmla="*/ 2147483646 h 106"/>
              <a:gd name="T82" fmla="*/ 2147483646 w 67"/>
              <a:gd name="T83" fmla="*/ 2147483646 h 106"/>
              <a:gd name="T84" fmla="*/ 2147483646 w 67"/>
              <a:gd name="T85" fmla="*/ 2147483646 h 106"/>
              <a:gd name="T86" fmla="*/ 2147483646 w 67"/>
              <a:gd name="T87" fmla="*/ 2147483646 h 106"/>
              <a:gd name="T88" fmla="*/ 2147483646 w 67"/>
              <a:gd name="T89" fmla="*/ 2147483646 h 106"/>
              <a:gd name="T90" fmla="*/ 2147483646 w 67"/>
              <a:gd name="T91" fmla="*/ 2147483646 h 106"/>
              <a:gd name="T92" fmla="*/ 2147483646 w 67"/>
              <a:gd name="T93" fmla="*/ 2147483646 h 106"/>
              <a:gd name="T94" fmla="*/ 2147483646 w 67"/>
              <a:gd name="T95" fmla="*/ 2147483646 h 106"/>
              <a:gd name="T96" fmla="*/ 2147483646 w 67"/>
              <a:gd name="T97" fmla="*/ 2147483646 h 106"/>
              <a:gd name="T98" fmla="*/ 2147483646 w 67"/>
              <a:gd name="T99" fmla="*/ 2147483646 h 106"/>
              <a:gd name="T100" fmla="*/ 2147483646 w 67"/>
              <a:gd name="T101" fmla="*/ 2147483646 h 106"/>
              <a:gd name="T102" fmla="*/ 2147483646 w 67"/>
              <a:gd name="T103" fmla="*/ 2147483646 h 10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67"/>
              <a:gd name="T157" fmla="*/ 0 h 106"/>
              <a:gd name="T158" fmla="*/ 67 w 67"/>
              <a:gd name="T159" fmla="*/ 106 h 10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8B05BB99-4E15-4BEA-B8E7-CA8FD2B53F84}"/>
              </a:ext>
            </a:extLst>
          </p:cNvPr>
          <p:cNvSpPr txBox="1"/>
          <p:nvPr/>
        </p:nvSpPr>
        <p:spPr>
          <a:xfrm>
            <a:off x="6719888" y="2247900"/>
            <a:ext cx="1217612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FIRST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D2F725BE-5D1D-41D9-AE4F-90E4BFA4B917}"/>
              </a:ext>
            </a:extLst>
          </p:cNvPr>
          <p:cNvSpPr/>
          <p:nvPr/>
        </p:nvSpPr>
        <p:spPr>
          <a:xfrm>
            <a:off x="6735763" y="2643188"/>
            <a:ext cx="4148137" cy="922337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Faith is a dynamic power that breaks the chain of routine and gives a new, fine turn to old commonplaces.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856DACEF-3E96-4796-B858-7138226ADE16}"/>
              </a:ext>
            </a:extLst>
          </p:cNvPr>
          <p:cNvSpPr txBox="1"/>
          <p:nvPr/>
        </p:nvSpPr>
        <p:spPr>
          <a:xfrm>
            <a:off x="3716338" y="3997325"/>
            <a:ext cx="1770062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SECOND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C715BD63-10E1-477A-A666-F348AA345D10}"/>
              </a:ext>
            </a:extLst>
          </p:cNvPr>
          <p:cNvSpPr/>
          <p:nvPr/>
        </p:nvSpPr>
        <p:spPr>
          <a:xfrm>
            <a:off x="1308100" y="4414838"/>
            <a:ext cx="4148138" cy="9239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Faith is a dynamic power that breaks the chain of routine and gives a new, fine turn to old commonplaces.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85897152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4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15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4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900"/>
                            </p:stCondLst>
                            <p:childTnLst>
                              <p:par>
                                <p:cTn id="29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3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35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3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275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35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5" dur="3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335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4" grpId="0"/>
      <p:bldP spid="5" grpId="0"/>
      <p:bldP spid="11" grpId="0"/>
      <p:bldP spid="12" grpId="0"/>
      <p:bldP spid="13" grpId="0"/>
      <p:bldP spid="14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自定义 1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FC000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1910</Words>
  <Application>Microsoft Office PowerPoint</Application>
  <PresentationFormat>宽屏</PresentationFormat>
  <Paragraphs>248</Paragraphs>
  <Slides>20</Slides>
  <Notes>20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3" baseType="lpstr">
      <vt:lpstr>等线</vt:lpstr>
      <vt:lpstr>等线 Light</vt:lpstr>
      <vt:lpstr>宋体</vt:lpstr>
      <vt:lpstr>微软雅黑</vt:lpstr>
      <vt:lpstr>Arial</vt:lpstr>
      <vt:lpstr>Arial Black</vt:lpstr>
      <vt:lpstr>Arial Rounded MT Bold</vt:lpstr>
      <vt:lpstr>Calibri</vt:lpstr>
      <vt:lpstr>Calibri Light</vt:lpstr>
      <vt:lpstr>Wingdings</vt:lpstr>
      <vt:lpstr>Office 主题​​</vt:lpstr>
      <vt:lpstr>Office 主题</vt:lpstr>
      <vt:lpstr>图表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锐旗设计；https://9ppt.taobao.com</dc:title>
  <dc:creator>锐旗设计;https://9ppt.taobao.com</dc:creator>
  <cp:keywords>锐旗设计; https:/9ppt.taobao.com</cp:keywords>
  <cp:lastModifiedBy>Administrator</cp:lastModifiedBy>
  <cp:revision>4</cp:revision>
  <dcterms:created xsi:type="dcterms:W3CDTF">2017-02-15T16:39:32Z</dcterms:created>
  <dcterms:modified xsi:type="dcterms:W3CDTF">2021-01-26T04:48:18Z</dcterms:modified>
  <cp:category>锐旗设计;https://9ppt.taobao.com</cp:category>
</cp:coreProperties>
</file>