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07" r:id="rId2"/>
    <p:sldId id="260" r:id="rId3"/>
    <p:sldId id="259" r:id="rId4"/>
    <p:sldId id="261" r:id="rId5"/>
    <p:sldId id="262" r:id="rId6"/>
    <p:sldId id="263" r:id="rId7"/>
    <p:sldId id="264" r:id="rId8"/>
    <p:sldId id="265" r:id="rId9"/>
    <p:sldId id="266"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2" r:id="rId24"/>
    <p:sldId id="303" r:id="rId25"/>
    <p:sldId id="30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8C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6" d="100"/>
          <a:sy n="106" d="100"/>
        </p:scale>
        <p:origin x="294" y="108"/>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BCA08-9958-4506-A26E-953C13C26516}"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1BFB60-DF70-49C9-ACF0-1AFEF9115986}" type="slidenum">
              <a:rPr lang="zh-CN" altLang="en-US" smtClean="0"/>
              <a:t>‹#›</a:t>
            </a:fld>
            <a:endParaRPr lang="zh-CN" altLang="en-US"/>
          </a:p>
        </p:txBody>
      </p:sp>
    </p:spTree>
    <p:extLst>
      <p:ext uri="{BB962C8B-B14F-4D97-AF65-F5344CB8AC3E}">
        <p14:creationId xmlns:p14="http://schemas.microsoft.com/office/powerpoint/2010/main" val="877271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1BFB60-DF70-49C9-ACF0-1AFEF9115986}" type="slidenum">
              <a:rPr lang="zh-CN" altLang="en-US" smtClean="0"/>
              <a:t>1</a:t>
            </a:fld>
            <a:endParaRPr lang="zh-CN" altLang="en-US"/>
          </a:p>
        </p:txBody>
      </p:sp>
    </p:spTree>
    <p:extLst>
      <p:ext uri="{BB962C8B-B14F-4D97-AF65-F5344CB8AC3E}">
        <p14:creationId xmlns:p14="http://schemas.microsoft.com/office/powerpoint/2010/main" val="2773256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10</a:t>
            </a:fld>
            <a:endParaRPr lang="zh-CN" altLang="en-US"/>
          </a:p>
        </p:txBody>
      </p:sp>
    </p:spTree>
    <p:extLst>
      <p:ext uri="{BB962C8B-B14F-4D97-AF65-F5344CB8AC3E}">
        <p14:creationId xmlns:p14="http://schemas.microsoft.com/office/powerpoint/2010/main" val="2060849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11</a:t>
            </a:fld>
            <a:endParaRPr lang="zh-CN" altLang="en-US"/>
          </a:p>
        </p:txBody>
      </p:sp>
    </p:spTree>
    <p:extLst>
      <p:ext uri="{BB962C8B-B14F-4D97-AF65-F5344CB8AC3E}">
        <p14:creationId xmlns:p14="http://schemas.microsoft.com/office/powerpoint/2010/main" val="206467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12</a:t>
            </a:fld>
            <a:endParaRPr lang="zh-CN" altLang="en-US"/>
          </a:p>
        </p:txBody>
      </p:sp>
    </p:spTree>
    <p:extLst>
      <p:ext uri="{BB962C8B-B14F-4D97-AF65-F5344CB8AC3E}">
        <p14:creationId xmlns:p14="http://schemas.microsoft.com/office/powerpoint/2010/main" val="1377788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13</a:t>
            </a:fld>
            <a:endParaRPr lang="zh-CN" altLang="en-US"/>
          </a:p>
        </p:txBody>
      </p:sp>
    </p:spTree>
    <p:extLst>
      <p:ext uri="{BB962C8B-B14F-4D97-AF65-F5344CB8AC3E}">
        <p14:creationId xmlns:p14="http://schemas.microsoft.com/office/powerpoint/2010/main" val="472390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14</a:t>
            </a:fld>
            <a:endParaRPr lang="zh-CN" altLang="en-US"/>
          </a:p>
        </p:txBody>
      </p:sp>
    </p:spTree>
    <p:extLst>
      <p:ext uri="{BB962C8B-B14F-4D97-AF65-F5344CB8AC3E}">
        <p14:creationId xmlns:p14="http://schemas.microsoft.com/office/powerpoint/2010/main" val="251417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15</a:t>
            </a:fld>
            <a:endParaRPr lang="zh-CN" altLang="en-US"/>
          </a:p>
        </p:txBody>
      </p:sp>
    </p:spTree>
    <p:extLst>
      <p:ext uri="{BB962C8B-B14F-4D97-AF65-F5344CB8AC3E}">
        <p14:creationId xmlns:p14="http://schemas.microsoft.com/office/powerpoint/2010/main" val="3731609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16</a:t>
            </a:fld>
            <a:endParaRPr lang="zh-CN" altLang="en-US"/>
          </a:p>
        </p:txBody>
      </p:sp>
    </p:spTree>
    <p:extLst>
      <p:ext uri="{BB962C8B-B14F-4D97-AF65-F5344CB8AC3E}">
        <p14:creationId xmlns:p14="http://schemas.microsoft.com/office/powerpoint/2010/main" val="127938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17</a:t>
            </a:fld>
            <a:endParaRPr lang="zh-CN" altLang="en-US"/>
          </a:p>
        </p:txBody>
      </p:sp>
    </p:spTree>
    <p:extLst>
      <p:ext uri="{BB962C8B-B14F-4D97-AF65-F5344CB8AC3E}">
        <p14:creationId xmlns:p14="http://schemas.microsoft.com/office/powerpoint/2010/main" val="29270460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18</a:t>
            </a:fld>
            <a:endParaRPr lang="zh-CN" altLang="en-US"/>
          </a:p>
        </p:txBody>
      </p:sp>
    </p:spTree>
    <p:extLst>
      <p:ext uri="{BB962C8B-B14F-4D97-AF65-F5344CB8AC3E}">
        <p14:creationId xmlns:p14="http://schemas.microsoft.com/office/powerpoint/2010/main" val="2026953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19</a:t>
            </a:fld>
            <a:endParaRPr lang="zh-CN" altLang="en-US"/>
          </a:p>
        </p:txBody>
      </p:sp>
    </p:spTree>
    <p:extLst>
      <p:ext uri="{BB962C8B-B14F-4D97-AF65-F5344CB8AC3E}">
        <p14:creationId xmlns:p14="http://schemas.microsoft.com/office/powerpoint/2010/main" val="2915258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886DE9-B704-4612-82C6-D3F0D2EE1CA8}" type="slidenum">
              <a:rPr lang="zh-CN" altLang="en-US" smtClean="0"/>
              <a:t>2</a:t>
            </a:fld>
            <a:endParaRPr lang="zh-CN" altLang="en-US"/>
          </a:p>
        </p:txBody>
      </p:sp>
    </p:spTree>
    <p:extLst>
      <p:ext uri="{BB962C8B-B14F-4D97-AF65-F5344CB8AC3E}">
        <p14:creationId xmlns:p14="http://schemas.microsoft.com/office/powerpoint/2010/main" val="2822504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20</a:t>
            </a:fld>
            <a:endParaRPr lang="zh-CN" altLang="en-US"/>
          </a:p>
        </p:txBody>
      </p:sp>
    </p:spTree>
    <p:extLst>
      <p:ext uri="{BB962C8B-B14F-4D97-AF65-F5344CB8AC3E}">
        <p14:creationId xmlns:p14="http://schemas.microsoft.com/office/powerpoint/2010/main" val="875394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21</a:t>
            </a:fld>
            <a:endParaRPr lang="zh-CN" altLang="en-US"/>
          </a:p>
        </p:txBody>
      </p:sp>
    </p:spTree>
    <p:extLst>
      <p:ext uri="{BB962C8B-B14F-4D97-AF65-F5344CB8AC3E}">
        <p14:creationId xmlns:p14="http://schemas.microsoft.com/office/powerpoint/2010/main" val="3215056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22</a:t>
            </a:fld>
            <a:endParaRPr lang="zh-CN" altLang="en-US"/>
          </a:p>
        </p:txBody>
      </p:sp>
    </p:spTree>
    <p:extLst>
      <p:ext uri="{BB962C8B-B14F-4D97-AF65-F5344CB8AC3E}">
        <p14:creationId xmlns:p14="http://schemas.microsoft.com/office/powerpoint/2010/main" val="38408624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23</a:t>
            </a:fld>
            <a:endParaRPr lang="zh-CN" altLang="en-US"/>
          </a:p>
        </p:txBody>
      </p:sp>
    </p:spTree>
    <p:extLst>
      <p:ext uri="{BB962C8B-B14F-4D97-AF65-F5344CB8AC3E}">
        <p14:creationId xmlns:p14="http://schemas.microsoft.com/office/powerpoint/2010/main" val="830675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24</a:t>
            </a:fld>
            <a:endParaRPr lang="zh-CN" altLang="en-US"/>
          </a:p>
        </p:txBody>
      </p:sp>
    </p:spTree>
    <p:extLst>
      <p:ext uri="{BB962C8B-B14F-4D97-AF65-F5344CB8AC3E}">
        <p14:creationId xmlns:p14="http://schemas.microsoft.com/office/powerpoint/2010/main" val="1770453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25</a:t>
            </a:fld>
            <a:endParaRPr lang="zh-CN" altLang="en-US"/>
          </a:p>
        </p:txBody>
      </p:sp>
    </p:spTree>
    <p:extLst>
      <p:ext uri="{BB962C8B-B14F-4D97-AF65-F5344CB8AC3E}">
        <p14:creationId xmlns:p14="http://schemas.microsoft.com/office/powerpoint/2010/main" val="3334284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3</a:t>
            </a:fld>
            <a:endParaRPr lang="zh-CN" altLang="en-US"/>
          </a:p>
        </p:txBody>
      </p:sp>
    </p:spTree>
    <p:extLst>
      <p:ext uri="{BB962C8B-B14F-4D97-AF65-F5344CB8AC3E}">
        <p14:creationId xmlns:p14="http://schemas.microsoft.com/office/powerpoint/2010/main" val="1517425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4</a:t>
            </a:fld>
            <a:endParaRPr lang="zh-CN" altLang="en-US"/>
          </a:p>
        </p:txBody>
      </p:sp>
    </p:spTree>
    <p:extLst>
      <p:ext uri="{BB962C8B-B14F-4D97-AF65-F5344CB8AC3E}">
        <p14:creationId xmlns:p14="http://schemas.microsoft.com/office/powerpoint/2010/main" val="1333641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5</a:t>
            </a:fld>
            <a:endParaRPr lang="zh-CN" altLang="en-US"/>
          </a:p>
        </p:txBody>
      </p:sp>
    </p:spTree>
    <p:extLst>
      <p:ext uri="{BB962C8B-B14F-4D97-AF65-F5344CB8AC3E}">
        <p14:creationId xmlns:p14="http://schemas.microsoft.com/office/powerpoint/2010/main" val="3902444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6</a:t>
            </a:fld>
            <a:endParaRPr lang="zh-CN" altLang="en-US"/>
          </a:p>
        </p:txBody>
      </p:sp>
    </p:spTree>
    <p:extLst>
      <p:ext uri="{BB962C8B-B14F-4D97-AF65-F5344CB8AC3E}">
        <p14:creationId xmlns:p14="http://schemas.microsoft.com/office/powerpoint/2010/main" val="2008575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7</a:t>
            </a:fld>
            <a:endParaRPr lang="zh-CN" altLang="en-US"/>
          </a:p>
        </p:txBody>
      </p:sp>
    </p:spTree>
    <p:extLst>
      <p:ext uri="{BB962C8B-B14F-4D97-AF65-F5344CB8AC3E}">
        <p14:creationId xmlns:p14="http://schemas.microsoft.com/office/powerpoint/2010/main" val="2045058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8</a:t>
            </a:fld>
            <a:endParaRPr lang="zh-CN" altLang="en-US"/>
          </a:p>
        </p:txBody>
      </p:sp>
    </p:spTree>
    <p:extLst>
      <p:ext uri="{BB962C8B-B14F-4D97-AF65-F5344CB8AC3E}">
        <p14:creationId xmlns:p14="http://schemas.microsoft.com/office/powerpoint/2010/main" val="1307106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9</a:t>
            </a:fld>
            <a:endParaRPr lang="zh-CN" altLang="en-US"/>
          </a:p>
        </p:txBody>
      </p:sp>
    </p:spTree>
    <p:extLst>
      <p:ext uri="{BB962C8B-B14F-4D97-AF65-F5344CB8AC3E}">
        <p14:creationId xmlns:p14="http://schemas.microsoft.com/office/powerpoint/2010/main" val="213030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33153055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14063469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29503840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11646485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32385194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33325490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14238614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21232023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36755183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28259330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B0F8EDE-78CF-426B-8C96-BB756980285A}"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18766650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0F8EDE-78CF-426B-8C96-BB756980285A}"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93A759-8B04-4424-B585-A634AEEFBB34}" type="slidenum">
              <a:rPr lang="zh-CN" altLang="en-US" smtClean="0"/>
              <a:t>‹#›</a:t>
            </a:fld>
            <a:endParaRPr lang="zh-CN" altLang="en-US"/>
          </a:p>
        </p:txBody>
      </p:sp>
    </p:spTree>
    <p:extLst>
      <p:ext uri="{BB962C8B-B14F-4D97-AF65-F5344CB8AC3E}">
        <p14:creationId xmlns:p14="http://schemas.microsoft.com/office/powerpoint/2010/main" val="1017255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4.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4.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4.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a:spLocks/>
          </p:cNvSpPr>
          <p:nvPr/>
        </p:nvSpPr>
        <p:spPr bwMode="auto">
          <a:xfrm>
            <a:off x="2172925" y="7937"/>
            <a:ext cx="2794000" cy="6850063"/>
          </a:xfrm>
          <a:custGeom>
            <a:avLst/>
            <a:gdLst>
              <a:gd name="connsiteX0" fmla="*/ 777875 w 2794000"/>
              <a:gd name="connsiteY0" fmla="*/ 0 h 6850063"/>
              <a:gd name="connsiteX1" fmla="*/ 2794000 w 2794000"/>
              <a:gd name="connsiteY1" fmla="*/ 1228725 h 6850063"/>
              <a:gd name="connsiteX2" fmla="*/ 0 w 2794000"/>
              <a:gd name="connsiteY2" fmla="*/ 6850063 h 6850063"/>
              <a:gd name="connsiteX3" fmla="*/ 2255838 w 2794000"/>
              <a:gd name="connsiteY3" fmla="*/ 1228725 h 6850063"/>
            </a:gdLst>
            <a:ahLst/>
            <a:cxnLst>
              <a:cxn ang="0">
                <a:pos x="connsiteX0" y="connsiteY0"/>
              </a:cxn>
              <a:cxn ang="0">
                <a:pos x="connsiteX1" y="connsiteY1"/>
              </a:cxn>
              <a:cxn ang="0">
                <a:pos x="connsiteX2" y="connsiteY2"/>
              </a:cxn>
              <a:cxn ang="0">
                <a:pos x="connsiteX3" y="connsiteY3"/>
              </a:cxn>
            </a:cxnLst>
            <a:rect l="l" t="t" r="r" b="b"/>
            <a:pathLst>
              <a:path w="2794000" h="6850063">
                <a:moveTo>
                  <a:pt x="777875" y="0"/>
                </a:moveTo>
                <a:lnTo>
                  <a:pt x="2794000" y="1228725"/>
                </a:lnTo>
                <a:lnTo>
                  <a:pt x="0" y="6850063"/>
                </a:lnTo>
                <a:lnTo>
                  <a:pt x="2255838" y="1228725"/>
                </a:lnTo>
                <a:close/>
              </a:path>
            </a:pathLst>
          </a:custGeom>
          <a:solidFill>
            <a:schemeClr val="bg1">
              <a:lumMod val="8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11" name="任意多边形 10"/>
          <p:cNvSpPr>
            <a:spLocks/>
          </p:cNvSpPr>
          <p:nvPr/>
        </p:nvSpPr>
        <p:spPr bwMode="auto">
          <a:xfrm>
            <a:off x="0" y="7937"/>
            <a:ext cx="4428763" cy="6850063"/>
          </a:xfrm>
          <a:custGeom>
            <a:avLst/>
            <a:gdLst>
              <a:gd name="connsiteX0" fmla="*/ 0 w 4428763"/>
              <a:gd name="connsiteY0" fmla="*/ 0 h 6850063"/>
              <a:gd name="connsiteX1" fmla="*/ 2950801 w 4428763"/>
              <a:gd name="connsiteY1" fmla="*/ 0 h 6850063"/>
              <a:gd name="connsiteX2" fmla="*/ 4428763 w 4428763"/>
              <a:gd name="connsiteY2" fmla="*/ 1228725 h 6850063"/>
              <a:gd name="connsiteX3" fmla="*/ 2172926 w 4428763"/>
              <a:gd name="connsiteY3" fmla="*/ 6850063 h 6850063"/>
              <a:gd name="connsiteX4" fmla="*/ 0 w 4428763"/>
              <a:gd name="connsiteY4" fmla="*/ 6850063 h 6850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8763" h="6850063">
                <a:moveTo>
                  <a:pt x="0" y="0"/>
                </a:moveTo>
                <a:lnTo>
                  <a:pt x="2950801" y="0"/>
                </a:lnTo>
                <a:lnTo>
                  <a:pt x="4428763" y="1228725"/>
                </a:lnTo>
                <a:lnTo>
                  <a:pt x="2172926" y="6850063"/>
                </a:lnTo>
                <a:lnTo>
                  <a:pt x="0" y="6850063"/>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9" name="任意多边形 8"/>
          <p:cNvSpPr>
            <a:spLocks/>
          </p:cNvSpPr>
          <p:nvPr/>
        </p:nvSpPr>
        <p:spPr bwMode="auto">
          <a:xfrm>
            <a:off x="0" y="7937"/>
            <a:ext cx="4093801" cy="6850063"/>
          </a:xfrm>
          <a:custGeom>
            <a:avLst/>
            <a:gdLst>
              <a:gd name="connsiteX0" fmla="*/ 0 w 4093801"/>
              <a:gd name="connsiteY0" fmla="*/ 0 h 6850063"/>
              <a:gd name="connsiteX1" fmla="*/ 2841264 w 4093801"/>
              <a:gd name="connsiteY1" fmla="*/ 0 h 6850063"/>
              <a:gd name="connsiteX2" fmla="*/ 4093801 w 4093801"/>
              <a:gd name="connsiteY2" fmla="*/ 1228725 h 6850063"/>
              <a:gd name="connsiteX3" fmla="*/ 2069739 w 4093801"/>
              <a:gd name="connsiteY3" fmla="*/ 6850063 h 6850063"/>
              <a:gd name="connsiteX4" fmla="*/ 0 w 4093801"/>
              <a:gd name="connsiteY4" fmla="*/ 6850063 h 6850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801" h="6850063">
                <a:moveTo>
                  <a:pt x="0" y="0"/>
                </a:moveTo>
                <a:lnTo>
                  <a:pt x="2841264" y="0"/>
                </a:lnTo>
                <a:lnTo>
                  <a:pt x="4093801" y="1228725"/>
                </a:lnTo>
                <a:lnTo>
                  <a:pt x="2069739" y="6850063"/>
                </a:lnTo>
                <a:lnTo>
                  <a:pt x="0" y="6850063"/>
                </a:lnTo>
                <a:close/>
              </a:path>
            </a:pathLst>
          </a:custGeom>
          <a:blipFill dpi="0" rotWithShape="1">
            <a:blip r:embed="rId5"/>
            <a:srcRect/>
            <a:stretch>
              <a:fillRect l="-74946" t="-7737" r="-159060" b="-454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16" name="TextBox 14"/>
          <p:cNvSpPr txBox="1"/>
          <p:nvPr/>
        </p:nvSpPr>
        <p:spPr>
          <a:xfrm>
            <a:off x="4206808" y="3569363"/>
            <a:ext cx="7275143" cy="923330"/>
          </a:xfrm>
          <a:prstGeom prst="rect">
            <a:avLst/>
          </a:prstGeom>
          <a:noFill/>
        </p:spPr>
        <p:txBody>
          <a:bodyPr wrap="square" rtlCol="0">
            <a:spAutoFit/>
          </a:bodyPr>
          <a:lstStyle/>
          <a:p>
            <a:pPr algn="r"/>
            <a:r>
              <a:rPr lang="en-US" altLang="zh-CN" sz="5400" dirty="0">
                <a:solidFill>
                  <a:srgbClr val="028C7D"/>
                </a:solidFill>
                <a:latin typeface="方正尚酷简体" panose="03000509000000000000" pitchFamily="65" charset="-122"/>
                <a:ea typeface="方正尚酷简体" panose="03000509000000000000" pitchFamily="65" charset="-122"/>
              </a:rPr>
              <a:t>XXXXX</a:t>
            </a:r>
            <a:r>
              <a:rPr lang="zh-CN" altLang="en-US" sz="5400" dirty="0">
                <a:solidFill>
                  <a:srgbClr val="028C7D"/>
                </a:solidFill>
                <a:latin typeface="方正尚酷简体" panose="03000509000000000000" pitchFamily="65" charset="-122"/>
                <a:ea typeface="方正尚酷简体" panose="03000509000000000000" pitchFamily="65" charset="-122"/>
              </a:rPr>
              <a:t>高端</a:t>
            </a:r>
            <a:r>
              <a:rPr lang="en-US" altLang="zh-CN" sz="5400" dirty="0">
                <a:solidFill>
                  <a:srgbClr val="028C7D"/>
                </a:solidFill>
                <a:latin typeface="方正尚酷简体" panose="03000509000000000000" pitchFamily="65" charset="-122"/>
                <a:ea typeface="方正尚酷简体" panose="03000509000000000000" pitchFamily="65" charset="-122"/>
              </a:rPr>
              <a:t>PPT</a:t>
            </a:r>
            <a:r>
              <a:rPr lang="zh-CN" altLang="en-US" sz="5400" dirty="0">
                <a:solidFill>
                  <a:srgbClr val="028C7D"/>
                </a:solidFill>
                <a:latin typeface="方正尚酷简体" panose="03000509000000000000" pitchFamily="65" charset="-122"/>
                <a:ea typeface="方正尚酷简体" panose="03000509000000000000" pitchFamily="65" charset="-122"/>
              </a:rPr>
              <a:t>模版</a:t>
            </a:r>
          </a:p>
        </p:txBody>
      </p:sp>
      <p:sp>
        <p:nvSpPr>
          <p:cNvPr id="17" name="TextBox 16"/>
          <p:cNvSpPr txBox="1"/>
          <p:nvPr/>
        </p:nvSpPr>
        <p:spPr>
          <a:xfrm>
            <a:off x="5515800" y="4496868"/>
            <a:ext cx="5919851" cy="369332"/>
          </a:xfrm>
          <a:prstGeom prst="rect">
            <a:avLst/>
          </a:prstGeom>
          <a:noFill/>
        </p:spPr>
        <p:txBody>
          <a:bodyPr wrap="square" rtlCol="0">
            <a:spAutoFit/>
          </a:bodyPr>
          <a:lstStyle/>
          <a:p>
            <a:pPr algn="r"/>
            <a:r>
              <a:rPr lang="zh-CN" altLang="en-US" dirty="0">
                <a:latin typeface="微软雅黑" panose="020B0503020204020204" pitchFamily="34" charset="-122"/>
                <a:ea typeface="微软雅黑" panose="020B0503020204020204" pitchFamily="34" charset="-122"/>
              </a:rPr>
              <a:t>适用于工作汇报、商业计划书、创业融资、岗位竞聘等</a:t>
            </a:r>
          </a:p>
        </p:txBody>
      </p:sp>
      <p:sp>
        <p:nvSpPr>
          <p:cNvPr id="18" name="TextBox 2"/>
          <p:cNvSpPr txBox="1"/>
          <p:nvPr/>
        </p:nvSpPr>
        <p:spPr>
          <a:xfrm>
            <a:off x="7928494" y="1210059"/>
            <a:ext cx="3599062" cy="2646878"/>
          </a:xfrm>
          <a:prstGeom prst="rect">
            <a:avLst/>
          </a:prstGeom>
          <a:noFill/>
        </p:spPr>
        <p:txBody>
          <a:bodyPr vert="horz" wrap="none" rtlCol="0">
            <a:spAutoFit/>
          </a:bodyPr>
          <a:lstStyle>
            <a:defPPr>
              <a:defRPr lang="zh-CN"/>
            </a:defPPr>
            <a:lvl1pPr algn="ctr">
              <a:defRPr sz="16600" b="1">
                <a:ln>
                  <a:gradFill>
                    <a:gsLst>
                      <a:gs pos="0">
                        <a:schemeClr val="accent1">
                          <a:lumMod val="5000"/>
                          <a:lumOff val="95000"/>
                          <a:alpha val="0"/>
                        </a:schemeClr>
                      </a:gs>
                      <a:gs pos="56000">
                        <a:schemeClr val="bg1"/>
                      </a:gs>
                      <a:gs pos="100000">
                        <a:schemeClr val="bg1">
                          <a:alpha val="0"/>
                        </a:schemeClr>
                      </a:gs>
                    </a:gsLst>
                    <a:lin ang="7200000" scaled="0"/>
                  </a:gradFill>
                </a:ln>
                <a:solidFill>
                  <a:srgbClr val="A5C846"/>
                </a:solidFill>
                <a:effectLst>
                  <a:outerShdw blurRad="38100" dist="38100" dir="2700000" algn="tl">
                    <a:srgbClr val="000000">
                      <a:alpha val="43137"/>
                    </a:srgbClr>
                  </a:outerShdw>
                </a:effectLst>
                <a:latin typeface="Agency FB" panose="020B0503020202020204" pitchFamily="34" charset="0"/>
              </a:defRPr>
            </a:lvl1pPr>
            <a:lvl2pPr>
              <a:defRPr/>
            </a:lvl2pPr>
            <a:lvl3pPr>
              <a:defRPr/>
            </a:lvl3pPr>
            <a:lvl4pPr>
              <a:defRPr/>
            </a:lvl4pPr>
            <a:lvl5pPr>
              <a:defRPr/>
            </a:lvl5pPr>
            <a:lvl6pPr>
              <a:defRPr/>
            </a:lvl6pPr>
            <a:lvl7pPr>
              <a:defRPr/>
            </a:lvl7pPr>
            <a:lvl8pPr>
              <a:defRPr/>
            </a:lvl8pPr>
            <a:lvl9pPr>
              <a:defRPr/>
            </a:lvl9pPr>
          </a:lstStyle>
          <a:p>
            <a:r>
              <a:rPr lang="en-US" altLang="zh-CN" dirty="0">
                <a:solidFill>
                  <a:srgbClr val="028C7D"/>
                </a:solidFill>
              </a:rPr>
              <a:t>2019</a:t>
            </a:r>
            <a:endParaRPr lang="zh-CN" altLang="en-US" dirty="0">
              <a:solidFill>
                <a:srgbClr val="028C7D"/>
              </a:solidFill>
            </a:endParaRPr>
          </a:p>
        </p:txBody>
      </p:sp>
      <p:grpSp>
        <p:nvGrpSpPr>
          <p:cNvPr id="19" name="组合 18"/>
          <p:cNvGrpSpPr/>
          <p:nvPr/>
        </p:nvGrpSpPr>
        <p:grpSpPr>
          <a:xfrm>
            <a:off x="8718505" y="5153984"/>
            <a:ext cx="458433" cy="413329"/>
            <a:chOff x="4634991" y="2138335"/>
            <a:chExt cx="428348" cy="386204"/>
          </a:xfrm>
        </p:grpSpPr>
        <p:sp>
          <p:nvSpPr>
            <p:cNvPr id="20"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1"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2" name="组合 21"/>
          <p:cNvGrpSpPr/>
          <p:nvPr/>
        </p:nvGrpSpPr>
        <p:grpSpPr>
          <a:xfrm>
            <a:off x="10891299" y="5153984"/>
            <a:ext cx="458433" cy="413329"/>
            <a:chOff x="5076056" y="2138335"/>
            <a:chExt cx="428348" cy="386204"/>
          </a:xfrm>
        </p:grpSpPr>
        <p:sp>
          <p:nvSpPr>
            <p:cNvPr id="23"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4"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5" name="组合 24"/>
          <p:cNvGrpSpPr/>
          <p:nvPr/>
        </p:nvGrpSpPr>
        <p:grpSpPr>
          <a:xfrm>
            <a:off x="9238517" y="5153950"/>
            <a:ext cx="458433" cy="413329"/>
            <a:chOff x="5557128" y="2138335"/>
            <a:chExt cx="428348" cy="386204"/>
          </a:xfrm>
        </p:grpSpPr>
        <p:sp>
          <p:nvSpPr>
            <p:cNvPr id="26"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7"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8" name="组合 27"/>
          <p:cNvGrpSpPr/>
          <p:nvPr/>
        </p:nvGrpSpPr>
        <p:grpSpPr>
          <a:xfrm>
            <a:off x="10310717" y="5153984"/>
            <a:ext cx="458433" cy="413329"/>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31" name="组合 30"/>
          <p:cNvGrpSpPr/>
          <p:nvPr/>
        </p:nvGrpSpPr>
        <p:grpSpPr>
          <a:xfrm>
            <a:off x="9780544" y="5148851"/>
            <a:ext cx="458433" cy="413329"/>
            <a:chOff x="6623914" y="2138335"/>
            <a:chExt cx="428348" cy="386204"/>
          </a:xfrm>
        </p:grpSpPr>
        <p:sp>
          <p:nvSpPr>
            <p:cNvPr id="32"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33"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pic>
        <p:nvPicPr>
          <p:cNvPr id="34" name="janine berenson - outa my hea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19094" y="242546"/>
            <a:ext cx="487363" cy="487363"/>
          </a:xfrm>
          <a:prstGeom prst="rect">
            <a:avLst/>
          </a:prstGeom>
        </p:spPr>
      </p:pic>
    </p:spTree>
    <p:extLst>
      <p:ext uri="{BB962C8B-B14F-4D97-AF65-F5344CB8AC3E}">
        <p14:creationId xmlns:p14="http://schemas.microsoft.com/office/powerpoint/2010/main" val="7546102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2" presetClass="entr" presetSubtype="8" fill="hold" grpId="0" nodeType="afterEffect" p14:presetBounceEnd="40000">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14:bounceEnd="40000">
                                          <p:cBhvr additive="base">
                                            <p:cTn id="10"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11" dur="1000" fill="hold"/>
                                            <p:tgtEl>
                                              <p:spTgt spid="11"/>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14:presetBounceEnd="40000">
                                      <p:stCondLst>
                                        <p:cond delay="250"/>
                                      </p:stCondLst>
                                      <p:childTnLst>
                                        <p:set>
                                          <p:cBhvr>
                                            <p:cTn id="13" dur="1" fill="hold">
                                              <p:stCondLst>
                                                <p:cond delay="0"/>
                                              </p:stCondLst>
                                            </p:cTn>
                                            <p:tgtEl>
                                              <p:spTgt spid="9"/>
                                            </p:tgtEl>
                                            <p:attrNameLst>
                                              <p:attrName>style.visibility</p:attrName>
                                            </p:attrNameLst>
                                          </p:cBhvr>
                                          <p:to>
                                            <p:strVal val="visible"/>
                                          </p:to>
                                        </p:set>
                                        <p:anim calcmode="lin" valueType="num" p14:bounceEnd="40000">
                                          <p:cBhvr additive="base">
                                            <p:cTn id="14" dur="10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16" presetClass="entr" presetSubtype="42"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barn(outHorizontal)">
                                          <p:cBhvr>
                                            <p:cTn id="18" dur="750"/>
                                            <p:tgtEl>
                                              <p:spTgt spid="13"/>
                                            </p:tgtEl>
                                          </p:cBhvr>
                                        </p:animEffect>
                                      </p:childTnLst>
                                    </p:cTn>
                                  </p:par>
                                </p:childTnLst>
                              </p:cTn>
                            </p:par>
                            <p:par>
                              <p:cTn id="19" fill="hold">
                                <p:stCondLst>
                                  <p:cond delay="1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by="(-#ppt_w*2)" calcmode="lin" valueType="num">
                                          <p:cBhvr rctx="PPT">
                                            <p:cTn id="22" dur="500" autoRev="1" fill="hold">
                                              <p:stCondLst>
                                                <p:cond delay="0"/>
                                              </p:stCondLst>
                                            </p:cTn>
                                            <p:tgtEl>
                                              <p:spTgt spid="18"/>
                                            </p:tgtEl>
                                            <p:attrNameLst>
                                              <p:attrName>ppt_w</p:attrName>
                                            </p:attrNameLst>
                                          </p:cBhvr>
                                        </p:anim>
                                        <p:anim by="(#ppt_w*0.50)" calcmode="lin" valueType="num">
                                          <p:cBhvr>
                                            <p:cTn id="23" dur="500" decel="50000" autoRev="1" fill="hold">
                                              <p:stCondLst>
                                                <p:cond delay="0"/>
                                              </p:stCondLst>
                                            </p:cTn>
                                            <p:tgtEl>
                                              <p:spTgt spid="18"/>
                                            </p:tgtEl>
                                            <p:attrNameLst>
                                              <p:attrName>ppt_x</p:attrName>
                                            </p:attrNameLst>
                                          </p:cBhvr>
                                        </p:anim>
                                        <p:anim from="(-#ppt_h/2)" to="(#ppt_y)" calcmode="lin" valueType="num">
                                          <p:cBhvr>
                                            <p:cTn id="24" dur="1000" fill="hold">
                                              <p:stCondLst>
                                                <p:cond delay="0"/>
                                              </p:stCondLst>
                                            </p:cTn>
                                            <p:tgtEl>
                                              <p:spTgt spid="18"/>
                                            </p:tgtEl>
                                            <p:attrNameLst>
                                              <p:attrName>ppt_y</p:attrName>
                                            </p:attrNameLst>
                                          </p:cBhvr>
                                        </p:anim>
                                        <p:animRot by="21600000">
                                          <p:cBhvr>
                                            <p:cTn id="25" dur="1000" fill="hold">
                                              <p:stCondLst>
                                                <p:cond delay="0"/>
                                              </p:stCondLst>
                                            </p:cTn>
                                            <p:tgtEl>
                                              <p:spTgt spid="18"/>
                                            </p:tgtEl>
                                            <p:attrNameLst>
                                              <p:attrName>r</p:attrName>
                                            </p:attrNameLst>
                                          </p:cBhvr>
                                        </p:animRot>
                                      </p:childTnLst>
                                    </p:cTn>
                                  </p:par>
                                </p:childTnLst>
                              </p:cTn>
                            </p:par>
                            <p:par>
                              <p:cTn id="26" fill="hold">
                                <p:stCondLst>
                                  <p:cond delay="25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6"/>
                                            </p:tgtEl>
                                            <p:attrNameLst>
                                              <p:attrName>ppt_y</p:attrName>
                                            </p:attrNameLst>
                                          </p:cBhvr>
                                          <p:tavLst>
                                            <p:tav tm="0">
                                              <p:val>
                                                <p:strVal val="#ppt_y"/>
                                              </p:val>
                                            </p:tav>
                                            <p:tav tm="100000">
                                              <p:val>
                                                <p:strVal val="#ppt_y"/>
                                              </p:val>
                                            </p:tav>
                                          </p:tavLst>
                                        </p:anim>
                                        <p:anim calcmode="lin" valueType="num">
                                          <p:cBhvr>
                                            <p:cTn id="3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6"/>
                                            </p:tgtEl>
                                          </p:cBhvr>
                                        </p:animEffect>
                                      </p:childTnLst>
                                    </p:cTn>
                                  </p:par>
                                </p:childTnLst>
                              </p:cTn>
                            </p:par>
                            <p:par>
                              <p:cTn id="34" fill="hold">
                                <p:stCondLst>
                                  <p:cond delay="36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1000"/>
                                            <p:tgtEl>
                                              <p:spTgt spid="17"/>
                                            </p:tgtEl>
                                          </p:cBhvr>
                                        </p:animEffect>
                                      </p:childTnLst>
                                    </p:cTn>
                                  </p:par>
                                </p:childTnLst>
                              </p:cTn>
                            </p:par>
                            <p:par>
                              <p:cTn id="38" fill="hold">
                                <p:stCondLst>
                                  <p:cond delay="46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25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1+#ppt_w/2"/>
                                              </p:val>
                                            </p:tav>
                                            <p:tav tm="100000">
                                              <p:val>
                                                <p:strVal val="#ppt_x"/>
                                              </p:val>
                                            </p:tav>
                                          </p:tavLst>
                                        </p:anim>
                                        <p:anim calcmode="lin" valueType="num">
                                          <p:cBhvr additive="base">
                                            <p:cTn id="46" dur="500" fill="hold"/>
                                            <p:tgtEl>
                                              <p:spTgt spid="2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5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65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85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34"/>
                    </p:tgtEl>
                  </p:cMediaNode>
                </p:audio>
              </p:childTnLst>
            </p:cTn>
          </p:par>
        </p:tnLst>
        <p:bldLst>
          <p:bldP spid="13" grpId="0" animBg="1"/>
          <p:bldP spid="11" grpId="0" animBg="1"/>
          <p:bldP spid="9" grpId="0" animBg="1"/>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0-#ppt_w/2"/>
                                              </p:val>
                                            </p:tav>
                                            <p:tav tm="100000">
                                              <p:val>
                                                <p:strVal val="#ppt_x"/>
                                              </p:val>
                                            </p:tav>
                                          </p:tavLst>
                                        </p:anim>
                                        <p:anim calcmode="lin" valueType="num">
                                          <p:cBhvr additive="base">
                                            <p:cTn id="11" dur="1000" fill="hold"/>
                                            <p:tgtEl>
                                              <p:spTgt spid="11"/>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5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16" presetClass="entr" presetSubtype="42"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barn(outHorizontal)">
                                          <p:cBhvr>
                                            <p:cTn id="18" dur="750"/>
                                            <p:tgtEl>
                                              <p:spTgt spid="13"/>
                                            </p:tgtEl>
                                          </p:cBhvr>
                                        </p:animEffect>
                                      </p:childTnLst>
                                    </p:cTn>
                                  </p:par>
                                </p:childTnLst>
                              </p:cTn>
                            </p:par>
                            <p:par>
                              <p:cTn id="19" fill="hold">
                                <p:stCondLst>
                                  <p:cond delay="125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by="(-#ppt_w*2)" calcmode="lin" valueType="num">
                                          <p:cBhvr rctx="PPT">
                                            <p:cTn id="22" dur="500" autoRev="1" fill="hold">
                                              <p:stCondLst>
                                                <p:cond delay="0"/>
                                              </p:stCondLst>
                                            </p:cTn>
                                            <p:tgtEl>
                                              <p:spTgt spid="18"/>
                                            </p:tgtEl>
                                            <p:attrNameLst>
                                              <p:attrName>ppt_w</p:attrName>
                                            </p:attrNameLst>
                                          </p:cBhvr>
                                        </p:anim>
                                        <p:anim by="(#ppt_w*0.50)" calcmode="lin" valueType="num">
                                          <p:cBhvr>
                                            <p:cTn id="23" dur="500" decel="50000" autoRev="1" fill="hold">
                                              <p:stCondLst>
                                                <p:cond delay="0"/>
                                              </p:stCondLst>
                                            </p:cTn>
                                            <p:tgtEl>
                                              <p:spTgt spid="18"/>
                                            </p:tgtEl>
                                            <p:attrNameLst>
                                              <p:attrName>ppt_x</p:attrName>
                                            </p:attrNameLst>
                                          </p:cBhvr>
                                        </p:anim>
                                        <p:anim from="(-#ppt_h/2)" to="(#ppt_y)" calcmode="lin" valueType="num">
                                          <p:cBhvr>
                                            <p:cTn id="24" dur="1000" fill="hold">
                                              <p:stCondLst>
                                                <p:cond delay="0"/>
                                              </p:stCondLst>
                                            </p:cTn>
                                            <p:tgtEl>
                                              <p:spTgt spid="18"/>
                                            </p:tgtEl>
                                            <p:attrNameLst>
                                              <p:attrName>ppt_y</p:attrName>
                                            </p:attrNameLst>
                                          </p:cBhvr>
                                        </p:anim>
                                        <p:animRot by="21600000">
                                          <p:cBhvr>
                                            <p:cTn id="25" dur="1000" fill="hold">
                                              <p:stCondLst>
                                                <p:cond delay="0"/>
                                              </p:stCondLst>
                                            </p:cTn>
                                            <p:tgtEl>
                                              <p:spTgt spid="18"/>
                                            </p:tgtEl>
                                            <p:attrNameLst>
                                              <p:attrName>r</p:attrName>
                                            </p:attrNameLst>
                                          </p:cBhvr>
                                        </p:animRot>
                                      </p:childTnLst>
                                    </p:cTn>
                                  </p:par>
                                </p:childTnLst>
                              </p:cTn>
                            </p:par>
                            <p:par>
                              <p:cTn id="26" fill="hold">
                                <p:stCondLst>
                                  <p:cond delay="25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6"/>
                                            </p:tgtEl>
                                            <p:attrNameLst>
                                              <p:attrName>ppt_y</p:attrName>
                                            </p:attrNameLst>
                                          </p:cBhvr>
                                          <p:tavLst>
                                            <p:tav tm="0">
                                              <p:val>
                                                <p:strVal val="#ppt_y"/>
                                              </p:val>
                                            </p:tav>
                                            <p:tav tm="100000">
                                              <p:val>
                                                <p:strVal val="#ppt_y"/>
                                              </p:val>
                                            </p:tav>
                                          </p:tavLst>
                                        </p:anim>
                                        <p:anim calcmode="lin" valueType="num">
                                          <p:cBhvr>
                                            <p:cTn id="3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6"/>
                                            </p:tgtEl>
                                          </p:cBhvr>
                                        </p:animEffect>
                                      </p:childTnLst>
                                    </p:cTn>
                                  </p:par>
                                </p:childTnLst>
                              </p:cTn>
                            </p:par>
                            <p:par>
                              <p:cTn id="34" fill="hold">
                                <p:stCondLst>
                                  <p:cond delay="36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1000"/>
                                            <p:tgtEl>
                                              <p:spTgt spid="17"/>
                                            </p:tgtEl>
                                          </p:cBhvr>
                                        </p:animEffect>
                                      </p:childTnLst>
                                    </p:cTn>
                                  </p:par>
                                </p:childTnLst>
                              </p:cTn>
                            </p:par>
                            <p:par>
                              <p:cTn id="38" fill="hold">
                                <p:stCondLst>
                                  <p:cond delay="46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25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1+#ppt_w/2"/>
                                              </p:val>
                                            </p:tav>
                                            <p:tav tm="100000">
                                              <p:val>
                                                <p:strVal val="#ppt_x"/>
                                              </p:val>
                                            </p:tav>
                                          </p:tavLst>
                                        </p:anim>
                                        <p:anim calcmode="lin" valueType="num">
                                          <p:cBhvr additive="base">
                                            <p:cTn id="46" dur="500" fill="hold"/>
                                            <p:tgtEl>
                                              <p:spTgt spid="2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5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65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85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34"/>
                    </p:tgtEl>
                  </p:cMediaNode>
                </p:audio>
              </p:childTnLst>
            </p:cTn>
          </p:par>
        </p:tnLst>
        <p:bldLst>
          <p:bldP spid="13" grpId="0" animBg="1"/>
          <p:bldP spid="11" grpId="0" animBg="1"/>
          <p:bldP spid="9" grpId="0" animBg="1"/>
          <p:bldP spid="16" grpId="0"/>
          <p:bldP spid="17" grpId="0"/>
          <p:bldP spid="1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grpSp>
        <p:nvGrpSpPr>
          <p:cNvPr id="10" name="组合 9"/>
          <p:cNvGrpSpPr/>
          <p:nvPr/>
        </p:nvGrpSpPr>
        <p:grpSpPr>
          <a:xfrm>
            <a:off x="825548" y="2506681"/>
            <a:ext cx="2406336" cy="3198665"/>
            <a:chOff x="825548" y="1916131"/>
            <a:chExt cx="2406336" cy="3198665"/>
          </a:xfrm>
        </p:grpSpPr>
        <p:sp>
          <p:nvSpPr>
            <p:cNvPr id="11" name="矩形 10"/>
            <p:cNvSpPr/>
            <p:nvPr/>
          </p:nvSpPr>
          <p:spPr>
            <a:xfrm flipH="1">
              <a:off x="825548" y="1916131"/>
              <a:ext cx="2406336" cy="3198665"/>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1139303"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Light" panose="020B0502040204020203" pitchFamily="34" charset="-122"/>
                  <a:ea typeface="微软雅黑 Light" panose="020B0502040204020203" pitchFamily="34" charset="-122"/>
                </a:rPr>
                <a:t>请在此添加文字说明，添加您文字。</a:t>
              </a:r>
            </a:p>
          </p:txBody>
        </p:sp>
        <p:sp>
          <p:nvSpPr>
            <p:cNvPr id="13" name="TextBox 76"/>
            <p:cNvSpPr txBox="1"/>
            <p:nvPr/>
          </p:nvSpPr>
          <p:spPr>
            <a:xfrm>
              <a:off x="1423422" y="3621442"/>
              <a:ext cx="1210588" cy="400110"/>
            </a:xfrm>
            <a:prstGeom prst="rect">
              <a:avLst/>
            </a:prstGeom>
            <a:noFill/>
          </p:spPr>
          <p:txBody>
            <a:bodyPr wrap="none" rtlCol="0">
              <a:spAutoFit/>
            </a:bodyPr>
            <a:lstStyle/>
            <a:p>
              <a:pPr algn="ctr"/>
              <a:r>
                <a:rPr lang="zh-CN" altLang="en-US" sz="2000" dirty="0">
                  <a:solidFill>
                    <a:schemeClr val="bg1"/>
                  </a:solidFill>
                  <a:latin typeface="迷你简菱心" panose="02010609000101010101" pitchFamily="49" charset="-122"/>
                  <a:ea typeface="迷你简菱心" panose="02010609000101010101" pitchFamily="49" charset="-122"/>
                </a:rPr>
                <a:t>添加标题</a:t>
              </a:r>
            </a:p>
          </p:txBody>
        </p:sp>
        <p:grpSp>
          <p:nvGrpSpPr>
            <p:cNvPr id="14" name="组合 13"/>
            <p:cNvGrpSpPr/>
            <p:nvPr/>
          </p:nvGrpSpPr>
          <p:grpSpPr>
            <a:xfrm>
              <a:off x="1485102" y="2201348"/>
              <a:ext cx="1095478" cy="1266650"/>
              <a:chOff x="3017838" y="2103438"/>
              <a:chExt cx="152400" cy="176213"/>
            </a:xfrm>
            <a:solidFill>
              <a:srgbClr val="323C50"/>
            </a:solidFill>
          </p:grpSpPr>
          <p:sp>
            <p:nvSpPr>
              <p:cNvPr id="15" name="Freeform 431"/>
              <p:cNvSpPr>
                <a:spLocks noEditPoints="1"/>
              </p:cNvSpPr>
              <p:nvPr/>
            </p:nvSpPr>
            <p:spPr bwMode="auto">
              <a:xfrm>
                <a:off x="3017838" y="2103438"/>
                <a:ext cx="152400" cy="176213"/>
              </a:xfrm>
              <a:custGeom>
                <a:avLst/>
                <a:gdLst>
                  <a:gd name="T0" fmla="*/ 218 w 248"/>
                  <a:gd name="T1" fmla="*/ 40 h 287"/>
                  <a:gd name="T2" fmla="*/ 218 w 248"/>
                  <a:gd name="T3" fmla="*/ 24 h 287"/>
                  <a:gd name="T4" fmla="*/ 193 w 248"/>
                  <a:gd name="T5" fmla="*/ 0 h 287"/>
                  <a:gd name="T6" fmla="*/ 167 w 248"/>
                  <a:gd name="T7" fmla="*/ 24 h 287"/>
                  <a:gd name="T8" fmla="*/ 167 w 248"/>
                  <a:gd name="T9" fmla="*/ 40 h 287"/>
                  <a:gd name="T10" fmla="*/ 150 w 248"/>
                  <a:gd name="T11" fmla="*/ 40 h 287"/>
                  <a:gd name="T12" fmla="*/ 150 w 248"/>
                  <a:gd name="T13" fmla="*/ 24 h 287"/>
                  <a:gd name="T14" fmla="*/ 124 w 248"/>
                  <a:gd name="T15" fmla="*/ 0 h 287"/>
                  <a:gd name="T16" fmla="*/ 98 w 248"/>
                  <a:gd name="T17" fmla="*/ 24 h 287"/>
                  <a:gd name="T18" fmla="*/ 98 w 248"/>
                  <a:gd name="T19" fmla="*/ 40 h 287"/>
                  <a:gd name="T20" fmla="*/ 81 w 248"/>
                  <a:gd name="T21" fmla="*/ 40 h 287"/>
                  <a:gd name="T22" fmla="*/ 81 w 248"/>
                  <a:gd name="T23" fmla="*/ 24 h 287"/>
                  <a:gd name="T24" fmla="*/ 55 w 248"/>
                  <a:gd name="T25" fmla="*/ 0 h 287"/>
                  <a:gd name="T26" fmla="*/ 29 w 248"/>
                  <a:gd name="T27" fmla="*/ 24 h 287"/>
                  <a:gd name="T28" fmla="*/ 29 w 248"/>
                  <a:gd name="T29" fmla="*/ 40 h 287"/>
                  <a:gd name="T30" fmla="*/ 0 w 248"/>
                  <a:gd name="T31" fmla="*/ 40 h 287"/>
                  <a:gd name="T32" fmla="*/ 0 w 248"/>
                  <a:gd name="T33" fmla="*/ 287 h 287"/>
                  <a:gd name="T34" fmla="*/ 248 w 248"/>
                  <a:gd name="T35" fmla="*/ 287 h 287"/>
                  <a:gd name="T36" fmla="*/ 248 w 248"/>
                  <a:gd name="T37" fmla="*/ 40 h 287"/>
                  <a:gd name="T38" fmla="*/ 218 w 248"/>
                  <a:gd name="T39" fmla="*/ 40 h 287"/>
                  <a:gd name="T40" fmla="*/ 181 w 248"/>
                  <a:gd name="T41" fmla="*/ 24 h 287"/>
                  <a:gd name="T42" fmla="*/ 193 w 248"/>
                  <a:gd name="T43" fmla="*/ 14 h 287"/>
                  <a:gd name="T44" fmla="*/ 205 w 248"/>
                  <a:gd name="T45" fmla="*/ 24 h 287"/>
                  <a:gd name="T46" fmla="*/ 205 w 248"/>
                  <a:gd name="T47" fmla="*/ 66 h 287"/>
                  <a:gd name="T48" fmla="*/ 193 w 248"/>
                  <a:gd name="T49" fmla="*/ 76 h 287"/>
                  <a:gd name="T50" fmla="*/ 181 w 248"/>
                  <a:gd name="T51" fmla="*/ 66 h 287"/>
                  <a:gd name="T52" fmla="*/ 181 w 248"/>
                  <a:gd name="T53" fmla="*/ 24 h 287"/>
                  <a:gd name="T54" fmla="*/ 112 w 248"/>
                  <a:gd name="T55" fmla="*/ 24 h 287"/>
                  <a:gd name="T56" fmla="*/ 124 w 248"/>
                  <a:gd name="T57" fmla="*/ 14 h 287"/>
                  <a:gd name="T58" fmla="*/ 136 w 248"/>
                  <a:gd name="T59" fmla="*/ 24 h 287"/>
                  <a:gd name="T60" fmla="*/ 136 w 248"/>
                  <a:gd name="T61" fmla="*/ 66 h 287"/>
                  <a:gd name="T62" fmla="*/ 124 w 248"/>
                  <a:gd name="T63" fmla="*/ 76 h 287"/>
                  <a:gd name="T64" fmla="*/ 112 w 248"/>
                  <a:gd name="T65" fmla="*/ 66 h 287"/>
                  <a:gd name="T66" fmla="*/ 112 w 248"/>
                  <a:gd name="T67" fmla="*/ 24 h 287"/>
                  <a:gd name="T68" fmla="*/ 43 w 248"/>
                  <a:gd name="T69" fmla="*/ 24 h 287"/>
                  <a:gd name="T70" fmla="*/ 55 w 248"/>
                  <a:gd name="T71" fmla="*/ 14 h 287"/>
                  <a:gd name="T72" fmla="*/ 67 w 248"/>
                  <a:gd name="T73" fmla="*/ 24 h 287"/>
                  <a:gd name="T74" fmla="*/ 67 w 248"/>
                  <a:gd name="T75" fmla="*/ 66 h 287"/>
                  <a:gd name="T76" fmla="*/ 55 w 248"/>
                  <a:gd name="T77" fmla="*/ 76 h 287"/>
                  <a:gd name="T78" fmla="*/ 43 w 248"/>
                  <a:gd name="T79" fmla="*/ 66 h 287"/>
                  <a:gd name="T80" fmla="*/ 43 w 248"/>
                  <a:gd name="T81" fmla="*/ 24 h 287"/>
                  <a:gd name="T82" fmla="*/ 227 w 248"/>
                  <a:gd name="T83" fmla="*/ 267 h 287"/>
                  <a:gd name="T84" fmla="*/ 21 w 248"/>
                  <a:gd name="T85" fmla="*/ 267 h 287"/>
                  <a:gd name="T86" fmla="*/ 21 w 248"/>
                  <a:gd name="T87" fmla="*/ 95 h 287"/>
                  <a:gd name="T88" fmla="*/ 227 w 248"/>
                  <a:gd name="T89" fmla="*/ 95 h 287"/>
                  <a:gd name="T90" fmla="*/ 227 w 248"/>
                  <a:gd name="T91" fmla="*/ 2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8" y="40"/>
                    </a:moveTo>
                    <a:cubicBezTo>
                      <a:pt x="218" y="24"/>
                      <a:pt x="218" y="24"/>
                      <a:pt x="218" y="24"/>
                    </a:cubicBezTo>
                    <a:cubicBezTo>
                      <a:pt x="218" y="9"/>
                      <a:pt x="209" y="0"/>
                      <a:pt x="193" y="0"/>
                    </a:cubicBezTo>
                    <a:cubicBezTo>
                      <a:pt x="177" y="0"/>
                      <a:pt x="167" y="9"/>
                      <a:pt x="167" y="24"/>
                    </a:cubicBezTo>
                    <a:cubicBezTo>
                      <a:pt x="167" y="40"/>
                      <a:pt x="167" y="40"/>
                      <a:pt x="167" y="40"/>
                    </a:cubicBezTo>
                    <a:cubicBezTo>
                      <a:pt x="150" y="40"/>
                      <a:pt x="150" y="40"/>
                      <a:pt x="150" y="40"/>
                    </a:cubicBezTo>
                    <a:cubicBezTo>
                      <a:pt x="150" y="24"/>
                      <a:pt x="150" y="24"/>
                      <a:pt x="150" y="24"/>
                    </a:cubicBezTo>
                    <a:cubicBezTo>
                      <a:pt x="150" y="9"/>
                      <a:pt x="140" y="0"/>
                      <a:pt x="124" y="0"/>
                    </a:cubicBezTo>
                    <a:cubicBezTo>
                      <a:pt x="108" y="0"/>
                      <a:pt x="98" y="9"/>
                      <a:pt x="98" y="24"/>
                    </a:cubicBezTo>
                    <a:cubicBezTo>
                      <a:pt x="98" y="40"/>
                      <a:pt x="98" y="40"/>
                      <a:pt x="98" y="40"/>
                    </a:cubicBezTo>
                    <a:cubicBezTo>
                      <a:pt x="81" y="40"/>
                      <a:pt x="81" y="40"/>
                      <a:pt x="81" y="40"/>
                    </a:cubicBezTo>
                    <a:cubicBezTo>
                      <a:pt x="81" y="24"/>
                      <a:pt x="81" y="24"/>
                      <a:pt x="81" y="24"/>
                    </a:cubicBezTo>
                    <a:cubicBezTo>
                      <a:pt x="81" y="9"/>
                      <a:pt x="71" y="0"/>
                      <a:pt x="55" y="0"/>
                    </a:cubicBezTo>
                    <a:cubicBezTo>
                      <a:pt x="39" y="0"/>
                      <a:pt x="29" y="9"/>
                      <a:pt x="29" y="24"/>
                    </a:cubicBezTo>
                    <a:cubicBezTo>
                      <a:pt x="29" y="40"/>
                      <a:pt x="29" y="40"/>
                      <a:pt x="29" y="40"/>
                    </a:cubicBezTo>
                    <a:cubicBezTo>
                      <a:pt x="0" y="40"/>
                      <a:pt x="0" y="40"/>
                      <a:pt x="0" y="40"/>
                    </a:cubicBezTo>
                    <a:cubicBezTo>
                      <a:pt x="0" y="287"/>
                      <a:pt x="0" y="287"/>
                      <a:pt x="0" y="287"/>
                    </a:cubicBezTo>
                    <a:cubicBezTo>
                      <a:pt x="248" y="287"/>
                      <a:pt x="248" y="287"/>
                      <a:pt x="248" y="287"/>
                    </a:cubicBezTo>
                    <a:cubicBezTo>
                      <a:pt x="248" y="40"/>
                      <a:pt x="248" y="40"/>
                      <a:pt x="248" y="40"/>
                    </a:cubicBezTo>
                    <a:lnTo>
                      <a:pt x="218" y="40"/>
                    </a:lnTo>
                    <a:close/>
                    <a:moveTo>
                      <a:pt x="181" y="24"/>
                    </a:moveTo>
                    <a:cubicBezTo>
                      <a:pt x="181" y="17"/>
                      <a:pt x="184" y="14"/>
                      <a:pt x="193" y="14"/>
                    </a:cubicBezTo>
                    <a:cubicBezTo>
                      <a:pt x="201" y="14"/>
                      <a:pt x="205" y="17"/>
                      <a:pt x="205" y="24"/>
                    </a:cubicBezTo>
                    <a:cubicBezTo>
                      <a:pt x="205" y="66"/>
                      <a:pt x="205" y="66"/>
                      <a:pt x="205" y="66"/>
                    </a:cubicBezTo>
                    <a:cubicBezTo>
                      <a:pt x="205" y="73"/>
                      <a:pt x="201" y="76"/>
                      <a:pt x="193" y="76"/>
                    </a:cubicBezTo>
                    <a:cubicBezTo>
                      <a:pt x="184" y="76"/>
                      <a:pt x="181" y="73"/>
                      <a:pt x="181" y="66"/>
                    </a:cubicBezTo>
                    <a:lnTo>
                      <a:pt x="181" y="24"/>
                    </a:lnTo>
                    <a:close/>
                    <a:moveTo>
                      <a:pt x="112" y="24"/>
                    </a:moveTo>
                    <a:cubicBezTo>
                      <a:pt x="112" y="17"/>
                      <a:pt x="115" y="14"/>
                      <a:pt x="124" y="14"/>
                    </a:cubicBezTo>
                    <a:cubicBezTo>
                      <a:pt x="132" y="14"/>
                      <a:pt x="136" y="17"/>
                      <a:pt x="136" y="24"/>
                    </a:cubicBezTo>
                    <a:cubicBezTo>
                      <a:pt x="136" y="66"/>
                      <a:pt x="136" y="66"/>
                      <a:pt x="136" y="66"/>
                    </a:cubicBezTo>
                    <a:cubicBezTo>
                      <a:pt x="136" y="73"/>
                      <a:pt x="132" y="76"/>
                      <a:pt x="124" y="76"/>
                    </a:cubicBezTo>
                    <a:cubicBezTo>
                      <a:pt x="115" y="76"/>
                      <a:pt x="112" y="73"/>
                      <a:pt x="112" y="66"/>
                    </a:cubicBezTo>
                    <a:lnTo>
                      <a:pt x="112" y="24"/>
                    </a:lnTo>
                    <a:close/>
                    <a:moveTo>
                      <a:pt x="43" y="24"/>
                    </a:moveTo>
                    <a:cubicBezTo>
                      <a:pt x="43" y="17"/>
                      <a:pt x="47" y="14"/>
                      <a:pt x="55" y="14"/>
                    </a:cubicBezTo>
                    <a:cubicBezTo>
                      <a:pt x="64" y="14"/>
                      <a:pt x="67" y="17"/>
                      <a:pt x="67" y="24"/>
                    </a:cubicBezTo>
                    <a:cubicBezTo>
                      <a:pt x="67" y="66"/>
                      <a:pt x="67" y="66"/>
                      <a:pt x="67" y="66"/>
                    </a:cubicBezTo>
                    <a:cubicBezTo>
                      <a:pt x="67" y="73"/>
                      <a:pt x="64" y="76"/>
                      <a:pt x="55" y="76"/>
                    </a:cubicBezTo>
                    <a:cubicBezTo>
                      <a:pt x="47" y="76"/>
                      <a:pt x="43" y="73"/>
                      <a:pt x="43" y="66"/>
                    </a:cubicBezTo>
                    <a:lnTo>
                      <a:pt x="43" y="24"/>
                    </a:lnTo>
                    <a:close/>
                    <a:moveTo>
                      <a:pt x="227" y="267"/>
                    </a:moveTo>
                    <a:cubicBezTo>
                      <a:pt x="21" y="267"/>
                      <a:pt x="21" y="267"/>
                      <a:pt x="21" y="267"/>
                    </a:cubicBezTo>
                    <a:cubicBezTo>
                      <a:pt x="21" y="95"/>
                      <a:pt x="21" y="95"/>
                      <a:pt x="21" y="95"/>
                    </a:cubicBezTo>
                    <a:cubicBezTo>
                      <a:pt x="227" y="95"/>
                      <a:pt x="227" y="95"/>
                      <a:pt x="227" y="95"/>
                    </a:cubicBezTo>
                    <a:lnTo>
                      <a:pt x="227" y="26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16" name="Freeform 432"/>
              <p:cNvSpPr/>
              <p:nvPr/>
            </p:nvSpPr>
            <p:spPr bwMode="auto">
              <a:xfrm>
                <a:off x="3052763" y="2182813"/>
                <a:ext cx="41275" cy="63500"/>
              </a:xfrm>
              <a:custGeom>
                <a:avLst/>
                <a:gdLst>
                  <a:gd name="T0" fmla="*/ 66 w 66"/>
                  <a:gd name="T1" fmla="*/ 70 h 102"/>
                  <a:gd name="T2" fmla="*/ 42 w 66"/>
                  <a:gd name="T3" fmla="*/ 46 h 102"/>
                  <a:gd name="T4" fmla="*/ 42 w 66"/>
                  <a:gd name="T5" fmla="*/ 45 h 102"/>
                  <a:gd name="T6" fmla="*/ 64 w 66"/>
                  <a:gd name="T7" fmla="*/ 21 h 102"/>
                  <a:gd name="T8" fmla="*/ 31 w 66"/>
                  <a:gd name="T9" fmla="*/ 0 h 102"/>
                  <a:gd name="T10" fmla="*/ 3 w 66"/>
                  <a:gd name="T11" fmla="*/ 5 h 102"/>
                  <a:gd name="T12" fmla="*/ 5 w 66"/>
                  <a:gd name="T13" fmla="*/ 22 h 102"/>
                  <a:gd name="T14" fmla="*/ 26 w 66"/>
                  <a:gd name="T15" fmla="*/ 17 h 102"/>
                  <a:gd name="T16" fmla="*/ 40 w 66"/>
                  <a:gd name="T17" fmla="*/ 27 h 102"/>
                  <a:gd name="T18" fmla="*/ 19 w 66"/>
                  <a:gd name="T19" fmla="*/ 39 h 102"/>
                  <a:gd name="T20" fmla="*/ 19 w 66"/>
                  <a:gd name="T21" fmla="*/ 57 h 102"/>
                  <a:gd name="T22" fmla="*/ 44 w 66"/>
                  <a:gd name="T23" fmla="*/ 72 h 102"/>
                  <a:gd name="T24" fmla="*/ 27 w 66"/>
                  <a:gd name="T25" fmla="*/ 85 h 102"/>
                  <a:gd name="T26" fmla="*/ 3 w 66"/>
                  <a:gd name="T27" fmla="*/ 80 h 102"/>
                  <a:gd name="T28" fmla="*/ 0 w 66"/>
                  <a:gd name="T29" fmla="*/ 98 h 102"/>
                  <a:gd name="T30" fmla="*/ 25 w 66"/>
                  <a:gd name="T31" fmla="*/ 102 h 102"/>
                  <a:gd name="T32" fmla="*/ 66 w 66"/>
                  <a:gd name="T33"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102">
                    <a:moveTo>
                      <a:pt x="66" y="70"/>
                    </a:moveTo>
                    <a:cubicBezTo>
                      <a:pt x="66" y="57"/>
                      <a:pt x="58" y="50"/>
                      <a:pt x="42" y="46"/>
                    </a:cubicBezTo>
                    <a:cubicBezTo>
                      <a:pt x="42" y="45"/>
                      <a:pt x="42" y="45"/>
                      <a:pt x="42" y="45"/>
                    </a:cubicBezTo>
                    <a:cubicBezTo>
                      <a:pt x="56" y="41"/>
                      <a:pt x="64" y="33"/>
                      <a:pt x="64" y="21"/>
                    </a:cubicBezTo>
                    <a:cubicBezTo>
                      <a:pt x="64" y="9"/>
                      <a:pt x="52" y="0"/>
                      <a:pt x="31" y="0"/>
                    </a:cubicBezTo>
                    <a:cubicBezTo>
                      <a:pt x="22" y="0"/>
                      <a:pt x="12" y="1"/>
                      <a:pt x="3" y="5"/>
                    </a:cubicBezTo>
                    <a:cubicBezTo>
                      <a:pt x="5" y="22"/>
                      <a:pt x="5" y="22"/>
                      <a:pt x="5" y="22"/>
                    </a:cubicBezTo>
                    <a:cubicBezTo>
                      <a:pt x="12" y="19"/>
                      <a:pt x="19" y="17"/>
                      <a:pt x="26" y="17"/>
                    </a:cubicBezTo>
                    <a:cubicBezTo>
                      <a:pt x="37" y="17"/>
                      <a:pt x="40" y="21"/>
                      <a:pt x="40" y="27"/>
                    </a:cubicBezTo>
                    <a:cubicBezTo>
                      <a:pt x="40" y="35"/>
                      <a:pt x="32" y="38"/>
                      <a:pt x="19" y="39"/>
                    </a:cubicBezTo>
                    <a:cubicBezTo>
                      <a:pt x="19" y="57"/>
                      <a:pt x="19" y="57"/>
                      <a:pt x="19" y="57"/>
                    </a:cubicBezTo>
                    <a:cubicBezTo>
                      <a:pt x="38" y="58"/>
                      <a:pt x="44" y="62"/>
                      <a:pt x="44" y="72"/>
                    </a:cubicBezTo>
                    <a:cubicBezTo>
                      <a:pt x="44" y="79"/>
                      <a:pt x="37" y="85"/>
                      <a:pt x="27" y="85"/>
                    </a:cubicBezTo>
                    <a:cubicBezTo>
                      <a:pt x="18" y="85"/>
                      <a:pt x="11" y="83"/>
                      <a:pt x="3" y="80"/>
                    </a:cubicBezTo>
                    <a:cubicBezTo>
                      <a:pt x="0" y="98"/>
                      <a:pt x="0" y="98"/>
                      <a:pt x="0" y="98"/>
                    </a:cubicBezTo>
                    <a:cubicBezTo>
                      <a:pt x="7" y="100"/>
                      <a:pt x="16" y="102"/>
                      <a:pt x="25" y="102"/>
                    </a:cubicBezTo>
                    <a:cubicBezTo>
                      <a:pt x="48" y="102"/>
                      <a:pt x="66" y="91"/>
                      <a:pt x="66" y="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17" name="Freeform 433"/>
              <p:cNvSpPr/>
              <p:nvPr/>
            </p:nvSpPr>
            <p:spPr bwMode="auto">
              <a:xfrm>
                <a:off x="3103563" y="2184401"/>
                <a:ext cx="25400" cy="60325"/>
              </a:xfrm>
              <a:custGeom>
                <a:avLst/>
                <a:gdLst>
                  <a:gd name="T0" fmla="*/ 8 w 16"/>
                  <a:gd name="T1" fmla="*/ 10 h 38"/>
                  <a:gd name="T2" fmla="*/ 8 w 16"/>
                  <a:gd name="T3" fmla="*/ 38 h 38"/>
                  <a:gd name="T4" fmla="*/ 16 w 16"/>
                  <a:gd name="T5" fmla="*/ 38 h 38"/>
                  <a:gd name="T6" fmla="*/ 16 w 16"/>
                  <a:gd name="T7" fmla="*/ 0 h 38"/>
                  <a:gd name="T8" fmla="*/ 12 w 16"/>
                  <a:gd name="T9" fmla="*/ 0 h 38"/>
                  <a:gd name="T10" fmla="*/ 0 w 16"/>
                  <a:gd name="T11" fmla="*/ 6 h 38"/>
                  <a:gd name="T12" fmla="*/ 1 w 16"/>
                  <a:gd name="T13" fmla="*/ 13 h 38"/>
                  <a:gd name="T14" fmla="*/ 8 w 16"/>
                  <a:gd name="T15" fmla="*/ 1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8">
                    <a:moveTo>
                      <a:pt x="8" y="10"/>
                    </a:moveTo>
                    <a:lnTo>
                      <a:pt x="8" y="38"/>
                    </a:lnTo>
                    <a:lnTo>
                      <a:pt x="16" y="38"/>
                    </a:lnTo>
                    <a:lnTo>
                      <a:pt x="16" y="0"/>
                    </a:lnTo>
                    <a:lnTo>
                      <a:pt x="12" y="0"/>
                    </a:lnTo>
                    <a:lnTo>
                      <a:pt x="0" y="6"/>
                    </a:lnTo>
                    <a:lnTo>
                      <a:pt x="1" y="13"/>
                    </a:lnTo>
                    <a:lnTo>
                      <a:pt x="8"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grpSp>
      </p:grpSp>
      <p:grpSp>
        <p:nvGrpSpPr>
          <p:cNvPr id="18" name="组合 17"/>
          <p:cNvGrpSpPr/>
          <p:nvPr/>
        </p:nvGrpSpPr>
        <p:grpSpPr>
          <a:xfrm>
            <a:off x="6240024" y="2506681"/>
            <a:ext cx="2406336" cy="3198665"/>
            <a:chOff x="6240024" y="1916131"/>
            <a:chExt cx="2406336" cy="3198665"/>
          </a:xfrm>
        </p:grpSpPr>
        <p:sp>
          <p:nvSpPr>
            <p:cNvPr id="19" name="矩形 18"/>
            <p:cNvSpPr/>
            <p:nvPr/>
          </p:nvSpPr>
          <p:spPr>
            <a:xfrm flipH="1">
              <a:off x="6240024" y="1916131"/>
              <a:ext cx="2406336" cy="3198665"/>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6553779"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Light" panose="020B0502040204020203" pitchFamily="34" charset="-122"/>
                  <a:ea typeface="微软雅黑 Light" panose="020B0502040204020203" pitchFamily="34" charset="-122"/>
                </a:rPr>
                <a:t>请在此添加文字说明，添加您文字。</a:t>
              </a:r>
            </a:p>
          </p:txBody>
        </p:sp>
        <p:sp>
          <p:nvSpPr>
            <p:cNvPr id="21" name="TextBox 76"/>
            <p:cNvSpPr txBox="1"/>
            <p:nvPr/>
          </p:nvSpPr>
          <p:spPr>
            <a:xfrm>
              <a:off x="6837898" y="3621442"/>
              <a:ext cx="1210588" cy="400110"/>
            </a:xfrm>
            <a:prstGeom prst="rect">
              <a:avLst/>
            </a:prstGeom>
            <a:noFill/>
          </p:spPr>
          <p:txBody>
            <a:bodyPr wrap="none" rtlCol="0">
              <a:spAutoFit/>
            </a:bodyPr>
            <a:lstStyle/>
            <a:p>
              <a:pPr algn="ctr"/>
              <a:r>
                <a:rPr lang="zh-CN" altLang="en-US" sz="2000" dirty="0">
                  <a:solidFill>
                    <a:schemeClr val="bg1"/>
                  </a:solidFill>
                  <a:latin typeface="迷你简菱心" panose="02010609000101010101" pitchFamily="49" charset="-122"/>
                  <a:ea typeface="迷你简菱心" panose="02010609000101010101" pitchFamily="49" charset="-122"/>
                </a:rPr>
                <a:t>添加标题</a:t>
              </a:r>
            </a:p>
          </p:txBody>
        </p:sp>
        <p:grpSp>
          <p:nvGrpSpPr>
            <p:cNvPr id="22" name="组合 21"/>
            <p:cNvGrpSpPr/>
            <p:nvPr/>
          </p:nvGrpSpPr>
          <p:grpSpPr>
            <a:xfrm>
              <a:off x="6858993" y="2371513"/>
              <a:ext cx="1168430" cy="926320"/>
              <a:chOff x="6184901" y="6007101"/>
              <a:chExt cx="176213" cy="139700"/>
            </a:xfrm>
            <a:solidFill>
              <a:srgbClr val="323C50"/>
            </a:solidFill>
          </p:grpSpPr>
          <p:sp>
            <p:nvSpPr>
              <p:cNvPr id="23" name="Freeform 378"/>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24" name="Freeform 379"/>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25" name="Rectangle 380"/>
              <p:cNvSpPr>
                <a:spLocks noChangeArrowheads="1"/>
              </p:cNvSpPr>
              <p:nvPr/>
            </p:nvSpPr>
            <p:spPr bwMode="auto">
              <a:xfrm>
                <a:off x="6261101" y="6069013"/>
                <a:ext cx="2222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grpSp>
      </p:grpSp>
      <p:grpSp>
        <p:nvGrpSpPr>
          <p:cNvPr id="26" name="组合 25"/>
          <p:cNvGrpSpPr/>
          <p:nvPr/>
        </p:nvGrpSpPr>
        <p:grpSpPr>
          <a:xfrm>
            <a:off x="3545639" y="2506681"/>
            <a:ext cx="2406336" cy="3198665"/>
            <a:chOff x="3545639" y="1916131"/>
            <a:chExt cx="2406336" cy="3198665"/>
          </a:xfrm>
        </p:grpSpPr>
        <p:sp>
          <p:nvSpPr>
            <p:cNvPr id="27" name="矩形 26"/>
            <p:cNvSpPr/>
            <p:nvPr/>
          </p:nvSpPr>
          <p:spPr>
            <a:xfrm flipH="1">
              <a:off x="3545639" y="1916131"/>
              <a:ext cx="2406336" cy="3198665"/>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28" name="文本框 27"/>
            <p:cNvSpPr txBox="1"/>
            <p:nvPr/>
          </p:nvSpPr>
          <p:spPr>
            <a:xfrm>
              <a:off x="3859394"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Light" panose="020B0502040204020203" pitchFamily="34" charset="-122"/>
                  <a:ea typeface="微软雅黑 Light" panose="020B0502040204020203" pitchFamily="34" charset="-122"/>
                </a:rPr>
                <a:t>请在此添加文字说明，添加您文字。</a:t>
              </a:r>
            </a:p>
          </p:txBody>
        </p:sp>
        <p:sp>
          <p:nvSpPr>
            <p:cNvPr id="29" name="TextBox 76"/>
            <p:cNvSpPr txBox="1"/>
            <p:nvPr/>
          </p:nvSpPr>
          <p:spPr>
            <a:xfrm>
              <a:off x="4143513" y="3621442"/>
              <a:ext cx="1210588" cy="400110"/>
            </a:xfrm>
            <a:prstGeom prst="rect">
              <a:avLst/>
            </a:prstGeom>
            <a:noFill/>
          </p:spPr>
          <p:txBody>
            <a:bodyPr wrap="none" rtlCol="0">
              <a:spAutoFit/>
            </a:bodyPr>
            <a:lstStyle/>
            <a:p>
              <a:pPr algn="ctr"/>
              <a:r>
                <a:rPr lang="zh-CN" altLang="en-US" sz="2000" dirty="0">
                  <a:solidFill>
                    <a:schemeClr val="bg1"/>
                  </a:solidFill>
                  <a:latin typeface="迷你简菱心" panose="02010609000101010101" pitchFamily="49" charset="-122"/>
                  <a:ea typeface="迷你简菱心" panose="02010609000101010101" pitchFamily="49" charset="-122"/>
                </a:rPr>
                <a:t>添加标题</a:t>
              </a:r>
            </a:p>
          </p:txBody>
        </p:sp>
        <p:sp>
          <p:nvSpPr>
            <p:cNvPr id="30" name="Freeform 5"/>
            <p:cNvSpPr>
              <a:spLocks noEditPoints="1"/>
            </p:cNvSpPr>
            <p:nvPr/>
          </p:nvSpPr>
          <p:spPr bwMode="auto">
            <a:xfrm>
              <a:off x="4224575" y="2472541"/>
              <a:ext cx="1025715" cy="724265"/>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a:effectLst/>
          </p:spPr>
          <p:txBody>
            <a:bodyPr vert="horz" wrap="square" lIns="121920" tIns="60960" rIns="121920" bIns="60960" numCol="1" anchor="t" anchorCtr="0" compatLnSpc="1"/>
            <a:lstStyle/>
            <a:p>
              <a:endParaRPr lang="id-ID" sz="1400">
                <a:solidFill>
                  <a:schemeClr val="bg1"/>
                </a:solidFill>
                <a:latin typeface="微软雅黑 Light" panose="020B0502040204020203" pitchFamily="34" charset="-122"/>
                <a:ea typeface="微软雅黑 Light" panose="020B0502040204020203" pitchFamily="34" charset="-122"/>
              </a:endParaRPr>
            </a:p>
          </p:txBody>
        </p:sp>
      </p:grpSp>
      <p:grpSp>
        <p:nvGrpSpPr>
          <p:cNvPr id="31" name="组合 30"/>
          <p:cNvGrpSpPr/>
          <p:nvPr/>
        </p:nvGrpSpPr>
        <p:grpSpPr>
          <a:xfrm>
            <a:off x="8960115" y="2506681"/>
            <a:ext cx="2406336" cy="3198665"/>
            <a:chOff x="8960115" y="1916131"/>
            <a:chExt cx="2406336" cy="3198665"/>
          </a:xfrm>
        </p:grpSpPr>
        <p:sp>
          <p:nvSpPr>
            <p:cNvPr id="32" name="矩形 31"/>
            <p:cNvSpPr/>
            <p:nvPr/>
          </p:nvSpPr>
          <p:spPr>
            <a:xfrm flipH="1">
              <a:off x="8960115" y="1916131"/>
              <a:ext cx="2406336" cy="3198665"/>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9273870" y="4189055"/>
              <a:ext cx="1778826" cy="572464"/>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Light" panose="020B0502040204020203" pitchFamily="34" charset="-122"/>
                  <a:ea typeface="微软雅黑 Light" panose="020B0502040204020203" pitchFamily="34" charset="-122"/>
                </a:rPr>
                <a:t>请在此添加文字说明，添加您文字。</a:t>
              </a:r>
            </a:p>
          </p:txBody>
        </p:sp>
        <p:sp>
          <p:nvSpPr>
            <p:cNvPr id="34" name="TextBox 76"/>
            <p:cNvSpPr txBox="1"/>
            <p:nvPr/>
          </p:nvSpPr>
          <p:spPr>
            <a:xfrm>
              <a:off x="9557989" y="3621442"/>
              <a:ext cx="1210588" cy="400110"/>
            </a:xfrm>
            <a:prstGeom prst="rect">
              <a:avLst/>
            </a:prstGeom>
            <a:noFill/>
          </p:spPr>
          <p:txBody>
            <a:bodyPr wrap="none" rtlCol="0">
              <a:spAutoFit/>
            </a:bodyPr>
            <a:lstStyle/>
            <a:p>
              <a:pPr algn="ctr"/>
              <a:r>
                <a:rPr lang="zh-CN" altLang="en-US" sz="2000" dirty="0">
                  <a:solidFill>
                    <a:schemeClr val="bg1"/>
                  </a:solidFill>
                  <a:latin typeface="迷你简菱心" panose="02010609000101010101" pitchFamily="49" charset="-122"/>
                  <a:ea typeface="迷你简菱心" panose="02010609000101010101" pitchFamily="49" charset="-122"/>
                </a:rPr>
                <a:t>添加标题</a:t>
              </a:r>
            </a:p>
          </p:txBody>
        </p:sp>
        <p:sp>
          <p:nvSpPr>
            <p:cNvPr id="35" name="Freeform 381"/>
            <p:cNvSpPr>
              <a:spLocks noEditPoints="1"/>
            </p:cNvSpPr>
            <p:nvPr/>
          </p:nvSpPr>
          <p:spPr bwMode="auto">
            <a:xfrm>
              <a:off x="9685411" y="2333482"/>
              <a:ext cx="1002382" cy="1002382"/>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7 w 288"/>
                <a:gd name="T11" fmla="*/ 136 h 288"/>
                <a:gd name="T12" fmla="*/ 194 w 288"/>
                <a:gd name="T13" fmla="*/ 99 h 288"/>
                <a:gd name="T14" fmla="*/ 242 w 288"/>
                <a:gd name="T15" fmla="*/ 99 h 288"/>
                <a:gd name="T16" fmla="*/ 252 w 288"/>
                <a:gd name="T17" fmla="*/ 136 h 288"/>
                <a:gd name="T18" fmla="*/ 197 w 288"/>
                <a:gd name="T19" fmla="*/ 136 h 288"/>
                <a:gd name="T20" fmla="*/ 37 w 288"/>
                <a:gd name="T21" fmla="*/ 136 h 288"/>
                <a:gd name="T22" fmla="*/ 46 w 288"/>
                <a:gd name="T23" fmla="*/ 99 h 288"/>
                <a:gd name="T24" fmla="*/ 95 w 288"/>
                <a:gd name="T25" fmla="*/ 99 h 288"/>
                <a:gd name="T26" fmla="*/ 92 w 288"/>
                <a:gd name="T27" fmla="*/ 136 h 288"/>
                <a:gd name="T28" fmla="*/ 37 w 288"/>
                <a:gd name="T29" fmla="*/ 136 h 288"/>
                <a:gd name="T30" fmla="*/ 111 w 288"/>
                <a:gd name="T31" fmla="*/ 99 h 288"/>
                <a:gd name="T32" fmla="*/ 178 w 288"/>
                <a:gd name="T33" fmla="*/ 99 h 288"/>
                <a:gd name="T34" fmla="*/ 181 w 288"/>
                <a:gd name="T35" fmla="*/ 136 h 288"/>
                <a:gd name="T36" fmla="*/ 108 w 288"/>
                <a:gd name="T37" fmla="*/ 136 h 288"/>
                <a:gd name="T38" fmla="*/ 111 w 288"/>
                <a:gd name="T39" fmla="*/ 99 h 288"/>
                <a:gd name="T40" fmla="*/ 37 w 288"/>
                <a:gd name="T41" fmla="*/ 152 h 288"/>
                <a:gd name="T42" fmla="*/ 92 w 288"/>
                <a:gd name="T43" fmla="*/ 152 h 288"/>
                <a:gd name="T44" fmla="*/ 95 w 288"/>
                <a:gd name="T45" fmla="*/ 190 h 288"/>
                <a:gd name="T46" fmla="*/ 47 w 288"/>
                <a:gd name="T47" fmla="*/ 190 h 288"/>
                <a:gd name="T48" fmla="*/ 37 w 288"/>
                <a:gd name="T49" fmla="*/ 152 h 288"/>
                <a:gd name="T50" fmla="*/ 108 w 288"/>
                <a:gd name="T51" fmla="*/ 152 h 288"/>
                <a:gd name="T52" fmla="*/ 181 w 288"/>
                <a:gd name="T53" fmla="*/ 152 h 288"/>
                <a:gd name="T54" fmla="*/ 178 w 288"/>
                <a:gd name="T55" fmla="*/ 190 h 288"/>
                <a:gd name="T56" fmla="*/ 111 w 288"/>
                <a:gd name="T57" fmla="*/ 190 h 288"/>
                <a:gd name="T58" fmla="*/ 108 w 288"/>
                <a:gd name="T59" fmla="*/ 152 h 288"/>
                <a:gd name="T60" fmla="*/ 197 w 288"/>
                <a:gd name="T61" fmla="*/ 152 h 288"/>
                <a:gd name="T62" fmla="*/ 252 w 288"/>
                <a:gd name="T63" fmla="*/ 152 h 288"/>
                <a:gd name="T64" fmla="*/ 242 w 288"/>
                <a:gd name="T65" fmla="*/ 190 h 288"/>
                <a:gd name="T66" fmla="*/ 194 w 288"/>
                <a:gd name="T67" fmla="*/ 190 h 288"/>
                <a:gd name="T68" fmla="*/ 197 w 288"/>
                <a:gd name="T69" fmla="*/ 152 h 288"/>
                <a:gd name="T70" fmla="*/ 233 w 288"/>
                <a:gd name="T71" fmla="*/ 82 h 288"/>
                <a:gd name="T72" fmla="*/ 191 w 288"/>
                <a:gd name="T73" fmla="*/ 82 h 288"/>
                <a:gd name="T74" fmla="*/ 180 w 288"/>
                <a:gd name="T75" fmla="*/ 42 h 288"/>
                <a:gd name="T76" fmla="*/ 233 w 288"/>
                <a:gd name="T77" fmla="*/ 82 h 288"/>
                <a:gd name="T78" fmla="*/ 160 w 288"/>
                <a:gd name="T79" fmla="*/ 37 h 288"/>
                <a:gd name="T80" fmla="*/ 175 w 288"/>
                <a:gd name="T81" fmla="*/ 82 h 288"/>
                <a:gd name="T82" fmla="*/ 114 w 288"/>
                <a:gd name="T83" fmla="*/ 82 h 288"/>
                <a:gd name="T84" fmla="*/ 128 w 288"/>
                <a:gd name="T85" fmla="*/ 37 h 288"/>
                <a:gd name="T86" fmla="*/ 144 w 288"/>
                <a:gd name="T87" fmla="*/ 36 h 288"/>
                <a:gd name="T88" fmla="*/ 160 w 288"/>
                <a:gd name="T89" fmla="*/ 37 h 288"/>
                <a:gd name="T90" fmla="*/ 109 w 288"/>
                <a:gd name="T91" fmla="*/ 42 h 288"/>
                <a:gd name="T92" fmla="*/ 97 w 288"/>
                <a:gd name="T93" fmla="*/ 82 h 288"/>
                <a:gd name="T94" fmla="*/ 56 w 288"/>
                <a:gd name="T95" fmla="*/ 82 h 288"/>
                <a:gd name="T96" fmla="*/ 109 w 288"/>
                <a:gd name="T97" fmla="*/ 42 h 288"/>
                <a:gd name="T98" fmla="*/ 56 w 288"/>
                <a:gd name="T99" fmla="*/ 206 h 288"/>
                <a:gd name="T100" fmla="*/ 97 w 288"/>
                <a:gd name="T101" fmla="*/ 206 h 288"/>
                <a:gd name="T102" fmla="*/ 109 w 288"/>
                <a:gd name="T103" fmla="*/ 246 h 288"/>
                <a:gd name="T104" fmla="*/ 56 w 288"/>
                <a:gd name="T105" fmla="*/ 206 h 288"/>
                <a:gd name="T106" fmla="*/ 128 w 288"/>
                <a:gd name="T107" fmla="*/ 251 h 288"/>
                <a:gd name="T108" fmla="*/ 114 w 288"/>
                <a:gd name="T109" fmla="*/ 206 h 288"/>
                <a:gd name="T110" fmla="*/ 175 w 288"/>
                <a:gd name="T111" fmla="*/ 206 h 288"/>
                <a:gd name="T112" fmla="*/ 160 w 288"/>
                <a:gd name="T113" fmla="*/ 251 h 288"/>
                <a:gd name="T114" fmla="*/ 144 w 288"/>
                <a:gd name="T115" fmla="*/ 252 h 288"/>
                <a:gd name="T116" fmla="*/ 128 w 288"/>
                <a:gd name="T117" fmla="*/ 251 h 288"/>
                <a:gd name="T118" fmla="*/ 180 w 288"/>
                <a:gd name="T119" fmla="*/ 246 h 288"/>
                <a:gd name="T120" fmla="*/ 191 w 288"/>
                <a:gd name="T121" fmla="*/ 206 h 288"/>
                <a:gd name="T122" fmla="*/ 232 w 288"/>
                <a:gd name="T123" fmla="*/ 206 h 288"/>
                <a:gd name="T124" fmla="*/ 180 w 288"/>
                <a:gd name="T125" fmla="*/ 24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97" y="136"/>
                  </a:moveTo>
                  <a:cubicBezTo>
                    <a:pt x="197" y="123"/>
                    <a:pt x="196" y="110"/>
                    <a:pt x="194" y="99"/>
                  </a:cubicBezTo>
                  <a:cubicBezTo>
                    <a:pt x="242" y="99"/>
                    <a:pt x="242" y="99"/>
                    <a:pt x="242" y="99"/>
                  </a:cubicBezTo>
                  <a:cubicBezTo>
                    <a:pt x="247" y="110"/>
                    <a:pt x="251" y="123"/>
                    <a:pt x="252" y="136"/>
                  </a:cubicBezTo>
                  <a:lnTo>
                    <a:pt x="197" y="136"/>
                  </a:lnTo>
                  <a:close/>
                  <a:moveTo>
                    <a:pt x="37" y="136"/>
                  </a:moveTo>
                  <a:cubicBezTo>
                    <a:pt x="38" y="123"/>
                    <a:pt x="41" y="110"/>
                    <a:pt x="46" y="99"/>
                  </a:cubicBezTo>
                  <a:cubicBezTo>
                    <a:pt x="95" y="99"/>
                    <a:pt x="95" y="99"/>
                    <a:pt x="95" y="99"/>
                  </a:cubicBezTo>
                  <a:cubicBezTo>
                    <a:pt x="93" y="110"/>
                    <a:pt x="92" y="123"/>
                    <a:pt x="92" y="136"/>
                  </a:cubicBezTo>
                  <a:lnTo>
                    <a:pt x="37" y="136"/>
                  </a:lnTo>
                  <a:close/>
                  <a:moveTo>
                    <a:pt x="111" y="99"/>
                  </a:moveTo>
                  <a:cubicBezTo>
                    <a:pt x="178" y="99"/>
                    <a:pt x="178" y="99"/>
                    <a:pt x="178" y="99"/>
                  </a:cubicBezTo>
                  <a:cubicBezTo>
                    <a:pt x="179" y="110"/>
                    <a:pt x="181" y="123"/>
                    <a:pt x="181" y="136"/>
                  </a:cubicBezTo>
                  <a:cubicBezTo>
                    <a:pt x="108" y="136"/>
                    <a:pt x="108" y="136"/>
                    <a:pt x="108" y="136"/>
                  </a:cubicBezTo>
                  <a:cubicBezTo>
                    <a:pt x="108" y="123"/>
                    <a:pt x="109" y="110"/>
                    <a:pt x="111" y="99"/>
                  </a:cubicBezTo>
                  <a:close/>
                  <a:moveTo>
                    <a:pt x="37" y="152"/>
                  </a:moveTo>
                  <a:cubicBezTo>
                    <a:pt x="92" y="152"/>
                    <a:pt x="92" y="152"/>
                    <a:pt x="92" y="152"/>
                  </a:cubicBezTo>
                  <a:cubicBezTo>
                    <a:pt x="92" y="166"/>
                    <a:pt x="93" y="179"/>
                    <a:pt x="95" y="190"/>
                  </a:cubicBezTo>
                  <a:cubicBezTo>
                    <a:pt x="47" y="190"/>
                    <a:pt x="47" y="190"/>
                    <a:pt x="47" y="190"/>
                  </a:cubicBezTo>
                  <a:cubicBezTo>
                    <a:pt x="41" y="179"/>
                    <a:pt x="38" y="166"/>
                    <a:pt x="37" y="152"/>
                  </a:cubicBezTo>
                  <a:close/>
                  <a:moveTo>
                    <a:pt x="108" y="152"/>
                  </a:moveTo>
                  <a:cubicBezTo>
                    <a:pt x="181" y="152"/>
                    <a:pt x="181" y="152"/>
                    <a:pt x="181" y="152"/>
                  </a:cubicBezTo>
                  <a:cubicBezTo>
                    <a:pt x="180" y="166"/>
                    <a:pt x="179" y="179"/>
                    <a:pt x="178" y="190"/>
                  </a:cubicBezTo>
                  <a:cubicBezTo>
                    <a:pt x="111" y="190"/>
                    <a:pt x="111" y="190"/>
                    <a:pt x="111" y="190"/>
                  </a:cubicBezTo>
                  <a:cubicBezTo>
                    <a:pt x="109" y="179"/>
                    <a:pt x="108" y="166"/>
                    <a:pt x="108" y="152"/>
                  </a:cubicBezTo>
                  <a:close/>
                  <a:moveTo>
                    <a:pt x="197" y="152"/>
                  </a:moveTo>
                  <a:cubicBezTo>
                    <a:pt x="252" y="152"/>
                    <a:pt x="252" y="152"/>
                    <a:pt x="252" y="152"/>
                  </a:cubicBezTo>
                  <a:cubicBezTo>
                    <a:pt x="251" y="166"/>
                    <a:pt x="247" y="179"/>
                    <a:pt x="242" y="190"/>
                  </a:cubicBezTo>
                  <a:cubicBezTo>
                    <a:pt x="194" y="190"/>
                    <a:pt x="194" y="190"/>
                    <a:pt x="194" y="190"/>
                  </a:cubicBezTo>
                  <a:cubicBezTo>
                    <a:pt x="196" y="179"/>
                    <a:pt x="197" y="166"/>
                    <a:pt x="197" y="152"/>
                  </a:cubicBezTo>
                  <a:close/>
                  <a:moveTo>
                    <a:pt x="233" y="82"/>
                  </a:moveTo>
                  <a:cubicBezTo>
                    <a:pt x="191" y="82"/>
                    <a:pt x="191" y="82"/>
                    <a:pt x="191" y="82"/>
                  </a:cubicBezTo>
                  <a:cubicBezTo>
                    <a:pt x="188" y="67"/>
                    <a:pt x="184" y="53"/>
                    <a:pt x="180" y="42"/>
                  </a:cubicBezTo>
                  <a:cubicBezTo>
                    <a:pt x="201" y="50"/>
                    <a:pt x="220" y="64"/>
                    <a:pt x="233" y="82"/>
                  </a:cubicBezTo>
                  <a:close/>
                  <a:moveTo>
                    <a:pt x="160" y="37"/>
                  </a:moveTo>
                  <a:cubicBezTo>
                    <a:pt x="166" y="49"/>
                    <a:pt x="171" y="64"/>
                    <a:pt x="175" y="82"/>
                  </a:cubicBezTo>
                  <a:cubicBezTo>
                    <a:pt x="114" y="82"/>
                    <a:pt x="114" y="82"/>
                    <a:pt x="114" y="82"/>
                  </a:cubicBezTo>
                  <a:cubicBezTo>
                    <a:pt x="118" y="64"/>
                    <a:pt x="123" y="49"/>
                    <a:pt x="128" y="37"/>
                  </a:cubicBezTo>
                  <a:cubicBezTo>
                    <a:pt x="134" y="37"/>
                    <a:pt x="139" y="36"/>
                    <a:pt x="144" y="36"/>
                  </a:cubicBezTo>
                  <a:cubicBezTo>
                    <a:pt x="150" y="36"/>
                    <a:pt x="155" y="37"/>
                    <a:pt x="160" y="37"/>
                  </a:cubicBezTo>
                  <a:close/>
                  <a:moveTo>
                    <a:pt x="109" y="42"/>
                  </a:moveTo>
                  <a:cubicBezTo>
                    <a:pt x="104" y="53"/>
                    <a:pt x="100" y="67"/>
                    <a:pt x="97" y="82"/>
                  </a:cubicBezTo>
                  <a:cubicBezTo>
                    <a:pt x="56" y="82"/>
                    <a:pt x="56" y="82"/>
                    <a:pt x="56" y="82"/>
                  </a:cubicBezTo>
                  <a:cubicBezTo>
                    <a:pt x="69" y="64"/>
                    <a:pt x="87" y="50"/>
                    <a:pt x="109" y="42"/>
                  </a:cubicBezTo>
                  <a:close/>
                  <a:moveTo>
                    <a:pt x="56" y="206"/>
                  </a:moveTo>
                  <a:cubicBezTo>
                    <a:pt x="97" y="206"/>
                    <a:pt x="97" y="206"/>
                    <a:pt x="97" y="206"/>
                  </a:cubicBezTo>
                  <a:cubicBezTo>
                    <a:pt x="100" y="222"/>
                    <a:pt x="104" y="235"/>
                    <a:pt x="109" y="246"/>
                  </a:cubicBezTo>
                  <a:cubicBezTo>
                    <a:pt x="87" y="239"/>
                    <a:pt x="69" y="225"/>
                    <a:pt x="56" y="206"/>
                  </a:cubicBezTo>
                  <a:close/>
                  <a:moveTo>
                    <a:pt x="128" y="251"/>
                  </a:moveTo>
                  <a:cubicBezTo>
                    <a:pt x="123" y="240"/>
                    <a:pt x="118" y="225"/>
                    <a:pt x="114" y="206"/>
                  </a:cubicBezTo>
                  <a:cubicBezTo>
                    <a:pt x="175" y="206"/>
                    <a:pt x="175" y="206"/>
                    <a:pt x="175" y="206"/>
                  </a:cubicBezTo>
                  <a:cubicBezTo>
                    <a:pt x="171" y="225"/>
                    <a:pt x="166" y="240"/>
                    <a:pt x="160" y="251"/>
                  </a:cubicBezTo>
                  <a:cubicBezTo>
                    <a:pt x="155" y="252"/>
                    <a:pt x="150" y="252"/>
                    <a:pt x="144" y="252"/>
                  </a:cubicBezTo>
                  <a:cubicBezTo>
                    <a:pt x="139" y="252"/>
                    <a:pt x="133" y="252"/>
                    <a:pt x="128" y="251"/>
                  </a:cubicBezTo>
                  <a:close/>
                  <a:moveTo>
                    <a:pt x="180" y="246"/>
                  </a:moveTo>
                  <a:cubicBezTo>
                    <a:pt x="184" y="235"/>
                    <a:pt x="188" y="222"/>
                    <a:pt x="191" y="206"/>
                  </a:cubicBezTo>
                  <a:cubicBezTo>
                    <a:pt x="232" y="206"/>
                    <a:pt x="232" y="206"/>
                    <a:pt x="232" y="206"/>
                  </a:cubicBezTo>
                  <a:cubicBezTo>
                    <a:pt x="219" y="225"/>
                    <a:pt x="201" y="238"/>
                    <a:pt x="180" y="24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bg1"/>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5733646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ppt_x"/>
                                              </p:val>
                                            </p:tav>
                                            <p:tav tm="100000">
                                              <p:val>
                                                <p:strVal val="#ppt_x"/>
                                              </p:val>
                                            </p:tav>
                                          </p:tavLst>
                                        </p:anim>
                                        <p:anim calcmode="lin" valueType="num">
                                          <p:cBhvr additive="base">
                                            <p:cTn id="4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ppt_x"/>
                                              </p:val>
                                            </p:tav>
                                            <p:tav tm="100000">
                                              <p:val>
                                                <p:strVal val="#ppt_x"/>
                                              </p:val>
                                            </p:tav>
                                          </p:tavLst>
                                        </p:anim>
                                        <p:anim calcmode="lin" valueType="num">
                                          <p:cBhvr additive="base">
                                            <p:cTn id="4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2550795" y="0"/>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 name="平行四边形 3"/>
          <p:cNvSpPr/>
          <p:nvPr/>
        </p:nvSpPr>
        <p:spPr>
          <a:xfrm>
            <a:off x="0" y="2646045"/>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6" name="任意多边形 5"/>
          <p:cNvSpPr/>
          <p:nvPr/>
        </p:nvSpPr>
        <p:spPr>
          <a:xfrm>
            <a:off x="0" y="0"/>
            <a:ext cx="6105583" cy="5289630"/>
          </a:xfrm>
          <a:custGeom>
            <a:avLst/>
            <a:gdLst>
              <a:gd name="connsiteX0" fmla="*/ 7535119 w 7535119"/>
              <a:gd name="connsiteY0" fmla="*/ 0 h 6528122"/>
              <a:gd name="connsiteX1" fmla="*/ 0 w 7535119"/>
              <a:gd name="connsiteY1" fmla="*/ 6528122 h 6528122"/>
              <a:gd name="connsiteX2" fmla="*/ 0 w 7535119"/>
              <a:gd name="connsiteY2" fmla="*/ 0 h 6528122"/>
              <a:gd name="connsiteX3" fmla="*/ 7535119 w 7535119"/>
              <a:gd name="connsiteY3" fmla="*/ 0 h 6528122"/>
            </a:gdLst>
            <a:ahLst/>
            <a:cxnLst>
              <a:cxn ang="0">
                <a:pos x="connsiteX0" y="connsiteY0"/>
              </a:cxn>
              <a:cxn ang="0">
                <a:pos x="connsiteX1" y="connsiteY1"/>
              </a:cxn>
              <a:cxn ang="0">
                <a:pos x="connsiteX2" y="connsiteY2"/>
              </a:cxn>
              <a:cxn ang="0">
                <a:pos x="connsiteX3" y="connsiteY3"/>
              </a:cxn>
            </a:cxnLst>
            <a:rect l="l" t="t" r="r" b="b"/>
            <a:pathLst>
              <a:path w="7535119" h="6528122">
                <a:moveTo>
                  <a:pt x="7535119" y="0"/>
                </a:moveTo>
                <a:lnTo>
                  <a:pt x="0" y="6528122"/>
                </a:lnTo>
                <a:lnTo>
                  <a:pt x="0" y="0"/>
                </a:lnTo>
                <a:lnTo>
                  <a:pt x="7535119" y="0"/>
                </a:lnTo>
                <a:close/>
              </a:path>
            </a:pathLst>
          </a:custGeom>
          <a:blipFill dpi="0" rotWithShape="1">
            <a:blip r:embed="rId7"/>
            <a:srcRect/>
            <a:stretch>
              <a:fillRect l="-108848" t="-37006" r="-15104" b="-84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nvGrpSpPr>
          <p:cNvPr id="9" name="5"/>
          <p:cNvGrpSpPr>
            <a:grpSpLocks/>
          </p:cNvGrpSpPr>
          <p:nvPr>
            <p:custDataLst>
              <p:tags r:id="rId1"/>
            </p:custDataLst>
          </p:nvPr>
        </p:nvGrpSpPr>
        <p:grpSpPr bwMode="auto">
          <a:xfrm rot="5400000">
            <a:off x="6544395" y="1717214"/>
            <a:ext cx="2620089" cy="2278128"/>
            <a:chOff x="5803300" y="1948400"/>
            <a:chExt cx="2164994" cy="1905223"/>
          </a:xfrm>
        </p:grpSpPr>
        <p:sp>
          <p:nvSpPr>
            <p:cNvPr id="10" name="7"/>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bg1"/>
                </a:solidFill>
                <a:latin typeface="Agency FB" panose="020B0503020202020204" pitchFamily="34" charset="0"/>
                <a:ea typeface="腾祥澜黑简" panose="01010104010101010101" pitchFamily="2" charset="-122"/>
              </a:endParaRPr>
            </a:p>
          </p:txBody>
        </p:sp>
        <p:sp>
          <p:nvSpPr>
            <p:cNvPr id="11" name="6"/>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sp>
        <p:nvSpPr>
          <p:cNvPr id="12" name="4"/>
          <p:cNvSpPr txBox="1"/>
          <p:nvPr>
            <p:custDataLst>
              <p:tags r:id="rId2"/>
            </p:custDataLst>
          </p:nvPr>
        </p:nvSpPr>
        <p:spPr>
          <a:xfrm>
            <a:off x="6513673" y="2052047"/>
            <a:ext cx="2713761" cy="1630793"/>
          </a:xfrm>
          <a:prstGeom prst="rect">
            <a:avLst/>
          </a:prstGeom>
          <a:noFill/>
        </p:spPr>
        <p:txBody>
          <a:bodyPr wrap="square" lIns="86005" tIns="43002" rIns="86005" bIns="43002">
            <a:spAutoFit/>
          </a:bodyPr>
          <a:lstStyle/>
          <a:p>
            <a:pPr algn="ctr">
              <a:defRPr/>
            </a:pPr>
            <a:r>
              <a:rPr lang="en-US" altLang="zh-CN" sz="10033" dirty="0">
                <a:solidFill>
                  <a:schemeClr val="bg1"/>
                </a:solidFill>
                <a:latin typeface="Agency FB" panose="020B0503020202020204" pitchFamily="34" charset="0"/>
              </a:rPr>
              <a:t>02</a:t>
            </a:r>
            <a:endParaRPr lang="zh-CN" altLang="en-US" sz="10033" dirty="0">
              <a:solidFill>
                <a:schemeClr val="bg1"/>
              </a:solidFill>
              <a:latin typeface="Agency FB" panose="020B0503020202020204" pitchFamily="34" charset="0"/>
            </a:endParaRPr>
          </a:p>
        </p:txBody>
      </p:sp>
      <p:sp>
        <p:nvSpPr>
          <p:cNvPr id="13" name="3"/>
          <p:cNvSpPr txBox="1"/>
          <p:nvPr>
            <p:custDataLst>
              <p:tags r:id="rId3"/>
            </p:custDataLst>
          </p:nvPr>
        </p:nvSpPr>
        <p:spPr>
          <a:xfrm>
            <a:off x="4367614" y="5532326"/>
            <a:ext cx="6964330"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4" name="2"/>
          <p:cNvSpPr txBox="1"/>
          <p:nvPr>
            <p:custDataLst>
              <p:tags r:id="rId4"/>
            </p:custDataLst>
          </p:nvPr>
        </p:nvSpPr>
        <p:spPr>
          <a:xfrm>
            <a:off x="3605493" y="4294679"/>
            <a:ext cx="8488572" cy="1194840"/>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zh-CN" altLang="en-US" sz="7200" dirty="0">
                <a:solidFill>
                  <a:srgbClr val="028C7D"/>
                </a:solidFill>
                <a:latin typeface="迷你简菱心" panose="02010609000101010101" pitchFamily="49" charset="-122"/>
                <a:ea typeface="迷你简菱心" panose="02010609000101010101" pitchFamily="49" charset="-122"/>
                <a:cs typeface="Andalus" pitchFamily="18" charset="-78"/>
              </a:rPr>
              <a:t>此处添加标题</a:t>
            </a:r>
          </a:p>
        </p:txBody>
      </p:sp>
    </p:spTree>
    <p:extLst>
      <p:ext uri="{BB962C8B-B14F-4D97-AF65-F5344CB8AC3E}">
        <p14:creationId xmlns:p14="http://schemas.microsoft.com/office/powerpoint/2010/main" val="39366841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二、此处添加标题</a:t>
            </a:r>
          </a:p>
        </p:txBody>
      </p:sp>
      <p:cxnSp>
        <p:nvCxnSpPr>
          <p:cNvPr id="36" name="直接连接符 35"/>
          <p:cNvCxnSpPr/>
          <p:nvPr/>
        </p:nvCxnSpPr>
        <p:spPr>
          <a:xfrm>
            <a:off x="6771249" y="2346960"/>
            <a:ext cx="45339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771249" y="3547110"/>
            <a:ext cx="45339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6771249" y="2440856"/>
            <a:ext cx="4533900" cy="962022"/>
            <a:chOff x="5652222" y="1678126"/>
            <a:chExt cx="4533900" cy="962022"/>
          </a:xfrm>
        </p:grpSpPr>
        <p:sp>
          <p:nvSpPr>
            <p:cNvPr id="39" name="矩形 38"/>
            <p:cNvSpPr/>
            <p:nvPr/>
          </p:nvSpPr>
          <p:spPr>
            <a:xfrm>
              <a:off x="5652222" y="2030750"/>
              <a:ext cx="453390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40" name="矩形 39"/>
            <p:cNvSpPr/>
            <p:nvPr/>
          </p:nvSpPr>
          <p:spPr>
            <a:xfrm>
              <a:off x="6798184" y="1678126"/>
              <a:ext cx="2241974" cy="4308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dirty="0">
                  <a:solidFill>
                    <a:srgbClr val="028C7D"/>
                  </a:solidFill>
                  <a:latin typeface="迷你简菱心" panose="02010609000101010101" pitchFamily="49" charset="-122"/>
                  <a:ea typeface="迷你简菱心" panose="02010609000101010101" pitchFamily="49" charset="-122"/>
                </a:rPr>
                <a:t>标题文字添加</a:t>
              </a:r>
            </a:p>
          </p:txBody>
        </p:sp>
      </p:grpSp>
      <p:grpSp>
        <p:nvGrpSpPr>
          <p:cNvPr id="41" name="组合 40"/>
          <p:cNvGrpSpPr/>
          <p:nvPr/>
        </p:nvGrpSpPr>
        <p:grpSpPr>
          <a:xfrm>
            <a:off x="6771248" y="3866196"/>
            <a:ext cx="4533900" cy="938213"/>
            <a:chOff x="6819899" y="3805236"/>
            <a:chExt cx="4533900" cy="938213"/>
          </a:xfrm>
        </p:grpSpPr>
        <p:sp>
          <p:nvSpPr>
            <p:cNvPr id="42" name="矩形 41"/>
            <p:cNvSpPr/>
            <p:nvPr/>
          </p:nvSpPr>
          <p:spPr>
            <a:xfrm>
              <a:off x="6819899" y="3805236"/>
              <a:ext cx="938213" cy="938213"/>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43" name="椭圆 30"/>
            <p:cNvSpPr/>
            <p:nvPr/>
          </p:nvSpPr>
          <p:spPr>
            <a:xfrm>
              <a:off x="7063077" y="3988592"/>
              <a:ext cx="451855" cy="571500"/>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44" name="矩形 43"/>
            <p:cNvSpPr/>
            <p:nvPr/>
          </p:nvSpPr>
          <p:spPr>
            <a:xfrm>
              <a:off x="7758110" y="3805236"/>
              <a:ext cx="3595689"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45" name="组合 44"/>
          <p:cNvGrpSpPr/>
          <p:nvPr/>
        </p:nvGrpSpPr>
        <p:grpSpPr>
          <a:xfrm>
            <a:off x="6771248" y="5142544"/>
            <a:ext cx="4533900" cy="938215"/>
            <a:chOff x="6819899" y="5081584"/>
            <a:chExt cx="4533900" cy="938215"/>
          </a:xfrm>
        </p:grpSpPr>
        <p:sp>
          <p:nvSpPr>
            <p:cNvPr id="46" name="矩形 45"/>
            <p:cNvSpPr/>
            <p:nvPr/>
          </p:nvSpPr>
          <p:spPr>
            <a:xfrm>
              <a:off x="6819899" y="5081586"/>
              <a:ext cx="938213" cy="938213"/>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47" name="椭圆 31"/>
            <p:cNvSpPr/>
            <p:nvPr/>
          </p:nvSpPr>
          <p:spPr>
            <a:xfrm>
              <a:off x="7003255" y="5319632"/>
              <a:ext cx="571500" cy="46212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48" name="矩形 47"/>
            <p:cNvSpPr/>
            <p:nvPr/>
          </p:nvSpPr>
          <p:spPr>
            <a:xfrm>
              <a:off x="7758110" y="5081584"/>
              <a:ext cx="3595689"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pic>
        <p:nvPicPr>
          <p:cNvPr id="49" name="图片占位符 40"/>
          <p:cNvPicPr>
            <a:picLocks noChangeAspect="1"/>
          </p:cNvPicPr>
          <p:nvPr/>
        </p:nvPicPr>
        <p:blipFill>
          <a:blip r:embed="rId3">
            <a:extLst>
              <a:ext uri="{28A0092B-C50C-407E-A947-70E740481C1C}">
                <a14:useLocalDpi xmlns:a14="http://schemas.microsoft.com/office/drawing/2010/main" val="0"/>
              </a:ext>
            </a:extLst>
          </a:blip>
          <a:srcRect l="6716" r="6716"/>
          <a:stretch>
            <a:fillRect/>
          </a:stretch>
        </p:blipFill>
        <p:spPr>
          <a:xfrm>
            <a:off x="826063" y="2004060"/>
            <a:ext cx="5564187" cy="4294188"/>
          </a:xfrm>
          <a:prstGeom prst="rect">
            <a:avLst/>
          </a:prstGeom>
          <a:solidFill>
            <a:srgbClr val="028C7D"/>
          </a:solidFill>
          <a:ln>
            <a:noFill/>
          </a:ln>
          <a:effectLst>
            <a:outerShdw blurRad="63500" algn="ctr" rotWithShape="0">
              <a:prstClr val="black">
                <a:alpha val="40000"/>
              </a:prstClr>
            </a:outerShdw>
          </a:effectLst>
        </p:spPr>
      </p:pic>
    </p:spTree>
    <p:extLst>
      <p:ext uri="{BB962C8B-B14F-4D97-AF65-F5344CB8AC3E}">
        <p14:creationId xmlns:p14="http://schemas.microsoft.com/office/powerpoint/2010/main" val="788473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18" presetClass="entr" presetSubtype="6"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strips(downRight)">
                                          <p:cBhvr>
                                            <p:cTn id="29" dur="500"/>
                                            <p:tgtEl>
                                              <p:spTgt spid="49"/>
                                            </p:tgtEl>
                                          </p:cBhvr>
                                        </p:animEffect>
                                      </p:childTnLst>
                                    </p:cTn>
                                  </p:par>
                                </p:childTnLst>
                              </p:cTn>
                            </p:par>
                            <p:par>
                              <p:cTn id="30" fill="hold">
                                <p:stCondLst>
                                  <p:cond delay="1850"/>
                                </p:stCondLst>
                                <p:childTnLst>
                                  <p:par>
                                    <p:cTn id="31" presetID="16" presetClass="entr" presetSubtype="21"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barn(inVertical)">
                                          <p:cBhvr>
                                            <p:cTn id="33" dur="500"/>
                                            <p:tgtEl>
                                              <p:spTgt spid="37"/>
                                            </p:tgtEl>
                                          </p:cBhvr>
                                        </p:animEffect>
                                      </p:childTnLst>
                                    </p:cTn>
                                  </p:par>
                                  <p:par>
                                    <p:cTn id="34" presetID="16" presetClass="entr" presetSubtype="21"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barn(inVertical)">
                                          <p:cBhvr>
                                            <p:cTn id="36" dur="500"/>
                                            <p:tgtEl>
                                              <p:spTgt spid="36"/>
                                            </p:tgtEl>
                                          </p:cBhvr>
                                        </p:animEffect>
                                      </p:childTnLst>
                                    </p:cTn>
                                  </p:par>
                                </p:childTnLst>
                              </p:cTn>
                            </p:par>
                            <p:par>
                              <p:cTn id="37" fill="hold">
                                <p:stCondLst>
                                  <p:cond delay="2350"/>
                                </p:stCondLst>
                                <p:childTnLst>
                                  <p:par>
                                    <p:cTn id="38" presetID="2" presetClass="entr" presetSubtype="4" fill="hold" nodeType="afterEffect" p14:presetBounceEnd="60000">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14:bounceEnd="60000">
                                          <p:cBhvr additive="base">
                                            <p:cTn id="40" dur="1000" fill="hold"/>
                                            <p:tgtEl>
                                              <p:spTgt spid="38"/>
                                            </p:tgtEl>
                                            <p:attrNameLst>
                                              <p:attrName>ppt_x</p:attrName>
                                            </p:attrNameLst>
                                          </p:cBhvr>
                                          <p:tavLst>
                                            <p:tav tm="0">
                                              <p:val>
                                                <p:strVal val="#ppt_x"/>
                                              </p:val>
                                            </p:tav>
                                            <p:tav tm="100000">
                                              <p:val>
                                                <p:strVal val="#ppt_x"/>
                                              </p:val>
                                            </p:tav>
                                          </p:tavLst>
                                        </p:anim>
                                        <p:anim calcmode="lin" valueType="num" p14:bounceEnd="60000">
                                          <p:cBhvr additive="base">
                                            <p:cTn id="41" dur="1000" fill="hold"/>
                                            <p:tgtEl>
                                              <p:spTgt spid="38"/>
                                            </p:tgtEl>
                                            <p:attrNameLst>
                                              <p:attrName>ppt_y</p:attrName>
                                            </p:attrNameLst>
                                          </p:cBhvr>
                                          <p:tavLst>
                                            <p:tav tm="0">
                                              <p:val>
                                                <p:strVal val="1+#ppt_h/2"/>
                                              </p:val>
                                            </p:tav>
                                            <p:tav tm="100000">
                                              <p:val>
                                                <p:strVal val="#ppt_y"/>
                                              </p:val>
                                            </p:tav>
                                          </p:tavLst>
                                        </p:anim>
                                      </p:childTnLst>
                                    </p:cTn>
                                  </p:par>
                                </p:childTnLst>
                              </p:cTn>
                            </p:par>
                            <p:par>
                              <p:cTn id="42" fill="hold">
                                <p:stCondLst>
                                  <p:cond delay="3350"/>
                                </p:stCondLst>
                                <p:childTnLst>
                                  <p:par>
                                    <p:cTn id="43" presetID="2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385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18" presetClass="entr" presetSubtype="6"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strips(downRight)">
                                          <p:cBhvr>
                                            <p:cTn id="29" dur="500"/>
                                            <p:tgtEl>
                                              <p:spTgt spid="49"/>
                                            </p:tgtEl>
                                          </p:cBhvr>
                                        </p:animEffect>
                                      </p:childTnLst>
                                    </p:cTn>
                                  </p:par>
                                </p:childTnLst>
                              </p:cTn>
                            </p:par>
                            <p:par>
                              <p:cTn id="30" fill="hold">
                                <p:stCondLst>
                                  <p:cond delay="1850"/>
                                </p:stCondLst>
                                <p:childTnLst>
                                  <p:par>
                                    <p:cTn id="31" presetID="16" presetClass="entr" presetSubtype="21"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barn(inVertical)">
                                          <p:cBhvr>
                                            <p:cTn id="33" dur="500"/>
                                            <p:tgtEl>
                                              <p:spTgt spid="37"/>
                                            </p:tgtEl>
                                          </p:cBhvr>
                                        </p:animEffect>
                                      </p:childTnLst>
                                    </p:cTn>
                                  </p:par>
                                  <p:par>
                                    <p:cTn id="34" presetID="16" presetClass="entr" presetSubtype="21"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barn(inVertical)">
                                          <p:cBhvr>
                                            <p:cTn id="36" dur="500"/>
                                            <p:tgtEl>
                                              <p:spTgt spid="36"/>
                                            </p:tgtEl>
                                          </p:cBhvr>
                                        </p:animEffect>
                                      </p:childTnLst>
                                    </p:cTn>
                                  </p:par>
                                </p:childTnLst>
                              </p:cTn>
                            </p:par>
                            <p:par>
                              <p:cTn id="37" fill="hold">
                                <p:stCondLst>
                                  <p:cond delay="2350"/>
                                </p:stCondLst>
                                <p:childTnLst>
                                  <p:par>
                                    <p:cTn id="38" presetID="2" presetClass="entr" presetSubtype="4"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1000" fill="hold"/>
                                            <p:tgtEl>
                                              <p:spTgt spid="38"/>
                                            </p:tgtEl>
                                            <p:attrNameLst>
                                              <p:attrName>ppt_x</p:attrName>
                                            </p:attrNameLst>
                                          </p:cBhvr>
                                          <p:tavLst>
                                            <p:tav tm="0">
                                              <p:val>
                                                <p:strVal val="#ppt_x"/>
                                              </p:val>
                                            </p:tav>
                                            <p:tav tm="100000">
                                              <p:val>
                                                <p:strVal val="#ppt_x"/>
                                              </p:val>
                                            </p:tav>
                                          </p:tavLst>
                                        </p:anim>
                                        <p:anim calcmode="lin" valueType="num">
                                          <p:cBhvr additive="base">
                                            <p:cTn id="41" dur="1000" fill="hold"/>
                                            <p:tgtEl>
                                              <p:spTgt spid="38"/>
                                            </p:tgtEl>
                                            <p:attrNameLst>
                                              <p:attrName>ppt_y</p:attrName>
                                            </p:attrNameLst>
                                          </p:cBhvr>
                                          <p:tavLst>
                                            <p:tav tm="0">
                                              <p:val>
                                                <p:strVal val="1+#ppt_h/2"/>
                                              </p:val>
                                            </p:tav>
                                            <p:tav tm="100000">
                                              <p:val>
                                                <p:strVal val="#ppt_y"/>
                                              </p:val>
                                            </p:tav>
                                          </p:tavLst>
                                        </p:anim>
                                      </p:childTnLst>
                                    </p:cTn>
                                  </p:par>
                                </p:childTnLst>
                              </p:cTn>
                            </p:par>
                            <p:par>
                              <p:cTn id="42" fill="hold">
                                <p:stCondLst>
                                  <p:cond delay="3350"/>
                                </p:stCondLst>
                                <p:childTnLst>
                                  <p:par>
                                    <p:cTn id="43" presetID="2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385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二、此处添加标题</a:t>
            </a:r>
          </a:p>
        </p:txBody>
      </p:sp>
      <p:sp>
        <p:nvSpPr>
          <p:cNvPr id="10" name="AutoShape 1"/>
          <p:cNvSpPr>
            <a:spLocks/>
          </p:cNvSpPr>
          <p:nvPr/>
        </p:nvSpPr>
        <p:spPr bwMode="auto">
          <a:xfrm>
            <a:off x="6394450" y="4813300"/>
            <a:ext cx="635000" cy="635000"/>
          </a:xfrm>
          <a:prstGeom prst="wedgeEllipseCallout">
            <a:avLst>
              <a:gd name="adj1" fmla="val 78093"/>
              <a:gd name="adj2" fmla="val -426"/>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1" name="AutoShape 2"/>
          <p:cNvSpPr>
            <a:spLocks/>
          </p:cNvSpPr>
          <p:nvPr/>
        </p:nvSpPr>
        <p:spPr bwMode="auto">
          <a:xfrm>
            <a:off x="6394450" y="3708400"/>
            <a:ext cx="635000" cy="635000"/>
          </a:xfrm>
          <a:prstGeom prst="wedgeEllipseCallout">
            <a:avLst>
              <a:gd name="adj1" fmla="val 78093"/>
              <a:gd name="adj2" fmla="val -426"/>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2" name="AutoShape 3"/>
          <p:cNvSpPr>
            <a:spLocks/>
          </p:cNvSpPr>
          <p:nvPr/>
        </p:nvSpPr>
        <p:spPr bwMode="auto">
          <a:xfrm>
            <a:off x="6394450" y="2622550"/>
            <a:ext cx="635000" cy="635000"/>
          </a:xfrm>
          <a:prstGeom prst="wedgeEllipseCallout">
            <a:avLst>
              <a:gd name="adj1" fmla="val 78093"/>
              <a:gd name="adj2" fmla="val -426"/>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3" name="AutoShape 4"/>
          <p:cNvSpPr>
            <a:spLocks/>
          </p:cNvSpPr>
          <p:nvPr/>
        </p:nvSpPr>
        <p:spPr bwMode="auto">
          <a:xfrm>
            <a:off x="1187450" y="4813300"/>
            <a:ext cx="635000" cy="635000"/>
          </a:xfrm>
          <a:prstGeom prst="wedgeEllipseCallout">
            <a:avLst>
              <a:gd name="adj1" fmla="val 76208"/>
              <a:gd name="adj2" fmla="val -5444"/>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4" name="AutoShape 5"/>
          <p:cNvSpPr>
            <a:spLocks/>
          </p:cNvSpPr>
          <p:nvPr/>
        </p:nvSpPr>
        <p:spPr bwMode="auto">
          <a:xfrm>
            <a:off x="1187450" y="3708400"/>
            <a:ext cx="635000" cy="635000"/>
          </a:xfrm>
          <a:prstGeom prst="wedgeEllipseCallout">
            <a:avLst>
              <a:gd name="adj1" fmla="val 76208"/>
              <a:gd name="adj2" fmla="val -5444"/>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5" name="AutoShape 6"/>
          <p:cNvSpPr>
            <a:spLocks/>
          </p:cNvSpPr>
          <p:nvPr/>
        </p:nvSpPr>
        <p:spPr bwMode="auto">
          <a:xfrm>
            <a:off x="1187450" y="2597150"/>
            <a:ext cx="635000" cy="635000"/>
          </a:xfrm>
          <a:prstGeom prst="wedgeEllipseCallout">
            <a:avLst>
              <a:gd name="adj1" fmla="val 78093"/>
              <a:gd name="adj2" fmla="val -426"/>
            </a:avLst>
          </a:pr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effectLst>
                <a:outerShdw blurRad="38100" dist="38100" dir="2700000" algn="tl">
                  <a:srgbClr val="000000"/>
                </a:outerShdw>
              </a:effectLst>
              <a:latin typeface="微软雅黑 Light" panose="020B0502040204020203" pitchFamily="34" charset="-122"/>
              <a:ea typeface="微软雅黑 Light" panose="020B0502040204020203" pitchFamily="34" charset="-122"/>
              <a:cs typeface="Gill Sans" charset="0"/>
            </a:endParaRPr>
          </a:p>
        </p:txBody>
      </p:sp>
      <p:sp>
        <p:nvSpPr>
          <p:cNvPr id="16" name="AutoShape 10"/>
          <p:cNvSpPr>
            <a:spLocks/>
          </p:cNvSpPr>
          <p:nvPr/>
        </p:nvSpPr>
        <p:spPr bwMode="auto">
          <a:xfrm>
            <a:off x="1346994" y="2771775"/>
            <a:ext cx="304800" cy="2547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17" name="AutoShape 11"/>
          <p:cNvSpPr>
            <a:spLocks/>
          </p:cNvSpPr>
          <p:nvPr/>
        </p:nvSpPr>
        <p:spPr bwMode="auto">
          <a:xfrm>
            <a:off x="1362869" y="3898107"/>
            <a:ext cx="298450" cy="249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600"/>
                  <a:pt x="20263" y="21600"/>
                </a:cubicBezTo>
                <a:lnTo>
                  <a:pt x="1346" y="21600"/>
                </a:lnTo>
                <a:cubicBezTo>
                  <a:pt x="981" y="21600"/>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9"/>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9"/>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18" name="AutoShape 12"/>
          <p:cNvSpPr>
            <a:spLocks/>
          </p:cNvSpPr>
          <p:nvPr/>
        </p:nvSpPr>
        <p:spPr bwMode="auto">
          <a:xfrm>
            <a:off x="1370013" y="4991100"/>
            <a:ext cx="266700"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599" y="1962"/>
                  <a:pt x="21599" y="2711"/>
                </a:cubicBezTo>
                <a:lnTo>
                  <a:pt x="21599" y="18882"/>
                </a:lnTo>
                <a:cubicBezTo>
                  <a:pt x="21599"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19" name="AutoShape 13"/>
          <p:cNvSpPr>
            <a:spLocks/>
          </p:cNvSpPr>
          <p:nvPr/>
        </p:nvSpPr>
        <p:spPr bwMode="auto">
          <a:xfrm>
            <a:off x="6557963" y="2805907"/>
            <a:ext cx="311944" cy="26035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5"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20" name="AutoShape 14"/>
          <p:cNvSpPr>
            <a:spLocks/>
          </p:cNvSpPr>
          <p:nvPr/>
        </p:nvSpPr>
        <p:spPr bwMode="auto">
          <a:xfrm>
            <a:off x="6569869" y="3875088"/>
            <a:ext cx="311150" cy="311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21" name="AutoShape 15"/>
          <p:cNvSpPr>
            <a:spLocks/>
          </p:cNvSpPr>
          <p:nvPr/>
        </p:nvSpPr>
        <p:spPr bwMode="auto">
          <a:xfrm>
            <a:off x="6565900" y="4949032"/>
            <a:ext cx="3111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4"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323850">
              <a:defRPr/>
            </a:pPr>
            <a:endParaRPr lang="es-ES" sz="2100">
              <a:effectLst>
                <a:outerShdw blurRad="38100" dist="38100" dir="2700000" algn="tl">
                  <a:srgbClr val="DDDDDD"/>
                </a:outerShdw>
              </a:effectLst>
              <a:latin typeface="微软雅黑 Light" panose="020B0502040204020203" pitchFamily="34" charset="-122"/>
              <a:ea typeface="微软雅黑 Light" panose="020B0502040204020203" pitchFamily="34" charset="-122"/>
              <a:cs typeface="Gill Sans" charset="0"/>
            </a:endParaRPr>
          </a:p>
        </p:txBody>
      </p:sp>
      <p:sp>
        <p:nvSpPr>
          <p:cNvPr id="22" name="AutoShape 16"/>
          <p:cNvSpPr>
            <a:spLocks/>
          </p:cNvSpPr>
          <p:nvPr/>
        </p:nvSpPr>
        <p:spPr bwMode="auto">
          <a:xfrm>
            <a:off x="2152650" y="276383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3" name="AutoShape 17"/>
          <p:cNvSpPr>
            <a:spLocks/>
          </p:cNvSpPr>
          <p:nvPr/>
        </p:nvSpPr>
        <p:spPr bwMode="auto">
          <a:xfrm>
            <a:off x="2159000" y="255905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dirty="0">
              <a:solidFill>
                <a:srgbClr val="028C7D"/>
              </a:solidFill>
              <a:latin typeface="迷你简菱心" panose="02010609000101010101" pitchFamily="49" charset="-122"/>
              <a:ea typeface="迷你简菱心" panose="02010609000101010101" pitchFamily="49" charset="-122"/>
              <a:cs typeface="Gill Sans" charset="0"/>
            </a:endParaRPr>
          </a:p>
        </p:txBody>
      </p:sp>
      <p:sp>
        <p:nvSpPr>
          <p:cNvPr id="24" name="AutoShape 18"/>
          <p:cNvSpPr>
            <a:spLocks/>
          </p:cNvSpPr>
          <p:nvPr/>
        </p:nvSpPr>
        <p:spPr bwMode="auto">
          <a:xfrm>
            <a:off x="2152650" y="387508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5" name="AutoShape 19"/>
          <p:cNvSpPr>
            <a:spLocks/>
          </p:cNvSpPr>
          <p:nvPr/>
        </p:nvSpPr>
        <p:spPr bwMode="auto">
          <a:xfrm>
            <a:off x="2159000" y="367030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altLang="zh-CN" sz="1400" dirty="0">
              <a:solidFill>
                <a:srgbClr val="028C7D"/>
              </a:solidFill>
              <a:latin typeface="迷你简菱心" panose="02010609000101010101" pitchFamily="49" charset="-122"/>
              <a:ea typeface="迷你简菱心" panose="02010609000101010101" pitchFamily="49" charset="-122"/>
              <a:cs typeface="Gill Sans" charset="0"/>
            </a:endParaRPr>
          </a:p>
        </p:txBody>
      </p:sp>
      <p:sp>
        <p:nvSpPr>
          <p:cNvPr id="26" name="AutoShape 20"/>
          <p:cNvSpPr>
            <a:spLocks/>
          </p:cNvSpPr>
          <p:nvPr/>
        </p:nvSpPr>
        <p:spPr bwMode="auto">
          <a:xfrm>
            <a:off x="2152650" y="498633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7" name="AutoShape 21"/>
          <p:cNvSpPr>
            <a:spLocks/>
          </p:cNvSpPr>
          <p:nvPr/>
        </p:nvSpPr>
        <p:spPr bwMode="auto">
          <a:xfrm>
            <a:off x="2159000" y="478155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altLang="zh-CN" sz="1400" dirty="0">
              <a:solidFill>
                <a:srgbClr val="028C7D"/>
              </a:solidFill>
              <a:latin typeface="迷你简菱心" panose="02010609000101010101" pitchFamily="49" charset="-122"/>
              <a:ea typeface="迷你简菱心" panose="02010609000101010101" pitchFamily="49" charset="-122"/>
              <a:cs typeface="Gill Sans" charset="0"/>
            </a:endParaRPr>
          </a:p>
        </p:txBody>
      </p:sp>
      <p:sp>
        <p:nvSpPr>
          <p:cNvPr id="28" name="AutoShape 22"/>
          <p:cNvSpPr>
            <a:spLocks/>
          </p:cNvSpPr>
          <p:nvPr/>
        </p:nvSpPr>
        <p:spPr bwMode="auto">
          <a:xfrm>
            <a:off x="7346950" y="276383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9" name="AutoShape 23"/>
          <p:cNvSpPr>
            <a:spLocks/>
          </p:cNvSpPr>
          <p:nvPr/>
        </p:nvSpPr>
        <p:spPr bwMode="auto">
          <a:xfrm>
            <a:off x="7353300" y="255905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altLang="zh-CN" sz="1400" dirty="0">
              <a:solidFill>
                <a:srgbClr val="028C7D"/>
              </a:solidFill>
              <a:latin typeface="迷你简菱心" panose="02010609000101010101" pitchFamily="49" charset="-122"/>
              <a:ea typeface="迷你简菱心" panose="02010609000101010101" pitchFamily="49" charset="-122"/>
              <a:cs typeface="Gill Sans" charset="0"/>
            </a:endParaRPr>
          </a:p>
        </p:txBody>
      </p:sp>
      <p:sp>
        <p:nvSpPr>
          <p:cNvPr id="30" name="AutoShape 24"/>
          <p:cNvSpPr>
            <a:spLocks/>
          </p:cNvSpPr>
          <p:nvPr/>
        </p:nvSpPr>
        <p:spPr bwMode="auto">
          <a:xfrm>
            <a:off x="7346950" y="387508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31" name="AutoShape 25"/>
          <p:cNvSpPr>
            <a:spLocks/>
          </p:cNvSpPr>
          <p:nvPr/>
        </p:nvSpPr>
        <p:spPr bwMode="auto">
          <a:xfrm>
            <a:off x="7353300" y="367030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altLang="zh-CN" sz="1400" dirty="0">
              <a:solidFill>
                <a:srgbClr val="028C7D"/>
              </a:solidFill>
              <a:latin typeface="迷你简菱心" panose="02010609000101010101" pitchFamily="49" charset="-122"/>
              <a:ea typeface="迷你简菱心" panose="02010609000101010101" pitchFamily="49" charset="-122"/>
              <a:cs typeface="Gill Sans" charset="0"/>
            </a:endParaRPr>
          </a:p>
        </p:txBody>
      </p:sp>
      <p:sp>
        <p:nvSpPr>
          <p:cNvPr id="32" name="AutoShape 26"/>
          <p:cNvSpPr>
            <a:spLocks/>
          </p:cNvSpPr>
          <p:nvPr/>
        </p:nvSpPr>
        <p:spPr bwMode="auto">
          <a:xfrm>
            <a:off x="7346950" y="4986338"/>
            <a:ext cx="37401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33" name="AutoShape 27"/>
          <p:cNvSpPr>
            <a:spLocks/>
          </p:cNvSpPr>
          <p:nvPr/>
        </p:nvSpPr>
        <p:spPr bwMode="auto">
          <a:xfrm>
            <a:off x="7353300" y="4781550"/>
            <a:ext cx="37338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zh-CN" altLang="en-US" sz="1400" dirty="0">
                <a:solidFill>
                  <a:srgbClr val="028C7D"/>
                </a:solidFill>
                <a:latin typeface="迷你简菱心" panose="02010609000101010101" pitchFamily="49" charset="-122"/>
                <a:ea typeface="迷你简菱心" panose="02010609000101010101" pitchFamily="49" charset="-122"/>
                <a:cs typeface="Lato" charset="0"/>
                <a:sym typeface="Lato" charset="0"/>
              </a:rPr>
              <a:t>此处添加标题</a:t>
            </a:r>
            <a:endParaRPr lang="es-ES" altLang="zh-CN" sz="1400" dirty="0">
              <a:solidFill>
                <a:srgbClr val="028C7D"/>
              </a:solidFill>
              <a:latin typeface="迷你简菱心" panose="02010609000101010101" pitchFamily="49" charset="-122"/>
              <a:ea typeface="迷你简菱心" panose="02010609000101010101" pitchFamily="49" charset="-122"/>
              <a:cs typeface="Gill Sans" charset="0"/>
            </a:endParaRPr>
          </a:p>
        </p:txBody>
      </p:sp>
    </p:spTree>
    <p:extLst>
      <p:ext uri="{BB962C8B-B14F-4D97-AF65-F5344CB8AC3E}">
        <p14:creationId xmlns:p14="http://schemas.microsoft.com/office/powerpoint/2010/main" val="33549458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9"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ssolve">
                                          <p:cBhvr>
                                            <p:cTn id="36" dur="500"/>
                                            <p:tgtEl>
                                              <p:spTgt spid="12"/>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ssolve">
                                          <p:cBhvr>
                                            <p:cTn id="39" dur="500"/>
                                            <p:tgtEl>
                                              <p:spTgt spid="1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ssolve">
                                          <p:cBhvr>
                                            <p:cTn id="42" dur="500"/>
                                            <p:tgtEl>
                                              <p:spTgt spid="14"/>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ssolve">
                                          <p:cBhvr>
                                            <p:cTn id="45" dur="500"/>
                                            <p:tgtEl>
                                              <p:spTgt spid="15"/>
                                            </p:tgtEl>
                                          </p:cBhvr>
                                        </p:animEffect>
                                      </p:childTnLst>
                                    </p:cTn>
                                  </p:par>
                                  <p:par>
                                    <p:cTn id="46" presetID="9"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500"/>
                                            <p:tgtEl>
                                              <p:spTgt spid="16"/>
                                            </p:tgtEl>
                                          </p:cBhvr>
                                        </p:animEffect>
                                      </p:childTnLst>
                                    </p:cTn>
                                  </p:par>
                                  <p:par>
                                    <p:cTn id="49" presetID="9" presetClass="entr" presetSubtype="0" fill="hold" nodeType="withEffect">
                                      <p:stCondLst>
                                        <p:cond delay="10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par>
                                    <p:cTn id="52" presetID="9" presetClass="entr" presetSubtype="0" fill="hold" nodeType="withEffect">
                                      <p:stCondLst>
                                        <p:cond delay="100"/>
                                      </p:stCondLst>
                                      <p:childTnLst>
                                        <p:set>
                                          <p:cBhvr>
                                            <p:cTn id="53" dur="1" fill="hold">
                                              <p:stCondLst>
                                                <p:cond delay="0"/>
                                              </p:stCondLst>
                                            </p:cTn>
                                            <p:tgtEl>
                                              <p:spTgt spid="18"/>
                                            </p:tgtEl>
                                            <p:attrNameLst>
                                              <p:attrName>style.visibility</p:attrName>
                                            </p:attrNameLst>
                                          </p:cBhvr>
                                          <p:to>
                                            <p:strVal val="visible"/>
                                          </p:to>
                                        </p:set>
                                        <p:animEffect transition="in" filter="dissolve">
                                          <p:cBhvr>
                                            <p:cTn id="54" dur="500"/>
                                            <p:tgtEl>
                                              <p:spTgt spid="18"/>
                                            </p:tgtEl>
                                          </p:cBhvr>
                                        </p:animEffect>
                                      </p:childTnLst>
                                    </p:cTn>
                                  </p:par>
                                  <p:par>
                                    <p:cTn id="55" presetID="9" presetClass="entr" presetSubtype="0" fill="hold" nodeType="withEffect">
                                      <p:stCondLst>
                                        <p:cond delay="10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par>
                                    <p:cTn id="58" presetID="9" presetClass="entr" presetSubtype="0" fill="hold" nodeType="withEffect">
                                      <p:stCondLst>
                                        <p:cond delay="100"/>
                                      </p:stCondLst>
                                      <p:childTnLst>
                                        <p:set>
                                          <p:cBhvr>
                                            <p:cTn id="59" dur="1" fill="hold">
                                              <p:stCondLst>
                                                <p:cond delay="0"/>
                                              </p:stCondLst>
                                            </p:cTn>
                                            <p:tgtEl>
                                              <p:spTgt spid="20"/>
                                            </p:tgtEl>
                                            <p:attrNameLst>
                                              <p:attrName>style.visibility</p:attrName>
                                            </p:attrNameLst>
                                          </p:cBhvr>
                                          <p:to>
                                            <p:strVal val="visible"/>
                                          </p:to>
                                        </p:set>
                                        <p:animEffect transition="in" filter="dissolve">
                                          <p:cBhvr>
                                            <p:cTn id="60" dur="500"/>
                                            <p:tgtEl>
                                              <p:spTgt spid="20"/>
                                            </p:tgtEl>
                                          </p:cBhvr>
                                        </p:animEffect>
                                      </p:childTnLst>
                                    </p:cTn>
                                  </p:par>
                                  <p:par>
                                    <p:cTn id="61" presetID="9" presetClass="entr" presetSubtype="0" fill="hold" nodeType="withEffect">
                                      <p:stCondLst>
                                        <p:cond delay="100"/>
                                      </p:stCondLst>
                                      <p:childTnLst>
                                        <p:set>
                                          <p:cBhvr>
                                            <p:cTn id="62" dur="1" fill="hold">
                                              <p:stCondLst>
                                                <p:cond delay="0"/>
                                              </p:stCondLst>
                                            </p:cTn>
                                            <p:tgtEl>
                                              <p:spTgt spid="21"/>
                                            </p:tgtEl>
                                            <p:attrNameLst>
                                              <p:attrName>style.visibility</p:attrName>
                                            </p:attrNameLst>
                                          </p:cBhvr>
                                          <p:to>
                                            <p:strVal val="visible"/>
                                          </p:to>
                                        </p:set>
                                        <p:animEffect transition="in" filter="dissolve">
                                          <p:cBhvr>
                                            <p:cTn id="63" dur="500"/>
                                            <p:tgtEl>
                                              <p:spTgt spid="21"/>
                                            </p:tgtEl>
                                          </p:cBhvr>
                                        </p:animEffect>
                                      </p:childTnLst>
                                    </p:cTn>
                                  </p:par>
                                </p:childTnLst>
                              </p:cTn>
                            </p:par>
                            <p:par>
                              <p:cTn id="64" fill="hold">
                                <p:stCondLst>
                                  <p:cond delay="245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left)">
                                          <p:cBhvr>
                                            <p:cTn id="85" dur="500"/>
                                            <p:tgtEl>
                                              <p:spTgt spid="2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9"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ssolve">
                                          <p:cBhvr>
                                            <p:cTn id="36" dur="500"/>
                                            <p:tgtEl>
                                              <p:spTgt spid="12"/>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ssolve">
                                          <p:cBhvr>
                                            <p:cTn id="39" dur="500"/>
                                            <p:tgtEl>
                                              <p:spTgt spid="1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ssolve">
                                          <p:cBhvr>
                                            <p:cTn id="42" dur="500"/>
                                            <p:tgtEl>
                                              <p:spTgt spid="14"/>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ssolve">
                                          <p:cBhvr>
                                            <p:cTn id="45" dur="500"/>
                                            <p:tgtEl>
                                              <p:spTgt spid="15"/>
                                            </p:tgtEl>
                                          </p:cBhvr>
                                        </p:animEffect>
                                      </p:childTnLst>
                                    </p:cTn>
                                  </p:par>
                                  <p:par>
                                    <p:cTn id="46" presetID="9"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500"/>
                                            <p:tgtEl>
                                              <p:spTgt spid="16"/>
                                            </p:tgtEl>
                                          </p:cBhvr>
                                        </p:animEffect>
                                      </p:childTnLst>
                                    </p:cTn>
                                  </p:par>
                                  <p:par>
                                    <p:cTn id="49" presetID="9" presetClass="entr" presetSubtype="0" fill="hold" nodeType="withEffect">
                                      <p:stCondLst>
                                        <p:cond delay="10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par>
                                    <p:cTn id="52" presetID="9" presetClass="entr" presetSubtype="0" fill="hold" nodeType="withEffect">
                                      <p:stCondLst>
                                        <p:cond delay="100"/>
                                      </p:stCondLst>
                                      <p:childTnLst>
                                        <p:set>
                                          <p:cBhvr>
                                            <p:cTn id="53" dur="1" fill="hold">
                                              <p:stCondLst>
                                                <p:cond delay="0"/>
                                              </p:stCondLst>
                                            </p:cTn>
                                            <p:tgtEl>
                                              <p:spTgt spid="18"/>
                                            </p:tgtEl>
                                            <p:attrNameLst>
                                              <p:attrName>style.visibility</p:attrName>
                                            </p:attrNameLst>
                                          </p:cBhvr>
                                          <p:to>
                                            <p:strVal val="visible"/>
                                          </p:to>
                                        </p:set>
                                        <p:animEffect transition="in" filter="dissolve">
                                          <p:cBhvr>
                                            <p:cTn id="54" dur="500"/>
                                            <p:tgtEl>
                                              <p:spTgt spid="18"/>
                                            </p:tgtEl>
                                          </p:cBhvr>
                                        </p:animEffect>
                                      </p:childTnLst>
                                    </p:cTn>
                                  </p:par>
                                  <p:par>
                                    <p:cTn id="55" presetID="9" presetClass="entr" presetSubtype="0" fill="hold" nodeType="withEffect">
                                      <p:stCondLst>
                                        <p:cond delay="10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par>
                                    <p:cTn id="58" presetID="9" presetClass="entr" presetSubtype="0" fill="hold" nodeType="withEffect">
                                      <p:stCondLst>
                                        <p:cond delay="100"/>
                                      </p:stCondLst>
                                      <p:childTnLst>
                                        <p:set>
                                          <p:cBhvr>
                                            <p:cTn id="59" dur="1" fill="hold">
                                              <p:stCondLst>
                                                <p:cond delay="0"/>
                                              </p:stCondLst>
                                            </p:cTn>
                                            <p:tgtEl>
                                              <p:spTgt spid="20"/>
                                            </p:tgtEl>
                                            <p:attrNameLst>
                                              <p:attrName>style.visibility</p:attrName>
                                            </p:attrNameLst>
                                          </p:cBhvr>
                                          <p:to>
                                            <p:strVal val="visible"/>
                                          </p:to>
                                        </p:set>
                                        <p:animEffect transition="in" filter="dissolve">
                                          <p:cBhvr>
                                            <p:cTn id="60" dur="500"/>
                                            <p:tgtEl>
                                              <p:spTgt spid="20"/>
                                            </p:tgtEl>
                                          </p:cBhvr>
                                        </p:animEffect>
                                      </p:childTnLst>
                                    </p:cTn>
                                  </p:par>
                                  <p:par>
                                    <p:cTn id="61" presetID="9" presetClass="entr" presetSubtype="0" fill="hold" nodeType="withEffect">
                                      <p:stCondLst>
                                        <p:cond delay="100"/>
                                      </p:stCondLst>
                                      <p:childTnLst>
                                        <p:set>
                                          <p:cBhvr>
                                            <p:cTn id="62" dur="1" fill="hold">
                                              <p:stCondLst>
                                                <p:cond delay="0"/>
                                              </p:stCondLst>
                                            </p:cTn>
                                            <p:tgtEl>
                                              <p:spTgt spid="21"/>
                                            </p:tgtEl>
                                            <p:attrNameLst>
                                              <p:attrName>style.visibility</p:attrName>
                                            </p:attrNameLst>
                                          </p:cBhvr>
                                          <p:to>
                                            <p:strVal val="visible"/>
                                          </p:to>
                                        </p:set>
                                        <p:animEffect transition="in" filter="dissolve">
                                          <p:cBhvr>
                                            <p:cTn id="63" dur="500"/>
                                            <p:tgtEl>
                                              <p:spTgt spid="21"/>
                                            </p:tgtEl>
                                          </p:cBhvr>
                                        </p:animEffect>
                                      </p:childTnLst>
                                    </p:cTn>
                                  </p:par>
                                </p:childTnLst>
                              </p:cTn>
                            </p:par>
                            <p:par>
                              <p:cTn id="64" fill="hold">
                                <p:stCondLst>
                                  <p:cond delay="245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left)">
                                          <p:cBhvr>
                                            <p:cTn id="85" dur="500"/>
                                            <p:tgtEl>
                                              <p:spTgt spid="2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P spid="33" grpId="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3349283" y="562131"/>
            <a:ext cx="7706432"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2159566" cy="523220"/>
          </a:xfrm>
          <a:prstGeom prst="rect">
            <a:avLst/>
          </a:prstGeom>
          <a:noFill/>
        </p:spPr>
        <p:txBody>
          <a:bodyPr wrap="none" rtlCol="0">
            <a:spAutoFit/>
            <a:scene3d>
              <a:camera prst="orthographicFront"/>
              <a:lightRig rig="threePt" dir="t"/>
            </a:scene3d>
            <a:sp3d contourW="12700"/>
          </a:bodyPr>
          <a:lstStyle/>
          <a:p>
            <a:r>
              <a:rPr lang="en-US" altLang="zh-CN" sz="2800" dirty="0">
                <a:solidFill>
                  <a:srgbClr val="028C7D"/>
                </a:solidFill>
                <a:latin typeface="迷你简菱心" panose="02010609000101010101" pitchFamily="49" charset="-122"/>
                <a:ea typeface="迷你简菱心" panose="02010609000101010101" pitchFamily="49" charset="-122"/>
              </a:rPr>
              <a:t>2.3</a:t>
            </a:r>
            <a:r>
              <a:rPr lang="zh-CN" altLang="en-US" sz="2800" dirty="0">
                <a:solidFill>
                  <a:srgbClr val="028C7D"/>
                </a:solidFill>
                <a:latin typeface="迷你简菱心" panose="02010609000101010101" pitchFamily="49" charset="-122"/>
                <a:ea typeface="迷你简菱心" panose="02010609000101010101" pitchFamily="49" charset="-122"/>
              </a:rPr>
              <a:t>目标市场</a:t>
            </a:r>
          </a:p>
        </p:txBody>
      </p:sp>
      <p:sp>
        <p:nvSpPr>
          <p:cNvPr id="10" name="矩形 68"/>
          <p:cNvSpPr>
            <a:spLocks noChangeArrowheads="1"/>
          </p:cNvSpPr>
          <p:nvPr/>
        </p:nvSpPr>
        <p:spPr bwMode="auto">
          <a:xfrm>
            <a:off x="1096963" y="1525199"/>
            <a:ext cx="4859337" cy="2997200"/>
          </a:xfrm>
          <a:prstGeom prst="rect">
            <a:avLst/>
          </a:prstGeom>
          <a:blipFill>
            <a:blip r:embed="rId3"/>
            <a:stretch>
              <a:fillRect/>
            </a:stretch>
          </a:blip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1" name="矩形 69"/>
          <p:cNvSpPr>
            <a:spLocks noChangeArrowheads="1"/>
          </p:cNvSpPr>
          <p:nvPr/>
        </p:nvSpPr>
        <p:spPr bwMode="auto">
          <a:xfrm>
            <a:off x="6019800" y="1525199"/>
            <a:ext cx="4859338" cy="2997200"/>
          </a:xfrm>
          <a:prstGeom prst="rect">
            <a:avLst/>
          </a:prstGeom>
          <a:blipFill>
            <a:blip r:embed="rId4"/>
            <a:stretch>
              <a:fillRect/>
            </a:stretch>
          </a:blip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12" name="组合 11"/>
          <p:cNvGrpSpPr/>
          <p:nvPr/>
        </p:nvGrpSpPr>
        <p:grpSpPr>
          <a:xfrm>
            <a:off x="1096963" y="4590661"/>
            <a:ext cx="4859337" cy="1219200"/>
            <a:chOff x="1096963" y="5029200"/>
            <a:chExt cx="4859337" cy="1219200"/>
          </a:xfrm>
        </p:grpSpPr>
        <p:sp>
          <p:nvSpPr>
            <p:cNvPr id="13" name="矩形 70"/>
            <p:cNvSpPr>
              <a:spLocks noChangeArrowheads="1"/>
            </p:cNvSpPr>
            <p:nvPr/>
          </p:nvSpPr>
          <p:spPr bwMode="auto">
            <a:xfrm>
              <a:off x="1096963" y="5029200"/>
              <a:ext cx="4859337" cy="1219200"/>
            </a:xfrm>
            <a:prstGeom prst="rect">
              <a:avLst/>
            </a:prstGeom>
            <a:solidFill>
              <a:srgbClr val="028C7D"/>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4" name="文本框 72"/>
            <p:cNvSpPr>
              <a:spLocks noChangeArrowheads="1"/>
            </p:cNvSpPr>
            <p:nvPr/>
          </p:nvSpPr>
          <p:spPr bwMode="auto">
            <a:xfrm>
              <a:off x="1862138" y="514427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迷你简菱心" panose="02010609000101010101" pitchFamily="49" charset="-122"/>
                  <a:ea typeface="迷你简菱心" panose="02010609000101010101" pitchFamily="49" charset="-122"/>
                  <a:cs typeface="+mn-ea"/>
                  <a:sym typeface="+mn-lt"/>
                </a:rPr>
                <a:t>此处添加标题</a:t>
              </a:r>
              <a:endParaRPr lang="zh-CN" altLang="en-US" sz="1600" dirty="0">
                <a:solidFill>
                  <a:schemeClr val="bg1"/>
                </a:solidFill>
                <a:latin typeface="迷你简菱心" panose="02010609000101010101" pitchFamily="49" charset="-122"/>
                <a:ea typeface="迷你简菱心" panose="02010609000101010101" pitchFamily="49" charset="-122"/>
                <a:cs typeface="+mn-ea"/>
                <a:sym typeface="+mn-lt"/>
              </a:endParaRPr>
            </a:p>
          </p:txBody>
        </p:sp>
        <p:sp>
          <p:nvSpPr>
            <p:cNvPr id="15" name="文本框 73"/>
            <p:cNvSpPr>
              <a:spLocks noChangeArrowheads="1"/>
            </p:cNvSpPr>
            <p:nvPr/>
          </p:nvSpPr>
          <p:spPr bwMode="auto">
            <a:xfrm>
              <a:off x="1880991" y="5482830"/>
              <a:ext cx="3129921"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16" name="组合 15"/>
          <p:cNvGrpSpPr/>
          <p:nvPr/>
        </p:nvGrpSpPr>
        <p:grpSpPr>
          <a:xfrm>
            <a:off x="6019800" y="4590661"/>
            <a:ext cx="4859338" cy="1219200"/>
            <a:chOff x="6019800" y="5029200"/>
            <a:chExt cx="4859338" cy="1219200"/>
          </a:xfrm>
        </p:grpSpPr>
        <p:sp>
          <p:nvSpPr>
            <p:cNvPr id="17" name="矩形 71"/>
            <p:cNvSpPr>
              <a:spLocks noChangeArrowheads="1"/>
            </p:cNvSpPr>
            <p:nvPr/>
          </p:nvSpPr>
          <p:spPr bwMode="auto">
            <a:xfrm>
              <a:off x="6019800" y="5029200"/>
              <a:ext cx="4859338" cy="1219200"/>
            </a:xfrm>
            <a:prstGeom prst="rect">
              <a:avLst/>
            </a:prstGeom>
            <a:solidFill>
              <a:srgbClr val="028C7D"/>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sp>
          <p:nvSpPr>
            <p:cNvPr id="18" name="文本框 73"/>
            <p:cNvSpPr>
              <a:spLocks noChangeArrowheads="1"/>
            </p:cNvSpPr>
            <p:nvPr/>
          </p:nvSpPr>
          <p:spPr bwMode="auto">
            <a:xfrm>
              <a:off x="6649841" y="5520154"/>
              <a:ext cx="3176911"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19" name="文本框 72"/>
            <p:cNvSpPr>
              <a:spLocks noChangeArrowheads="1"/>
            </p:cNvSpPr>
            <p:nvPr/>
          </p:nvSpPr>
          <p:spPr bwMode="auto">
            <a:xfrm>
              <a:off x="6641395" y="5181600"/>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迷你简菱心" panose="02010609000101010101" pitchFamily="49" charset="-122"/>
                  <a:ea typeface="迷你简菱心" panose="02010609000101010101" pitchFamily="49" charset="-122"/>
                  <a:cs typeface="+mn-ea"/>
                  <a:sym typeface="+mn-lt"/>
                </a:rPr>
                <a:t>此处添加标题</a:t>
              </a:r>
              <a:endParaRPr lang="zh-CN" altLang="en-US" sz="1600" dirty="0">
                <a:solidFill>
                  <a:schemeClr val="bg1"/>
                </a:solidFill>
                <a:latin typeface="迷你简菱心" panose="02010609000101010101" pitchFamily="49" charset="-122"/>
                <a:ea typeface="迷你简菱心" panose="02010609000101010101" pitchFamily="49" charset="-122"/>
                <a:cs typeface="+mn-ea"/>
                <a:sym typeface="+mn-lt"/>
              </a:endParaRPr>
            </a:p>
          </p:txBody>
        </p:sp>
      </p:grpSp>
    </p:spTree>
    <p:extLst>
      <p:ext uri="{BB962C8B-B14F-4D97-AF65-F5344CB8AC3E}">
        <p14:creationId xmlns:p14="http://schemas.microsoft.com/office/powerpoint/2010/main" val="799658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300"/>
                                </p:stCondLst>
                                <p:childTnLst>
                                  <p:par>
                                    <p:cTn id="39" presetID="2" presetClass="entr" presetSubtype="2"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1+#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300"/>
                                </p:stCondLst>
                                <p:childTnLst>
                                  <p:par>
                                    <p:cTn id="39" presetID="2" presetClass="entr" presetSubtype="2"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1+#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二、此处添加标题</a:t>
            </a:r>
          </a:p>
        </p:txBody>
      </p:sp>
      <p:grpSp>
        <p:nvGrpSpPr>
          <p:cNvPr id="10" name="组合 9"/>
          <p:cNvGrpSpPr/>
          <p:nvPr/>
        </p:nvGrpSpPr>
        <p:grpSpPr>
          <a:xfrm>
            <a:off x="4337956" y="2754224"/>
            <a:ext cx="3516088" cy="3244635"/>
            <a:chOff x="4337956" y="2754224"/>
            <a:chExt cx="3516088" cy="3244635"/>
          </a:xfrm>
        </p:grpSpPr>
        <p:grpSp>
          <p:nvGrpSpPr>
            <p:cNvPr id="11" name="组合 10"/>
            <p:cNvGrpSpPr/>
            <p:nvPr/>
          </p:nvGrpSpPr>
          <p:grpSpPr>
            <a:xfrm>
              <a:off x="4337956" y="2754224"/>
              <a:ext cx="3516088" cy="3244635"/>
              <a:chOff x="4337956" y="2754224"/>
              <a:chExt cx="3516088" cy="3244635"/>
            </a:xfrm>
          </p:grpSpPr>
          <p:sp>
            <p:nvSpPr>
              <p:cNvPr id="15" name="空心弧 14"/>
              <p:cNvSpPr/>
              <p:nvPr/>
            </p:nvSpPr>
            <p:spPr>
              <a:xfrm>
                <a:off x="4781441" y="3369743"/>
                <a:ext cx="2629116" cy="2629116"/>
              </a:xfrm>
              <a:prstGeom prst="blockArc">
                <a:avLst>
                  <a:gd name="adj1" fmla="val 9000000"/>
                  <a:gd name="adj2" fmla="val 16200000"/>
                  <a:gd name="adj3" fmla="val 4636"/>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空心弧 15"/>
              <p:cNvSpPr/>
              <p:nvPr/>
            </p:nvSpPr>
            <p:spPr>
              <a:xfrm>
                <a:off x="4781441" y="3369743"/>
                <a:ext cx="2629116" cy="2629116"/>
              </a:xfrm>
              <a:prstGeom prst="blockArc">
                <a:avLst>
                  <a:gd name="adj1" fmla="val 1800000"/>
                  <a:gd name="adj2" fmla="val 9000000"/>
                  <a:gd name="adj3" fmla="val 4636"/>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空心弧 16"/>
              <p:cNvSpPr/>
              <p:nvPr/>
            </p:nvSpPr>
            <p:spPr>
              <a:xfrm>
                <a:off x="4781441" y="3369743"/>
                <a:ext cx="2629116" cy="2629116"/>
              </a:xfrm>
              <a:prstGeom prst="blockArc">
                <a:avLst>
                  <a:gd name="adj1" fmla="val 16200000"/>
                  <a:gd name="adj2" fmla="val 1800000"/>
                  <a:gd name="adj3" fmla="val 4636"/>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8" name="任意多边形: 形状 12"/>
              <p:cNvSpPr/>
              <p:nvPr/>
            </p:nvSpPr>
            <p:spPr>
              <a:xfrm>
                <a:off x="5450009" y="2754224"/>
                <a:ext cx="1291982" cy="1291978"/>
              </a:xfrm>
              <a:custGeom>
                <a:avLst/>
                <a:gdLst>
                  <a:gd name="connsiteX0" fmla="*/ 0 w 846385"/>
                  <a:gd name="connsiteY0" fmla="*/ 423193 h 846385"/>
                  <a:gd name="connsiteX1" fmla="*/ 423193 w 846385"/>
                  <a:gd name="connsiteY1" fmla="*/ 0 h 846385"/>
                  <a:gd name="connsiteX2" fmla="*/ 846386 w 846385"/>
                  <a:gd name="connsiteY2" fmla="*/ 423193 h 846385"/>
                  <a:gd name="connsiteX3" fmla="*/ 423193 w 846385"/>
                  <a:gd name="connsiteY3" fmla="*/ 846386 h 846385"/>
                  <a:gd name="connsiteX4" fmla="*/ 0 w 846385"/>
                  <a:gd name="connsiteY4" fmla="*/ 423193 h 84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85" h="846385">
                    <a:moveTo>
                      <a:pt x="0" y="423193"/>
                    </a:moveTo>
                    <a:cubicBezTo>
                      <a:pt x="0" y="189470"/>
                      <a:pt x="189470" y="0"/>
                      <a:pt x="423193" y="0"/>
                    </a:cubicBezTo>
                    <a:cubicBezTo>
                      <a:pt x="656916" y="0"/>
                      <a:pt x="846386" y="189470"/>
                      <a:pt x="846386" y="423193"/>
                    </a:cubicBezTo>
                    <a:cubicBezTo>
                      <a:pt x="846386" y="656916"/>
                      <a:pt x="656916" y="846386"/>
                      <a:pt x="423193" y="846386"/>
                    </a:cubicBezTo>
                    <a:cubicBezTo>
                      <a:pt x="189470" y="846386"/>
                      <a:pt x="0" y="656916"/>
                      <a:pt x="0" y="423193"/>
                    </a:cubicBezTo>
                    <a:close/>
                  </a:path>
                </a:pathLst>
              </a:custGeom>
              <a:solidFill>
                <a:srgbClr val="028C7D"/>
              </a:solidFill>
              <a:ln>
                <a:noFill/>
              </a:ln>
              <a:effectLst>
                <a:outerShdw blurRad="635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080" tIns="148080" rIns="148080" bIns="148080" numCol="1" spcCol="1270" anchor="ctr" anchorCtr="0">
                <a:noAutofit/>
              </a:bodyPr>
              <a:lstStyle/>
              <a:p>
                <a:pPr marL="0" lvl="0" indent="0" algn="ctr" defTabSz="844550">
                  <a:lnSpc>
                    <a:spcPct val="90000"/>
                  </a:lnSpc>
                  <a:spcBef>
                    <a:spcPct val="0"/>
                  </a:spcBef>
                  <a:spcAft>
                    <a:spcPct val="35000"/>
                  </a:spcAft>
                  <a:buNone/>
                </a:pPr>
                <a:endParaRPr lang="zh-CN" altLang="en-US" sz="1900" kern="1200">
                  <a:solidFill>
                    <a:schemeClr val="tx1"/>
                  </a:solidFill>
                  <a:latin typeface="微软雅黑 Light" panose="020B0502040204020203" pitchFamily="34" charset="-122"/>
                  <a:ea typeface="微软雅黑 Light" panose="020B0502040204020203" pitchFamily="34" charset="-122"/>
                </a:endParaRPr>
              </a:p>
            </p:txBody>
          </p:sp>
          <p:sp>
            <p:nvSpPr>
              <p:cNvPr id="19" name="任意多边形: 形状 13"/>
              <p:cNvSpPr/>
              <p:nvPr/>
            </p:nvSpPr>
            <p:spPr>
              <a:xfrm>
                <a:off x="6562062" y="4680357"/>
                <a:ext cx="1291982" cy="1291978"/>
              </a:xfrm>
              <a:custGeom>
                <a:avLst/>
                <a:gdLst>
                  <a:gd name="connsiteX0" fmla="*/ 0 w 846385"/>
                  <a:gd name="connsiteY0" fmla="*/ 423193 h 846385"/>
                  <a:gd name="connsiteX1" fmla="*/ 423193 w 846385"/>
                  <a:gd name="connsiteY1" fmla="*/ 0 h 846385"/>
                  <a:gd name="connsiteX2" fmla="*/ 846386 w 846385"/>
                  <a:gd name="connsiteY2" fmla="*/ 423193 h 846385"/>
                  <a:gd name="connsiteX3" fmla="*/ 423193 w 846385"/>
                  <a:gd name="connsiteY3" fmla="*/ 846386 h 846385"/>
                  <a:gd name="connsiteX4" fmla="*/ 0 w 846385"/>
                  <a:gd name="connsiteY4" fmla="*/ 423193 h 84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85" h="846385">
                    <a:moveTo>
                      <a:pt x="0" y="423193"/>
                    </a:moveTo>
                    <a:cubicBezTo>
                      <a:pt x="0" y="189470"/>
                      <a:pt x="189470" y="0"/>
                      <a:pt x="423193" y="0"/>
                    </a:cubicBezTo>
                    <a:cubicBezTo>
                      <a:pt x="656916" y="0"/>
                      <a:pt x="846386" y="189470"/>
                      <a:pt x="846386" y="423193"/>
                    </a:cubicBezTo>
                    <a:cubicBezTo>
                      <a:pt x="846386" y="656916"/>
                      <a:pt x="656916" y="846386"/>
                      <a:pt x="423193" y="846386"/>
                    </a:cubicBezTo>
                    <a:cubicBezTo>
                      <a:pt x="189470" y="846386"/>
                      <a:pt x="0" y="656916"/>
                      <a:pt x="0" y="423193"/>
                    </a:cubicBezTo>
                    <a:close/>
                  </a:path>
                </a:pathLst>
              </a:custGeom>
              <a:solidFill>
                <a:srgbClr val="028C7D"/>
              </a:solidFill>
              <a:ln>
                <a:noFill/>
              </a:ln>
              <a:effectLst>
                <a:outerShdw blurRad="635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080" tIns="148080" rIns="148080" bIns="148080" numCol="1" spcCol="1270" anchor="ctr" anchorCtr="0">
                <a:noAutofit/>
              </a:bodyPr>
              <a:lstStyle/>
              <a:p>
                <a:pPr marL="0" lvl="0" indent="0" algn="ctr" defTabSz="844550">
                  <a:lnSpc>
                    <a:spcPct val="90000"/>
                  </a:lnSpc>
                  <a:spcBef>
                    <a:spcPct val="0"/>
                  </a:spcBef>
                  <a:spcAft>
                    <a:spcPct val="35000"/>
                  </a:spcAft>
                  <a:buNone/>
                </a:pPr>
                <a:endParaRPr lang="zh-CN" altLang="en-US" sz="1900" kern="1200">
                  <a:solidFill>
                    <a:schemeClr val="tx1"/>
                  </a:solidFill>
                  <a:latin typeface="微软雅黑 Light" panose="020B0502040204020203" pitchFamily="34" charset="-122"/>
                  <a:ea typeface="微软雅黑 Light" panose="020B0502040204020203" pitchFamily="34" charset="-122"/>
                </a:endParaRPr>
              </a:p>
            </p:txBody>
          </p:sp>
          <p:sp>
            <p:nvSpPr>
              <p:cNvPr id="20" name="任意多边形: 形状 14"/>
              <p:cNvSpPr/>
              <p:nvPr/>
            </p:nvSpPr>
            <p:spPr>
              <a:xfrm>
                <a:off x="4337956" y="4680357"/>
                <a:ext cx="1291982" cy="1291978"/>
              </a:xfrm>
              <a:custGeom>
                <a:avLst/>
                <a:gdLst>
                  <a:gd name="connsiteX0" fmla="*/ 0 w 846385"/>
                  <a:gd name="connsiteY0" fmla="*/ 423193 h 846385"/>
                  <a:gd name="connsiteX1" fmla="*/ 423193 w 846385"/>
                  <a:gd name="connsiteY1" fmla="*/ 0 h 846385"/>
                  <a:gd name="connsiteX2" fmla="*/ 846386 w 846385"/>
                  <a:gd name="connsiteY2" fmla="*/ 423193 h 846385"/>
                  <a:gd name="connsiteX3" fmla="*/ 423193 w 846385"/>
                  <a:gd name="connsiteY3" fmla="*/ 846386 h 846385"/>
                  <a:gd name="connsiteX4" fmla="*/ 0 w 846385"/>
                  <a:gd name="connsiteY4" fmla="*/ 423193 h 84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85" h="846385">
                    <a:moveTo>
                      <a:pt x="0" y="423193"/>
                    </a:moveTo>
                    <a:cubicBezTo>
                      <a:pt x="0" y="189470"/>
                      <a:pt x="189470" y="0"/>
                      <a:pt x="423193" y="0"/>
                    </a:cubicBezTo>
                    <a:cubicBezTo>
                      <a:pt x="656916" y="0"/>
                      <a:pt x="846386" y="189470"/>
                      <a:pt x="846386" y="423193"/>
                    </a:cubicBezTo>
                    <a:cubicBezTo>
                      <a:pt x="846386" y="656916"/>
                      <a:pt x="656916" y="846386"/>
                      <a:pt x="423193" y="846386"/>
                    </a:cubicBezTo>
                    <a:cubicBezTo>
                      <a:pt x="189470" y="846386"/>
                      <a:pt x="0" y="656916"/>
                      <a:pt x="0" y="423193"/>
                    </a:cubicBezTo>
                    <a:close/>
                  </a:path>
                </a:pathLst>
              </a:custGeom>
              <a:solidFill>
                <a:srgbClr val="028C7D"/>
              </a:solidFill>
              <a:ln>
                <a:noFill/>
              </a:ln>
              <a:effectLst>
                <a:outerShdw blurRad="63500" algn="c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080" tIns="148080" rIns="148080" bIns="148080" numCol="1" spcCol="1270" anchor="ctr" anchorCtr="0">
                <a:noAutofit/>
              </a:bodyPr>
              <a:lstStyle/>
              <a:p>
                <a:pPr marL="0" lvl="0" indent="0" algn="ctr" defTabSz="844550">
                  <a:lnSpc>
                    <a:spcPct val="90000"/>
                  </a:lnSpc>
                  <a:spcBef>
                    <a:spcPct val="0"/>
                  </a:spcBef>
                  <a:spcAft>
                    <a:spcPct val="35000"/>
                  </a:spcAft>
                  <a:buNone/>
                </a:pPr>
                <a:endParaRPr lang="zh-CN" altLang="en-US" sz="1900" kern="1200">
                  <a:solidFill>
                    <a:schemeClr val="tx1"/>
                  </a:solidFill>
                  <a:latin typeface="微软雅黑 Light" panose="020B0502040204020203" pitchFamily="34" charset="-122"/>
                  <a:ea typeface="微软雅黑 Light" panose="020B0502040204020203" pitchFamily="34" charset="-122"/>
                </a:endParaRPr>
              </a:p>
            </p:txBody>
          </p:sp>
        </p:grpSp>
        <p:sp>
          <p:nvSpPr>
            <p:cNvPr id="12" name="椭圆 15"/>
            <p:cNvSpPr/>
            <p:nvPr/>
          </p:nvSpPr>
          <p:spPr>
            <a:xfrm>
              <a:off x="5823857" y="3152271"/>
              <a:ext cx="544286" cy="495884"/>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3" name="椭圆 16"/>
            <p:cNvSpPr/>
            <p:nvPr/>
          </p:nvSpPr>
          <p:spPr>
            <a:xfrm>
              <a:off x="4747610" y="5054203"/>
              <a:ext cx="472674" cy="544286"/>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4" name="椭圆 17"/>
            <p:cNvSpPr/>
            <p:nvPr/>
          </p:nvSpPr>
          <p:spPr>
            <a:xfrm>
              <a:off x="6945035" y="5054203"/>
              <a:ext cx="526032" cy="54428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grpSp>
      <p:grpSp>
        <p:nvGrpSpPr>
          <p:cNvPr id="21" name="组合 20"/>
          <p:cNvGrpSpPr/>
          <p:nvPr/>
        </p:nvGrpSpPr>
        <p:grpSpPr>
          <a:xfrm>
            <a:off x="8189192" y="4314660"/>
            <a:ext cx="2939778" cy="1479086"/>
            <a:chOff x="6631303" y="1678126"/>
            <a:chExt cx="2939778" cy="1479086"/>
          </a:xfrm>
        </p:grpSpPr>
        <p:sp>
          <p:nvSpPr>
            <p:cNvPr id="22" name="矩形 21"/>
            <p:cNvSpPr/>
            <p:nvPr/>
          </p:nvSpPr>
          <p:spPr>
            <a:xfrm>
              <a:off x="6631303" y="2030750"/>
              <a:ext cx="2939778"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用户可以在投影仪或者计算机上进行演示也可以将演示文稿打印出来制作成胶片以演示文稿便应用到更广泛的领域中</a:t>
              </a:r>
            </a:p>
          </p:txBody>
        </p:sp>
        <p:sp>
          <p:nvSpPr>
            <p:cNvPr id="23" name="矩形 22"/>
            <p:cNvSpPr/>
            <p:nvPr/>
          </p:nvSpPr>
          <p:spPr>
            <a:xfrm>
              <a:off x="6631303" y="1678126"/>
              <a:ext cx="2241974" cy="39837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cs typeface="+mn-ea"/>
                </a:rPr>
                <a:t>标题文字添加</a:t>
              </a:r>
            </a:p>
          </p:txBody>
        </p:sp>
      </p:grpSp>
      <p:grpSp>
        <p:nvGrpSpPr>
          <p:cNvPr id="24" name="组合 23"/>
          <p:cNvGrpSpPr/>
          <p:nvPr/>
        </p:nvGrpSpPr>
        <p:grpSpPr>
          <a:xfrm>
            <a:off x="1063030" y="4314660"/>
            <a:ext cx="2939778" cy="1479086"/>
            <a:chOff x="6631303" y="1678126"/>
            <a:chExt cx="2939778" cy="1479086"/>
          </a:xfrm>
        </p:grpSpPr>
        <p:sp>
          <p:nvSpPr>
            <p:cNvPr id="25" name="矩形 24"/>
            <p:cNvSpPr/>
            <p:nvPr/>
          </p:nvSpPr>
          <p:spPr>
            <a:xfrm>
              <a:off x="6631303" y="2030750"/>
              <a:ext cx="2939778"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用户可以在投影仪或者计算机上进行演示也可以将演示文稿演示文稿打印出来制作成胶片以便应用到更广泛的领域中</a:t>
              </a:r>
            </a:p>
          </p:txBody>
        </p:sp>
        <p:sp>
          <p:nvSpPr>
            <p:cNvPr id="26" name="矩形 25"/>
            <p:cNvSpPr/>
            <p:nvPr/>
          </p:nvSpPr>
          <p:spPr>
            <a:xfrm>
              <a:off x="7329107" y="1678126"/>
              <a:ext cx="2241974" cy="39837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cs typeface="+mn-ea"/>
                </a:rPr>
                <a:t>标题文字添加</a:t>
              </a:r>
            </a:p>
          </p:txBody>
        </p:sp>
      </p:grpSp>
      <p:grpSp>
        <p:nvGrpSpPr>
          <p:cNvPr id="27" name="组合 26"/>
          <p:cNvGrpSpPr/>
          <p:nvPr/>
        </p:nvGrpSpPr>
        <p:grpSpPr>
          <a:xfrm>
            <a:off x="3007633" y="1663802"/>
            <a:ext cx="6103710" cy="962022"/>
            <a:chOff x="4867317" y="1678126"/>
            <a:chExt cx="6103710" cy="962022"/>
          </a:xfrm>
        </p:grpSpPr>
        <p:sp>
          <p:nvSpPr>
            <p:cNvPr id="28" name="矩形 27"/>
            <p:cNvSpPr/>
            <p:nvPr/>
          </p:nvSpPr>
          <p:spPr>
            <a:xfrm>
              <a:off x="4867317" y="2030750"/>
              <a:ext cx="610371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用户可以在投影仪或者计算机上进行演示也可以将演示文稿打印出来制作成胶片以便应用到更广泛的领域中用户可以在投影仪或者计算机上</a:t>
              </a:r>
            </a:p>
          </p:txBody>
        </p:sp>
        <p:sp>
          <p:nvSpPr>
            <p:cNvPr id="29" name="矩形 28"/>
            <p:cNvSpPr/>
            <p:nvPr/>
          </p:nvSpPr>
          <p:spPr>
            <a:xfrm>
              <a:off x="6798184" y="1678126"/>
              <a:ext cx="2241974" cy="3983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cs typeface="+mn-ea"/>
                </a:rPr>
                <a:t>标题文字添加</a:t>
              </a:r>
            </a:p>
          </p:txBody>
        </p:sp>
      </p:grpSp>
    </p:spTree>
    <p:extLst>
      <p:ext uri="{BB962C8B-B14F-4D97-AF65-F5344CB8AC3E}">
        <p14:creationId xmlns:p14="http://schemas.microsoft.com/office/powerpoint/2010/main" val="4867412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4" fill="hold" nodeType="afterEffect" p14:presetBounceEnd="60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60000">
                                          <p:cBhvr additive="base">
                                            <p:cTn id="30" dur="1000" fill="hold"/>
                                            <p:tgtEl>
                                              <p:spTgt spid="27"/>
                                            </p:tgtEl>
                                            <p:attrNameLst>
                                              <p:attrName>ppt_x</p:attrName>
                                            </p:attrNameLst>
                                          </p:cBhvr>
                                          <p:tavLst>
                                            <p:tav tm="0">
                                              <p:val>
                                                <p:strVal val="#ppt_x"/>
                                              </p:val>
                                            </p:tav>
                                            <p:tav tm="100000">
                                              <p:val>
                                                <p:strVal val="#ppt_x"/>
                                              </p:val>
                                            </p:tav>
                                          </p:tavLst>
                                        </p:anim>
                                        <p:anim calcmode="lin" valueType="num" p14:bounceEnd="60000">
                                          <p:cBhvr additive="base">
                                            <p:cTn id="31" dur="1000" fill="hold"/>
                                            <p:tgtEl>
                                              <p:spTgt spid="27"/>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childTnLst>
                              </p:cTn>
                            </p:par>
                            <p:par>
                              <p:cTn id="39" fill="hold">
                                <p:stCondLst>
                                  <p:cond delay="3850"/>
                                </p:stCondLst>
                                <p:childTnLst>
                                  <p:par>
                                    <p:cTn id="40" presetID="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4"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ppt_x"/>
                                              </p:val>
                                            </p:tav>
                                            <p:tav tm="100000">
                                              <p:val>
                                                <p:strVal val="#ppt_x"/>
                                              </p:val>
                                            </p:tav>
                                          </p:tavLst>
                                        </p:anim>
                                        <p:anim calcmode="lin" valueType="num">
                                          <p:cBhvr additive="base">
                                            <p:cTn id="31" dur="1000" fill="hold"/>
                                            <p:tgtEl>
                                              <p:spTgt spid="27"/>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childTnLst>
                              </p:cTn>
                            </p:par>
                            <p:par>
                              <p:cTn id="39" fill="hold">
                                <p:stCondLst>
                                  <p:cond delay="3850"/>
                                </p:stCondLst>
                                <p:childTnLst>
                                  <p:par>
                                    <p:cTn id="40" presetID="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2550795" y="0"/>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 name="平行四边形 3"/>
          <p:cNvSpPr/>
          <p:nvPr/>
        </p:nvSpPr>
        <p:spPr>
          <a:xfrm>
            <a:off x="0" y="2646045"/>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6" name="任意多边形 5"/>
          <p:cNvSpPr/>
          <p:nvPr/>
        </p:nvSpPr>
        <p:spPr>
          <a:xfrm>
            <a:off x="0" y="0"/>
            <a:ext cx="6105583" cy="5289630"/>
          </a:xfrm>
          <a:custGeom>
            <a:avLst/>
            <a:gdLst>
              <a:gd name="connsiteX0" fmla="*/ 7535119 w 7535119"/>
              <a:gd name="connsiteY0" fmla="*/ 0 h 6528122"/>
              <a:gd name="connsiteX1" fmla="*/ 0 w 7535119"/>
              <a:gd name="connsiteY1" fmla="*/ 6528122 h 6528122"/>
              <a:gd name="connsiteX2" fmla="*/ 0 w 7535119"/>
              <a:gd name="connsiteY2" fmla="*/ 0 h 6528122"/>
              <a:gd name="connsiteX3" fmla="*/ 7535119 w 7535119"/>
              <a:gd name="connsiteY3" fmla="*/ 0 h 6528122"/>
            </a:gdLst>
            <a:ahLst/>
            <a:cxnLst>
              <a:cxn ang="0">
                <a:pos x="connsiteX0" y="connsiteY0"/>
              </a:cxn>
              <a:cxn ang="0">
                <a:pos x="connsiteX1" y="connsiteY1"/>
              </a:cxn>
              <a:cxn ang="0">
                <a:pos x="connsiteX2" y="connsiteY2"/>
              </a:cxn>
              <a:cxn ang="0">
                <a:pos x="connsiteX3" y="connsiteY3"/>
              </a:cxn>
            </a:cxnLst>
            <a:rect l="l" t="t" r="r" b="b"/>
            <a:pathLst>
              <a:path w="7535119" h="6528122">
                <a:moveTo>
                  <a:pt x="7535119" y="0"/>
                </a:moveTo>
                <a:lnTo>
                  <a:pt x="0" y="6528122"/>
                </a:lnTo>
                <a:lnTo>
                  <a:pt x="0" y="0"/>
                </a:lnTo>
                <a:lnTo>
                  <a:pt x="7535119" y="0"/>
                </a:lnTo>
                <a:close/>
              </a:path>
            </a:pathLst>
          </a:custGeom>
          <a:blipFill dpi="0" rotWithShape="1">
            <a:blip r:embed="rId7"/>
            <a:srcRect/>
            <a:stretch>
              <a:fillRect l="-108848" t="-37006" r="-15104" b="-84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nvGrpSpPr>
          <p:cNvPr id="9" name="5"/>
          <p:cNvGrpSpPr>
            <a:grpSpLocks/>
          </p:cNvGrpSpPr>
          <p:nvPr>
            <p:custDataLst>
              <p:tags r:id="rId1"/>
            </p:custDataLst>
          </p:nvPr>
        </p:nvGrpSpPr>
        <p:grpSpPr bwMode="auto">
          <a:xfrm rot="5400000">
            <a:off x="6544395" y="1717214"/>
            <a:ext cx="2620089" cy="2278128"/>
            <a:chOff x="5803300" y="1948400"/>
            <a:chExt cx="2164994" cy="1905223"/>
          </a:xfrm>
        </p:grpSpPr>
        <p:sp>
          <p:nvSpPr>
            <p:cNvPr id="10" name="7"/>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bg1"/>
                </a:solidFill>
                <a:latin typeface="Agency FB" panose="020B0503020202020204" pitchFamily="34" charset="0"/>
                <a:ea typeface="腾祥澜黑简" panose="01010104010101010101" pitchFamily="2" charset="-122"/>
              </a:endParaRPr>
            </a:p>
          </p:txBody>
        </p:sp>
        <p:sp>
          <p:nvSpPr>
            <p:cNvPr id="11" name="6"/>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sp>
        <p:nvSpPr>
          <p:cNvPr id="12" name="4"/>
          <p:cNvSpPr txBox="1"/>
          <p:nvPr>
            <p:custDataLst>
              <p:tags r:id="rId2"/>
            </p:custDataLst>
          </p:nvPr>
        </p:nvSpPr>
        <p:spPr>
          <a:xfrm>
            <a:off x="6513673" y="2052047"/>
            <a:ext cx="2713761" cy="1630793"/>
          </a:xfrm>
          <a:prstGeom prst="rect">
            <a:avLst/>
          </a:prstGeom>
          <a:noFill/>
        </p:spPr>
        <p:txBody>
          <a:bodyPr wrap="square" lIns="86005" tIns="43002" rIns="86005" bIns="43002">
            <a:spAutoFit/>
          </a:bodyPr>
          <a:lstStyle/>
          <a:p>
            <a:pPr algn="ctr">
              <a:defRPr/>
            </a:pPr>
            <a:r>
              <a:rPr lang="en-US" altLang="zh-CN" sz="10033" dirty="0">
                <a:solidFill>
                  <a:schemeClr val="bg1"/>
                </a:solidFill>
                <a:latin typeface="Agency FB" panose="020B0503020202020204" pitchFamily="34" charset="0"/>
              </a:rPr>
              <a:t>03</a:t>
            </a:r>
            <a:endParaRPr lang="zh-CN" altLang="en-US" sz="10033" dirty="0">
              <a:solidFill>
                <a:schemeClr val="bg1"/>
              </a:solidFill>
              <a:latin typeface="Agency FB" panose="020B0503020202020204" pitchFamily="34" charset="0"/>
            </a:endParaRPr>
          </a:p>
        </p:txBody>
      </p:sp>
      <p:sp>
        <p:nvSpPr>
          <p:cNvPr id="13" name="3"/>
          <p:cNvSpPr txBox="1"/>
          <p:nvPr>
            <p:custDataLst>
              <p:tags r:id="rId3"/>
            </p:custDataLst>
          </p:nvPr>
        </p:nvSpPr>
        <p:spPr>
          <a:xfrm>
            <a:off x="4367614" y="5532326"/>
            <a:ext cx="6964330"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4" name="2"/>
          <p:cNvSpPr txBox="1"/>
          <p:nvPr>
            <p:custDataLst>
              <p:tags r:id="rId4"/>
            </p:custDataLst>
          </p:nvPr>
        </p:nvSpPr>
        <p:spPr>
          <a:xfrm>
            <a:off x="3605493" y="4294679"/>
            <a:ext cx="8488572" cy="1194840"/>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zh-CN" altLang="en-US" sz="7200" dirty="0">
                <a:solidFill>
                  <a:srgbClr val="028C7D"/>
                </a:solidFill>
                <a:latin typeface="迷你简菱心" panose="02010609000101010101" pitchFamily="49" charset="-122"/>
                <a:ea typeface="迷你简菱心" panose="02010609000101010101" pitchFamily="49" charset="-122"/>
                <a:cs typeface="Andalus" pitchFamily="18" charset="-78"/>
              </a:rPr>
              <a:t>此处添加标题</a:t>
            </a:r>
          </a:p>
        </p:txBody>
      </p:sp>
    </p:spTree>
    <p:extLst>
      <p:ext uri="{BB962C8B-B14F-4D97-AF65-F5344CB8AC3E}">
        <p14:creationId xmlns:p14="http://schemas.microsoft.com/office/powerpoint/2010/main" val="38469188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三、此处添加标题</a:t>
            </a:r>
          </a:p>
        </p:txBody>
      </p:sp>
      <p:sp>
        <p:nvSpPr>
          <p:cNvPr id="30" name="AutoShape 1"/>
          <p:cNvSpPr>
            <a:spLocks/>
          </p:cNvSpPr>
          <p:nvPr/>
        </p:nvSpPr>
        <p:spPr bwMode="auto">
          <a:xfrm>
            <a:off x="3988594" y="5101708"/>
            <a:ext cx="6769100" cy="635000"/>
          </a:xfrm>
          <a:prstGeom prst="rightArrow">
            <a:avLst>
              <a:gd name="adj1" fmla="val 100000"/>
              <a:gd name="adj2" fmla="val 52806"/>
            </a:avLst>
          </a:prstGeom>
          <a:solidFill>
            <a:srgbClr val="028C7D"/>
          </a:solidFill>
          <a:ln>
            <a:noFill/>
          </a:ln>
          <a:effectLst>
            <a:outerShdw blurRad="63500" algn="ctr" rotWithShape="0">
              <a:prstClr val="black">
                <a:alpha val="40000"/>
              </a:prstClr>
            </a:outerShdw>
          </a:effec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1" name="AutoShape 2"/>
          <p:cNvSpPr>
            <a:spLocks/>
          </p:cNvSpPr>
          <p:nvPr/>
        </p:nvSpPr>
        <p:spPr bwMode="auto">
          <a:xfrm>
            <a:off x="4763294" y="4187308"/>
            <a:ext cx="5994400" cy="635000"/>
          </a:xfrm>
          <a:prstGeom prst="rightArrow">
            <a:avLst>
              <a:gd name="adj1" fmla="val 100000"/>
              <a:gd name="adj2" fmla="val 52794"/>
            </a:avLst>
          </a:prstGeom>
          <a:solidFill>
            <a:srgbClr val="028C7D"/>
          </a:solidFill>
          <a:ln>
            <a:noFill/>
          </a:ln>
          <a:effectLst>
            <a:outerShdw blurRad="63500" algn="ctr" rotWithShape="0">
              <a:prstClr val="black">
                <a:alpha val="40000"/>
              </a:prstClr>
            </a:outerShdw>
          </a:effec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2" name="AutoShape 3"/>
          <p:cNvSpPr>
            <a:spLocks/>
          </p:cNvSpPr>
          <p:nvPr/>
        </p:nvSpPr>
        <p:spPr bwMode="auto">
          <a:xfrm>
            <a:off x="4763294" y="3285608"/>
            <a:ext cx="5994400" cy="635000"/>
          </a:xfrm>
          <a:prstGeom prst="rightArrow">
            <a:avLst>
              <a:gd name="adj1" fmla="val 100000"/>
              <a:gd name="adj2" fmla="val 52794"/>
            </a:avLst>
          </a:prstGeom>
          <a:solidFill>
            <a:srgbClr val="028C7D"/>
          </a:solidFill>
          <a:ln>
            <a:noFill/>
          </a:ln>
          <a:effectLst>
            <a:outerShdw blurRad="63500" algn="ctr" rotWithShape="0">
              <a:prstClr val="black">
                <a:alpha val="40000"/>
              </a:prstClr>
            </a:outerShdw>
          </a:effec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3" name="AutoShape 4"/>
          <p:cNvSpPr>
            <a:spLocks/>
          </p:cNvSpPr>
          <p:nvPr/>
        </p:nvSpPr>
        <p:spPr bwMode="auto">
          <a:xfrm>
            <a:off x="3988594" y="2422008"/>
            <a:ext cx="6769100" cy="635000"/>
          </a:xfrm>
          <a:prstGeom prst="rightArrow">
            <a:avLst>
              <a:gd name="adj1" fmla="val 100000"/>
              <a:gd name="adj2" fmla="val 52806"/>
            </a:avLst>
          </a:prstGeom>
          <a:solidFill>
            <a:srgbClr val="028C7D"/>
          </a:solidFill>
          <a:ln>
            <a:noFill/>
          </a:ln>
          <a:effectLst>
            <a:outerShdw blurRad="63500" algn="ctr" rotWithShape="0">
              <a:prstClr val="black">
                <a:alpha val="40000"/>
              </a:prstClr>
            </a:outerShdw>
          </a:effec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4" name="AutoShape 8"/>
          <p:cNvSpPr>
            <a:spLocks/>
          </p:cNvSpPr>
          <p:nvPr/>
        </p:nvSpPr>
        <p:spPr bwMode="auto">
          <a:xfrm>
            <a:off x="3339307" y="4174608"/>
            <a:ext cx="1751806" cy="6556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5" name="AutoShape 9"/>
          <p:cNvSpPr>
            <a:spLocks/>
          </p:cNvSpPr>
          <p:nvPr/>
        </p:nvSpPr>
        <p:spPr bwMode="auto">
          <a:xfrm>
            <a:off x="3150394" y="4944546"/>
            <a:ext cx="1135063" cy="798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6" name="AutoShape 10"/>
          <p:cNvSpPr>
            <a:spLocks/>
          </p:cNvSpPr>
          <p:nvPr/>
        </p:nvSpPr>
        <p:spPr bwMode="auto">
          <a:xfrm>
            <a:off x="3256757" y="2414865"/>
            <a:ext cx="1092200" cy="961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111" y="0"/>
                </a:moveTo>
                <a:cubicBezTo>
                  <a:pt x="11528" y="0"/>
                  <a:pt x="8622" y="3300"/>
                  <a:pt x="8622" y="7373"/>
                </a:cubicBezTo>
                <a:cubicBezTo>
                  <a:pt x="8622" y="8639"/>
                  <a:pt x="8929" y="9812"/>
                  <a:pt x="9423" y="10853"/>
                </a:cubicBezTo>
                <a:lnTo>
                  <a:pt x="0" y="21600"/>
                </a:lnTo>
                <a:lnTo>
                  <a:pt x="11039" y="13079"/>
                </a:lnTo>
                <a:cubicBezTo>
                  <a:pt x="12155" y="14110"/>
                  <a:pt x="13561" y="14752"/>
                  <a:pt x="15111" y="14752"/>
                </a:cubicBezTo>
                <a:cubicBezTo>
                  <a:pt x="18694" y="14752"/>
                  <a:pt x="21600" y="11447"/>
                  <a:pt x="21600" y="7373"/>
                </a:cubicBezTo>
                <a:cubicBezTo>
                  <a:pt x="21600" y="3300"/>
                  <a:pt x="18694" y="0"/>
                  <a:pt x="15111" y="0"/>
                </a:cubicBezTo>
                <a:close/>
              </a:path>
            </a:pathLst>
          </a:cu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7" name="AutoShape 11"/>
          <p:cNvSpPr>
            <a:spLocks/>
          </p:cNvSpPr>
          <p:nvPr/>
        </p:nvSpPr>
        <p:spPr bwMode="auto">
          <a:xfrm>
            <a:off x="3337719" y="3281640"/>
            <a:ext cx="1739900" cy="682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rgbClr val="028C7D"/>
          </a:solidFill>
          <a:ln>
            <a:noFill/>
          </a:ln>
          <a:effectLst>
            <a:outerShdw blurRad="63500" algn="ctr" rotWithShape="0">
              <a:prstClr val="black">
                <a:alpha val="40000"/>
              </a:prstClr>
            </a:outerShdw>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cs typeface="Gill Sans" charset="0"/>
            </a:endParaRPr>
          </a:p>
        </p:txBody>
      </p:sp>
      <p:sp>
        <p:nvSpPr>
          <p:cNvPr id="38" name="AutoShape 12"/>
          <p:cNvSpPr>
            <a:spLocks/>
          </p:cNvSpPr>
          <p:nvPr/>
        </p:nvSpPr>
        <p:spPr bwMode="auto">
          <a:xfrm>
            <a:off x="3895725" y="2637115"/>
            <a:ext cx="261938" cy="261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228600">
              <a:defRPr/>
            </a:pPr>
            <a:endParaRPr lang="es-ES" sz="1500">
              <a:solidFill>
                <a:srgbClr val="FFFFFF"/>
              </a:solidFill>
              <a:effectLst>
                <a:outerShdw blurRad="38100" dist="38100" dir="2700000" algn="tl">
                  <a:srgbClr val="DDDDDD"/>
                </a:outerShdw>
              </a:effectLst>
              <a:cs typeface="Gill Sans" charset="0"/>
            </a:endParaRPr>
          </a:p>
        </p:txBody>
      </p:sp>
      <p:sp>
        <p:nvSpPr>
          <p:cNvPr id="39" name="AutoShape 13"/>
          <p:cNvSpPr>
            <a:spLocks/>
          </p:cNvSpPr>
          <p:nvPr/>
        </p:nvSpPr>
        <p:spPr bwMode="auto">
          <a:xfrm>
            <a:off x="3825875" y="5310465"/>
            <a:ext cx="262732" cy="2166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228600">
              <a:defRPr/>
            </a:pPr>
            <a:endParaRPr lang="es-ES" sz="1500">
              <a:solidFill>
                <a:srgbClr val="FFFFFF"/>
              </a:solidFill>
              <a:effectLst>
                <a:outerShdw blurRad="38100" dist="38100" dir="2700000" algn="tl">
                  <a:srgbClr val="DDDDDD"/>
                </a:outerShdw>
              </a:effectLst>
              <a:cs typeface="Gill Sans" charset="0"/>
            </a:endParaRPr>
          </a:p>
        </p:txBody>
      </p:sp>
      <p:sp>
        <p:nvSpPr>
          <p:cNvPr id="40" name="AutoShape 14"/>
          <p:cNvSpPr>
            <a:spLocks/>
          </p:cNvSpPr>
          <p:nvPr/>
        </p:nvSpPr>
        <p:spPr bwMode="auto">
          <a:xfrm>
            <a:off x="4622007" y="3468171"/>
            <a:ext cx="261938" cy="26273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228600">
              <a:defRPr/>
            </a:pPr>
            <a:endParaRPr lang="es-ES" sz="1500">
              <a:solidFill>
                <a:srgbClr val="FFFFFF"/>
              </a:solidFill>
              <a:effectLst>
                <a:outerShdw blurRad="38100" dist="38100" dir="2700000" algn="tl">
                  <a:srgbClr val="DDDDDD"/>
                </a:outerShdw>
              </a:effectLst>
              <a:cs typeface="Gill Sans" charset="0"/>
            </a:endParaRPr>
          </a:p>
        </p:txBody>
      </p:sp>
      <p:sp>
        <p:nvSpPr>
          <p:cNvPr id="41" name="AutoShape 15"/>
          <p:cNvSpPr>
            <a:spLocks/>
          </p:cNvSpPr>
          <p:nvPr/>
        </p:nvSpPr>
        <p:spPr bwMode="auto">
          <a:xfrm>
            <a:off x="4646613" y="4361140"/>
            <a:ext cx="262732" cy="261938"/>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defTabSz="228600">
              <a:defRPr/>
            </a:pPr>
            <a:endParaRPr lang="es-ES" sz="1500">
              <a:solidFill>
                <a:srgbClr val="FFFFFF"/>
              </a:solidFill>
              <a:effectLst>
                <a:outerShdw blurRad="38100" dist="38100" dir="2700000" algn="tl">
                  <a:srgbClr val="DDDDDD"/>
                </a:outerShdw>
              </a:effectLst>
              <a:cs typeface="Gill Sans" charset="0"/>
            </a:endParaRPr>
          </a:p>
        </p:txBody>
      </p:sp>
      <p:sp>
        <p:nvSpPr>
          <p:cNvPr id="42" name="AutoShape 16"/>
          <p:cNvSpPr>
            <a:spLocks/>
          </p:cNvSpPr>
          <p:nvPr/>
        </p:nvSpPr>
        <p:spPr bwMode="auto">
          <a:xfrm>
            <a:off x="1154113" y="3352283"/>
            <a:ext cx="1955800" cy="195580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0"/>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8"/>
                  <a:pt x="11878" y="6922"/>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028C7D"/>
          </a:solidFill>
          <a:ln>
            <a:noFill/>
          </a:ln>
          <a:effectLst>
            <a:outerShdw blurRad="63500" algn="ctr" rotWithShape="0">
              <a:prstClr val="black">
                <a:alpha val="40000"/>
              </a:prstClr>
            </a:outerShdw>
          </a:effectLst>
          <a:extLst/>
        </p:spPr>
        <p:txBody>
          <a:bodyPr lIns="19050" tIns="19050" rIns="19050" bIns="19050" anchor="ctr"/>
          <a:lstStyle/>
          <a:p>
            <a:pPr defTabSz="228600">
              <a:defRPr/>
            </a:pPr>
            <a:endParaRPr lang="es-ES" sz="1500">
              <a:solidFill>
                <a:srgbClr val="FFFFFF"/>
              </a:solidFill>
              <a:effectLst>
                <a:outerShdw blurRad="38100" dist="38100" dir="2700000" algn="tl">
                  <a:srgbClr val="000000"/>
                </a:outerShdw>
              </a:effectLst>
              <a:cs typeface="Gill Sans" charset="0"/>
            </a:endParaRPr>
          </a:p>
        </p:txBody>
      </p:sp>
      <p:sp>
        <p:nvSpPr>
          <p:cNvPr id="43" name="AutoShape 17"/>
          <p:cNvSpPr>
            <a:spLocks/>
          </p:cNvSpPr>
          <p:nvPr/>
        </p:nvSpPr>
        <p:spPr bwMode="auto">
          <a:xfrm>
            <a:off x="5270500" y="3429436"/>
            <a:ext cx="51371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45" name="AutoShape 19"/>
          <p:cNvSpPr>
            <a:spLocks/>
          </p:cNvSpPr>
          <p:nvPr/>
        </p:nvSpPr>
        <p:spPr bwMode="auto">
          <a:xfrm>
            <a:off x="4508500" y="2572186"/>
            <a:ext cx="589280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47" name="AutoShape 21"/>
          <p:cNvSpPr>
            <a:spLocks/>
          </p:cNvSpPr>
          <p:nvPr/>
        </p:nvSpPr>
        <p:spPr bwMode="auto">
          <a:xfrm>
            <a:off x="4508500" y="5226486"/>
            <a:ext cx="589280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49" name="AutoShape 23"/>
          <p:cNvSpPr>
            <a:spLocks/>
          </p:cNvSpPr>
          <p:nvPr/>
        </p:nvSpPr>
        <p:spPr bwMode="auto">
          <a:xfrm>
            <a:off x="5270500" y="4318436"/>
            <a:ext cx="5137150" cy="311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20000"/>
              </a:lnSpc>
            </a:pPr>
            <a:r>
              <a:rPr lang="zh-CN" altLang="en-US" sz="1100" dirty="0">
                <a:solidFill>
                  <a:schemeClr val="bg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26887721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9"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dissolve">
                                          <p:cBhvr>
                                            <p:cTn id="30" dur="500"/>
                                            <p:tgtEl>
                                              <p:spTgt spid="42"/>
                                            </p:tgtEl>
                                          </p:cBhvr>
                                        </p:animEffect>
                                      </p:childTnLst>
                                    </p:cTn>
                                  </p:par>
                                </p:childTnLst>
                              </p:cTn>
                            </p:par>
                            <p:par>
                              <p:cTn id="31" fill="hold">
                                <p:stCondLst>
                                  <p:cond delay="2350"/>
                                </p:stCondLst>
                                <p:childTnLst>
                                  <p:par>
                                    <p:cTn id="32" presetID="9" presetClass="entr" presetSubtype="0" fill="hold" nodeType="afterEffect">
                                      <p:stCondLst>
                                        <p:cond delay="10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childTnLst>
                              </p:cTn>
                            </p:par>
                            <p:par>
                              <p:cTn id="35" fill="hold">
                                <p:stCondLst>
                                  <p:cond delay="2950"/>
                                </p:stCondLst>
                                <p:childTnLst>
                                  <p:par>
                                    <p:cTn id="36" presetID="9" presetClass="entr" presetSubtype="0" fill="hold" nodeType="afterEffect">
                                      <p:stCondLst>
                                        <p:cond delay="100"/>
                                      </p:stCondLst>
                                      <p:childTnLst>
                                        <p:set>
                                          <p:cBhvr>
                                            <p:cTn id="37" dur="1" fill="hold">
                                              <p:stCondLst>
                                                <p:cond delay="0"/>
                                              </p:stCondLst>
                                            </p:cTn>
                                            <p:tgtEl>
                                              <p:spTgt spid="38"/>
                                            </p:tgtEl>
                                            <p:attrNameLst>
                                              <p:attrName>style.visibility</p:attrName>
                                            </p:attrNameLst>
                                          </p:cBhvr>
                                          <p:to>
                                            <p:strVal val="visible"/>
                                          </p:to>
                                        </p:set>
                                        <p:animEffect transition="in" filter="dissolve">
                                          <p:cBhvr>
                                            <p:cTn id="38" dur="500"/>
                                            <p:tgtEl>
                                              <p:spTgt spid="38"/>
                                            </p:tgtEl>
                                          </p:cBhvr>
                                        </p:animEffect>
                                      </p:childTnLst>
                                    </p:cTn>
                                  </p:par>
                                </p:childTnLst>
                              </p:cTn>
                            </p:par>
                            <p:par>
                              <p:cTn id="39" fill="hold">
                                <p:stCondLst>
                                  <p:cond delay="3550"/>
                                </p:stCondLst>
                                <p:childTnLst>
                                  <p:par>
                                    <p:cTn id="40" presetID="9" presetClass="entr" presetSubtype="0" fill="hold" nodeType="afterEffect">
                                      <p:stCondLst>
                                        <p:cond delay="100"/>
                                      </p:stCondLst>
                                      <p:childTnLst>
                                        <p:set>
                                          <p:cBhvr>
                                            <p:cTn id="41" dur="1" fill="hold">
                                              <p:stCondLst>
                                                <p:cond delay="0"/>
                                              </p:stCondLst>
                                            </p:cTn>
                                            <p:tgtEl>
                                              <p:spTgt spid="37"/>
                                            </p:tgtEl>
                                            <p:attrNameLst>
                                              <p:attrName>style.visibility</p:attrName>
                                            </p:attrNameLst>
                                          </p:cBhvr>
                                          <p:to>
                                            <p:strVal val="visible"/>
                                          </p:to>
                                        </p:set>
                                        <p:animEffect transition="in" filter="dissolve">
                                          <p:cBhvr>
                                            <p:cTn id="42" dur="500"/>
                                            <p:tgtEl>
                                              <p:spTgt spid="37"/>
                                            </p:tgtEl>
                                          </p:cBhvr>
                                        </p:animEffect>
                                      </p:childTnLst>
                                    </p:cTn>
                                  </p:par>
                                </p:childTnLst>
                              </p:cTn>
                            </p:par>
                            <p:par>
                              <p:cTn id="43" fill="hold">
                                <p:stCondLst>
                                  <p:cond delay="4150"/>
                                </p:stCondLst>
                                <p:childTnLst>
                                  <p:par>
                                    <p:cTn id="44" presetID="9" presetClass="entr" presetSubtype="0" fill="hold" nodeType="afterEffect">
                                      <p:stCondLst>
                                        <p:cond delay="100"/>
                                      </p:stCondLst>
                                      <p:childTnLst>
                                        <p:set>
                                          <p:cBhvr>
                                            <p:cTn id="45" dur="1" fill="hold">
                                              <p:stCondLst>
                                                <p:cond delay="0"/>
                                              </p:stCondLst>
                                            </p:cTn>
                                            <p:tgtEl>
                                              <p:spTgt spid="40"/>
                                            </p:tgtEl>
                                            <p:attrNameLst>
                                              <p:attrName>style.visibility</p:attrName>
                                            </p:attrNameLst>
                                          </p:cBhvr>
                                          <p:to>
                                            <p:strVal val="visible"/>
                                          </p:to>
                                        </p:set>
                                        <p:animEffect transition="in" filter="dissolve">
                                          <p:cBhvr>
                                            <p:cTn id="46" dur="500"/>
                                            <p:tgtEl>
                                              <p:spTgt spid="40"/>
                                            </p:tgtEl>
                                          </p:cBhvr>
                                        </p:animEffect>
                                      </p:childTnLst>
                                    </p:cTn>
                                  </p:par>
                                </p:childTnLst>
                              </p:cTn>
                            </p:par>
                            <p:par>
                              <p:cTn id="47" fill="hold">
                                <p:stCondLst>
                                  <p:cond delay="4750"/>
                                </p:stCondLst>
                                <p:childTnLst>
                                  <p:par>
                                    <p:cTn id="48" presetID="9" presetClass="entr" presetSubtype="0" fill="hold" nodeType="afterEffect">
                                      <p:stCondLst>
                                        <p:cond delay="100"/>
                                      </p:stCondLst>
                                      <p:childTnLst>
                                        <p:set>
                                          <p:cBhvr>
                                            <p:cTn id="49" dur="1" fill="hold">
                                              <p:stCondLst>
                                                <p:cond delay="0"/>
                                              </p:stCondLst>
                                            </p:cTn>
                                            <p:tgtEl>
                                              <p:spTgt spid="34"/>
                                            </p:tgtEl>
                                            <p:attrNameLst>
                                              <p:attrName>style.visibility</p:attrName>
                                            </p:attrNameLst>
                                          </p:cBhvr>
                                          <p:to>
                                            <p:strVal val="visible"/>
                                          </p:to>
                                        </p:set>
                                        <p:animEffect transition="in" filter="dissolve">
                                          <p:cBhvr>
                                            <p:cTn id="50" dur="500"/>
                                            <p:tgtEl>
                                              <p:spTgt spid="34"/>
                                            </p:tgtEl>
                                          </p:cBhvr>
                                        </p:animEffect>
                                      </p:childTnLst>
                                    </p:cTn>
                                  </p:par>
                                </p:childTnLst>
                              </p:cTn>
                            </p:par>
                            <p:par>
                              <p:cTn id="51" fill="hold">
                                <p:stCondLst>
                                  <p:cond delay="5350"/>
                                </p:stCondLst>
                                <p:childTnLst>
                                  <p:par>
                                    <p:cTn id="52" presetID="9" presetClass="entr" presetSubtype="0" fill="hold" nodeType="afterEffect">
                                      <p:stCondLst>
                                        <p:cond delay="100"/>
                                      </p:stCondLst>
                                      <p:childTnLst>
                                        <p:set>
                                          <p:cBhvr>
                                            <p:cTn id="53" dur="1" fill="hold">
                                              <p:stCondLst>
                                                <p:cond delay="0"/>
                                              </p:stCondLst>
                                            </p:cTn>
                                            <p:tgtEl>
                                              <p:spTgt spid="41"/>
                                            </p:tgtEl>
                                            <p:attrNameLst>
                                              <p:attrName>style.visibility</p:attrName>
                                            </p:attrNameLst>
                                          </p:cBhvr>
                                          <p:to>
                                            <p:strVal val="visible"/>
                                          </p:to>
                                        </p:set>
                                        <p:animEffect transition="in" filter="dissolve">
                                          <p:cBhvr>
                                            <p:cTn id="54" dur="500"/>
                                            <p:tgtEl>
                                              <p:spTgt spid="41"/>
                                            </p:tgtEl>
                                          </p:cBhvr>
                                        </p:animEffect>
                                      </p:childTnLst>
                                    </p:cTn>
                                  </p:par>
                                </p:childTnLst>
                              </p:cTn>
                            </p:par>
                            <p:par>
                              <p:cTn id="55" fill="hold">
                                <p:stCondLst>
                                  <p:cond delay="5950"/>
                                </p:stCondLst>
                                <p:childTnLst>
                                  <p:par>
                                    <p:cTn id="56" presetID="9" presetClass="entr" presetSubtype="0" fill="hold" nodeType="afterEffect">
                                      <p:stCondLst>
                                        <p:cond delay="100"/>
                                      </p:stCondLst>
                                      <p:childTnLst>
                                        <p:set>
                                          <p:cBhvr>
                                            <p:cTn id="57" dur="1" fill="hold">
                                              <p:stCondLst>
                                                <p:cond delay="0"/>
                                              </p:stCondLst>
                                            </p:cTn>
                                            <p:tgtEl>
                                              <p:spTgt spid="35"/>
                                            </p:tgtEl>
                                            <p:attrNameLst>
                                              <p:attrName>style.visibility</p:attrName>
                                            </p:attrNameLst>
                                          </p:cBhvr>
                                          <p:to>
                                            <p:strVal val="visible"/>
                                          </p:to>
                                        </p:set>
                                        <p:animEffect transition="in" filter="dissolve">
                                          <p:cBhvr>
                                            <p:cTn id="58" dur="500"/>
                                            <p:tgtEl>
                                              <p:spTgt spid="35"/>
                                            </p:tgtEl>
                                          </p:cBhvr>
                                        </p:animEffect>
                                      </p:childTnLst>
                                    </p:cTn>
                                  </p:par>
                                </p:childTnLst>
                              </p:cTn>
                            </p:par>
                            <p:par>
                              <p:cTn id="59" fill="hold">
                                <p:stCondLst>
                                  <p:cond delay="6550"/>
                                </p:stCondLst>
                                <p:childTnLst>
                                  <p:par>
                                    <p:cTn id="60" presetID="9" presetClass="entr" presetSubtype="0" fill="hold" nodeType="afterEffect">
                                      <p:stCondLst>
                                        <p:cond delay="100"/>
                                      </p:stCondLst>
                                      <p:childTnLst>
                                        <p:set>
                                          <p:cBhvr>
                                            <p:cTn id="61" dur="1" fill="hold">
                                              <p:stCondLst>
                                                <p:cond delay="0"/>
                                              </p:stCondLst>
                                            </p:cTn>
                                            <p:tgtEl>
                                              <p:spTgt spid="39"/>
                                            </p:tgtEl>
                                            <p:attrNameLst>
                                              <p:attrName>style.visibility</p:attrName>
                                            </p:attrNameLst>
                                          </p:cBhvr>
                                          <p:to>
                                            <p:strVal val="visible"/>
                                          </p:to>
                                        </p:set>
                                        <p:animEffect transition="in" filter="dissolve">
                                          <p:cBhvr>
                                            <p:cTn id="62" dur="500"/>
                                            <p:tgtEl>
                                              <p:spTgt spid="39"/>
                                            </p:tgtEl>
                                          </p:cBhvr>
                                        </p:animEffect>
                                      </p:childTnLst>
                                    </p:cTn>
                                  </p:par>
                                </p:childTnLst>
                              </p:cTn>
                            </p:par>
                            <p:par>
                              <p:cTn id="63" fill="hold">
                                <p:stCondLst>
                                  <p:cond delay="7150"/>
                                </p:stCondLst>
                                <p:childTnLst>
                                  <p:par>
                                    <p:cTn id="64" presetID="22" presetClass="entr" presetSubtype="8" fill="hold" grpId="0" nodeType="afterEffect">
                                      <p:stCondLst>
                                        <p:cond delay="2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childTnLst>
                              </p:cTn>
                            </p:par>
                            <p:par>
                              <p:cTn id="67" fill="hold">
                                <p:stCondLst>
                                  <p:cond delay="7850"/>
                                </p:stCondLst>
                                <p:childTnLst>
                                  <p:par>
                                    <p:cTn id="68" presetID="22" presetClass="entr" presetSubtype="8" fill="hold" grpId="0" nodeType="afterEffect">
                                      <p:stCondLst>
                                        <p:cond delay="20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childTnLst>
                              </p:cTn>
                            </p:par>
                            <p:par>
                              <p:cTn id="71" fill="hold">
                                <p:stCondLst>
                                  <p:cond delay="8550"/>
                                </p:stCondLst>
                                <p:childTnLst>
                                  <p:par>
                                    <p:cTn id="72" presetID="22" presetClass="entr" presetSubtype="8" fill="hold" grpId="0" nodeType="afterEffect">
                                      <p:stCondLst>
                                        <p:cond delay="20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par>
                              <p:cTn id="75" fill="hold">
                                <p:stCondLst>
                                  <p:cond delay="9250"/>
                                </p:stCondLst>
                                <p:childTnLst>
                                  <p:par>
                                    <p:cTn id="76" presetID="22" presetClass="entr" presetSubtype="8" fill="hold" grpId="0" nodeType="afterEffect">
                                      <p:stCondLst>
                                        <p:cond delay="200"/>
                                      </p:stCondLst>
                                      <p:childTnLst>
                                        <p:set>
                                          <p:cBhvr>
                                            <p:cTn id="77" dur="1" fill="hold">
                                              <p:stCondLst>
                                                <p:cond delay="0"/>
                                              </p:stCondLst>
                                            </p:cTn>
                                            <p:tgtEl>
                                              <p:spTgt spid="30"/>
                                            </p:tgtEl>
                                            <p:attrNameLst>
                                              <p:attrName>style.visibility</p:attrName>
                                            </p:attrNameLst>
                                          </p:cBhvr>
                                          <p:to>
                                            <p:strVal val="visible"/>
                                          </p:to>
                                        </p:set>
                                        <p:animEffect transition="in" filter="wipe(left)">
                                          <p:cBhvr>
                                            <p:cTn id="78" dur="500"/>
                                            <p:tgtEl>
                                              <p:spTgt spid="30"/>
                                            </p:tgtEl>
                                          </p:cBhvr>
                                        </p:animEffect>
                                      </p:childTnLst>
                                    </p:cTn>
                                  </p:par>
                                </p:childTnLst>
                              </p:cTn>
                            </p:par>
                            <p:par>
                              <p:cTn id="79" fill="hold">
                                <p:stCondLst>
                                  <p:cond delay="9950"/>
                                </p:stCondLst>
                                <p:childTnLst>
                                  <p:par>
                                    <p:cTn id="80" presetID="2" presetClass="entr" presetSubtype="2"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fill="hold"/>
                                            <p:tgtEl>
                                              <p:spTgt spid="45"/>
                                            </p:tgtEl>
                                            <p:attrNameLst>
                                              <p:attrName>ppt_x</p:attrName>
                                            </p:attrNameLst>
                                          </p:cBhvr>
                                          <p:tavLst>
                                            <p:tav tm="0">
                                              <p:val>
                                                <p:strVal val="1+#ppt_w/2"/>
                                              </p:val>
                                            </p:tav>
                                            <p:tav tm="100000">
                                              <p:val>
                                                <p:strVal val="#ppt_x"/>
                                              </p:val>
                                            </p:tav>
                                          </p:tavLst>
                                        </p:anim>
                                        <p:anim calcmode="lin" valueType="num">
                                          <p:cBhvr additive="base">
                                            <p:cTn id="83" dur="500" fill="hold"/>
                                            <p:tgtEl>
                                              <p:spTgt spid="45"/>
                                            </p:tgtEl>
                                            <p:attrNameLst>
                                              <p:attrName>ppt_y</p:attrName>
                                            </p:attrNameLst>
                                          </p:cBhvr>
                                          <p:tavLst>
                                            <p:tav tm="0">
                                              <p:val>
                                                <p:strVal val="#ppt_y"/>
                                              </p:val>
                                            </p:tav>
                                            <p:tav tm="100000">
                                              <p:val>
                                                <p:strVal val="#ppt_y"/>
                                              </p:val>
                                            </p:tav>
                                          </p:tavLst>
                                        </p:anim>
                                      </p:childTnLst>
                                    </p:cTn>
                                  </p:par>
                                </p:childTnLst>
                              </p:cTn>
                            </p:par>
                            <p:par>
                              <p:cTn id="84" fill="hold">
                                <p:stCondLst>
                                  <p:cond delay="10450"/>
                                </p:stCondLst>
                                <p:childTnLst>
                                  <p:par>
                                    <p:cTn id="85" presetID="2" presetClass="entr" presetSubtype="2"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1+#ppt_w/2"/>
                                              </p:val>
                                            </p:tav>
                                            <p:tav tm="100000">
                                              <p:val>
                                                <p:strVal val="#ppt_x"/>
                                              </p:val>
                                            </p:tav>
                                          </p:tavLst>
                                        </p:anim>
                                        <p:anim calcmode="lin" valueType="num">
                                          <p:cBhvr additive="base">
                                            <p:cTn id="88" dur="5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10950"/>
                                </p:stCondLst>
                                <p:childTnLst>
                                  <p:par>
                                    <p:cTn id="90" presetID="2" presetClass="entr" presetSubtype="2" fill="hold" grpId="0" nodeType="after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1+#ppt_w/2"/>
                                              </p:val>
                                            </p:tav>
                                            <p:tav tm="100000">
                                              <p:val>
                                                <p:strVal val="#ppt_x"/>
                                              </p:val>
                                            </p:tav>
                                          </p:tavLst>
                                        </p:anim>
                                        <p:anim calcmode="lin" valueType="num">
                                          <p:cBhvr additive="base">
                                            <p:cTn id="93" dur="500" fill="hold"/>
                                            <p:tgtEl>
                                              <p:spTgt spid="49"/>
                                            </p:tgtEl>
                                            <p:attrNameLst>
                                              <p:attrName>ppt_y</p:attrName>
                                            </p:attrNameLst>
                                          </p:cBhvr>
                                          <p:tavLst>
                                            <p:tav tm="0">
                                              <p:val>
                                                <p:strVal val="#ppt_y"/>
                                              </p:val>
                                            </p:tav>
                                            <p:tav tm="100000">
                                              <p:val>
                                                <p:strVal val="#ppt_y"/>
                                              </p:val>
                                            </p:tav>
                                          </p:tavLst>
                                        </p:anim>
                                      </p:childTnLst>
                                    </p:cTn>
                                  </p:par>
                                </p:childTnLst>
                              </p:cTn>
                            </p:par>
                            <p:par>
                              <p:cTn id="94" fill="hold">
                                <p:stCondLst>
                                  <p:cond delay="11450"/>
                                </p:stCondLst>
                                <p:childTnLst>
                                  <p:par>
                                    <p:cTn id="95" presetID="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additive="base">
                                            <p:cTn id="97" dur="500" fill="hold"/>
                                            <p:tgtEl>
                                              <p:spTgt spid="47"/>
                                            </p:tgtEl>
                                            <p:attrNameLst>
                                              <p:attrName>ppt_x</p:attrName>
                                            </p:attrNameLst>
                                          </p:cBhvr>
                                          <p:tavLst>
                                            <p:tav tm="0">
                                              <p:val>
                                                <p:strVal val="1+#ppt_w/2"/>
                                              </p:val>
                                            </p:tav>
                                            <p:tav tm="100000">
                                              <p:val>
                                                <p:strVal val="#ppt_x"/>
                                              </p:val>
                                            </p:tav>
                                          </p:tavLst>
                                        </p:anim>
                                        <p:anim calcmode="lin" valueType="num">
                                          <p:cBhvr additive="base">
                                            <p:cTn id="9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30" grpId="0" animBg="1" autoUpdateAnimBg="0"/>
          <p:bldP spid="31" grpId="0" animBg="1" autoUpdateAnimBg="0"/>
          <p:bldP spid="32" grpId="0" animBg="1" autoUpdateAnimBg="0"/>
          <p:bldP spid="33" grpId="0" animBg="1" autoUpdateAnimBg="0"/>
          <p:bldP spid="43" grpId="0" autoUpdateAnimBg="0"/>
          <p:bldP spid="45" grpId="0" autoUpdateAnimBg="0"/>
          <p:bldP spid="47" grpId="0" autoUpdateAnimBg="0"/>
          <p:bldP spid="49"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9"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dissolve">
                                          <p:cBhvr>
                                            <p:cTn id="30" dur="500"/>
                                            <p:tgtEl>
                                              <p:spTgt spid="42"/>
                                            </p:tgtEl>
                                          </p:cBhvr>
                                        </p:animEffect>
                                      </p:childTnLst>
                                    </p:cTn>
                                  </p:par>
                                </p:childTnLst>
                              </p:cTn>
                            </p:par>
                            <p:par>
                              <p:cTn id="31" fill="hold">
                                <p:stCondLst>
                                  <p:cond delay="2350"/>
                                </p:stCondLst>
                                <p:childTnLst>
                                  <p:par>
                                    <p:cTn id="32" presetID="9" presetClass="entr" presetSubtype="0" fill="hold" nodeType="afterEffect">
                                      <p:stCondLst>
                                        <p:cond delay="100"/>
                                      </p:stCondLst>
                                      <p:childTnLst>
                                        <p:set>
                                          <p:cBhvr>
                                            <p:cTn id="33" dur="1" fill="hold">
                                              <p:stCondLst>
                                                <p:cond delay="0"/>
                                              </p:stCondLst>
                                            </p:cTn>
                                            <p:tgtEl>
                                              <p:spTgt spid="36"/>
                                            </p:tgtEl>
                                            <p:attrNameLst>
                                              <p:attrName>style.visibility</p:attrName>
                                            </p:attrNameLst>
                                          </p:cBhvr>
                                          <p:to>
                                            <p:strVal val="visible"/>
                                          </p:to>
                                        </p:set>
                                        <p:animEffect transition="in" filter="dissolve">
                                          <p:cBhvr>
                                            <p:cTn id="34" dur="500"/>
                                            <p:tgtEl>
                                              <p:spTgt spid="36"/>
                                            </p:tgtEl>
                                          </p:cBhvr>
                                        </p:animEffect>
                                      </p:childTnLst>
                                    </p:cTn>
                                  </p:par>
                                </p:childTnLst>
                              </p:cTn>
                            </p:par>
                            <p:par>
                              <p:cTn id="35" fill="hold">
                                <p:stCondLst>
                                  <p:cond delay="2950"/>
                                </p:stCondLst>
                                <p:childTnLst>
                                  <p:par>
                                    <p:cTn id="36" presetID="9" presetClass="entr" presetSubtype="0" fill="hold" nodeType="afterEffect">
                                      <p:stCondLst>
                                        <p:cond delay="100"/>
                                      </p:stCondLst>
                                      <p:childTnLst>
                                        <p:set>
                                          <p:cBhvr>
                                            <p:cTn id="37" dur="1" fill="hold">
                                              <p:stCondLst>
                                                <p:cond delay="0"/>
                                              </p:stCondLst>
                                            </p:cTn>
                                            <p:tgtEl>
                                              <p:spTgt spid="38"/>
                                            </p:tgtEl>
                                            <p:attrNameLst>
                                              <p:attrName>style.visibility</p:attrName>
                                            </p:attrNameLst>
                                          </p:cBhvr>
                                          <p:to>
                                            <p:strVal val="visible"/>
                                          </p:to>
                                        </p:set>
                                        <p:animEffect transition="in" filter="dissolve">
                                          <p:cBhvr>
                                            <p:cTn id="38" dur="500"/>
                                            <p:tgtEl>
                                              <p:spTgt spid="38"/>
                                            </p:tgtEl>
                                          </p:cBhvr>
                                        </p:animEffect>
                                      </p:childTnLst>
                                    </p:cTn>
                                  </p:par>
                                </p:childTnLst>
                              </p:cTn>
                            </p:par>
                            <p:par>
                              <p:cTn id="39" fill="hold">
                                <p:stCondLst>
                                  <p:cond delay="3550"/>
                                </p:stCondLst>
                                <p:childTnLst>
                                  <p:par>
                                    <p:cTn id="40" presetID="9" presetClass="entr" presetSubtype="0" fill="hold" nodeType="afterEffect">
                                      <p:stCondLst>
                                        <p:cond delay="100"/>
                                      </p:stCondLst>
                                      <p:childTnLst>
                                        <p:set>
                                          <p:cBhvr>
                                            <p:cTn id="41" dur="1" fill="hold">
                                              <p:stCondLst>
                                                <p:cond delay="0"/>
                                              </p:stCondLst>
                                            </p:cTn>
                                            <p:tgtEl>
                                              <p:spTgt spid="37"/>
                                            </p:tgtEl>
                                            <p:attrNameLst>
                                              <p:attrName>style.visibility</p:attrName>
                                            </p:attrNameLst>
                                          </p:cBhvr>
                                          <p:to>
                                            <p:strVal val="visible"/>
                                          </p:to>
                                        </p:set>
                                        <p:animEffect transition="in" filter="dissolve">
                                          <p:cBhvr>
                                            <p:cTn id="42" dur="500"/>
                                            <p:tgtEl>
                                              <p:spTgt spid="37"/>
                                            </p:tgtEl>
                                          </p:cBhvr>
                                        </p:animEffect>
                                      </p:childTnLst>
                                    </p:cTn>
                                  </p:par>
                                </p:childTnLst>
                              </p:cTn>
                            </p:par>
                            <p:par>
                              <p:cTn id="43" fill="hold">
                                <p:stCondLst>
                                  <p:cond delay="4150"/>
                                </p:stCondLst>
                                <p:childTnLst>
                                  <p:par>
                                    <p:cTn id="44" presetID="9" presetClass="entr" presetSubtype="0" fill="hold" nodeType="afterEffect">
                                      <p:stCondLst>
                                        <p:cond delay="100"/>
                                      </p:stCondLst>
                                      <p:childTnLst>
                                        <p:set>
                                          <p:cBhvr>
                                            <p:cTn id="45" dur="1" fill="hold">
                                              <p:stCondLst>
                                                <p:cond delay="0"/>
                                              </p:stCondLst>
                                            </p:cTn>
                                            <p:tgtEl>
                                              <p:spTgt spid="40"/>
                                            </p:tgtEl>
                                            <p:attrNameLst>
                                              <p:attrName>style.visibility</p:attrName>
                                            </p:attrNameLst>
                                          </p:cBhvr>
                                          <p:to>
                                            <p:strVal val="visible"/>
                                          </p:to>
                                        </p:set>
                                        <p:animEffect transition="in" filter="dissolve">
                                          <p:cBhvr>
                                            <p:cTn id="46" dur="500"/>
                                            <p:tgtEl>
                                              <p:spTgt spid="40"/>
                                            </p:tgtEl>
                                          </p:cBhvr>
                                        </p:animEffect>
                                      </p:childTnLst>
                                    </p:cTn>
                                  </p:par>
                                </p:childTnLst>
                              </p:cTn>
                            </p:par>
                            <p:par>
                              <p:cTn id="47" fill="hold">
                                <p:stCondLst>
                                  <p:cond delay="4750"/>
                                </p:stCondLst>
                                <p:childTnLst>
                                  <p:par>
                                    <p:cTn id="48" presetID="9" presetClass="entr" presetSubtype="0" fill="hold" nodeType="afterEffect">
                                      <p:stCondLst>
                                        <p:cond delay="100"/>
                                      </p:stCondLst>
                                      <p:childTnLst>
                                        <p:set>
                                          <p:cBhvr>
                                            <p:cTn id="49" dur="1" fill="hold">
                                              <p:stCondLst>
                                                <p:cond delay="0"/>
                                              </p:stCondLst>
                                            </p:cTn>
                                            <p:tgtEl>
                                              <p:spTgt spid="34"/>
                                            </p:tgtEl>
                                            <p:attrNameLst>
                                              <p:attrName>style.visibility</p:attrName>
                                            </p:attrNameLst>
                                          </p:cBhvr>
                                          <p:to>
                                            <p:strVal val="visible"/>
                                          </p:to>
                                        </p:set>
                                        <p:animEffect transition="in" filter="dissolve">
                                          <p:cBhvr>
                                            <p:cTn id="50" dur="500"/>
                                            <p:tgtEl>
                                              <p:spTgt spid="34"/>
                                            </p:tgtEl>
                                          </p:cBhvr>
                                        </p:animEffect>
                                      </p:childTnLst>
                                    </p:cTn>
                                  </p:par>
                                </p:childTnLst>
                              </p:cTn>
                            </p:par>
                            <p:par>
                              <p:cTn id="51" fill="hold">
                                <p:stCondLst>
                                  <p:cond delay="5350"/>
                                </p:stCondLst>
                                <p:childTnLst>
                                  <p:par>
                                    <p:cTn id="52" presetID="9" presetClass="entr" presetSubtype="0" fill="hold" nodeType="afterEffect">
                                      <p:stCondLst>
                                        <p:cond delay="100"/>
                                      </p:stCondLst>
                                      <p:childTnLst>
                                        <p:set>
                                          <p:cBhvr>
                                            <p:cTn id="53" dur="1" fill="hold">
                                              <p:stCondLst>
                                                <p:cond delay="0"/>
                                              </p:stCondLst>
                                            </p:cTn>
                                            <p:tgtEl>
                                              <p:spTgt spid="41"/>
                                            </p:tgtEl>
                                            <p:attrNameLst>
                                              <p:attrName>style.visibility</p:attrName>
                                            </p:attrNameLst>
                                          </p:cBhvr>
                                          <p:to>
                                            <p:strVal val="visible"/>
                                          </p:to>
                                        </p:set>
                                        <p:animEffect transition="in" filter="dissolve">
                                          <p:cBhvr>
                                            <p:cTn id="54" dur="500"/>
                                            <p:tgtEl>
                                              <p:spTgt spid="41"/>
                                            </p:tgtEl>
                                          </p:cBhvr>
                                        </p:animEffect>
                                      </p:childTnLst>
                                    </p:cTn>
                                  </p:par>
                                </p:childTnLst>
                              </p:cTn>
                            </p:par>
                            <p:par>
                              <p:cTn id="55" fill="hold">
                                <p:stCondLst>
                                  <p:cond delay="5950"/>
                                </p:stCondLst>
                                <p:childTnLst>
                                  <p:par>
                                    <p:cTn id="56" presetID="9" presetClass="entr" presetSubtype="0" fill="hold" nodeType="afterEffect">
                                      <p:stCondLst>
                                        <p:cond delay="100"/>
                                      </p:stCondLst>
                                      <p:childTnLst>
                                        <p:set>
                                          <p:cBhvr>
                                            <p:cTn id="57" dur="1" fill="hold">
                                              <p:stCondLst>
                                                <p:cond delay="0"/>
                                              </p:stCondLst>
                                            </p:cTn>
                                            <p:tgtEl>
                                              <p:spTgt spid="35"/>
                                            </p:tgtEl>
                                            <p:attrNameLst>
                                              <p:attrName>style.visibility</p:attrName>
                                            </p:attrNameLst>
                                          </p:cBhvr>
                                          <p:to>
                                            <p:strVal val="visible"/>
                                          </p:to>
                                        </p:set>
                                        <p:animEffect transition="in" filter="dissolve">
                                          <p:cBhvr>
                                            <p:cTn id="58" dur="500"/>
                                            <p:tgtEl>
                                              <p:spTgt spid="35"/>
                                            </p:tgtEl>
                                          </p:cBhvr>
                                        </p:animEffect>
                                      </p:childTnLst>
                                    </p:cTn>
                                  </p:par>
                                </p:childTnLst>
                              </p:cTn>
                            </p:par>
                            <p:par>
                              <p:cTn id="59" fill="hold">
                                <p:stCondLst>
                                  <p:cond delay="6550"/>
                                </p:stCondLst>
                                <p:childTnLst>
                                  <p:par>
                                    <p:cTn id="60" presetID="9" presetClass="entr" presetSubtype="0" fill="hold" nodeType="afterEffect">
                                      <p:stCondLst>
                                        <p:cond delay="100"/>
                                      </p:stCondLst>
                                      <p:childTnLst>
                                        <p:set>
                                          <p:cBhvr>
                                            <p:cTn id="61" dur="1" fill="hold">
                                              <p:stCondLst>
                                                <p:cond delay="0"/>
                                              </p:stCondLst>
                                            </p:cTn>
                                            <p:tgtEl>
                                              <p:spTgt spid="39"/>
                                            </p:tgtEl>
                                            <p:attrNameLst>
                                              <p:attrName>style.visibility</p:attrName>
                                            </p:attrNameLst>
                                          </p:cBhvr>
                                          <p:to>
                                            <p:strVal val="visible"/>
                                          </p:to>
                                        </p:set>
                                        <p:animEffect transition="in" filter="dissolve">
                                          <p:cBhvr>
                                            <p:cTn id="62" dur="500"/>
                                            <p:tgtEl>
                                              <p:spTgt spid="39"/>
                                            </p:tgtEl>
                                          </p:cBhvr>
                                        </p:animEffect>
                                      </p:childTnLst>
                                    </p:cTn>
                                  </p:par>
                                </p:childTnLst>
                              </p:cTn>
                            </p:par>
                            <p:par>
                              <p:cTn id="63" fill="hold">
                                <p:stCondLst>
                                  <p:cond delay="7150"/>
                                </p:stCondLst>
                                <p:childTnLst>
                                  <p:par>
                                    <p:cTn id="64" presetID="22" presetClass="entr" presetSubtype="8" fill="hold" grpId="0" nodeType="afterEffect">
                                      <p:stCondLst>
                                        <p:cond delay="20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childTnLst>
                              </p:cTn>
                            </p:par>
                            <p:par>
                              <p:cTn id="67" fill="hold">
                                <p:stCondLst>
                                  <p:cond delay="7850"/>
                                </p:stCondLst>
                                <p:childTnLst>
                                  <p:par>
                                    <p:cTn id="68" presetID="22" presetClass="entr" presetSubtype="8" fill="hold" grpId="0" nodeType="afterEffect">
                                      <p:stCondLst>
                                        <p:cond delay="20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childTnLst>
                              </p:cTn>
                            </p:par>
                            <p:par>
                              <p:cTn id="71" fill="hold">
                                <p:stCondLst>
                                  <p:cond delay="8550"/>
                                </p:stCondLst>
                                <p:childTnLst>
                                  <p:par>
                                    <p:cTn id="72" presetID="22" presetClass="entr" presetSubtype="8" fill="hold" grpId="0" nodeType="afterEffect">
                                      <p:stCondLst>
                                        <p:cond delay="20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par>
                              <p:cTn id="75" fill="hold">
                                <p:stCondLst>
                                  <p:cond delay="9250"/>
                                </p:stCondLst>
                                <p:childTnLst>
                                  <p:par>
                                    <p:cTn id="76" presetID="22" presetClass="entr" presetSubtype="8" fill="hold" grpId="0" nodeType="afterEffect">
                                      <p:stCondLst>
                                        <p:cond delay="200"/>
                                      </p:stCondLst>
                                      <p:childTnLst>
                                        <p:set>
                                          <p:cBhvr>
                                            <p:cTn id="77" dur="1" fill="hold">
                                              <p:stCondLst>
                                                <p:cond delay="0"/>
                                              </p:stCondLst>
                                            </p:cTn>
                                            <p:tgtEl>
                                              <p:spTgt spid="30"/>
                                            </p:tgtEl>
                                            <p:attrNameLst>
                                              <p:attrName>style.visibility</p:attrName>
                                            </p:attrNameLst>
                                          </p:cBhvr>
                                          <p:to>
                                            <p:strVal val="visible"/>
                                          </p:to>
                                        </p:set>
                                        <p:animEffect transition="in" filter="wipe(left)">
                                          <p:cBhvr>
                                            <p:cTn id="78" dur="500"/>
                                            <p:tgtEl>
                                              <p:spTgt spid="30"/>
                                            </p:tgtEl>
                                          </p:cBhvr>
                                        </p:animEffect>
                                      </p:childTnLst>
                                    </p:cTn>
                                  </p:par>
                                </p:childTnLst>
                              </p:cTn>
                            </p:par>
                            <p:par>
                              <p:cTn id="79" fill="hold">
                                <p:stCondLst>
                                  <p:cond delay="9950"/>
                                </p:stCondLst>
                                <p:childTnLst>
                                  <p:par>
                                    <p:cTn id="80" presetID="2" presetClass="entr" presetSubtype="2"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fill="hold"/>
                                            <p:tgtEl>
                                              <p:spTgt spid="45"/>
                                            </p:tgtEl>
                                            <p:attrNameLst>
                                              <p:attrName>ppt_x</p:attrName>
                                            </p:attrNameLst>
                                          </p:cBhvr>
                                          <p:tavLst>
                                            <p:tav tm="0">
                                              <p:val>
                                                <p:strVal val="1+#ppt_w/2"/>
                                              </p:val>
                                            </p:tav>
                                            <p:tav tm="100000">
                                              <p:val>
                                                <p:strVal val="#ppt_x"/>
                                              </p:val>
                                            </p:tav>
                                          </p:tavLst>
                                        </p:anim>
                                        <p:anim calcmode="lin" valueType="num">
                                          <p:cBhvr additive="base">
                                            <p:cTn id="83" dur="500" fill="hold"/>
                                            <p:tgtEl>
                                              <p:spTgt spid="45"/>
                                            </p:tgtEl>
                                            <p:attrNameLst>
                                              <p:attrName>ppt_y</p:attrName>
                                            </p:attrNameLst>
                                          </p:cBhvr>
                                          <p:tavLst>
                                            <p:tav tm="0">
                                              <p:val>
                                                <p:strVal val="#ppt_y"/>
                                              </p:val>
                                            </p:tav>
                                            <p:tav tm="100000">
                                              <p:val>
                                                <p:strVal val="#ppt_y"/>
                                              </p:val>
                                            </p:tav>
                                          </p:tavLst>
                                        </p:anim>
                                      </p:childTnLst>
                                    </p:cTn>
                                  </p:par>
                                </p:childTnLst>
                              </p:cTn>
                            </p:par>
                            <p:par>
                              <p:cTn id="84" fill="hold">
                                <p:stCondLst>
                                  <p:cond delay="10450"/>
                                </p:stCondLst>
                                <p:childTnLst>
                                  <p:par>
                                    <p:cTn id="85" presetID="2" presetClass="entr" presetSubtype="2"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1+#ppt_w/2"/>
                                              </p:val>
                                            </p:tav>
                                            <p:tav tm="100000">
                                              <p:val>
                                                <p:strVal val="#ppt_x"/>
                                              </p:val>
                                            </p:tav>
                                          </p:tavLst>
                                        </p:anim>
                                        <p:anim calcmode="lin" valueType="num">
                                          <p:cBhvr additive="base">
                                            <p:cTn id="88" dur="5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10950"/>
                                </p:stCondLst>
                                <p:childTnLst>
                                  <p:par>
                                    <p:cTn id="90" presetID="2" presetClass="entr" presetSubtype="2" fill="hold" grpId="0" nodeType="after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1+#ppt_w/2"/>
                                              </p:val>
                                            </p:tav>
                                            <p:tav tm="100000">
                                              <p:val>
                                                <p:strVal val="#ppt_x"/>
                                              </p:val>
                                            </p:tav>
                                          </p:tavLst>
                                        </p:anim>
                                        <p:anim calcmode="lin" valueType="num">
                                          <p:cBhvr additive="base">
                                            <p:cTn id="93" dur="500" fill="hold"/>
                                            <p:tgtEl>
                                              <p:spTgt spid="49"/>
                                            </p:tgtEl>
                                            <p:attrNameLst>
                                              <p:attrName>ppt_y</p:attrName>
                                            </p:attrNameLst>
                                          </p:cBhvr>
                                          <p:tavLst>
                                            <p:tav tm="0">
                                              <p:val>
                                                <p:strVal val="#ppt_y"/>
                                              </p:val>
                                            </p:tav>
                                            <p:tav tm="100000">
                                              <p:val>
                                                <p:strVal val="#ppt_y"/>
                                              </p:val>
                                            </p:tav>
                                          </p:tavLst>
                                        </p:anim>
                                      </p:childTnLst>
                                    </p:cTn>
                                  </p:par>
                                </p:childTnLst>
                              </p:cTn>
                            </p:par>
                            <p:par>
                              <p:cTn id="94" fill="hold">
                                <p:stCondLst>
                                  <p:cond delay="11450"/>
                                </p:stCondLst>
                                <p:childTnLst>
                                  <p:par>
                                    <p:cTn id="95" presetID="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additive="base">
                                            <p:cTn id="97" dur="500" fill="hold"/>
                                            <p:tgtEl>
                                              <p:spTgt spid="47"/>
                                            </p:tgtEl>
                                            <p:attrNameLst>
                                              <p:attrName>ppt_x</p:attrName>
                                            </p:attrNameLst>
                                          </p:cBhvr>
                                          <p:tavLst>
                                            <p:tav tm="0">
                                              <p:val>
                                                <p:strVal val="1+#ppt_w/2"/>
                                              </p:val>
                                            </p:tav>
                                            <p:tav tm="100000">
                                              <p:val>
                                                <p:strVal val="#ppt_x"/>
                                              </p:val>
                                            </p:tav>
                                          </p:tavLst>
                                        </p:anim>
                                        <p:anim calcmode="lin" valueType="num">
                                          <p:cBhvr additive="base">
                                            <p:cTn id="9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30" grpId="0" animBg="1" autoUpdateAnimBg="0"/>
          <p:bldP spid="31" grpId="0" animBg="1" autoUpdateAnimBg="0"/>
          <p:bldP spid="32" grpId="0" animBg="1" autoUpdateAnimBg="0"/>
          <p:bldP spid="33" grpId="0" animBg="1" autoUpdateAnimBg="0"/>
          <p:bldP spid="43" grpId="0" autoUpdateAnimBg="0"/>
          <p:bldP spid="45" grpId="0" autoUpdateAnimBg="0"/>
          <p:bldP spid="47" grpId="0" autoUpdateAnimBg="0"/>
          <p:bldP spid="49" grpId="0" autoUpdateAnimBg="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三、此处添加标题</a:t>
            </a:r>
          </a:p>
        </p:txBody>
      </p:sp>
      <p:grpSp>
        <p:nvGrpSpPr>
          <p:cNvPr id="10" name="组合 9"/>
          <p:cNvGrpSpPr/>
          <p:nvPr/>
        </p:nvGrpSpPr>
        <p:grpSpPr>
          <a:xfrm>
            <a:off x="1140965" y="2711245"/>
            <a:ext cx="4653425" cy="1001686"/>
            <a:chOff x="1140965" y="2177845"/>
            <a:chExt cx="4653425" cy="1001686"/>
          </a:xfrm>
        </p:grpSpPr>
        <p:sp>
          <p:nvSpPr>
            <p:cNvPr id="11" name="Oval 5"/>
            <p:cNvSpPr>
              <a:spLocks noChangeArrowheads="1"/>
            </p:cNvSpPr>
            <p:nvPr/>
          </p:nvSpPr>
          <p:spPr bwMode="auto">
            <a:xfrm rot="2700000">
              <a:off x="1139945" y="2182455"/>
              <a:ext cx="998096" cy="996056"/>
            </a:xfrm>
            <a:prstGeom prst="rect">
              <a:avLst/>
            </a:prstGeom>
            <a:solidFill>
              <a:srgbClr val="028C7D"/>
            </a:solidFill>
            <a:ln>
              <a:noFill/>
            </a:ln>
            <a:effectLst>
              <a:outerShdw blurRad="63500" algn="ctr" rotWithShape="0">
                <a:prstClr val="black">
                  <a:alpha val="4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latin typeface="微软雅黑 Light" panose="020B0502040204020203" pitchFamily="34" charset="-122"/>
                <a:ea typeface="微软雅黑 Light" panose="020B0502040204020203" pitchFamily="34" charset="-122"/>
              </a:endParaRPr>
            </a:p>
          </p:txBody>
        </p:sp>
        <p:sp>
          <p:nvSpPr>
            <p:cNvPr id="12" name="Freeform 7"/>
            <p:cNvSpPr>
              <a:spLocks noEditPoints="1"/>
            </p:cNvSpPr>
            <p:nvPr/>
          </p:nvSpPr>
          <p:spPr bwMode="auto">
            <a:xfrm>
              <a:off x="1385620" y="2384658"/>
              <a:ext cx="521958" cy="52089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8F8F9"/>
            </a:solidFill>
            <a:ln>
              <a:noFill/>
            </a:ln>
          </p:spPr>
          <p:txBody>
            <a:bodyPr lIns="121682" tIns="60841" rIns="121682" bIns="60841"/>
            <a:lstStyle/>
            <a:p>
              <a:endParaRPr lang="zh-CN" altLang="en-US">
                <a:latin typeface="微软雅黑 Light" panose="020B0502040204020203" pitchFamily="34" charset="-122"/>
                <a:ea typeface="微软雅黑 Light" panose="020B0502040204020203" pitchFamily="34" charset="-122"/>
              </a:endParaRPr>
            </a:p>
          </p:txBody>
        </p:sp>
        <p:sp>
          <p:nvSpPr>
            <p:cNvPr id="13" name="TextBox 76"/>
            <p:cNvSpPr txBox="1"/>
            <p:nvPr/>
          </p:nvSpPr>
          <p:spPr>
            <a:xfrm>
              <a:off x="2537981" y="2177845"/>
              <a:ext cx="1733670" cy="400110"/>
            </a:xfrm>
            <a:prstGeom prst="rect">
              <a:avLst/>
            </a:prstGeom>
            <a:noFill/>
          </p:spPr>
          <p:txBody>
            <a:bodyPr wrap="square" rtlCol="0">
              <a:spAutoFit/>
            </a:bodyPr>
            <a:lstStyle/>
            <a:p>
              <a:r>
                <a:rPr lang="zh-CN" altLang="en-US" sz="2000" dirty="0">
                  <a:solidFill>
                    <a:srgbClr val="028C7D"/>
                  </a:solidFill>
                  <a:latin typeface="迷你简菱心" panose="02010609000101010101" pitchFamily="49" charset="-122"/>
                  <a:ea typeface="迷你简菱心" panose="02010609000101010101" pitchFamily="49" charset="-122"/>
                </a:rPr>
                <a:t>添加标题</a:t>
              </a:r>
            </a:p>
          </p:txBody>
        </p:sp>
        <p:sp>
          <p:nvSpPr>
            <p:cNvPr id="14" name="文本框 13"/>
            <p:cNvSpPr txBox="1"/>
            <p:nvPr/>
          </p:nvSpPr>
          <p:spPr>
            <a:xfrm>
              <a:off x="2537981" y="2516399"/>
              <a:ext cx="3256409"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grpSp>
        <p:nvGrpSpPr>
          <p:cNvPr id="15" name="组合 14"/>
          <p:cNvGrpSpPr/>
          <p:nvPr/>
        </p:nvGrpSpPr>
        <p:grpSpPr>
          <a:xfrm>
            <a:off x="6427333" y="2711244"/>
            <a:ext cx="4639233" cy="998097"/>
            <a:chOff x="6427333" y="2177844"/>
            <a:chExt cx="4639233" cy="998097"/>
          </a:xfrm>
        </p:grpSpPr>
        <p:sp>
          <p:nvSpPr>
            <p:cNvPr id="16" name="Oval 26"/>
            <p:cNvSpPr>
              <a:spLocks noChangeArrowheads="1"/>
            </p:cNvSpPr>
            <p:nvPr/>
          </p:nvSpPr>
          <p:spPr bwMode="auto">
            <a:xfrm rot="2700000">
              <a:off x="6427332" y="2177845"/>
              <a:ext cx="998097" cy="998096"/>
            </a:xfrm>
            <a:prstGeom prst="rect">
              <a:avLst/>
            </a:prstGeom>
            <a:solidFill>
              <a:srgbClr val="028C7D"/>
            </a:solidFill>
            <a:ln>
              <a:noFill/>
            </a:ln>
            <a:effectLst>
              <a:outerShdw blurRad="63500" algn="ctr" rotWithShape="0">
                <a:prstClr val="black">
                  <a:alpha val="4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latin typeface="微软雅黑 Light" panose="020B0502040204020203" pitchFamily="34" charset="-122"/>
                <a:ea typeface="微软雅黑 Light" panose="020B0502040204020203" pitchFamily="34" charset="-122"/>
              </a:endParaRPr>
            </a:p>
          </p:txBody>
        </p:sp>
        <p:sp>
          <p:nvSpPr>
            <p:cNvPr id="17" name="Freeform 6"/>
            <p:cNvSpPr>
              <a:spLocks noEditPoints="1"/>
            </p:cNvSpPr>
            <p:nvPr/>
          </p:nvSpPr>
          <p:spPr bwMode="auto">
            <a:xfrm>
              <a:off x="6601474" y="2377739"/>
              <a:ext cx="622649" cy="637201"/>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lIns="121682" tIns="60841" rIns="121682" bIns="60841"/>
            <a:lstStyle/>
            <a:p>
              <a:endParaRPr lang="zh-CN" altLang="en-US">
                <a:latin typeface="微软雅黑 Light" panose="020B0502040204020203" pitchFamily="34" charset="-122"/>
                <a:ea typeface="微软雅黑 Light" panose="020B0502040204020203" pitchFamily="34" charset="-122"/>
              </a:endParaRPr>
            </a:p>
          </p:txBody>
        </p:sp>
        <p:sp>
          <p:nvSpPr>
            <p:cNvPr id="18" name="TextBox 76"/>
            <p:cNvSpPr txBox="1"/>
            <p:nvPr/>
          </p:nvSpPr>
          <p:spPr>
            <a:xfrm>
              <a:off x="7810157" y="2177845"/>
              <a:ext cx="1733670" cy="400110"/>
            </a:xfrm>
            <a:prstGeom prst="rect">
              <a:avLst/>
            </a:prstGeom>
            <a:noFill/>
          </p:spPr>
          <p:txBody>
            <a:bodyPr wrap="square" rtlCol="0">
              <a:spAutoFit/>
            </a:bodyPr>
            <a:lstStyle/>
            <a:p>
              <a:r>
                <a:rPr lang="zh-CN" altLang="en-US" sz="2000" dirty="0">
                  <a:solidFill>
                    <a:srgbClr val="028C7D"/>
                  </a:solidFill>
                  <a:latin typeface="迷你简菱心" panose="02010609000101010101" pitchFamily="49" charset="-122"/>
                  <a:ea typeface="迷你简菱心" panose="02010609000101010101" pitchFamily="49" charset="-122"/>
                </a:rPr>
                <a:t>添加标题</a:t>
              </a:r>
            </a:p>
          </p:txBody>
        </p:sp>
        <p:sp>
          <p:nvSpPr>
            <p:cNvPr id="19" name="文本框 18"/>
            <p:cNvSpPr txBox="1"/>
            <p:nvPr/>
          </p:nvSpPr>
          <p:spPr>
            <a:xfrm>
              <a:off x="7810157" y="2516399"/>
              <a:ext cx="3256409"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1139944" y="4676073"/>
            <a:ext cx="4654446" cy="998097"/>
            <a:chOff x="1139944" y="4142673"/>
            <a:chExt cx="4654446" cy="998097"/>
          </a:xfrm>
        </p:grpSpPr>
        <p:sp>
          <p:nvSpPr>
            <p:cNvPr id="21" name="Oval 21"/>
            <p:cNvSpPr>
              <a:spLocks noChangeArrowheads="1"/>
            </p:cNvSpPr>
            <p:nvPr/>
          </p:nvSpPr>
          <p:spPr bwMode="auto">
            <a:xfrm rot="2700000">
              <a:off x="1139945" y="4142673"/>
              <a:ext cx="998096" cy="998097"/>
            </a:xfrm>
            <a:prstGeom prst="rect">
              <a:avLst/>
            </a:prstGeom>
            <a:solidFill>
              <a:srgbClr val="028C7D"/>
            </a:solidFill>
            <a:ln>
              <a:noFill/>
            </a:ln>
            <a:effectLst>
              <a:outerShdw blurRad="63500" algn="ctr" rotWithShape="0">
                <a:prstClr val="black">
                  <a:alpha val="4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latin typeface="微软雅黑 Light" panose="020B0502040204020203" pitchFamily="34" charset="-122"/>
                <a:ea typeface="微软雅黑 Light" panose="020B0502040204020203" pitchFamily="34" charset="-122"/>
              </a:endParaRPr>
            </a:p>
          </p:txBody>
        </p:sp>
        <p:sp>
          <p:nvSpPr>
            <p:cNvPr id="22" name="Freeform 12"/>
            <p:cNvSpPr>
              <a:spLocks noEditPoints="1"/>
            </p:cNvSpPr>
            <p:nvPr/>
          </p:nvSpPr>
          <p:spPr bwMode="auto">
            <a:xfrm>
              <a:off x="1289046" y="4391526"/>
              <a:ext cx="680964" cy="41550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lIns="121682" tIns="60841" rIns="121682" bIns="60841"/>
            <a:lstStyle/>
            <a:p>
              <a:endParaRPr lang="zh-CN" altLang="en-US">
                <a:latin typeface="微软雅黑 Light" panose="020B0502040204020203" pitchFamily="34" charset="-122"/>
                <a:ea typeface="微软雅黑 Light" panose="020B0502040204020203" pitchFamily="34" charset="-122"/>
              </a:endParaRPr>
            </a:p>
          </p:txBody>
        </p:sp>
        <p:sp>
          <p:nvSpPr>
            <p:cNvPr id="23" name="TextBox 76"/>
            <p:cNvSpPr txBox="1"/>
            <p:nvPr/>
          </p:nvSpPr>
          <p:spPr>
            <a:xfrm>
              <a:off x="2537981" y="4142673"/>
              <a:ext cx="1733670" cy="400110"/>
            </a:xfrm>
            <a:prstGeom prst="rect">
              <a:avLst/>
            </a:prstGeom>
            <a:noFill/>
          </p:spPr>
          <p:txBody>
            <a:bodyPr wrap="square" rtlCol="0">
              <a:spAutoFit/>
            </a:bodyPr>
            <a:lstStyle/>
            <a:p>
              <a:r>
                <a:rPr lang="zh-CN" altLang="en-US" sz="2000" dirty="0">
                  <a:solidFill>
                    <a:srgbClr val="028C7D"/>
                  </a:solidFill>
                  <a:latin typeface="迷你简菱心" panose="02010609000101010101" pitchFamily="49" charset="-122"/>
                  <a:ea typeface="迷你简菱心" panose="02010609000101010101" pitchFamily="49" charset="-122"/>
                </a:rPr>
                <a:t>添加标题</a:t>
              </a:r>
            </a:p>
          </p:txBody>
        </p:sp>
        <p:sp>
          <p:nvSpPr>
            <p:cNvPr id="24" name="文本框 23"/>
            <p:cNvSpPr txBox="1"/>
            <p:nvPr/>
          </p:nvSpPr>
          <p:spPr>
            <a:xfrm>
              <a:off x="2537981" y="4481227"/>
              <a:ext cx="3256409"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grpSp>
        <p:nvGrpSpPr>
          <p:cNvPr id="25" name="组合 24"/>
          <p:cNvGrpSpPr/>
          <p:nvPr/>
        </p:nvGrpSpPr>
        <p:grpSpPr>
          <a:xfrm>
            <a:off x="6428353" y="4671978"/>
            <a:ext cx="4638213" cy="998097"/>
            <a:chOff x="6428353" y="4138578"/>
            <a:chExt cx="4638213" cy="998097"/>
          </a:xfrm>
        </p:grpSpPr>
        <p:sp>
          <p:nvSpPr>
            <p:cNvPr id="26" name="Oval 24"/>
            <p:cNvSpPr>
              <a:spLocks noChangeArrowheads="1"/>
            </p:cNvSpPr>
            <p:nvPr/>
          </p:nvSpPr>
          <p:spPr bwMode="auto">
            <a:xfrm rot="2700000">
              <a:off x="6427332" y="4139599"/>
              <a:ext cx="998097" cy="996056"/>
            </a:xfrm>
            <a:prstGeom prst="rect">
              <a:avLst/>
            </a:prstGeom>
            <a:solidFill>
              <a:srgbClr val="028C7D"/>
            </a:solidFill>
            <a:ln>
              <a:noFill/>
            </a:ln>
            <a:effectLst>
              <a:outerShdw blurRad="63500" algn="ctr" rotWithShape="0">
                <a:prstClr val="black">
                  <a:alpha val="4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a:latin typeface="微软雅黑 Light" panose="020B0502040204020203" pitchFamily="34" charset="-122"/>
                <a:ea typeface="微软雅黑 Light" panose="020B0502040204020203" pitchFamily="34" charset="-122"/>
              </a:endParaRPr>
            </a:p>
          </p:txBody>
        </p:sp>
        <p:sp>
          <p:nvSpPr>
            <p:cNvPr id="27" name="Freeform 22"/>
            <p:cNvSpPr>
              <a:spLocks noEditPoints="1"/>
            </p:cNvSpPr>
            <p:nvPr/>
          </p:nvSpPr>
          <p:spPr bwMode="auto">
            <a:xfrm>
              <a:off x="6692426" y="4405915"/>
              <a:ext cx="476784" cy="475172"/>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lIns="121682" tIns="60841" rIns="121682" bIns="60841"/>
            <a:lstStyle/>
            <a:p>
              <a:endParaRPr lang="zh-CN" altLang="en-US">
                <a:latin typeface="微软雅黑 Light" panose="020B0502040204020203" pitchFamily="34" charset="-122"/>
                <a:ea typeface="微软雅黑 Light" panose="020B0502040204020203" pitchFamily="34" charset="-122"/>
              </a:endParaRPr>
            </a:p>
          </p:txBody>
        </p:sp>
        <p:sp>
          <p:nvSpPr>
            <p:cNvPr id="28" name="TextBox 76"/>
            <p:cNvSpPr txBox="1"/>
            <p:nvPr/>
          </p:nvSpPr>
          <p:spPr>
            <a:xfrm>
              <a:off x="7810157" y="4142673"/>
              <a:ext cx="1733670" cy="400110"/>
            </a:xfrm>
            <a:prstGeom prst="rect">
              <a:avLst/>
            </a:prstGeom>
            <a:noFill/>
          </p:spPr>
          <p:txBody>
            <a:bodyPr wrap="square" rtlCol="0">
              <a:spAutoFit/>
            </a:bodyPr>
            <a:lstStyle/>
            <a:p>
              <a:r>
                <a:rPr lang="zh-CN" altLang="en-US" sz="2000" dirty="0">
                  <a:solidFill>
                    <a:srgbClr val="028C7D"/>
                  </a:solidFill>
                  <a:latin typeface="迷你简菱心" panose="02010609000101010101" pitchFamily="49" charset="-122"/>
                  <a:ea typeface="迷你简菱心" panose="02010609000101010101" pitchFamily="49" charset="-122"/>
                </a:rPr>
                <a:t>添加标题</a:t>
              </a:r>
            </a:p>
          </p:txBody>
        </p:sp>
        <p:sp>
          <p:nvSpPr>
            <p:cNvPr id="29" name="文本框 28"/>
            <p:cNvSpPr txBox="1"/>
            <p:nvPr/>
          </p:nvSpPr>
          <p:spPr>
            <a:xfrm>
              <a:off x="7810157" y="4481227"/>
              <a:ext cx="3256409"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3649118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75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75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三、此处添加标题</a:t>
            </a:r>
          </a:p>
        </p:txBody>
      </p:sp>
      <p:sp>
        <p:nvSpPr>
          <p:cNvPr id="10" name="Sev04"/>
          <p:cNvSpPr/>
          <p:nvPr/>
        </p:nvSpPr>
        <p:spPr>
          <a:xfrm rot="18900000">
            <a:off x="9498080" y="1900389"/>
            <a:ext cx="1612996" cy="1612996"/>
          </a:xfrm>
          <a:prstGeom prst="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11" name="Sev03"/>
          <p:cNvSpPr/>
          <p:nvPr/>
        </p:nvSpPr>
        <p:spPr>
          <a:xfrm rot="18900000">
            <a:off x="6848313" y="2370189"/>
            <a:ext cx="1612996" cy="1612996"/>
          </a:xfrm>
          <a:prstGeom prst="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12" name="Sev02"/>
          <p:cNvSpPr/>
          <p:nvPr/>
        </p:nvSpPr>
        <p:spPr>
          <a:xfrm rot="18900000">
            <a:off x="4132705" y="1900389"/>
            <a:ext cx="1612996" cy="1612996"/>
          </a:xfrm>
          <a:prstGeom prst="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13" name="Sev01"/>
          <p:cNvSpPr/>
          <p:nvPr/>
        </p:nvSpPr>
        <p:spPr>
          <a:xfrm rot="18900000">
            <a:off x="1433565" y="2370189"/>
            <a:ext cx="1612996" cy="1612996"/>
          </a:xfrm>
          <a:prstGeom prst="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14" name="Sev01"/>
          <p:cNvSpPr/>
          <p:nvPr/>
        </p:nvSpPr>
        <p:spPr>
          <a:xfrm rot="18900000">
            <a:off x="1433565" y="2116764"/>
            <a:ext cx="1612996" cy="1612996"/>
          </a:xfrm>
          <a:prstGeom prst="rect">
            <a:avLst/>
          </a:pr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mn-lt"/>
            </a:endParaRPr>
          </a:p>
        </p:txBody>
      </p:sp>
      <p:sp>
        <p:nvSpPr>
          <p:cNvPr id="15" name="Sev02"/>
          <p:cNvSpPr/>
          <p:nvPr/>
        </p:nvSpPr>
        <p:spPr>
          <a:xfrm rot="18900000">
            <a:off x="4132705" y="2116764"/>
            <a:ext cx="1612996" cy="1612996"/>
          </a:xfrm>
          <a:prstGeom prst="rect">
            <a:avLst/>
          </a:pr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mn-lt"/>
            </a:endParaRPr>
          </a:p>
        </p:txBody>
      </p:sp>
      <p:sp>
        <p:nvSpPr>
          <p:cNvPr id="16" name="Sev03"/>
          <p:cNvSpPr/>
          <p:nvPr/>
        </p:nvSpPr>
        <p:spPr>
          <a:xfrm rot="18900000">
            <a:off x="6848313" y="2116764"/>
            <a:ext cx="1612996" cy="1612996"/>
          </a:xfrm>
          <a:prstGeom prst="rect">
            <a:avLst/>
          </a:pr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mn-lt"/>
            </a:endParaRPr>
          </a:p>
        </p:txBody>
      </p:sp>
      <p:sp>
        <p:nvSpPr>
          <p:cNvPr id="17" name="Sev04"/>
          <p:cNvSpPr/>
          <p:nvPr/>
        </p:nvSpPr>
        <p:spPr>
          <a:xfrm rot="18900000">
            <a:off x="9498080" y="2116764"/>
            <a:ext cx="1612996" cy="1612996"/>
          </a:xfrm>
          <a:prstGeom prst="rect">
            <a:avLst/>
          </a:pr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mn-lt"/>
            </a:endParaRPr>
          </a:p>
        </p:txBody>
      </p:sp>
      <p:sp>
        <p:nvSpPr>
          <p:cNvPr id="18" name="Freeform 52"/>
          <p:cNvSpPr>
            <a:spLocks noEditPoints="1"/>
          </p:cNvSpPr>
          <p:nvPr/>
        </p:nvSpPr>
        <p:spPr bwMode="auto">
          <a:xfrm>
            <a:off x="9995783" y="2591042"/>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19" name="Freeform 42"/>
          <p:cNvSpPr>
            <a:spLocks noEditPoints="1"/>
          </p:cNvSpPr>
          <p:nvPr/>
        </p:nvSpPr>
        <p:spPr bwMode="auto">
          <a:xfrm>
            <a:off x="1903582" y="2633634"/>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20" name="Freeform 178"/>
          <p:cNvSpPr>
            <a:spLocks noEditPoints="1"/>
          </p:cNvSpPr>
          <p:nvPr/>
        </p:nvSpPr>
        <p:spPr bwMode="auto">
          <a:xfrm>
            <a:off x="7318330" y="2669835"/>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sp>
        <p:nvSpPr>
          <p:cNvPr id="21" name="Freeform 86"/>
          <p:cNvSpPr>
            <a:spLocks noEditPoints="1"/>
          </p:cNvSpPr>
          <p:nvPr/>
        </p:nvSpPr>
        <p:spPr bwMode="auto">
          <a:xfrm>
            <a:off x="4708774" y="2535560"/>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微软雅黑" panose="020B0503020204020204" pitchFamily="34" charset="-122"/>
              <a:ea typeface="微软雅黑" panose="020B0503020204020204" pitchFamily="34" charset="-122"/>
              <a:sym typeface="+mn-lt"/>
            </a:endParaRPr>
          </a:p>
        </p:txBody>
      </p:sp>
      <p:grpSp>
        <p:nvGrpSpPr>
          <p:cNvPr id="22" name="组合 21"/>
          <p:cNvGrpSpPr>
            <a:grpSpLocks/>
          </p:cNvGrpSpPr>
          <p:nvPr/>
        </p:nvGrpSpPr>
        <p:grpSpPr bwMode="auto">
          <a:xfrm>
            <a:off x="504338" y="4570673"/>
            <a:ext cx="3131206" cy="1206500"/>
            <a:chOff x="6358171" y="672761"/>
            <a:chExt cx="2348774" cy="904746"/>
          </a:xfrm>
        </p:grpSpPr>
        <p:sp>
          <p:nvSpPr>
            <p:cNvPr id="23" name="Content Placeholder 2"/>
            <p:cNvSpPr txBox="1">
              <a:spLocks/>
            </p:cNvSpPr>
            <p:nvPr/>
          </p:nvSpPr>
          <p:spPr>
            <a:xfrm>
              <a:off x="6577953"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dirty="0">
                  <a:solidFill>
                    <a:schemeClr val="tx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4"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1800" dirty="0">
                  <a:solidFill>
                    <a:srgbClr val="028C7D"/>
                  </a:solidFill>
                  <a:latin typeface="迷你简菱心" panose="02010609000101010101" pitchFamily="49" charset="-122"/>
                  <a:ea typeface="迷你简菱心" panose="02010609000101010101" pitchFamily="49" charset="-122"/>
                </a:rPr>
                <a:t>此处添加标题</a:t>
              </a:r>
            </a:p>
          </p:txBody>
        </p:sp>
      </p:grpSp>
      <p:grpSp>
        <p:nvGrpSpPr>
          <p:cNvPr id="25" name="组合 24"/>
          <p:cNvGrpSpPr>
            <a:grpSpLocks/>
          </p:cNvGrpSpPr>
          <p:nvPr/>
        </p:nvGrpSpPr>
        <p:grpSpPr bwMode="auto">
          <a:xfrm>
            <a:off x="3332598" y="4570673"/>
            <a:ext cx="3131206" cy="1206500"/>
            <a:chOff x="6358171" y="672761"/>
            <a:chExt cx="2348774" cy="904746"/>
          </a:xfrm>
        </p:grpSpPr>
        <p:sp>
          <p:nvSpPr>
            <p:cNvPr id="26" name="Content Placeholder 2"/>
            <p:cNvSpPr txBox="1">
              <a:spLocks/>
            </p:cNvSpPr>
            <p:nvPr/>
          </p:nvSpPr>
          <p:spPr>
            <a:xfrm>
              <a:off x="6577953"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dirty="0">
                  <a:solidFill>
                    <a:schemeClr val="tx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7"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800" dirty="0">
                  <a:solidFill>
                    <a:srgbClr val="028C7D"/>
                  </a:solidFill>
                  <a:latin typeface="迷你简菱心" panose="02010609000101010101" pitchFamily="49" charset="-122"/>
                  <a:ea typeface="迷你简菱心" panose="02010609000101010101" pitchFamily="49" charset="-122"/>
                </a:rPr>
                <a:t>此处添加标题</a:t>
              </a:r>
            </a:p>
          </p:txBody>
        </p:sp>
      </p:grpSp>
      <p:grpSp>
        <p:nvGrpSpPr>
          <p:cNvPr id="28" name="组合 27"/>
          <p:cNvGrpSpPr>
            <a:grpSpLocks/>
          </p:cNvGrpSpPr>
          <p:nvPr/>
        </p:nvGrpSpPr>
        <p:grpSpPr bwMode="auto">
          <a:xfrm>
            <a:off x="6160859" y="4570673"/>
            <a:ext cx="3131206" cy="1206500"/>
            <a:chOff x="6358171" y="672761"/>
            <a:chExt cx="2348774" cy="904746"/>
          </a:xfrm>
        </p:grpSpPr>
        <p:sp>
          <p:nvSpPr>
            <p:cNvPr id="29" name="Content Placeholder 2"/>
            <p:cNvSpPr txBox="1">
              <a:spLocks/>
            </p:cNvSpPr>
            <p:nvPr/>
          </p:nvSpPr>
          <p:spPr>
            <a:xfrm>
              <a:off x="6577953"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dirty="0">
                  <a:solidFill>
                    <a:schemeClr val="tx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30"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800" dirty="0">
                  <a:solidFill>
                    <a:srgbClr val="028C7D"/>
                  </a:solidFill>
                  <a:latin typeface="迷你简菱心" panose="02010609000101010101" pitchFamily="49" charset="-122"/>
                  <a:ea typeface="迷你简菱心" panose="02010609000101010101" pitchFamily="49" charset="-122"/>
                </a:rPr>
                <a:t>此处添加标题</a:t>
              </a:r>
            </a:p>
          </p:txBody>
        </p:sp>
      </p:grpSp>
      <p:grpSp>
        <p:nvGrpSpPr>
          <p:cNvPr id="31" name="组合 30"/>
          <p:cNvGrpSpPr>
            <a:grpSpLocks/>
          </p:cNvGrpSpPr>
          <p:nvPr/>
        </p:nvGrpSpPr>
        <p:grpSpPr bwMode="auto">
          <a:xfrm>
            <a:off x="8733938" y="4570673"/>
            <a:ext cx="3131206" cy="1206500"/>
            <a:chOff x="6358171" y="672761"/>
            <a:chExt cx="2348774" cy="904746"/>
          </a:xfrm>
        </p:grpSpPr>
        <p:sp>
          <p:nvSpPr>
            <p:cNvPr id="32" name="Content Placeholder 2"/>
            <p:cNvSpPr txBox="1">
              <a:spLocks/>
            </p:cNvSpPr>
            <p:nvPr/>
          </p:nvSpPr>
          <p:spPr>
            <a:xfrm>
              <a:off x="6577953"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dirty="0">
                  <a:solidFill>
                    <a:schemeClr val="tx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33"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800" dirty="0">
                  <a:solidFill>
                    <a:srgbClr val="028C7D"/>
                  </a:solidFill>
                  <a:latin typeface="迷你简菱心" panose="02010609000101010101" pitchFamily="49" charset="-122"/>
                  <a:ea typeface="迷你简菱心" panose="02010609000101010101" pitchFamily="49" charset="-122"/>
                </a:rPr>
                <a:t>此处添加标题</a:t>
              </a:r>
            </a:p>
          </p:txBody>
        </p:sp>
      </p:grpSp>
    </p:spTree>
    <p:extLst>
      <p:ext uri="{BB962C8B-B14F-4D97-AF65-F5344CB8AC3E}">
        <p14:creationId xmlns:p14="http://schemas.microsoft.com/office/powerpoint/2010/main" val="12884653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2" presetClass="entr" presetSubtype="4" accel="50000" decel="5000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2350"/>
                                </p:stCondLst>
                                <p:childTnLst>
                                  <p:par>
                                    <p:cTn id="38" presetID="53"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2850"/>
                                </p:stCondLst>
                                <p:childTnLst>
                                  <p:par>
                                    <p:cTn id="44" presetID="53"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2" presetClass="entr" presetSubtype="1" accel="50000" decel="5000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0-#ppt_h/2"/>
                                              </p:val>
                                            </p:tav>
                                            <p:tav tm="100000">
                                              <p:val>
                                                <p:strVal val="#ppt_y"/>
                                              </p:val>
                                            </p:tav>
                                          </p:tavLst>
                                        </p:anim>
                                      </p:childTnLst>
                                    </p:cTn>
                                  </p:par>
                                </p:childTnLst>
                              </p:cTn>
                            </p:par>
                            <p:par>
                              <p:cTn id="53" fill="hold">
                                <p:stCondLst>
                                  <p:cond delay="3350"/>
                                </p:stCondLst>
                                <p:childTnLst>
                                  <p:par>
                                    <p:cTn id="54" presetID="53"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3850"/>
                                </p:stCondLst>
                                <p:childTnLst>
                                  <p:par>
                                    <p:cTn id="60" presetID="53"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2" presetClass="entr" presetSubtype="4" accel="50000" decel="5000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4350"/>
                                </p:stCondLst>
                                <p:childTnLst>
                                  <p:par>
                                    <p:cTn id="70" presetID="53"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par>
                              <p:cTn id="75" fill="hold">
                                <p:stCondLst>
                                  <p:cond delay="4850"/>
                                </p:stCondLst>
                                <p:childTnLst>
                                  <p:par>
                                    <p:cTn id="76" presetID="53"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par>
                                    <p:cTn id="81" presetID="2" presetClass="entr" presetSubtype="1" accel="50000" decel="5000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ppt_x"/>
                                              </p:val>
                                            </p:tav>
                                            <p:tav tm="100000">
                                              <p:val>
                                                <p:strVal val="#ppt_x"/>
                                              </p:val>
                                            </p:tav>
                                          </p:tavLst>
                                        </p:anim>
                                        <p:anim calcmode="lin" valueType="num">
                                          <p:cBhvr additive="base">
                                            <p:cTn id="84" dur="500" fill="hold"/>
                                            <p:tgtEl>
                                              <p:spTgt spid="10"/>
                                            </p:tgtEl>
                                            <p:attrNameLst>
                                              <p:attrName>ppt_y</p:attrName>
                                            </p:attrNameLst>
                                          </p:cBhvr>
                                          <p:tavLst>
                                            <p:tav tm="0">
                                              <p:val>
                                                <p:strVal val="0-#ppt_h/2"/>
                                              </p:val>
                                            </p:tav>
                                            <p:tav tm="100000">
                                              <p:val>
                                                <p:strVal val="#ppt_y"/>
                                              </p:val>
                                            </p:tav>
                                          </p:tavLst>
                                        </p:anim>
                                      </p:childTnLst>
                                    </p:cTn>
                                  </p:par>
                                </p:childTnLst>
                              </p:cTn>
                            </p:par>
                            <p:par>
                              <p:cTn id="85" fill="hold">
                                <p:stCondLst>
                                  <p:cond delay="5350"/>
                                </p:stCondLst>
                                <p:childTnLst>
                                  <p:par>
                                    <p:cTn id="86" presetID="53"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Effect transition="in" filter="fade">
                                          <p:cBhvr>
                                            <p:cTn id="90" dur="500"/>
                                            <p:tgtEl>
                                              <p:spTgt spid="18"/>
                                            </p:tgtEl>
                                          </p:cBhvr>
                                        </p:animEffect>
                                      </p:childTnLst>
                                    </p:cTn>
                                  </p:par>
                                </p:childTnLst>
                              </p:cTn>
                            </p:par>
                            <p:par>
                              <p:cTn id="91" fill="hold">
                                <p:stCondLst>
                                  <p:cond delay="5850"/>
                                </p:stCondLst>
                                <p:childTnLst>
                                  <p:par>
                                    <p:cTn id="92" presetID="2" presetClass="entr" presetSubtype="4" decel="100000"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ppt_x"/>
                                              </p:val>
                                            </p:tav>
                                            <p:tav tm="100000">
                                              <p:val>
                                                <p:strVal val="#ppt_x"/>
                                              </p:val>
                                            </p:tav>
                                          </p:tavLst>
                                        </p:anim>
                                        <p:anim calcmode="lin" valueType="num">
                                          <p:cBhvr additive="base">
                                            <p:cTn id="95" dur="500" fill="hold"/>
                                            <p:tgtEl>
                                              <p:spTgt spid="22"/>
                                            </p:tgtEl>
                                            <p:attrNameLst>
                                              <p:attrName>ppt_y</p:attrName>
                                            </p:attrNameLst>
                                          </p:cBhvr>
                                          <p:tavLst>
                                            <p:tav tm="0">
                                              <p:val>
                                                <p:strVal val="1+#ppt_h/2"/>
                                              </p:val>
                                            </p:tav>
                                            <p:tav tm="100000">
                                              <p:val>
                                                <p:strVal val="#ppt_y"/>
                                              </p:val>
                                            </p:tav>
                                          </p:tavLst>
                                        </p:anim>
                                      </p:childTnLst>
                                    </p:cTn>
                                  </p:par>
                                </p:childTnLst>
                              </p:cTn>
                            </p:par>
                            <p:par>
                              <p:cTn id="96" fill="hold">
                                <p:stCondLst>
                                  <p:cond delay="6350"/>
                                </p:stCondLst>
                                <p:childTnLst>
                                  <p:par>
                                    <p:cTn id="97" presetID="2" presetClass="entr" presetSubtype="4" decel="100000" fill="hold" nodeType="after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ppt_x"/>
                                              </p:val>
                                            </p:tav>
                                            <p:tav tm="100000">
                                              <p:val>
                                                <p:strVal val="#ppt_x"/>
                                              </p:val>
                                            </p:tav>
                                          </p:tavLst>
                                        </p:anim>
                                        <p:anim calcmode="lin" valueType="num">
                                          <p:cBhvr additive="base">
                                            <p:cTn id="100" dur="500" fill="hold"/>
                                            <p:tgtEl>
                                              <p:spTgt spid="25"/>
                                            </p:tgtEl>
                                            <p:attrNameLst>
                                              <p:attrName>ppt_y</p:attrName>
                                            </p:attrNameLst>
                                          </p:cBhvr>
                                          <p:tavLst>
                                            <p:tav tm="0">
                                              <p:val>
                                                <p:strVal val="1+#ppt_h/2"/>
                                              </p:val>
                                            </p:tav>
                                            <p:tav tm="100000">
                                              <p:val>
                                                <p:strVal val="#ppt_y"/>
                                              </p:val>
                                            </p:tav>
                                          </p:tavLst>
                                        </p:anim>
                                      </p:childTnLst>
                                    </p:cTn>
                                  </p:par>
                                </p:childTnLst>
                              </p:cTn>
                            </p:par>
                            <p:par>
                              <p:cTn id="101" fill="hold">
                                <p:stCondLst>
                                  <p:cond delay="6850"/>
                                </p:stCondLst>
                                <p:childTnLst>
                                  <p:par>
                                    <p:cTn id="102" presetID="2" presetClass="entr" presetSubtype="4" decel="100000" fill="hold" nodeType="afterEffect">
                                      <p:stCondLst>
                                        <p:cond delay="0"/>
                                      </p:stCondLst>
                                      <p:childTnLst>
                                        <p:set>
                                          <p:cBhvr>
                                            <p:cTn id="103" dur="1" fill="hold">
                                              <p:stCondLst>
                                                <p:cond delay="0"/>
                                              </p:stCondLst>
                                            </p:cTn>
                                            <p:tgtEl>
                                              <p:spTgt spid="28"/>
                                            </p:tgtEl>
                                            <p:attrNameLst>
                                              <p:attrName>style.visibility</p:attrName>
                                            </p:attrNameLst>
                                          </p:cBhvr>
                                          <p:to>
                                            <p:strVal val="visible"/>
                                          </p:to>
                                        </p:set>
                                        <p:anim calcmode="lin" valueType="num">
                                          <p:cBhvr additive="base">
                                            <p:cTn id="104" dur="500" fill="hold"/>
                                            <p:tgtEl>
                                              <p:spTgt spid="28"/>
                                            </p:tgtEl>
                                            <p:attrNameLst>
                                              <p:attrName>ppt_x</p:attrName>
                                            </p:attrNameLst>
                                          </p:cBhvr>
                                          <p:tavLst>
                                            <p:tav tm="0">
                                              <p:val>
                                                <p:strVal val="#ppt_x"/>
                                              </p:val>
                                            </p:tav>
                                            <p:tav tm="100000">
                                              <p:val>
                                                <p:strVal val="#ppt_x"/>
                                              </p:val>
                                            </p:tav>
                                          </p:tavLst>
                                        </p:anim>
                                        <p:anim calcmode="lin" valueType="num">
                                          <p:cBhvr additive="base">
                                            <p:cTn id="105" dur="500" fill="hold"/>
                                            <p:tgtEl>
                                              <p:spTgt spid="28"/>
                                            </p:tgtEl>
                                            <p:attrNameLst>
                                              <p:attrName>ppt_y</p:attrName>
                                            </p:attrNameLst>
                                          </p:cBhvr>
                                          <p:tavLst>
                                            <p:tav tm="0">
                                              <p:val>
                                                <p:strVal val="1+#ppt_h/2"/>
                                              </p:val>
                                            </p:tav>
                                            <p:tav tm="100000">
                                              <p:val>
                                                <p:strVal val="#ppt_y"/>
                                              </p:val>
                                            </p:tav>
                                          </p:tavLst>
                                        </p:anim>
                                      </p:childTnLst>
                                    </p:cTn>
                                  </p:par>
                                </p:childTnLst>
                              </p:cTn>
                            </p:par>
                            <p:par>
                              <p:cTn id="106" fill="hold">
                                <p:stCondLst>
                                  <p:cond delay="7350"/>
                                </p:stCondLst>
                                <p:childTnLst>
                                  <p:par>
                                    <p:cTn id="107" presetID="2" presetClass="entr" presetSubtype="4" decel="100000" fill="hold" nodeType="after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ppt_x"/>
                                              </p:val>
                                            </p:tav>
                                            <p:tav tm="100000">
                                              <p:val>
                                                <p:strVal val="#ppt_x"/>
                                              </p:val>
                                            </p:tav>
                                          </p:tavLst>
                                        </p:anim>
                                        <p:anim calcmode="lin" valueType="num">
                                          <p:cBhvr additive="base">
                                            <p:cTn id="11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2" presetClass="entr" presetSubtype="4" accel="50000" decel="5000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par>
                              <p:cTn id="37" fill="hold">
                                <p:stCondLst>
                                  <p:cond delay="2350"/>
                                </p:stCondLst>
                                <p:childTnLst>
                                  <p:par>
                                    <p:cTn id="38" presetID="53"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2850"/>
                                </p:stCondLst>
                                <p:childTnLst>
                                  <p:par>
                                    <p:cTn id="44" presetID="53"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2" presetClass="entr" presetSubtype="1" accel="50000" decel="5000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0-#ppt_h/2"/>
                                              </p:val>
                                            </p:tav>
                                            <p:tav tm="100000">
                                              <p:val>
                                                <p:strVal val="#ppt_y"/>
                                              </p:val>
                                            </p:tav>
                                          </p:tavLst>
                                        </p:anim>
                                      </p:childTnLst>
                                    </p:cTn>
                                  </p:par>
                                </p:childTnLst>
                              </p:cTn>
                            </p:par>
                            <p:par>
                              <p:cTn id="53" fill="hold">
                                <p:stCondLst>
                                  <p:cond delay="3350"/>
                                </p:stCondLst>
                                <p:childTnLst>
                                  <p:par>
                                    <p:cTn id="54" presetID="53"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3850"/>
                                </p:stCondLst>
                                <p:childTnLst>
                                  <p:par>
                                    <p:cTn id="60" presetID="53"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2" presetClass="entr" presetSubtype="4" accel="50000" decel="5000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4350"/>
                                </p:stCondLst>
                                <p:childTnLst>
                                  <p:par>
                                    <p:cTn id="70" presetID="53"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par>
                              <p:cTn id="75" fill="hold">
                                <p:stCondLst>
                                  <p:cond delay="4850"/>
                                </p:stCondLst>
                                <p:childTnLst>
                                  <p:par>
                                    <p:cTn id="76" presetID="53"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par>
                                    <p:cTn id="81" presetID="2" presetClass="entr" presetSubtype="1" accel="50000" decel="5000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ppt_x"/>
                                              </p:val>
                                            </p:tav>
                                            <p:tav tm="100000">
                                              <p:val>
                                                <p:strVal val="#ppt_x"/>
                                              </p:val>
                                            </p:tav>
                                          </p:tavLst>
                                        </p:anim>
                                        <p:anim calcmode="lin" valueType="num">
                                          <p:cBhvr additive="base">
                                            <p:cTn id="84" dur="500" fill="hold"/>
                                            <p:tgtEl>
                                              <p:spTgt spid="10"/>
                                            </p:tgtEl>
                                            <p:attrNameLst>
                                              <p:attrName>ppt_y</p:attrName>
                                            </p:attrNameLst>
                                          </p:cBhvr>
                                          <p:tavLst>
                                            <p:tav tm="0">
                                              <p:val>
                                                <p:strVal val="0-#ppt_h/2"/>
                                              </p:val>
                                            </p:tav>
                                            <p:tav tm="100000">
                                              <p:val>
                                                <p:strVal val="#ppt_y"/>
                                              </p:val>
                                            </p:tav>
                                          </p:tavLst>
                                        </p:anim>
                                      </p:childTnLst>
                                    </p:cTn>
                                  </p:par>
                                </p:childTnLst>
                              </p:cTn>
                            </p:par>
                            <p:par>
                              <p:cTn id="85" fill="hold">
                                <p:stCondLst>
                                  <p:cond delay="5350"/>
                                </p:stCondLst>
                                <p:childTnLst>
                                  <p:par>
                                    <p:cTn id="86" presetID="53"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Effect transition="in" filter="fade">
                                          <p:cBhvr>
                                            <p:cTn id="90" dur="500"/>
                                            <p:tgtEl>
                                              <p:spTgt spid="18"/>
                                            </p:tgtEl>
                                          </p:cBhvr>
                                        </p:animEffect>
                                      </p:childTnLst>
                                    </p:cTn>
                                  </p:par>
                                </p:childTnLst>
                              </p:cTn>
                            </p:par>
                            <p:par>
                              <p:cTn id="91" fill="hold">
                                <p:stCondLst>
                                  <p:cond delay="5850"/>
                                </p:stCondLst>
                                <p:childTnLst>
                                  <p:par>
                                    <p:cTn id="92" presetID="2" presetClass="entr" presetSubtype="4" decel="100000"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fill="hold"/>
                                            <p:tgtEl>
                                              <p:spTgt spid="22"/>
                                            </p:tgtEl>
                                            <p:attrNameLst>
                                              <p:attrName>ppt_x</p:attrName>
                                            </p:attrNameLst>
                                          </p:cBhvr>
                                          <p:tavLst>
                                            <p:tav tm="0">
                                              <p:val>
                                                <p:strVal val="#ppt_x"/>
                                              </p:val>
                                            </p:tav>
                                            <p:tav tm="100000">
                                              <p:val>
                                                <p:strVal val="#ppt_x"/>
                                              </p:val>
                                            </p:tav>
                                          </p:tavLst>
                                        </p:anim>
                                        <p:anim calcmode="lin" valueType="num">
                                          <p:cBhvr additive="base">
                                            <p:cTn id="95" dur="500" fill="hold"/>
                                            <p:tgtEl>
                                              <p:spTgt spid="22"/>
                                            </p:tgtEl>
                                            <p:attrNameLst>
                                              <p:attrName>ppt_y</p:attrName>
                                            </p:attrNameLst>
                                          </p:cBhvr>
                                          <p:tavLst>
                                            <p:tav tm="0">
                                              <p:val>
                                                <p:strVal val="1+#ppt_h/2"/>
                                              </p:val>
                                            </p:tav>
                                            <p:tav tm="100000">
                                              <p:val>
                                                <p:strVal val="#ppt_y"/>
                                              </p:val>
                                            </p:tav>
                                          </p:tavLst>
                                        </p:anim>
                                      </p:childTnLst>
                                    </p:cTn>
                                  </p:par>
                                </p:childTnLst>
                              </p:cTn>
                            </p:par>
                            <p:par>
                              <p:cTn id="96" fill="hold">
                                <p:stCondLst>
                                  <p:cond delay="6350"/>
                                </p:stCondLst>
                                <p:childTnLst>
                                  <p:par>
                                    <p:cTn id="97" presetID="2" presetClass="entr" presetSubtype="4" decel="100000" fill="hold" nodeType="after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ppt_x"/>
                                              </p:val>
                                            </p:tav>
                                            <p:tav tm="100000">
                                              <p:val>
                                                <p:strVal val="#ppt_x"/>
                                              </p:val>
                                            </p:tav>
                                          </p:tavLst>
                                        </p:anim>
                                        <p:anim calcmode="lin" valueType="num">
                                          <p:cBhvr additive="base">
                                            <p:cTn id="100" dur="500" fill="hold"/>
                                            <p:tgtEl>
                                              <p:spTgt spid="25"/>
                                            </p:tgtEl>
                                            <p:attrNameLst>
                                              <p:attrName>ppt_y</p:attrName>
                                            </p:attrNameLst>
                                          </p:cBhvr>
                                          <p:tavLst>
                                            <p:tav tm="0">
                                              <p:val>
                                                <p:strVal val="1+#ppt_h/2"/>
                                              </p:val>
                                            </p:tav>
                                            <p:tav tm="100000">
                                              <p:val>
                                                <p:strVal val="#ppt_y"/>
                                              </p:val>
                                            </p:tav>
                                          </p:tavLst>
                                        </p:anim>
                                      </p:childTnLst>
                                    </p:cTn>
                                  </p:par>
                                </p:childTnLst>
                              </p:cTn>
                            </p:par>
                            <p:par>
                              <p:cTn id="101" fill="hold">
                                <p:stCondLst>
                                  <p:cond delay="6850"/>
                                </p:stCondLst>
                                <p:childTnLst>
                                  <p:par>
                                    <p:cTn id="102" presetID="2" presetClass="entr" presetSubtype="4" decel="100000" fill="hold" nodeType="afterEffect">
                                      <p:stCondLst>
                                        <p:cond delay="0"/>
                                      </p:stCondLst>
                                      <p:childTnLst>
                                        <p:set>
                                          <p:cBhvr>
                                            <p:cTn id="103" dur="1" fill="hold">
                                              <p:stCondLst>
                                                <p:cond delay="0"/>
                                              </p:stCondLst>
                                            </p:cTn>
                                            <p:tgtEl>
                                              <p:spTgt spid="28"/>
                                            </p:tgtEl>
                                            <p:attrNameLst>
                                              <p:attrName>style.visibility</p:attrName>
                                            </p:attrNameLst>
                                          </p:cBhvr>
                                          <p:to>
                                            <p:strVal val="visible"/>
                                          </p:to>
                                        </p:set>
                                        <p:anim calcmode="lin" valueType="num">
                                          <p:cBhvr additive="base">
                                            <p:cTn id="104" dur="500" fill="hold"/>
                                            <p:tgtEl>
                                              <p:spTgt spid="28"/>
                                            </p:tgtEl>
                                            <p:attrNameLst>
                                              <p:attrName>ppt_x</p:attrName>
                                            </p:attrNameLst>
                                          </p:cBhvr>
                                          <p:tavLst>
                                            <p:tav tm="0">
                                              <p:val>
                                                <p:strVal val="#ppt_x"/>
                                              </p:val>
                                            </p:tav>
                                            <p:tav tm="100000">
                                              <p:val>
                                                <p:strVal val="#ppt_x"/>
                                              </p:val>
                                            </p:tav>
                                          </p:tavLst>
                                        </p:anim>
                                        <p:anim calcmode="lin" valueType="num">
                                          <p:cBhvr additive="base">
                                            <p:cTn id="105" dur="500" fill="hold"/>
                                            <p:tgtEl>
                                              <p:spTgt spid="28"/>
                                            </p:tgtEl>
                                            <p:attrNameLst>
                                              <p:attrName>ppt_y</p:attrName>
                                            </p:attrNameLst>
                                          </p:cBhvr>
                                          <p:tavLst>
                                            <p:tav tm="0">
                                              <p:val>
                                                <p:strVal val="1+#ppt_h/2"/>
                                              </p:val>
                                            </p:tav>
                                            <p:tav tm="100000">
                                              <p:val>
                                                <p:strVal val="#ppt_y"/>
                                              </p:val>
                                            </p:tav>
                                          </p:tavLst>
                                        </p:anim>
                                      </p:childTnLst>
                                    </p:cTn>
                                  </p:par>
                                </p:childTnLst>
                              </p:cTn>
                            </p:par>
                            <p:par>
                              <p:cTn id="106" fill="hold">
                                <p:stCondLst>
                                  <p:cond delay="7350"/>
                                </p:stCondLst>
                                <p:childTnLst>
                                  <p:par>
                                    <p:cTn id="107" presetID="2" presetClass="entr" presetSubtype="4" decel="100000" fill="hold" nodeType="after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ppt_x"/>
                                              </p:val>
                                            </p:tav>
                                            <p:tav tm="100000">
                                              <p:val>
                                                <p:strVal val="#ppt_x"/>
                                              </p:val>
                                            </p:tav>
                                          </p:tavLst>
                                        </p:anim>
                                        <p:anim calcmode="lin" valueType="num">
                                          <p:cBhvr additive="base">
                                            <p:cTn id="11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等腰三角形 25"/>
          <p:cNvSpPr/>
          <p:nvPr/>
        </p:nvSpPr>
        <p:spPr>
          <a:xfrm rot="10800000">
            <a:off x="-609052" y="-173028"/>
            <a:ext cx="6760947" cy="3180818"/>
          </a:xfrm>
          <a:prstGeom prst="triangle">
            <a:avLst/>
          </a:prstGeom>
          <a:noFill/>
          <a:ln>
            <a:solidFill>
              <a:srgbClr val="028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1373126" y="-13823"/>
            <a:ext cx="6760947" cy="3180818"/>
          </a:xfrm>
          <a:prstGeom prst="triangle">
            <a:avLst/>
          </a:prstGeom>
          <a:blipFill dpi="0" rotWithShape="0">
            <a:blip r:embed="rId5"/>
            <a:srcRect/>
            <a:stretch>
              <a:fillRect l="-11064" t="-52863" r="-41070" b="-62742"/>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27" name="文本框 26"/>
          <p:cNvSpPr txBox="1"/>
          <p:nvPr>
            <p:custDataLst>
              <p:tags r:id="rId1"/>
            </p:custDataLst>
          </p:nvPr>
        </p:nvSpPr>
        <p:spPr>
          <a:xfrm>
            <a:off x="6470499" y="132276"/>
            <a:ext cx="4326826" cy="2646878"/>
          </a:xfrm>
          <a:prstGeom prst="rect">
            <a:avLst/>
          </a:prstGeom>
          <a:noFill/>
        </p:spPr>
        <p:txBody>
          <a:bodyPr vert="horz" wrap="none" rtlCol="0">
            <a:spAutoFit/>
          </a:bodyPr>
          <a:lstStyle>
            <a:defPPr>
              <a:defRPr lang="zh-CN"/>
            </a:defPPr>
            <a:lvl1pPr algn="ctr">
              <a:defRPr sz="16600" b="1">
                <a:ln>
                  <a:gradFill>
                    <a:gsLst>
                      <a:gs pos="0">
                        <a:schemeClr val="accent1">
                          <a:lumMod val="5000"/>
                          <a:lumOff val="95000"/>
                          <a:alpha val="0"/>
                        </a:schemeClr>
                      </a:gs>
                      <a:gs pos="56000">
                        <a:schemeClr val="bg1"/>
                      </a:gs>
                      <a:gs pos="100000">
                        <a:schemeClr val="bg1">
                          <a:alpha val="0"/>
                        </a:schemeClr>
                      </a:gs>
                    </a:gsLst>
                    <a:lin ang="7200000" scaled="0"/>
                  </a:gradFill>
                </a:ln>
                <a:solidFill>
                  <a:srgbClr val="00518E"/>
                </a:solidFill>
                <a:latin typeface="Agency FB" panose="020B0503020202020204" pitchFamily="34" charset="0"/>
              </a:defRPr>
            </a:lvl1pPr>
          </a:lstStyle>
          <a:p>
            <a:r>
              <a:rPr lang="en-US" altLang="zh-CN" dirty="0">
                <a:solidFill>
                  <a:srgbClr val="028C7D"/>
                </a:solidFill>
                <a:effectLst>
                  <a:outerShdw blurRad="38100" dist="38100" dir="2700000" algn="tl">
                    <a:srgbClr val="000000">
                      <a:alpha val="43137"/>
                    </a:srgbClr>
                  </a:outerShdw>
                </a:effectLst>
              </a:rPr>
              <a:t>C</a:t>
            </a:r>
            <a:r>
              <a:rPr lang="en-US" altLang="zh-CN" sz="8000" dirty="0">
                <a:solidFill>
                  <a:srgbClr val="028C7D"/>
                </a:solidFill>
                <a:effectLst>
                  <a:outerShdw blurRad="38100" dist="38100" dir="2700000" algn="tl">
                    <a:srgbClr val="000000">
                      <a:alpha val="43137"/>
                    </a:srgbClr>
                  </a:outerShdw>
                </a:effectLst>
              </a:rPr>
              <a:t>ONTENTS</a:t>
            </a:r>
            <a:endParaRPr lang="zh-CN" altLang="en-US" sz="8000" dirty="0">
              <a:solidFill>
                <a:srgbClr val="028C7D"/>
              </a:solidFill>
              <a:effectLst>
                <a:outerShdw blurRad="38100" dist="38100" dir="2700000" algn="tl">
                  <a:srgbClr val="000000">
                    <a:alpha val="43137"/>
                  </a:srgbClr>
                </a:outerShdw>
              </a:effectLst>
            </a:endParaRPr>
          </a:p>
        </p:txBody>
      </p:sp>
      <p:sp>
        <p:nvSpPr>
          <p:cNvPr id="28" name="文本框 103"/>
          <p:cNvSpPr txBox="1">
            <a:spLocks noChangeArrowheads="1"/>
          </p:cNvSpPr>
          <p:nvPr>
            <p:custDataLst>
              <p:tags r:id="rId2"/>
            </p:custDataLst>
          </p:nvPr>
        </p:nvSpPr>
        <p:spPr bwMode="auto">
          <a:xfrm>
            <a:off x="8064319" y="256669"/>
            <a:ext cx="237581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6600" spc="300" dirty="0">
                <a:solidFill>
                  <a:srgbClr val="028C7D"/>
                </a:solidFill>
                <a:latin typeface="迷你简菱心" panose="02010609000101010101" pitchFamily="49" charset="-122"/>
                <a:ea typeface="迷你简菱心" panose="02010609000101010101" pitchFamily="49" charset="-122"/>
              </a:rPr>
              <a:t>目录</a:t>
            </a:r>
          </a:p>
        </p:txBody>
      </p:sp>
      <p:grpSp>
        <p:nvGrpSpPr>
          <p:cNvPr id="29" name="组合 28"/>
          <p:cNvGrpSpPr/>
          <p:nvPr/>
        </p:nvGrpSpPr>
        <p:grpSpPr>
          <a:xfrm>
            <a:off x="2906446" y="3878103"/>
            <a:ext cx="3380311" cy="759455"/>
            <a:chOff x="2234320" y="2752272"/>
            <a:chExt cx="3380311" cy="759455"/>
          </a:xfrm>
        </p:grpSpPr>
        <p:sp>
          <p:nvSpPr>
            <p:cNvPr id="30" name="矩形 29"/>
            <p:cNvSpPr/>
            <p:nvPr/>
          </p:nvSpPr>
          <p:spPr>
            <a:xfrm>
              <a:off x="3008487" y="2752272"/>
              <a:ext cx="2016224" cy="461665"/>
            </a:xfrm>
            <a:prstGeom prst="rect">
              <a:avLst/>
            </a:prstGeom>
          </p:spPr>
          <p:txBody>
            <a:bodyPr vert="horz" wrap="square">
              <a:spAutoFit/>
            </a:bodyPr>
            <a:lstStyle/>
            <a:p>
              <a:r>
                <a:rPr lang="zh-CN" altLang="en-US" sz="2400" dirty="0">
                  <a:solidFill>
                    <a:srgbClr val="028C7D"/>
                  </a:solidFill>
                  <a:latin typeface="方正尚酷简体" panose="03000509000000000000" pitchFamily="65" charset="-122"/>
                  <a:ea typeface="方正尚酷简体" panose="03000509000000000000" pitchFamily="65" charset="-122"/>
                  <a:cs typeface="Andalus" pitchFamily="18" charset="-78"/>
                </a:rPr>
                <a:t>此处添加标题</a:t>
              </a:r>
            </a:p>
          </p:txBody>
        </p:sp>
        <p:sp>
          <p:nvSpPr>
            <p:cNvPr id="31" name="椭圆 30"/>
            <p:cNvSpPr/>
            <p:nvPr/>
          </p:nvSpPr>
          <p:spPr>
            <a:xfrm>
              <a:off x="2234320" y="2830681"/>
              <a:ext cx="622497" cy="622497"/>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2" name="矩形 31"/>
            <p:cNvSpPr/>
            <p:nvPr/>
          </p:nvSpPr>
          <p:spPr>
            <a:xfrm>
              <a:off x="2367462" y="2940211"/>
              <a:ext cx="348172" cy="400110"/>
            </a:xfrm>
            <a:prstGeom prst="rect">
              <a:avLst/>
            </a:prstGeom>
          </p:spPr>
          <p:txBody>
            <a:bodyPr wrap="none">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cs typeface="Andalus" pitchFamily="18" charset="-78"/>
                </a:rPr>
                <a:t>01</a:t>
              </a:r>
              <a:endParaRPr lang="zh-CN" altLang="en-US" sz="2000" dirty="0">
                <a:solidFill>
                  <a:schemeClr val="bg1"/>
                </a:solidFill>
                <a:latin typeface="Agency FB" panose="020B0503020202020204" pitchFamily="34" charset="0"/>
                <a:ea typeface="微软雅黑" panose="020B0503020204020204" pitchFamily="34" charset="-122"/>
                <a:cs typeface="Andalus" pitchFamily="18" charset="-78"/>
              </a:endParaRPr>
            </a:p>
          </p:txBody>
        </p:sp>
        <p:sp>
          <p:nvSpPr>
            <p:cNvPr id="33" name="Footer Text"/>
            <p:cNvSpPr txBox="1"/>
            <p:nvPr/>
          </p:nvSpPr>
          <p:spPr>
            <a:xfrm flipH="1">
              <a:off x="3094351" y="3216261"/>
              <a:ext cx="2520280" cy="295466"/>
            </a:xfrm>
            <a:prstGeom prst="rect">
              <a:avLst/>
            </a:prstGeom>
            <a:noFill/>
          </p:spPr>
          <p:txBody>
            <a:bodyPr wrap="square" lIns="0" tIns="0" rIns="0" bIns="0" rtlCol="0">
              <a:spAutoFit/>
            </a:bodyPr>
            <a:lstStyle/>
            <a:p>
              <a:pPr defTabSz="1116686">
                <a:lnSpc>
                  <a:spcPct val="120000"/>
                </a:lnSpc>
                <a:defRPr/>
              </a:pPr>
              <a:r>
                <a:rPr lang="en-US" altLang="zh-CN" sz="800" dirty="0">
                  <a:latin typeface="微软雅黑 Light" panose="020B0502040204020203" pitchFamily="34" charset="-122"/>
                  <a:ea typeface="微软雅黑 Light" panose="020B0502040204020203" pitchFamily="34" charset="-122"/>
                  <a:cs typeface="+mn-ea"/>
                  <a:sym typeface="Arial" panose="020B0604020202020204" pitchFamily="34" charset="0"/>
                </a:rPr>
                <a:t>Please replace text, click add relevant headline, modify the text content, also Please replace text</a:t>
              </a:r>
            </a:p>
          </p:txBody>
        </p:sp>
      </p:grpSp>
      <p:grpSp>
        <p:nvGrpSpPr>
          <p:cNvPr id="50" name="组合 49"/>
          <p:cNvGrpSpPr/>
          <p:nvPr/>
        </p:nvGrpSpPr>
        <p:grpSpPr>
          <a:xfrm>
            <a:off x="7562068" y="3878103"/>
            <a:ext cx="3380311" cy="759455"/>
            <a:chOff x="2234320" y="2752272"/>
            <a:chExt cx="3380311" cy="759455"/>
          </a:xfrm>
        </p:grpSpPr>
        <p:sp>
          <p:nvSpPr>
            <p:cNvPr id="51" name="矩形 50"/>
            <p:cNvSpPr/>
            <p:nvPr/>
          </p:nvSpPr>
          <p:spPr>
            <a:xfrm>
              <a:off x="3008487" y="2752272"/>
              <a:ext cx="2016224" cy="461665"/>
            </a:xfrm>
            <a:prstGeom prst="rect">
              <a:avLst/>
            </a:prstGeom>
          </p:spPr>
          <p:txBody>
            <a:bodyPr vert="horz" wrap="square">
              <a:spAutoFit/>
            </a:bodyPr>
            <a:lstStyle/>
            <a:p>
              <a:r>
                <a:rPr lang="zh-CN" altLang="en-US" sz="2400" dirty="0">
                  <a:solidFill>
                    <a:srgbClr val="028C7D"/>
                  </a:solidFill>
                  <a:latin typeface="方正尚酷简体" panose="03000509000000000000" pitchFamily="65" charset="-122"/>
                  <a:ea typeface="方正尚酷简体" panose="03000509000000000000" pitchFamily="65" charset="-122"/>
                  <a:cs typeface="Andalus" pitchFamily="18" charset="-78"/>
                </a:rPr>
                <a:t>此处添加标题</a:t>
              </a:r>
            </a:p>
          </p:txBody>
        </p:sp>
        <p:sp>
          <p:nvSpPr>
            <p:cNvPr id="52" name="椭圆 51"/>
            <p:cNvSpPr/>
            <p:nvPr/>
          </p:nvSpPr>
          <p:spPr>
            <a:xfrm>
              <a:off x="2234320" y="2830681"/>
              <a:ext cx="622497" cy="622497"/>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53" name="矩形 52"/>
            <p:cNvSpPr/>
            <p:nvPr/>
          </p:nvSpPr>
          <p:spPr>
            <a:xfrm>
              <a:off x="2344218" y="2940211"/>
              <a:ext cx="394660" cy="400110"/>
            </a:xfrm>
            <a:prstGeom prst="rect">
              <a:avLst/>
            </a:prstGeom>
          </p:spPr>
          <p:txBody>
            <a:bodyPr wrap="none">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cs typeface="Andalus" pitchFamily="18" charset="-78"/>
                </a:rPr>
                <a:t>02</a:t>
              </a:r>
              <a:endParaRPr lang="zh-CN" altLang="en-US" sz="2000" dirty="0">
                <a:solidFill>
                  <a:schemeClr val="bg1"/>
                </a:solidFill>
                <a:latin typeface="Agency FB" panose="020B0503020202020204" pitchFamily="34" charset="0"/>
                <a:ea typeface="微软雅黑" panose="020B0503020204020204" pitchFamily="34" charset="-122"/>
                <a:cs typeface="Andalus" pitchFamily="18" charset="-78"/>
              </a:endParaRPr>
            </a:p>
          </p:txBody>
        </p:sp>
        <p:sp>
          <p:nvSpPr>
            <p:cNvPr id="54" name="Footer Text"/>
            <p:cNvSpPr txBox="1"/>
            <p:nvPr/>
          </p:nvSpPr>
          <p:spPr>
            <a:xfrm flipH="1">
              <a:off x="3094351" y="3216261"/>
              <a:ext cx="2520280" cy="295466"/>
            </a:xfrm>
            <a:prstGeom prst="rect">
              <a:avLst/>
            </a:prstGeom>
            <a:noFill/>
          </p:spPr>
          <p:txBody>
            <a:bodyPr wrap="square" lIns="0" tIns="0" rIns="0" bIns="0" rtlCol="0">
              <a:spAutoFit/>
            </a:bodyPr>
            <a:lstStyle/>
            <a:p>
              <a:pPr defTabSz="1116686">
                <a:lnSpc>
                  <a:spcPct val="120000"/>
                </a:lnSpc>
                <a:defRPr/>
              </a:pPr>
              <a:r>
                <a:rPr lang="en-US" altLang="zh-CN" sz="800" dirty="0">
                  <a:latin typeface="微软雅黑 Light" panose="020B0502040204020203" pitchFamily="34" charset="-122"/>
                  <a:ea typeface="微软雅黑 Light" panose="020B0502040204020203" pitchFamily="34" charset="-122"/>
                  <a:cs typeface="+mn-ea"/>
                  <a:sym typeface="Arial" panose="020B0604020202020204" pitchFamily="34" charset="0"/>
                </a:rPr>
                <a:t>Please replace text, click add relevant headline, modify the text content, also Please replace text</a:t>
              </a:r>
            </a:p>
          </p:txBody>
        </p:sp>
      </p:grpSp>
      <p:grpSp>
        <p:nvGrpSpPr>
          <p:cNvPr id="55" name="组合 54"/>
          <p:cNvGrpSpPr/>
          <p:nvPr/>
        </p:nvGrpSpPr>
        <p:grpSpPr>
          <a:xfrm>
            <a:off x="2906446" y="5434591"/>
            <a:ext cx="3380311" cy="759455"/>
            <a:chOff x="2234320" y="2752272"/>
            <a:chExt cx="3380311" cy="759455"/>
          </a:xfrm>
        </p:grpSpPr>
        <p:sp>
          <p:nvSpPr>
            <p:cNvPr id="56" name="矩形 55"/>
            <p:cNvSpPr/>
            <p:nvPr/>
          </p:nvSpPr>
          <p:spPr>
            <a:xfrm>
              <a:off x="3008487" y="2752272"/>
              <a:ext cx="2016224" cy="461665"/>
            </a:xfrm>
            <a:prstGeom prst="rect">
              <a:avLst/>
            </a:prstGeom>
          </p:spPr>
          <p:txBody>
            <a:bodyPr vert="horz" wrap="square">
              <a:spAutoFit/>
            </a:bodyPr>
            <a:lstStyle/>
            <a:p>
              <a:r>
                <a:rPr lang="zh-CN" altLang="en-US" sz="2400" dirty="0">
                  <a:solidFill>
                    <a:srgbClr val="028C7D"/>
                  </a:solidFill>
                  <a:latin typeface="方正尚酷简体" panose="03000509000000000000" pitchFamily="65" charset="-122"/>
                  <a:ea typeface="方正尚酷简体" panose="03000509000000000000" pitchFamily="65" charset="-122"/>
                  <a:cs typeface="Andalus" pitchFamily="18" charset="-78"/>
                </a:rPr>
                <a:t>此处添加标题</a:t>
              </a:r>
            </a:p>
          </p:txBody>
        </p:sp>
        <p:sp>
          <p:nvSpPr>
            <p:cNvPr id="57" name="椭圆 56"/>
            <p:cNvSpPr/>
            <p:nvPr/>
          </p:nvSpPr>
          <p:spPr>
            <a:xfrm>
              <a:off x="2234320" y="2830681"/>
              <a:ext cx="622497" cy="622497"/>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58" name="矩形 57"/>
            <p:cNvSpPr/>
            <p:nvPr/>
          </p:nvSpPr>
          <p:spPr>
            <a:xfrm>
              <a:off x="2339409" y="2940211"/>
              <a:ext cx="404278" cy="400110"/>
            </a:xfrm>
            <a:prstGeom prst="rect">
              <a:avLst/>
            </a:prstGeom>
          </p:spPr>
          <p:txBody>
            <a:bodyPr wrap="none">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cs typeface="Andalus" pitchFamily="18" charset="-78"/>
                </a:rPr>
                <a:t>03</a:t>
              </a:r>
              <a:endParaRPr lang="zh-CN" altLang="en-US" sz="2000" dirty="0">
                <a:solidFill>
                  <a:schemeClr val="bg1"/>
                </a:solidFill>
                <a:latin typeface="Agency FB" panose="020B0503020202020204" pitchFamily="34" charset="0"/>
                <a:ea typeface="微软雅黑" panose="020B0503020204020204" pitchFamily="34" charset="-122"/>
                <a:cs typeface="Andalus" pitchFamily="18" charset="-78"/>
              </a:endParaRPr>
            </a:p>
          </p:txBody>
        </p:sp>
        <p:sp>
          <p:nvSpPr>
            <p:cNvPr id="59" name="Footer Text"/>
            <p:cNvSpPr txBox="1"/>
            <p:nvPr/>
          </p:nvSpPr>
          <p:spPr>
            <a:xfrm flipH="1">
              <a:off x="3094351" y="3216261"/>
              <a:ext cx="2520280" cy="295466"/>
            </a:xfrm>
            <a:prstGeom prst="rect">
              <a:avLst/>
            </a:prstGeom>
            <a:noFill/>
          </p:spPr>
          <p:txBody>
            <a:bodyPr wrap="square" lIns="0" tIns="0" rIns="0" bIns="0" rtlCol="0">
              <a:spAutoFit/>
            </a:bodyPr>
            <a:lstStyle/>
            <a:p>
              <a:pPr defTabSz="1116686">
                <a:lnSpc>
                  <a:spcPct val="120000"/>
                </a:lnSpc>
                <a:defRPr/>
              </a:pPr>
              <a:r>
                <a:rPr lang="en-US" altLang="zh-CN" sz="800" dirty="0">
                  <a:latin typeface="微软雅黑 Light" panose="020B0502040204020203" pitchFamily="34" charset="-122"/>
                  <a:ea typeface="微软雅黑 Light" panose="020B0502040204020203" pitchFamily="34" charset="-122"/>
                  <a:cs typeface="+mn-ea"/>
                  <a:sym typeface="Arial" panose="020B0604020202020204" pitchFamily="34" charset="0"/>
                </a:rPr>
                <a:t>Please replace text, click add relevant headline, modify the text content, also Please replace text</a:t>
              </a:r>
            </a:p>
          </p:txBody>
        </p:sp>
      </p:grpSp>
      <p:grpSp>
        <p:nvGrpSpPr>
          <p:cNvPr id="60" name="组合 59"/>
          <p:cNvGrpSpPr/>
          <p:nvPr/>
        </p:nvGrpSpPr>
        <p:grpSpPr>
          <a:xfrm>
            <a:off x="7562068" y="5434591"/>
            <a:ext cx="3380311" cy="759455"/>
            <a:chOff x="2234320" y="2752272"/>
            <a:chExt cx="3380311" cy="759455"/>
          </a:xfrm>
        </p:grpSpPr>
        <p:sp>
          <p:nvSpPr>
            <p:cNvPr id="61" name="矩形 60"/>
            <p:cNvSpPr/>
            <p:nvPr/>
          </p:nvSpPr>
          <p:spPr>
            <a:xfrm>
              <a:off x="3008487" y="2752272"/>
              <a:ext cx="2016224" cy="461665"/>
            </a:xfrm>
            <a:prstGeom prst="rect">
              <a:avLst/>
            </a:prstGeom>
          </p:spPr>
          <p:txBody>
            <a:bodyPr vert="horz" wrap="square">
              <a:spAutoFit/>
            </a:bodyPr>
            <a:lstStyle/>
            <a:p>
              <a:r>
                <a:rPr lang="zh-CN" altLang="en-US" sz="2400" dirty="0">
                  <a:solidFill>
                    <a:srgbClr val="028C7D"/>
                  </a:solidFill>
                  <a:latin typeface="方正尚酷简体" panose="03000509000000000000" pitchFamily="65" charset="-122"/>
                  <a:ea typeface="方正尚酷简体" panose="03000509000000000000" pitchFamily="65" charset="-122"/>
                  <a:cs typeface="Andalus" pitchFamily="18" charset="-78"/>
                </a:rPr>
                <a:t>此处添加标题</a:t>
              </a:r>
            </a:p>
          </p:txBody>
        </p:sp>
        <p:sp>
          <p:nvSpPr>
            <p:cNvPr id="62" name="椭圆 61"/>
            <p:cNvSpPr/>
            <p:nvPr/>
          </p:nvSpPr>
          <p:spPr>
            <a:xfrm>
              <a:off x="2234320" y="2830681"/>
              <a:ext cx="622497" cy="622497"/>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63" name="矩形 62"/>
            <p:cNvSpPr/>
            <p:nvPr/>
          </p:nvSpPr>
          <p:spPr>
            <a:xfrm>
              <a:off x="2345020" y="2940211"/>
              <a:ext cx="393056" cy="400110"/>
            </a:xfrm>
            <a:prstGeom prst="rect">
              <a:avLst/>
            </a:prstGeom>
          </p:spPr>
          <p:txBody>
            <a:bodyPr wrap="none">
              <a:spAutoFit/>
            </a:bodyPr>
            <a:lstStyle/>
            <a:p>
              <a:pPr algn="ctr"/>
              <a:r>
                <a:rPr lang="en-US" altLang="zh-CN" sz="2000" dirty="0">
                  <a:solidFill>
                    <a:schemeClr val="bg1"/>
                  </a:solidFill>
                  <a:latin typeface="Agency FB" panose="020B0503020202020204" pitchFamily="34" charset="0"/>
                  <a:ea typeface="微软雅黑" panose="020B0503020204020204" pitchFamily="34" charset="-122"/>
                  <a:cs typeface="Andalus" pitchFamily="18" charset="-78"/>
                </a:rPr>
                <a:t>04</a:t>
              </a:r>
              <a:endParaRPr lang="zh-CN" altLang="en-US" sz="2000" dirty="0">
                <a:solidFill>
                  <a:schemeClr val="bg1"/>
                </a:solidFill>
                <a:latin typeface="Agency FB" panose="020B0503020202020204" pitchFamily="34" charset="0"/>
                <a:ea typeface="微软雅黑" panose="020B0503020204020204" pitchFamily="34" charset="-122"/>
                <a:cs typeface="Andalus" pitchFamily="18" charset="-78"/>
              </a:endParaRPr>
            </a:p>
          </p:txBody>
        </p:sp>
        <p:sp>
          <p:nvSpPr>
            <p:cNvPr id="64" name="Footer Text"/>
            <p:cNvSpPr txBox="1"/>
            <p:nvPr/>
          </p:nvSpPr>
          <p:spPr>
            <a:xfrm flipH="1">
              <a:off x="3094351" y="3216261"/>
              <a:ext cx="2520280" cy="295466"/>
            </a:xfrm>
            <a:prstGeom prst="rect">
              <a:avLst/>
            </a:prstGeom>
            <a:noFill/>
          </p:spPr>
          <p:txBody>
            <a:bodyPr wrap="square" lIns="0" tIns="0" rIns="0" bIns="0" rtlCol="0">
              <a:spAutoFit/>
            </a:bodyPr>
            <a:lstStyle/>
            <a:p>
              <a:pPr defTabSz="1116686">
                <a:lnSpc>
                  <a:spcPct val="120000"/>
                </a:lnSpc>
                <a:defRPr/>
              </a:pPr>
              <a:r>
                <a:rPr lang="en-US" altLang="zh-CN" sz="800" dirty="0">
                  <a:latin typeface="微软雅黑 Light" panose="020B0502040204020203" pitchFamily="34" charset="-122"/>
                  <a:ea typeface="微软雅黑 Light" panose="020B0502040204020203" pitchFamily="34" charset="-122"/>
                  <a:cs typeface="+mn-ea"/>
                  <a:sym typeface="Arial" panose="020B0604020202020204" pitchFamily="34" charset="0"/>
                </a:rPr>
                <a:t>Please replace text, click add relevant headline, modify the text content, also Please replace text</a:t>
              </a:r>
            </a:p>
          </p:txBody>
        </p:sp>
      </p:grpSp>
    </p:spTree>
    <p:extLst>
      <p:ext uri="{BB962C8B-B14F-4D97-AF65-F5344CB8AC3E}">
        <p14:creationId xmlns:p14="http://schemas.microsoft.com/office/powerpoint/2010/main" val="15950896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grpId="0" nodeType="afterEffect" p14:presetBounceEnd="30000">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14:bounceEnd="30000">
                                          <p:cBhvr additive="base">
                                            <p:cTn id="18" dur="750" fill="hold"/>
                                            <p:tgtEl>
                                              <p:spTgt spid="27"/>
                                            </p:tgtEl>
                                            <p:attrNameLst>
                                              <p:attrName>ppt_x</p:attrName>
                                            </p:attrNameLst>
                                          </p:cBhvr>
                                          <p:tavLst>
                                            <p:tav tm="0">
                                              <p:val>
                                                <p:strVal val="0-#ppt_w/2"/>
                                              </p:val>
                                            </p:tav>
                                            <p:tav tm="100000">
                                              <p:val>
                                                <p:strVal val="#ppt_x"/>
                                              </p:val>
                                            </p:tav>
                                          </p:tavLst>
                                        </p:anim>
                                        <p:anim calcmode="lin" valueType="num" p14:bounceEnd="30000">
                                          <p:cBhvr additive="base">
                                            <p:cTn id="19" dur="750" fill="hold"/>
                                            <p:tgtEl>
                                              <p:spTgt spid="27"/>
                                            </p:tgtEl>
                                            <p:attrNameLst>
                                              <p:attrName>ppt_y</p:attrName>
                                            </p:attrNameLst>
                                          </p:cBhvr>
                                          <p:tavLst>
                                            <p:tav tm="0">
                                              <p:val>
                                                <p:strVal val="1+#ppt_h/2"/>
                                              </p:val>
                                            </p:tav>
                                            <p:tav tm="100000">
                                              <p:val>
                                                <p:strVal val="#ppt_y"/>
                                              </p:val>
                                            </p:tav>
                                          </p:tavLst>
                                        </p:anim>
                                      </p:childTnLst>
                                    </p:cTn>
                                  </p:par>
                                  <p:par>
                                    <p:cTn id="20" presetID="2" presetClass="entr" presetSubtype="2" fill="hold" grpId="0" nodeType="withEffect" p14:presetBounceEnd="20000">
                                      <p:stCondLst>
                                        <p:cond delay="0"/>
                                      </p:stCondLst>
                                      <p:iterate type="lt">
                                        <p:tmPct val="10000"/>
                                      </p:iterate>
                                      <p:childTnLst>
                                        <p:set>
                                          <p:cBhvr>
                                            <p:cTn id="21" dur="1" fill="hold">
                                              <p:stCondLst>
                                                <p:cond delay="0"/>
                                              </p:stCondLst>
                                            </p:cTn>
                                            <p:tgtEl>
                                              <p:spTgt spid="28"/>
                                            </p:tgtEl>
                                            <p:attrNameLst>
                                              <p:attrName>style.visibility</p:attrName>
                                            </p:attrNameLst>
                                          </p:cBhvr>
                                          <p:to>
                                            <p:strVal val="visible"/>
                                          </p:to>
                                        </p:set>
                                        <p:anim calcmode="lin" valueType="num" p14:bounceEnd="20000">
                                          <p:cBhvr additive="base">
                                            <p:cTn id="22" dur="500" fill="hold"/>
                                            <p:tgtEl>
                                              <p:spTgt spid="28"/>
                                            </p:tgtEl>
                                            <p:attrNameLst>
                                              <p:attrName>ppt_x</p:attrName>
                                            </p:attrNameLst>
                                          </p:cBhvr>
                                          <p:tavLst>
                                            <p:tav tm="0">
                                              <p:val>
                                                <p:strVal val="1+#ppt_w/2"/>
                                              </p:val>
                                            </p:tav>
                                            <p:tav tm="100000">
                                              <p:val>
                                                <p:strVal val="#ppt_x"/>
                                              </p:val>
                                            </p:tav>
                                          </p:tavLst>
                                        </p:anim>
                                        <p:anim calcmode="lin" valueType="num" p14:bounceEnd="20000">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275"/>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2775"/>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275"/>
                                </p:stCondLst>
                                <p:childTnLst>
                                  <p:par>
                                    <p:cTn id="33" presetID="22" presetClass="entr" presetSubtype="8"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childTnLst>
                              </p:cTn>
                            </p:par>
                            <p:par>
                              <p:cTn id="36" fill="hold">
                                <p:stCondLst>
                                  <p:cond delay="3775"/>
                                </p:stCondLst>
                                <p:childTnLst>
                                  <p:par>
                                    <p:cTn id="37" presetID="22" presetClass="entr" presetSubtype="8"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animBg="1"/>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12"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750" fill="hold"/>
                                            <p:tgtEl>
                                              <p:spTgt spid="27"/>
                                            </p:tgtEl>
                                            <p:attrNameLst>
                                              <p:attrName>ppt_x</p:attrName>
                                            </p:attrNameLst>
                                          </p:cBhvr>
                                          <p:tavLst>
                                            <p:tav tm="0">
                                              <p:val>
                                                <p:strVal val="0-#ppt_w/2"/>
                                              </p:val>
                                            </p:tav>
                                            <p:tav tm="100000">
                                              <p:val>
                                                <p:strVal val="#ppt_x"/>
                                              </p:val>
                                            </p:tav>
                                          </p:tavLst>
                                        </p:anim>
                                        <p:anim calcmode="lin" valueType="num">
                                          <p:cBhvr additive="base">
                                            <p:cTn id="19" dur="750" fill="hold"/>
                                            <p:tgtEl>
                                              <p:spTgt spid="27"/>
                                            </p:tgtEl>
                                            <p:attrNameLst>
                                              <p:attrName>ppt_y</p:attrName>
                                            </p:attrNameLst>
                                          </p:cBhvr>
                                          <p:tavLst>
                                            <p:tav tm="0">
                                              <p:val>
                                                <p:strVal val="1+#ppt_h/2"/>
                                              </p:val>
                                            </p:tav>
                                            <p:tav tm="100000">
                                              <p:val>
                                                <p:strVal val="#ppt_y"/>
                                              </p:val>
                                            </p:tav>
                                          </p:tavLst>
                                        </p:anim>
                                      </p:childTnLst>
                                    </p:cTn>
                                  </p:par>
                                  <p:par>
                                    <p:cTn id="20" presetID="2" presetClass="entr" presetSubtype="2" fill="hold" grpId="0" nodeType="withEffect">
                                      <p:stCondLst>
                                        <p:cond delay="0"/>
                                      </p:stCondLst>
                                      <p:iterate type="lt">
                                        <p:tmPct val="10000"/>
                                      </p:iterate>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1+#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275"/>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2775"/>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275"/>
                                </p:stCondLst>
                                <p:childTnLst>
                                  <p:par>
                                    <p:cTn id="33" presetID="22" presetClass="entr" presetSubtype="8"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childTnLst>
                              </p:cTn>
                            </p:par>
                            <p:par>
                              <p:cTn id="36" fill="hold">
                                <p:stCondLst>
                                  <p:cond delay="3775"/>
                                </p:stCondLst>
                                <p:childTnLst>
                                  <p:par>
                                    <p:cTn id="37" presetID="22" presetClass="entr" presetSubtype="8"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animBg="1"/>
          <p:bldP spid="27" grpId="0"/>
          <p:bldP spid="2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三、此处添加标题</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356" y="2196131"/>
            <a:ext cx="4783933" cy="3924735"/>
          </a:xfrm>
          <a:prstGeom prst="rect">
            <a:avLst/>
          </a:prstGeom>
        </p:spPr>
      </p:pic>
      <p:pic>
        <p:nvPicPr>
          <p:cNvPr id="11" name="图片占位符 26"/>
          <p:cNvPicPr>
            <a:picLocks noChangeAspect="1"/>
          </p:cNvPicPr>
          <p:nvPr/>
        </p:nvPicPr>
        <p:blipFill>
          <a:blip r:embed="rId4">
            <a:extLst>
              <a:ext uri="{28A0092B-C50C-407E-A947-70E740481C1C}">
                <a14:useLocalDpi xmlns:a14="http://schemas.microsoft.com/office/drawing/2010/main" val="0"/>
              </a:ext>
            </a:extLst>
          </a:blip>
          <a:srcRect t="10755" b="10755"/>
          <a:stretch>
            <a:fillRect/>
          </a:stretch>
        </p:blipFill>
        <p:spPr>
          <a:xfrm>
            <a:off x="1227221" y="2336617"/>
            <a:ext cx="4535905" cy="2566220"/>
          </a:xfrm>
          <a:prstGeom prst="rect">
            <a:avLst/>
          </a:prstGeom>
          <a:effectLst>
            <a:innerShdw blurRad="114300">
              <a:prstClr val="black"/>
            </a:innerShdw>
          </a:effectLst>
        </p:spPr>
      </p:pic>
      <p:grpSp>
        <p:nvGrpSpPr>
          <p:cNvPr id="12" name="组合 11"/>
          <p:cNvGrpSpPr/>
          <p:nvPr/>
        </p:nvGrpSpPr>
        <p:grpSpPr>
          <a:xfrm>
            <a:off x="6604299" y="4139230"/>
            <a:ext cx="1479086" cy="1479086"/>
            <a:chOff x="2563585" y="2114486"/>
            <a:chExt cx="2841172" cy="2841172"/>
          </a:xfrm>
        </p:grpSpPr>
        <p:sp>
          <p:nvSpPr>
            <p:cNvPr id="13" name="弧形 12"/>
            <p:cNvSpPr/>
            <p:nvPr/>
          </p:nvSpPr>
          <p:spPr>
            <a:xfrm>
              <a:off x="2563585" y="2114486"/>
              <a:ext cx="2841172" cy="2841172"/>
            </a:xfrm>
            <a:prstGeom prst="arc">
              <a:avLst>
                <a:gd name="adj1" fmla="val 18953712"/>
                <a:gd name="adj2" fmla="val 17320014"/>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8C7D"/>
                </a:solidFill>
              </a:endParaRPr>
            </a:p>
          </p:txBody>
        </p:sp>
        <p:sp>
          <p:nvSpPr>
            <p:cNvPr id="14" name="弧形 13"/>
            <p:cNvSpPr/>
            <p:nvPr/>
          </p:nvSpPr>
          <p:spPr>
            <a:xfrm>
              <a:off x="2563585" y="2114486"/>
              <a:ext cx="2841172" cy="2841172"/>
            </a:xfrm>
            <a:prstGeom prst="arc">
              <a:avLst>
                <a:gd name="adj1" fmla="val 16200000"/>
                <a:gd name="adj2" fmla="val 8348046"/>
              </a:avLst>
            </a:prstGeom>
            <a:ln w="76200">
              <a:solidFill>
                <a:srgbClr val="028C7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8C7D"/>
                </a:solidFill>
              </a:endParaRPr>
            </a:p>
          </p:txBody>
        </p:sp>
      </p:grpSp>
      <p:grpSp>
        <p:nvGrpSpPr>
          <p:cNvPr id="15" name="组合 14"/>
          <p:cNvGrpSpPr/>
          <p:nvPr/>
        </p:nvGrpSpPr>
        <p:grpSpPr>
          <a:xfrm>
            <a:off x="8343266" y="2114486"/>
            <a:ext cx="2575738" cy="1479086"/>
            <a:chOff x="6631303" y="1678126"/>
            <a:chExt cx="2575738" cy="1479086"/>
          </a:xfrm>
        </p:grpSpPr>
        <p:sp>
          <p:nvSpPr>
            <p:cNvPr id="16" name="矩形 15"/>
            <p:cNvSpPr/>
            <p:nvPr/>
          </p:nvSpPr>
          <p:spPr>
            <a:xfrm>
              <a:off x="6631303" y="2030750"/>
              <a:ext cx="2575738"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17" name="矩形 16"/>
            <p:cNvSpPr/>
            <p:nvPr/>
          </p:nvSpPr>
          <p:spPr>
            <a:xfrm>
              <a:off x="6631303" y="1678126"/>
              <a:ext cx="2241974" cy="39837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rPr>
                <a:t>标题文字添加</a:t>
              </a:r>
            </a:p>
          </p:txBody>
        </p:sp>
      </p:grpSp>
      <p:grpSp>
        <p:nvGrpSpPr>
          <p:cNvPr id="18" name="组合 17"/>
          <p:cNvGrpSpPr/>
          <p:nvPr/>
        </p:nvGrpSpPr>
        <p:grpSpPr>
          <a:xfrm>
            <a:off x="8343266" y="4139229"/>
            <a:ext cx="2575738" cy="1479086"/>
            <a:chOff x="6631303" y="1678126"/>
            <a:chExt cx="2575738" cy="1479086"/>
          </a:xfrm>
        </p:grpSpPr>
        <p:sp>
          <p:nvSpPr>
            <p:cNvPr id="19" name="矩形 18"/>
            <p:cNvSpPr/>
            <p:nvPr/>
          </p:nvSpPr>
          <p:spPr>
            <a:xfrm>
              <a:off x="6631303" y="2030750"/>
              <a:ext cx="2575738"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0" name="矩形 19"/>
            <p:cNvSpPr/>
            <p:nvPr/>
          </p:nvSpPr>
          <p:spPr>
            <a:xfrm>
              <a:off x="6631303" y="1678126"/>
              <a:ext cx="2241974" cy="39837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rPr>
                <a:t>标题文字添加</a:t>
              </a:r>
            </a:p>
          </p:txBody>
        </p:sp>
      </p:grpSp>
      <p:sp>
        <p:nvSpPr>
          <p:cNvPr id="21" name="文本框 20"/>
          <p:cNvSpPr txBox="1"/>
          <p:nvPr/>
        </p:nvSpPr>
        <p:spPr>
          <a:xfrm>
            <a:off x="6848352" y="4491853"/>
            <a:ext cx="990977"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b="1" dirty="0">
                <a:solidFill>
                  <a:srgbClr val="028C7D"/>
                </a:solidFill>
                <a:latin typeface="Agency FB" panose="020B0503020202020204" pitchFamily="34" charset="0"/>
                <a:ea typeface="微软雅黑"/>
              </a:rPr>
              <a:t>65</a:t>
            </a:r>
            <a:r>
              <a:rPr kumimoji="0" lang="en-US" altLang="zh-CN" sz="4000" b="1" i="0" u="none" strike="noStrike" kern="1200" cap="none" spc="0" normalizeH="0" baseline="0" noProof="0" dirty="0">
                <a:ln>
                  <a:noFill/>
                </a:ln>
                <a:solidFill>
                  <a:srgbClr val="028C7D"/>
                </a:solidFill>
                <a:effectLst/>
                <a:uLnTx/>
                <a:uFillTx/>
                <a:latin typeface="Agency FB" panose="020B0503020202020204" pitchFamily="34" charset="0"/>
                <a:ea typeface="微软雅黑"/>
                <a:cs typeface="+mn-cs"/>
              </a:rPr>
              <a:t>%</a:t>
            </a:r>
            <a:endParaRPr kumimoji="0" lang="zh-CN" altLang="en-US" sz="4000" b="1" i="0" u="none" strike="noStrike" kern="1200" cap="none" spc="0" normalizeH="0" baseline="0" noProof="0" dirty="0">
              <a:ln>
                <a:noFill/>
              </a:ln>
              <a:solidFill>
                <a:srgbClr val="028C7D"/>
              </a:solidFill>
              <a:effectLst/>
              <a:uLnTx/>
              <a:uFillTx/>
              <a:latin typeface="Agency FB" panose="020B0503020202020204" pitchFamily="34" charset="0"/>
              <a:ea typeface="微软雅黑"/>
              <a:cs typeface="+mn-cs"/>
            </a:endParaRPr>
          </a:p>
        </p:txBody>
      </p:sp>
      <p:grpSp>
        <p:nvGrpSpPr>
          <p:cNvPr id="22" name="组合 21"/>
          <p:cNvGrpSpPr/>
          <p:nvPr/>
        </p:nvGrpSpPr>
        <p:grpSpPr>
          <a:xfrm>
            <a:off x="6604299" y="2114487"/>
            <a:ext cx="1479086" cy="1479086"/>
            <a:chOff x="2563585" y="2114486"/>
            <a:chExt cx="2841172" cy="2841172"/>
          </a:xfrm>
        </p:grpSpPr>
        <p:sp>
          <p:nvSpPr>
            <p:cNvPr id="23" name="弧形 22"/>
            <p:cNvSpPr/>
            <p:nvPr/>
          </p:nvSpPr>
          <p:spPr>
            <a:xfrm>
              <a:off x="2563585" y="2114486"/>
              <a:ext cx="2841172" cy="2841172"/>
            </a:xfrm>
            <a:prstGeom prst="arc">
              <a:avLst>
                <a:gd name="adj1" fmla="val 18953712"/>
                <a:gd name="adj2" fmla="val 17320014"/>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8C7D"/>
                </a:solidFill>
              </a:endParaRPr>
            </a:p>
          </p:txBody>
        </p:sp>
        <p:sp>
          <p:nvSpPr>
            <p:cNvPr id="24" name="弧形 23"/>
            <p:cNvSpPr/>
            <p:nvPr/>
          </p:nvSpPr>
          <p:spPr>
            <a:xfrm>
              <a:off x="2563585" y="2114486"/>
              <a:ext cx="2841172" cy="2841172"/>
            </a:xfrm>
            <a:prstGeom prst="arc">
              <a:avLst>
                <a:gd name="adj1" fmla="val 16200000"/>
                <a:gd name="adj2" fmla="val 13747656"/>
              </a:avLst>
            </a:prstGeom>
            <a:ln w="76200">
              <a:solidFill>
                <a:srgbClr val="028C7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8C7D"/>
                </a:solidFill>
              </a:endParaRPr>
            </a:p>
          </p:txBody>
        </p:sp>
      </p:grpSp>
      <p:sp>
        <p:nvSpPr>
          <p:cNvPr id="25" name="文本框 24"/>
          <p:cNvSpPr txBox="1"/>
          <p:nvPr/>
        </p:nvSpPr>
        <p:spPr>
          <a:xfrm>
            <a:off x="6902854" y="2491809"/>
            <a:ext cx="88197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028C7D"/>
                </a:solidFill>
                <a:effectLst/>
                <a:uLnTx/>
                <a:uFillTx/>
                <a:latin typeface="Agency FB" panose="020B0503020202020204" pitchFamily="34" charset="0"/>
                <a:ea typeface="微软雅黑"/>
                <a:cs typeface="+mn-cs"/>
              </a:rPr>
              <a:t>81%</a:t>
            </a:r>
            <a:endParaRPr kumimoji="0" lang="zh-CN" altLang="en-US" sz="4000" b="1" i="0" u="none" strike="noStrike" kern="1200" cap="none" spc="0" normalizeH="0" baseline="0" noProof="0" dirty="0">
              <a:ln>
                <a:noFill/>
              </a:ln>
              <a:solidFill>
                <a:srgbClr val="028C7D"/>
              </a:solidFill>
              <a:effectLst/>
              <a:uLnTx/>
              <a:uFillTx/>
              <a:latin typeface="Agency FB" panose="020B0503020202020204" pitchFamily="34" charset="0"/>
              <a:ea typeface="微软雅黑"/>
              <a:cs typeface="+mn-cs"/>
            </a:endParaRPr>
          </a:p>
        </p:txBody>
      </p:sp>
    </p:spTree>
    <p:extLst>
      <p:ext uri="{BB962C8B-B14F-4D97-AF65-F5344CB8AC3E}">
        <p14:creationId xmlns:p14="http://schemas.microsoft.com/office/powerpoint/2010/main" val="3082963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1850"/>
                                </p:stCondLst>
                                <p:childTnLst>
                                  <p:par>
                                    <p:cTn id="36" presetID="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2350"/>
                                </p:stCondLst>
                                <p:childTnLst>
                                  <p:par>
                                    <p:cTn id="53" presetID="2" presetClass="entr" presetSubtype="2" fill="hold" nodeType="afterEffect" p14:presetBounceEnd="60000">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14:bounceEnd="60000">
                                          <p:cBhvr additive="base">
                                            <p:cTn id="55" dur="10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6" dur="10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14:presetBounceEnd="60000">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14:bounceEnd="60000">
                                          <p:cBhvr additive="base">
                                            <p:cTn id="59" dur="10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60"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1"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1850"/>
                                </p:stCondLst>
                                <p:childTnLst>
                                  <p:par>
                                    <p:cTn id="36" presetID="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par>
                              <p:cTn id="52" fill="hold">
                                <p:stCondLst>
                                  <p:cond delay="2350"/>
                                </p:stCondLst>
                                <p:childTnLst>
                                  <p:par>
                                    <p:cTn id="53" presetID="2" presetClass="entr" presetSubtype="2"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1000" fill="hold"/>
                                            <p:tgtEl>
                                              <p:spTgt spid="15"/>
                                            </p:tgtEl>
                                            <p:attrNameLst>
                                              <p:attrName>ppt_x</p:attrName>
                                            </p:attrNameLst>
                                          </p:cBhvr>
                                          <p:tavLst>
                                            <p:tav tm="0">
                                              <p:val>
                                                <p:strVal val="1+#ppt_w/2"/>
                                              </p:val>
                                            </p:tav>
                                            <p:tav tm="100000">
                                              <p:val>
                                                <p:strVal val="#ppt_x"/>
                                              </p:val>
                                            </p:tav>
                                          </p:tavLst>
                                        </p:anim>
                                        <p:anim calcmode="lin" valueType="num">
                                          <p:cBhvr additive="base">
                                            <p:cTn id="56" dur="10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1000" fill="hold"/>
                                            <p:tgtEl>
                                              <p:spTgt spid="18"/>
                                            </p:tgtEl>
                                            <p:attrNameLst>
                                              <p:attrName>ppt_x</p:attrName>
                                            </p:attrNameLst>
                                          </p:cBhvr>
                                          <p:tavLst>
                                            <p:tav tm="0">
                                              <p:val>
                                                <p:strVal val="1+#ppt_w/2"/>
                                              </p:val>
                                            </p:tav>
                                            <p:tav tm="100000">
                                              <p:val>
                                                <p:strVal val="#ppt_x"/>
                                              </p:val>
                                            </p:tav>
                                          </p:tavLst>
                                        </p:anim>
                                        <p:anim calcmode="lin" valueType="num">
                                          <p:cBhvr additive="base">
                                            <p:cTn id="60"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1" grpId="0"/>
          <p:bldP spid="2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2550795" y="0"/>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 name="平行四边形 3"/>
          <p:cNvSpPr/>
          <p:nvPr/>
        </p:nvSpPr>
        <p:spPr>
          <a:xfrm>
            <a:off x="0" y="2646045"/>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6" name="任意多边形 5"/>
          <p:cNvSpPr/>
          <p:nvPr/>
        </p:nvSpPr>
        <p:spPr>
          <a:xfrm>
            <a:off x="0" y="0"/>
            <a:ext cx="6105583" cy="5289630"/>
          </a:xfrm>
          <a:custGeom>
            <a:avLst/>
            <a:gdLst>
              <a:gd name="connsiteX0" fmla="*/ 7535119 w 7535119"/>
              <a:gd name="connsiteY0" fmla="*/ 0 h 6528122"/>
              <a:gd name="connsiteX1" fmla="*/ 0 w 7535119"/>
              <a:gd name="connsiteY1" fmla="*/ 6528122 h 6528122"/>
              <a:gd name="connsiteX2" fmla="*/ 0 w 7535119"/>
              <a:gd name="connsiteY2" fmla="*/ 0 h 6528122"/>
              <a:gd name="connsiteX3" fmla="*/ 7535119 w 7535119"/>
              <a:gd name="connsiteY3" fmla="*/ 0 h 6528122"/>
            </a:gdLst>
            <a:ahLst/>
            <a:cxnLst>
              <a:cxn ang="0">
                <a:pos x="connsiteX0" y="connsiteY0"/>
              </a:cxn>
              <a:cxn ang="0">
                <a:pos x="connsiteX1" y="connsiteY1"/>
              </a:cxn>
              <a:cxn ang="0">
                <a:pos x="connsiteX2" y="connsiteY2"/>
              </a:cxn>
              <a:cxn ang="0">
                <a:pos x="connsiteX3" y="connsiteY3"/>
              </a:cxn>
            </a:cxnLst>
            <a:rect l="l" t="t" r="r" b="b"/>
            <a:pathLst>
              <a:path w="7535119" h="6528122">
                <a:moveTo>
                  <a:pt x="7535119" y="0"/>
                </a:moveTo>
                <a:lnTo>
                  <a:pt x="0" y="6528122"/>
                </a:lnTo>
                <a:lnTo>
                  <a:pt x="0" y="0"/>
                </a:lnTo>
                <a:lnTo>
                  <a:pt x="7535119" y="0"/>
                </a:lnTo>
                <a:close/>
              </a:path>
            </a:pathLst>
          </a:custGeom>
          <a:blipFill dpi="0" rotWithShape="1">
            <a:blip r:embed="rId7"/>
            <a:srcRect/>
            <a:stretch>
              <a:fillRect l="-108848" t="-37006" r="-15104" b="-84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nvGrpSpPr>
          <p:cNvPr id="9" name="5"/>
          <p:cNvGrpSpPr>
            <a:grpSpLocks/>
          </p:cNvGrpSpPr>
          <p:nvPr>
            <p:custDataLst>
              <p:tags r:id="rId1"/>
            </p:custDataLst>
          </p:nvPr>
        </p:nvGrpSpPr>
        <p:grpSpPr bwMode="auto">
          <a:xfrm rot="5400000">
            <a:off x="6544395" y="1717214"/>
            <a:ext cx="2620089" cy="2278128"/>
            <a:chOff x="5803300" y="1948400"/>
            <a:chExt cx="2164994" cy="1905223"/>
          </a:xfrm>
        </p:grpSpPr>
        <p:sp>
          <p:nvSpPr>
            <p:cNvPr id="10" name="7"/>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bg1"/>
                </a:solidFill>
                <a:latin typeface="Agency FB" panose="020B0503020202020204" pitchFamily="34" charset="0"/>
                <a:ea typeface="腾祥澜黑简" panose="01010104010101010101" pitchFamily="2" charset="-122"/>
              </a:endParaRPr>
            </a:p>
          </p:txBody>
        </p:sp>
        <p:sp>
          <p:nvSpPr>
            <p:cNvPr id="11" name="6"/>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sp>
        <p:nvSpPr>
          <p:cNvPr id="12" name="4"/>
          <p:cNvSpPr txBox="1"/>
          <p:nvPr>
            <p:custDataLst>
              <p:tags r:id="rId2"/>
            </p:custDataLst>
          </p:nvPr>
        </p:nvSpPr>
        <p:spPr>
          <a:xfrm>
            <a:off x="6513673" y="2052047"/>
            <a:ext cx="2713761" cy="1630793"/>
          </a:xfrm>
          <a:prstGeom prst="rect">
            <a:avLst/>
          </a:prstGeom>
          <a:noFill/>
        </p:spPr>
        <p:txBody>
          <a:bodyPr wrap="square" lIns="86005" tIns="43002" rIns="86005" bIns="43002">
            <a:spAutoFit/>
          </a:bodyPr>
          <a:lstStyle/>
          <a:p>
            <a:pPr algn="ctr">
              <a:defRPr/>
            </a:pPr>
            <a:r>
              <a:rPr lang="en-US" altLang="zh-CN" sz="10033" dirty="0">
                <a:solidFill>
                  <a:schemeClr val="bg1"/>
                </a:solidFill>
                <a:latin typeface="Agency FB" panose="020B0503020202020204" pitchFamily="34" charset="0"/>
              </a:rPr>
              <a:t>04</a:t>
            </a:r>
            <a:endParaRPr lang="zh-CN" altLang="en-US" sz="10033" dirty="0">
              <a:solidFill>
                <a:schemeClr val="bg1"/>
              </a:solidFill>
              <a:latin typeface="Agency FB" panose="020B0503020202020204" pitchFamily="34" charset="0"/>
            </a:endParaRPr>
          </a:p>
        </p:txBody>
      </p:sp>
      <p:sp>
        <p:nvSpPr>
          <p:cNvPr id="13" name="3"/>
          <p:cNvSpPr txBox="1"/>
          <p:nvPr>
            <p:custDataLst>
              <p:tags r:id="rId3"/>
            </p:custDataLst>
          </p:nvPr>
        </p:nvSpPr>
        <p:spPr>
          <a:xfrm>
            <a:off x="4367614" y="5532326"/>
            <a:ext cx="6964330"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4" name="2"/>
          <p:cNvSpPr txBox="1"/>
          <p:nvPr>
            <p:custDataLst>
              <p:tags r:id="rId4"/>
            </p:custDataLst>
          </p:nvPr>
        </p:nvSpPr>
        <p:spPr>
          <a:xfrm>
            <a:off x="3605493" y="4294679"/>
            <a:ext cx="8488572" cy="1194840"/>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zh-CN" altLang="en-US" sz="7200" dirty="0">
                <a:solidFill>
                  <a:srgbClr val="028C7D"/>
                </a:solidFill>
                <a:latin typeface="迷你简菱心" panose="02010609000101010101" pitchFamily="49" charset="-122"/>
                <a:ea typeface="迷你简菱心" panose="02010609000101010101" pitchFamily="49" charset="-122"/>
                <a:cs typeface="Andalus" pitchFamily="18" charset="-78"/>
              </a:rPr>
              <a:t>此处添加标题</a:t>
            </a:r>
          </a:p>
        </p:txBody>
      </p:sp>
    </p:spTree>
    <p:extLst>
      <p:ext uri="{BB962C8B-B14F-4D97-AF65-F5344CB8AC3E}">
        <p14:creationId xmlns:p14="http://schemas.microsoft.com/office/powerpoint/2010/main" val="27322129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四、此处添加标题</a:t>
            </a:r>
          </a:p>
        </p:txBody>
      </p:sp>
      <p:sp>
        <p:nvSpPr>
          <p:cNvPr id="26" name="椭圆 25"/>
          <p:cNvSpPr/>
          <p:nvPr/>
        </p:nvSpPr>
        <p:spPr>
          <a:xfrm>
            <a:off x="2002994" y="1864689"/>
            <a:ext cx="2935017" cy="2935013"/>
          </a:xfrm>
          <a:prstGeom prst="ellipse">
            <a:avLst/>
          </a:prstGeom>
          <a:solidFill>
            <a:srgbClr val="028C7D"/>
          </a:solidFill>
          <a:ln>
            <a:noFill/>
          </a:ln>
          <a:effectLst>
            <a:outerShdw blurRad="63500" algn="ctr" rotWithShape="0">
              <a:prstClr val="black">
                <a:alpha val="40000"/>
              </a:prstClr>
            </a:outerShdw>
          </a:effectLst>
        </p:spPr>
        <p:txBody>
          <a:bodyPr rtlCol="0" anchor="ctr"/>
          <a:lstStyle/>
          <a:p>
            <a:pPr algn="ctr">
              <a:defRPr/>
            </a:pPr>
            <a:endParaRPr lang="zh-CN" altLang="en-US" kern="0">
              <a:latin typeface="微软雅黑 Light" panose="020B0502040204020203" pitchFamily="34" charset="-122"/>
              <a:ea typeface="微软雅黑 Light" panose="020B0502040204020203" pitchFamily="34" charset="-122"/>
              <a:cs typeface="+mn-ea"/>
              <a:sym typeface="+mn-lt"/>
            </a:endParaRPr>
          </a:p>
        </p:txBody>
      </p:sp>
      <p:sp>
        <p:nvSpPr>
          <p:cNvPr id="27" name="文本框 26"/>
          <p:cNvSpPr txBox="1"/>
          <p:nvPr/>
        </p:nvSpPr>
        <p:spPr bwMode="auto">
          <a:xfrm flipH="1">
            <a:off x="5447623" y="2253974"/>
            <a:ext cx="4947341" cy="550279"/>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solidFill>
                <a:latin typeface="微软雅黑 Light" panose="020B0502040204020203" pitchFamily="34" charset="-122"/>
                <a:ea typeface="微软雅黑 Light" panose="020B0502040204020203" pitchFamily="34" charset="-122"/>
                <a:cs typeface="+mn-ea"/>
                <a:sym typeface="+mn-lt"/>
              </a:rPr>
              <a:t>用户可以在投影仪或者计算机上进行演示也可以将演示文稿打印出来制作成胶片以便应用到更广泛的领域中</a:t>
            </a:r>
          </a:p>
        </p:txBody>
      </p:sp>
      <p:sp>
        <p:nvSpPr>
          <p:cNvPr id="28" name="文本框 27"/>
          <p:cNvSpPr txBox="1"/>
          <p:nvPr/>
        </p:nvSpPr>
        <p:spPr bwMode="auto">
          <a:xfrm flipH="1">
            <a:off x="5447623" y="2876974"/>
            <a:ext cx="4947341" cy="550279"/>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solidFill>
                <a:latin typeface="微软雅黑 Light" panose="020B0502040204020203" pitchFamily="34" charset="-122"/>
                <a:ea typeface="微软雅黑 Light" panose="020B0502040204020203" pitchFamily="34" charset="-122"/>
                <a:cs typeface="+mn-ea"/>
                <a:sym typeface="+mn-lt"/>
              </a:rPr>
              <a:t>用户可以在投影仪或者计算机上进行演示也可以将演示文稿打印出来制作成胶片以便应用到更广泛的领域中</a:t>
            </a:r>
          </a:p>
        </p:txBody>
      </p:sp>
      <p:sp>
        <p:nvSpPr>
          <p:cNvPr id="29" name="文本框 28"/>
          <p:cNvSpPr txBox="1"/>
          <p:nvPr/>
        </p:nvSpPr>
        <p:spPr bwMode="auto">
          <a:xfrm flipH="1">
            <a:off x="5447623" y="3499974"/>
            <a:ext cx="4947341" cy="550279"/>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solidFill>
                <a:latin typeface="微软雅黑 Light" panose="020B0502040204020203" pitchFamily="34" charset="-122"/>
                <a:ea typeface="微软雅黑 Light" panose="020B0502040204020203" pitchFamily="34" charset="-122"/>
                <a:cs typeface="+mn-ea"/>
                <a:sym typeface="+mn-lt"/>
              </a:rPr>
              <a:t>用户可以在投影仪或者计算机上进行演示也可以将演示文稿打印出来制作成胶片以便应用到更广泛的领域中</a:t>
            </a:r>
          </a:p>
        </p:txBody>
      </p:sp>
      <p:sp>
        <p:nvSpPr>
          <p:cNvPr id="30" name="文本框 29"/>
          <p:cNvSpPr txBox="1"/>
          <p:nvPr/>
        </p:nvSpPr>
        <p:spPr bwMode="auto">
          <a:xfrm flipH="1">
            <a:off x="5447623" y="4122974"/>
            <a:ext cx="4947341" cy="550279"/>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solidFill>
                <a:latin typeface="微软雅黑 Light" panose="020B0502040204020203" pitchFamily="34" charset="-122"/>
                <a:ea typeface="微软雅黑 Light" panose="020B0502040204020203" pitchFamily="34" charset="-122"/>
                <a:cs typeface="+mn-ea"/>
                <a:sym typeface="+mn-lt"/>
              </a:rPr>
              <a:t>用户可以在投影仪或者计算机上进行演示也可以将演示文稿打印出来制作成胶片以便应用到更广泛的领域中</a:t>
            </a:r>
          </a:p>
        </p:txBody>
      </p:sp>
      <p:grpSp>
        <p:nvGrpSpPr>
          <p:cNvPr id="31" name="组合 30"/>
          <p:cNvGrpSpPr/>
          <p:nvPr/>
        </p:nvGrpSpPr>
        <p:grpSpPr>
          <a:xfrm>
            <a:off x="1832185" y="5326743"/>
            <a:ext cx="8527630" cy="674942"/>
            <a:chOff x="1702990" y="5445125"/>
            <a:chExt cx="8786022" cy="674942"/>
          </a:xfrm>
        </p:grpSpPr>
        <p:cxnSp>
          <p:nvCxnSpPr>
            <p:cNvPr id="32" name="直接连接符 31"/>
            <p:cNvCxnSpPr/>
            <p:nvPr/>
          </p:nvCxnSpPr>
          <p:spPr>
            <a:xfrm>
              <a:off x="1839176" y="5445125"/>
              <a:ext cx="8513649" cy="0"/>
            </a:xfrm>
            <a:prstGeom prst="line">
              <a:avLst/>
            </a:prstGeom>
            <a:ln w="12700">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702990" y="5531123"/>
              <a:ext cx="8786022" cy="588944"/>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dirty="0">
                  <a:solidFill>
                    <a:schemeClr val="tx1"/>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34" name="Group 4"/>
          <p:cNvGrpSpPr>
            <a:grpSpLocks noChangeAspect="1"/>
          </p:cNvGrpSpPr>
          <p:nvPr/>
        </p:nvGrpSpPr>
        <p:grpSpPr bwMode="auto">
          <a:xfrm>
            <a:off x="3001299" y="2479029"/>
            <a:ext cx="1014598" cy="1140440"/>
            <a:chOff x="2204" y="1895"/>
            <a:chExt cx="258" cy="290"/>
          </a:xfrm>
        </p:grpSpPr>
        <p:sp>
          <p:nvSpPr>
            <p:cNvPr id="35" name="Freeform 5"/>
            <p:cNvSpPr>
              <a:spLocks/>
            </p:cNvSpPr>
            <p:nvPr/>
          </p:nvSpPr>
          <p:spPr bwMode="auto">
            <a:xfrm>
              <a:off x="2204" y="1963"/>
              <a:ext cx="233" cy="222"/>
            </a:xfrm>
            <a:custGeom>
              <a:avLst/>
              <a:gdLst>
                <a:gd name="T0" fmla="*/ 30 w 96"/>
                <a:gd name="T1" fmla="*/ 0 h 92"/>
                <a:gd name="T2" fmla="*/ 0 w 96"/>
                <a:gd name="T3" fmla="*/ 44 h 92"/>
                <a:gd name="T4" fmla="*/ 48 w 96"/>
                <a:gd name="T5" fmla="*/ 92 h 92"/>
                <a:gd name="T6" fmla="*/ 96 w 96"/>
                <a:gd name="T7" fmla="*/ 48 h 92"/>
              </a:gdLst>
              <a:ahLst/>
              <a:cxnLst>
                <a:cxn ang="0">
                  <a:pos x="T0" y="T1"/>
                </a:cxn>
                <a:cxn ang="0">
                  <a:pos x="T2" y="T3"/>
                </a:cxn>
                <a:cxn ang="0">
                  <a:pos x="T4" y="T5"/>
                </a:cxn>
                <a:cxn ang="0">
                  <a:pos x="T6" y="T7"/>
                </a:cxn>
              </a:cxnLst>
              <a:rect l="0" t="0" r="r" b="b"/>
              <a:pathLst>
                <a:path w="96" h="92">
                  <a:moveTo>
                    <a:pt x="30" y="0"/>
                  </a:moveTo>
                  <a:cubicBezTo>
                    <a:pt x="12" y="7"/>
                    <a:pt x="0" y="24"/>
                    <a:pt x="0" y="44"/>
                  </a:cubicBezTo>
                  <a:cubicBezTo>
                    <a:pt x="0" y="71"/>
                    <a:pt x="21" y="92"/>
                    <a:pt x="48" y="92"/>
                  </a:cubicBezTo>
                  <a:cubicBezTo>
                    <a:pt x="73" y="92"/>
                    <a:pt x="94" y="73"/>
                    <a:pt x="96" y="48"/>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sp>
          <p:nvSpPr>
            <p:cNvPr id="36" name="Freeform 6"/>
            <p:cNvSpPr>
              <a:spLocks/>
            </p:cNvSpPr>
            <p:nvPr/>
          </p:nvSpPr>
          <p:spPr bwMode="auto">
            <a:xfrm>
              <a:off x="2364" y="1963"/>
              <a:ext cx="73" cy="97"/>
            </a:xfrm>
            <a:custGeom>
              <a:avLst/>
              <a:gdLst>
                <a:gd name="T0" fmla="*/ 0 w 30"/>
                <a:gd name="T1" fmla="*/ 0 h 40"/>
                <a:gd name="T2" fmla="*/ 30 w 30"/>
                <a:gd name="T3" fmla="*/ 40 h 40"/>
              </a:gdLst>
              <a:ahLst/>
              <a:cxnLst>
                <a:cxn ang="0">
                  <a:pos x="T0" y="T1"/>
                </a:cxn>
                <a:cxn ang="0">
                  <a:pos x="T2" y="T3"/>
                </a:cxn>
              </a:cxnLst>
              <a:rect l="0" t="0" r="r" b="b"/>
              <a:pathLst>
                <a:path w="30" h="40">
                  <a:moveTo>
                    <a:pt x="0" y="0"/>
                  </a:moveTo>
                  <a:cubicBezTo>
                    <a:pt x="17" y="6"/>
                    <a:pt x="28" y="22"/>
                    <a:pt x="30" y="4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sp>
          <p:nvSpPr>
            <p:cNvPr id="37" name="Freeform 7"/>
            <p:cNvSpPr>
              <a:spLocks/>
            </p:cNvSpPr>
            <p:nvPr/>
          </p:nvSpPr>
          <p:spPr bwMode="auto">
            <a:xfrm>
              <a:off x="2272" y="1895"/>
              <a:ext cx="97" cy="78"/>
            </a:xfrm>
            <a:custGeom>
              <a:avLst/>
              <a:gdLst>
                <a:gd name="T0" fmla="*/ 29 w 97"/>
                <a:gd name="T1" fmla="*/ 78 h 78"/>
                <a:gd name="T2" fmla="*/ 29 w 97"/>
                <a:gd name="T3" fmla="*/ 39 h 78"/>
                <a:gd name="T4" fmla="*/ 0 w 97"/>
                <a:gd name="T5" fmla="*/ 39 h 78"/>
                <a:gd name="T6" fmla="*/ 0 w 97"/>
                <a:gd name="T7" fmla="*/ 0 h 78"/>
                <a:gd name="T8" fmla="*/ 97 w 97"/>
                <a:gd name="T9" fmla="*/ 0 h 78"/>
                <a:gd name="T10" fmla="*/ 97 w 97"/>
                <a:gd name="T11" fmla="*/ 39 h 78"/>
                <a:gd name="T12" fmla="*/ 68 w 97"/>
                <a:gd name="T13" fmla="*/ 39 h 78"/>
                <a:gd name="T14" fmla="*/ 68 w 97"/>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78">
                  <a:moveTo>
                    <a:pt x="29" y="78"/>
                  </a:moveTo>
                  <a:lnTo>
                    <a:pt x="29" y="39"/>
                  </a:lnTo>
                  <a:lnTo>
                    <a:pt x="0" y="39"/>
                  </a:lnTo>
                  <a:lnTo>
                    <a:pt x="0" y="0"/>
                  </a:lnTo>
                  <a:lnTo>
                    <a:pt x="97" y="0"/>
                  </a:lnTo>
                  <a:lnTo>
                    <a:pt x="97" y="39"/>
                  </a:lnTo>
                  <a:lnTo>
                    <a:pt x="68" y="39"/>
                  </a:lnTo>
                  <a:lnTo>
                    <a:pt x="68" y="7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sp>
          <p:nvSpPr>
            <p:cNvPr id="38" name="Line 8"/>
            <p:cNvSpPr>
              <a:spLocks noChangeShapeType="1"/>
            </p:cNvSpPr>
            <p:nvPr/>
          </p:nvSpPr>
          <p:spPr bwMode="auto">
            <a:xfrm flipV="1">
              <a:off x="2418" y="1934"/>
              <a:ext cx="29"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sp>
          <p:nvSpPr>
            <p:cNvPr id="39" name="Line 9"/>
            <p:cNvSpPr>
              <a:spLocks noChangeShapeType="1"/>
            </p:cNvSpPr>
            <p:nvPr/>
          </p:nvSpPr>
          <p:spPr bwMode="auto">
            <a:xfrm flipH="1" flipV="1">
              <a:off x="2432" y="1919"/>
              <a:ext cx="30"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sp>
          <p:nvSpPr>
            <p:cNvPr id="40" name="Freeform 10"/>
            <p:cNvSpPr>
              <a:spLocks/>
            </p:cNvSpPr>
            <p:nvPr/>
          </p:nvSpPr>
          <p:spPr bwMode="auto">
            <a:xfrm>
              <a:off x="2320" y="1992"/>
              <a:ext cx="78" cy="77"/>
            </a:xfrm>
            <a:custGeom>
              <a:avLst/>
              <a:gdLst>
                <a:gd name="T0" fmla="*/ 0 w 78"/>
                <a:gd name="T1" fmla="*/ 0 h 77"/>
                <a:gd name="T2" fmla="*/ 0 w 78"/>
                <a:gd name="T3" fmla="*/ 77 h 77"/>
                <a:gd name="T4" fmla="*/ 78 w 78"/>
                <a:gd name="T5" fmla="*/ 77 h 77"/>
              </a:gdLst>
              <a:ahLst/>
              <a:cxnLst>
                <a:cxn ang="0">
                  <a:pos x="T0" y="T1"/>
                </a:cxn>
                <a:cxn ang="0">
                  <a:pos x="T2" y="T3"/>
                </a:cxn>
                <a:cxn ang="0">
                  <a:pos x="T4" y="T5"/>
                </a:cxn>
              </a:cxnLst>
              <a:rect l="0" t="0" r="r" b="b"/>
              <a:pathLst>
                <a:path w="78" h="77">
                  <a:moveTo>
                    <a:pt x="0" y="0"/>
                  </a:moveTo>
                  <a:lnTo>
                    <a:pt x="0" y="77"/>
                  </a:lnTo>
                  <a:lnTo>
                    <a:pt x="78" y="77"/>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grpSp>
      <p:sp>
        <p:nvSpPr>
          <p:cNvPr id="41" name="文本框 40"/>
          <p:cNvSpPr txBox="1"/>
          <p:nvPr/>
        </p:nvSpPr>
        <p:spPr>
          <a:xfrm>
            <a:off x="2571472" y="3768233"/>
            <a:ext cx="1772004" cy="400110"/>
          </a:xfrm>
          <a:prstGeom prst="rect">
            <a:avLst/>
          </a:prstGeom>
          <a:noFill/>
        </p:spPr>
        <p:txBody>
          <a:bodyPr wrap="square" rtlCol="0">
            <a:spAutoFit/>
          </a:bodyPr>
          <a:lstStyle/>
          <a:p>
            <a:pPr algn="dist"/>
            <a:r>
              <a:rPr lang="zh-CN" altLang="en-US" sz="2000" dirty="0">
                <a:solidFill>
                  <a:schemeClr val="bg1"/>
                </a:solidFill>
                <a:latin typeface="迷你简菱心" panose="02010609000101010101" pitchFamily="49" charset="-122"/>
                <a:ea typeface="迷你简菱心" panose="02010609000101010101" pitchFamily="49" charset="-122"/>
                <a:cs typeface="+mn-ea"/>
                <a:sym typeface="+mn-lt"/>
              </a:rPr>
              <a:t>此处添加标题</a:t>
            </a:r>
            <a:endParaRPr lang="en-US" altLang="zh-CN" sz="2000" dirty="0">
              <a:solidFill>
                <a:schemeClr val="bg1"/>
              </a:solidFill>
              <a:latin typeface="迷你简菱心" panose="02010609000101010101" pitchFamily="49" charset="-122"/>
              <a:ea typeface="迷你简菱心" panose="02010609000101010101" pitchFamily="49" charset="-122"/>
              <a:cs typeface="+mn-ea"/>
              <a:sym typeface="+mn-lt"/>
            </a:endParaRPr>
          </a:p>
        </p:txBody>
      </p:sp>
    </p:spTree>
    <p:extLst>
      <p:ext uri="{BB962C8B-B14F-4D97-AF65-F5344CB8AC3E}">
        <p14:creationId xmlns:p14="http://schemas.microsoft.com/office/powerpoint/2010/main" val="14094671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par>
                              <p:cTn id="33" fill="hold">
                                <p:stCondLst>
                                  <p:cond delay="2350"/>
                                </p:stCondLst>
                                <p:childTnLst>
                                  <p:par>
                                    <p:cTn id="34" presetID="45"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anim calcmode="lin" valueType="num">
                                          <p:cBhvr>
                                            <p:cTn id="37" dur="500" fill="hold"/>
                                            <p:tgtEl>
                                              <p:spTgt spid="34"/>
                                            </p:tgtEl>
                                            <p:attrNameLst>
                                              <p:attrName>ppt_w</p:attrName>
                                            </p:attrNameLst>
                                          </p:cBhvr>
                                          <p:tavLst>
                                            <p:tav tm="0" fmla="#ppt_w*sin(2.5*pi*$)">
                                              <p:val>
                                                <p:fltVal val="0"/>
                                              </p:val>
                                            </p:tav>
                                            <p:tav tm="100000">
                                              <p:val>
                                                <p:fltVal val="1"/>
                                              </p:val>
                                            </p:tav>
                                          </p:tavLst>
                                        </p:anim>
                                        <p:anim calcmode="lin" valueType="num">
                                          <p:cBhvr>
                                            <p:cTn id="38" dur="500" fill="hold"/>
                                            <p:tgtEl>
                                              <p:spTgt spid="34"/>
                                            </p:tgtEl>
                                            <p:attrNameLst>
                                              <p:attrName>ppt_h</p:attrName>
                                            </p:attrNameLst>
                                          </p:cBhvr>
                                          <p:tavLst>
                                            <p:tav tm="0">
                                              <p:val>
                                                <p:strVal val="#ppt_h"/>
                                              </p:val>
                                            </p:tav>
                                            <p:tav tm="100000">
                                              <p:val>
                                                <p:strVal val="#ppt_h"/>
                                              </p:val>
                                            </p:tav>
                                          </p:tavLst>
                                        </p:anim>
                                      </p:childTnLst>
                                    </p:cTn>
                                  </p:par>
                                  <p:par>
                                    <p:cTn id="39" presetID="53" presetClass="entr" presetSubtype="16" fill="hold" grpId="0" nodeType="withEffect">
                                      <p:stCondLst>
                                        <p:cond delay="0"/>
                                      </p:stCondLst>
                                      <p:iterate type="lt">
                                        <p:tmPct val="5000"/>
                                      </p:iterate>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par>
                              <p:cTn id="44" fill="hold">
                                <p:stCondLst>
                                  <p:cond delay="2975"/>
                                </p:stCondLst>
                                <p:childTnLst>
                                  <p:par>
                                    <p:cTn id="45" presetID="53" presetClass="entr" presetSubtype="16" fill="hold" grpId="0" nodeType="afterEffect">
                                      <p:stCondLst>
                                        <p:cond delay="0"/>
                                      </p:stCondLst>
                                      <p:iterate type="lt">
                                        <p:tmPct val="5000"/>
                                      </p:iterate>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625"/>
                                </p:stCondLst>
                                <p:childTnLst>
                                  <p:par>
                                    <p:cTn id="51" presetID="53" presetClass="entr" presetSubtype="16" fill="hold" grpId="0" nodeType="afterEffect">
                                      <p:stCondLst>
                                        <p:cond delay="0"/>
                                      </p:stCondLst>
                                      <p:iterate type="lt">
                                        <p:tmPct val="5000"/>
                                      </p:iterate>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6275"/>
                                </p:stCondLst>
                                <p:childTnLst>
                                  <p:par>
                                    <p:cTn id="57" presetID="53" presetClass="entr" presetSubtype="16" fill="hold" grpId="0" nodeType="afterEffect">
                                      <p:stCondLst>
                                        <p:cond delay="0"/>
                                      </p:stCondLst>
                                      <p:iterate type="lt">
                                        <p:tmPct val="5000"/>
                                      </p:iterate>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7925"/>
                                </p:stCondLst>
                                <p:childTnLst>
                                  <p:par>
                                    <p:cTn id="63" presetID="53" presetClass="entr" presetSubtype="16" fill="hold" grpId="0" nodeType="afterEffect">
                                      <p:stCondLst>
                                        <p:cond delay="0"/>
                                      </p:stCondLst>
                                      <p:iterate type="lt">
                                        <p:tmPct val="5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childTnLst>
                              </p:cTn>
                            </p:par>
                            <p:par>
                              <p:cTn id="68" fill="hold">
                                <p:stCondLst>
                                  <p:cond delay="9575"/>
                                </p:stCondLst>
                                <p:childTnLst>
                                  <p:par>
                                    <p:cTn id="69" presetID="16" presetClass="entr" presetSubtype="37"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barn(outVertical)">
                                          <p:cBhvr>
                                            <p:cTn id="7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6" grpId="0" animBg="1"/>
          <p:bldP spid="27" grpId="0"/>
          <p:bldP spid="28" grpId="0"/>
          <p:bldP spid="29" grpId="0"/>
          <p:bldP spid="3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par>
                              <p:cTn id="33" fill="hold">
                                <p:stCondLst>
                                  <p:cond delay="2350"/>
                                </p:stCondLst>
                                <p:childTnLst>
                                  <p:par>
                                    <p:cTn id="34" presetID="45"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anim calcmode="lin" valueType="num">
                                          <p:cBhvr>
                                            <p:cTn id="37" dur="500" fill="hold"/>
                                            <p:tgtEl>
                                              <p:spTgt spid="34"/>
                                            </p:tgtEl>
                                            <p:attrNameLst>
                                              <p:attrName>ppt_w</p:attrName>
                                            </p:attrNameLst>
                                          </p:cBhvr>
                                          <p:tavLst>
                                            <p:tav tm="0" fmla="#ppt_w*sin(2.5*pi*$)">
                                              <p:val>
                                                <p:fltVal val="0"/>
                                              </p:val>
                                            </p:tav>
                                            <p:tav tm="100000">
                                              <p:val>
                                                <p:fltVal val="1"/>
                                              </p:val>
                                            </p:tav>
                                          </p:tavLst>
                                        </p:anim>
                                        <p:anim calcmode="lin" valueType="num">
                                          <p:cBhvr>
                                            <p:cTn id="38" dur="500" fill="hold"/>
                                            <p:tgtEl>
                                              <p:spTgt spid="34"/>
                                            </p:tgtEl>
                                            <p:attrNameLst>
                                              <p:attrName>ppt_h</p:attrName>
                                            </p:attrNameLst>
                                          </p:cBhvr>
                                          <p:tavLst>
                                            <p:tav tm="0">
                                              <p:val>
                                                <p:strVal val="#ppt_h"/>
                                              </p:val>
                                            </p:tav>
                                            <p:tav tm="100000">
                                              <p:val>
                                                <p:strVal val="#ppt_h"/>
                                              </p:val>
                                            </p:tav>
                                          </p:tavLst>
                                        </p:anim>
                                      </p:childTnLst>
                                    </p:cTn>
                                  </p:par>
                                  <p:par>
                                    <p:cTn id="39" presetID="53" presetClass="entr" presetSubtype="16" fill="hold" grpId="0" nodeType="withEffect">
                                      <p:stCondLst>
                                        <p:cond delay="0"/>
                                      </p:stCondLst>
                                      <p:iterate type="lt">
                                        <p:tmPct val="5000"/>
                                      </p:iterate>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par>
                              <p:cTn id="44" fill="hold">
                                <p:stCondLst>
                                  <p:cond delay="2975"/>
                                </p:stCondLst>
                                <p:childTnLst>
                                  <p:par>
                                    <p:cTn id="45" presetID="53" presetClass="entr" presetSubtype="16" fill="hold" grpId="0" nodeType="afterEffect">
                                      <p:stCondLst>
                                        <p:cond delay="0"/>
                                      </p:stCondLst>
                                      <p:iterate type="lt">
                                        <p:tmPct val="5000"/>
                                      </p:iterate>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625"/>
                                </p:stCondLst>
                                <p:childTnLst>
                                  <p:par>
                                    <p:cTn id="51" presetID="53" presetClass="entr" presetSubtype="16" fill="hold" grpId="0" nodeType="afterEffect">
                                      <p:stCondLst>
                                        <p:cond delay="0"/>
                                      </p:stCondLst>
                                      <p:iterate type="lt">
                                        <p:tmPct val="5000"/>
                                      </p:iterate>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6275"/>
                                </p:stCondLst>
                                <p:childTnLst>
                                  <p:par>
                                    <p:cTn id="57" presetID="53" presetClass="entr" presetSubtype="16" fill="hold" grpId="0" nodeType="afterEffect">
                                      <p:stCondLst>
                                        <p:cond delay="0"/>
                                      </p:stCondLst>
                                      <p:iterate type="lt">
                                        <p:tmPct val="5000"/>
                                      </p:iterate>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7925"/>
                                </p:stCondLst>
                                <p:childTnLst>
                                  <p:par>
                                    <p:cTn id="63" presetID="53" presetClass="entr" presetSubtype="16" fill="hold" grpId="0" nodeType="afterEffect">
                                      <p:stCondLst>
                                        <p:cond delay="0"/>
                                      </p:stCondLst>
                                      <p:iterate type="lt">
                                        <p:tmPct val="5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childTnLst>
                              </p:cTn>
                            </p:par>
                            <p:par>
                              <p:cTn id="68" fill="hold">
                                <p:stCondLst>
                                  <p:cond delay="9575"/>
                                </p:stCondLst>
                                <p:childTnLst>
                                  <p:par>
                                    <p:cTn id="69" presetID="16" presetClass="entr" presetSubtype="37"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barn(outVertical)">
                                          <p:cBhvr>
                                            <p:cTn id="7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6" grpId="0" animBg="1"/>
          <p:bldP spid="27" grpId="0"/>
          <p:bldP spid="28" grpId="0"/>
          <p:bldP spid="29" grpId="0"/>
          <p:bldP spid="30" grpId="0"/>
          <p:bldP spid="4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四、此处添加标题</a:t>
            </a:r>
          </a:p>
        </p:txBody>
      </p:sp>
      <p:grpSp>
        <p:nvGrpSpPr>
          <p:cNvPr id="10" name="组合 9"/>
          <p:cNvGrpSpPr/>
          <p:nvPr/>
        </p:nvGrpSpPr>
        <p:grpSpPr>
          <a:xfrm>
            <a:off x="917302" y="2460335"/>
            <a:ext cx="2527994" cy="3291329"/>
            <a:chOff x="917302" y="1888835"/>
            <a:chExt cx="2527994" cy="3291329"/>
          </a:xfrm>
        </p:grpSpPr>
        <p:sp>
          <p:nvSpPr>
            <p:cNvPr id="11" name="矩形 46"/>
            <p:cNvSpPr>
              <a:spLocks noChangeArrowheads="1"/>
            </p:cNvSpPr>
            <p:nvPr/>
          </p:nvSpPr>
          <p:spPr bwMode="auto">
            <a:xfrm>
              <a:off x="917302" y="1888835"/>
              <a:ext cx="2527994" cy="1133900"/>
            </a:xfrm>
            <a:prstGeom prst="rect">
              <a:avLst/>
            </a:prstGeom>
            <a:solidFill>
              <a:srgbClr val="028C7D"/>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prstClr val="black">
                    <a:lumMod val="75000"/>
                    <a:lumOff val="25000"/>
                  </a:prstClr>
                </a:solidFill>
              </a:endParaRPr>
            </a:p>
          </p:txBody>
        </p:sp>
        <p:sp>
          <p:nvSpPr>
            <p:cNvPr id="12" name="Freeform 5"/>
            <p:cNvSpPr>
              <a:spLocks noEditPoints="1"/>
            </p:cNvSpPr>
            <p:nvPr/>
          </p:nvSpPr>
          <p:spPr bwMode="auto">
            <a:xfrm>
              <a:off x="1711555" y="2163385"/>
              <a:ext cx="939489" cy="644749"/>
            </a:xfrm>
            <a:custGeom>
              <a:avLst/>
              <a:gdLst>
                <a:gd name="T0" fmla="*/ 134 w 256"/>
                <a:gd name="T1" fmla="*/ 1 h 174"/>
                <a:gd name="T2" fmla="*/ 121 w 256"/>
                <a:gd name="T3" fmla="*/ 1 h 174"/>
                <a:gd name="T4" fmla="*/ 0 w 256"/>
                <a:gd name="T5" fmla="*/ 66 h 174"/>
                <a:gd name="T6" fmla="*/ 12 w 256"/>
                <a:gd name="T7" fmla="*/ 84 h 174"/>
                <a:gd name="T8" fmla="*/ 12 w 256"/>
                <a:gd name="T9" fmla="*/ 93 h 174"/>
                <a:gd name="T10" fmla="*/ 12 w 256"/>
                <a:gd name="T11" fmla="*/ 120 h 174"/>
                <a:gd name="T12" fmla="*/ 6 w 256"/>
                <a:gd name="T13" fmla="*/ 133 h 174"/>
                <a:gd name="T14" fmla="*/ 6 w 256"/>
                <a:gd name="T15" fmla="*/ 163 h 174"/>
                <a:gd name="T16" fmla="*/ 29 w 256"/>
                <a:gd name="T17" fmla="*/ 167 h 174"/>
                <a:gd name="T18" fmla="*/ 40 w 256"/>
                <a:gd name="T19" fmla="*/ 155 h 174"/>
                <a:gd name="T20" fmla="*/ 27 w 256"/>
                <a:gd name="T21" fmla="*/ 124 h 174"/>
                <a:gd name="T22" fmla="*/ 15 w 256"/>
                <a:gd name="T23" fmla="*/ 107 h 174"/>
                <a:gd name="T24" fmla="*/ 27 w 256"/>
                <a:gd name="T25" fmla="*/ 89 h 174"/>
                <a:gd name="T26" fmla="*/ 46 w 256"/>
                <a:gd name="T27" fmla="*/ 97 h 174"/>
                <a:gd name="T28" fmla="*/ 45 w 256"/>
                <a:gd name="T29" fmla="*/ 141 h 174"/>
                <a:gd name="T30" fmla="*/ 212 w 256"/>
                <a:gd name="T31" fmla="*/ 141 h 174"/>
                <a:gd name="T32" fmla="*/ 212 w 256"/>
                <a:gd name="T33" fmla="*/ 96 h 174"/>
                <a:gd name="T34" fmla="*/ 256 w 256"/>
                <a:gd name="T35" fmla="*/ 66 h 174"/>
                <a:gd name="T36" fmla="*/ 14 w 256"/>
                <a:gd name="T37" fmla="*/ 156 h 174"/>
                <a:gd name="T38" fmla="*/ 26 w 256"/>
                <a:gd name="T39" fmla="*/ 134 h 174"/>
                <a:gd name="T40" fmla="*/ 14 w 256"/>
                <a:gd name="T41" fmla="*/ 156 h 174"/>
                <a:gd name="T42" fmla="*/ 174 w 256"/>
                <a:gd name="T43" fmla="*/ 134 h 174"/>
                <a:gd name="T44" fmla="*/ 164 w 256"/>
                <a:gd name="T45" fmla="*/ 142 h 174"/>
                <a:gd name="T46" fmla="*/ 170 w 256"/>
                <a:gd name="T47" fmla="*/ 146 h 174"/>
                <a:gd name="T48" fmla="*/ 196 w 256"/>
                <a:gd name="T49" fmla="*/ 137 h 174"/>
                <a:gd name="T50" fmla="*/ 129 w 256"/>
                <a:gd name="T51" fmla="*/ 158 h 174"/>
                <a:gd name="T52" fmla="*/ 61 w 256"/>
                <a:gd name="T53" fmla="*/ 136 h 174"/>
                <a:gd name="T54" fmla="*/ 147 w 256"/>
                <a:gd name="T55" fmla="*/ 150 h 174"/>
                <a:gd name="T56" fmla="*/ 146 w 256"/>
                <a:gd name="T57" fmla="*/ 139 h 174"/>
                <a:gd name="T58" fmla="*/ 61 w 256"/>
                <a:gd name="T59" fmla="*/ 122 h 174"/>
                <a:gd name="T60" fmla="*/ 121 w 256"/>
                <a:gd name="T61" fmla="*/ 130 h 174"/>
                <a:gd name="T62" fmla="*/ 134 w 256"/>
                <a:gd name="T63" fmla="*/ 130 h 174"/>
                <a:gd name="T64" fmla="*/ 196 w 256"/>
                <a:gd name="T65" fmla="*/ 123 h 174"/>
                <a:gd name="T66" fmla="*/ 16 w 256"/>
                <a:gd name="T67" fmla="*/ 66 h 174"/>
                <a:gd name="T68" fmla="*/ 240 w 256"/>
                <a:gd name="T69" fmla="*/ 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74">
                  <a:moveTo>
                    <a:pt x="246" y="51"/>
                  </a:moveTo>
                  <a:cubicBezTo>
                    <a:pt x="134" y="1"/>
                    <a:pt x="134" y="1"/>
                    <a:pt x="134" y="1"/>
                  </a:cubicBezTo>
                  <a:cubicBezTo>
                    <a:pt x="132" y="0"/>
                    <a:pt x="130" y="0"/>
                    <a:pt x="128" y="0"/>
                  </a:cubicBezTo>
                  <a:cubicBezTo>
                    <a:pt x="125" y="0"/>
                    <a:pt x="123" y="0"/>
                    <a:pt x="121" y="1"/>
                  </a:cubicBezTo>
                  <a:cubicBezTo>
                    <a:pt x="9" y="51"/>
                    <a:pt x="9" y="51"/>
                    <a:pt x="9" y="51"/>
                  </a:cubicBezTo>
                  <a:cubicBezTo>
                    <a:pt x="3" y="54"/>
                    <a:pt x="0" y="60"/>
                    <a:pt x="0" y="66"/>
                  </a:cubicBezTo>
                  <a:cubicBezTo>
                    <a:pt x="0" y="72"/>
                    <a:pt x="3" y="77"/>
                    <a:pt x="8" y="80"/>
                  </a:cubicBezTo>
                  <a:cubicBezTo>
                    <a:pt x="9" y="81"/>
                    <a:pt x="11" y="83"/>
                    <a:pt x="12" y="84"/>
                  </a:cubicBezTo>
                  <a:cubicBezTo>
                    <a:pt x="15" y="86"/>
                    <a:pt x="16" y="87"/>
                    <a:pt x="16" y="89"/>
                  </a:cubicBezTo>
                  <a:cubicBezTo>
                    <a:pt x="16" y="90"/>
                    <a:pt x="15" y="91"/>
                    <a:pt x="12" y="93"/>
                  </a:cubicBezTo>
                  <a:cubicBezTo>
                    <a:pt x="9" y="96"/>
                    <a:pt x="4" y="99"/>
                    <a:pt x="4" y="107"/>
                  </a:cubicBezTo>
                  <a:cubicBezTo>
                    <a:pt x="4" y="114"/>
                    <a:pt x="9" y="118"/>
                    <a:pt x="12" y="120"/>
                  </a:cubicBezTo>
                  <a:cubicBezTo>
                    <a:pt x="14" y="122"/>
                    <a:pt x="15" y="123"/>
                    <a:pt x="16" y="124"/>
                  </a:cubicBezTo>
                  <a:cubicBezTo>
                    <a:pt x="11" y="124"/>
                    <a:pt x="7" y="128"/>
                    <a:pt x="6" y="133"/>
                  </a:cubicBezTo>
                  <a:cubicBezTo>
                    <a:pt x="3" y="155"/>
                    <a:pt x="3" y="155"/>
                    <a:pt x="3" y="155"/>
                  </a:cubicBezTo>
                  <a:cubicBezTo>
                    <a:pt x="3" y="158"/>
                    <a:pt x="4" y="161"/>
                    <a:pt x="6" y="163"/>
                  </a:cubicBezTo>
                  <a:cubicBezTo>
                    <a:pt x="8" y="166"/>
                    <a:pt x="11" y="167"/>
                    <a:pt x="14" y="167"/>
                  </a:cubicBezTo>
                  <a:cubicBezTo>
                    <a:pt x="29" y="167"/>
                    <a:pt x="29" y="167"/>
                    <a:pt x="29" y="167"/>
                  </a:cubicBezTo>
                  <a:cubicBezTo>
                    <a:pt x="32" y="167"/>
                    <a:pt x="35" y="166"/>
                    <a:pt x="37" y="163"/>
                  </a:cubicBezTo>
                  <a:cubicBezTo>
                    <a:pt x="39" y="161"/>
                    <a:pt x="40" y="158"/>
                    <a:pt x="40" y="155"/>
                  </a:cubicBezTo>
                  <a:cubicBezTo>
                    <a:pt x="37" y="133"/>
                    <a:pt x="37" y="133"/>
                    <a:pt x="37" y="133"/>
                  </a:cubicBezTo>
                  <a:cubicBezTo>
                    <a:pt x="36" y="128"/>
                    <a:pt x="32" y="124"/>
                    <a:pt x="27" y="124"/>
                  </a:cubicBezTo>
                  <a:cubicBezTo>
                    <a:pt x="26" y="117"/>
                    <a:pt x="22" y="114"/>
                    <a:pt x="19" y="111"/>
                  </a:cubicBezTo>
                  <a:cubicBezTo>
                    <a:pt x="16" y="109"/>
                    <a:pt x="15" y="108"/>
                    <a:pt x="15" y="107"/>
                  </a:cubicBezTo>
                  <a:cubicBezTo>
                    <a:pt x="15" y="105"/>
                    <a:pt x="16" y="104"/>
                    <a:pt x="19" y="102"/>
                  </a:cubicBezTo>
                  <a:cubicBezTo>
                    <a:pt x="22" y="99"/>
                    <a:pt x="27" y="96"/>
                    <a:pt x="27" y="89"/>
                  </a:cubicBezTo>
                  <a:cubicBezTo>
                    <a:pt x="27" y="88"/>
                    <a:pt x="27" y="88"/>
                    <a:pt x="27" y="88"/>
                  </a:cubicBezTo>
                  <a:cubicBezTo>
                    <a:pt x="46" y="97"/>
                    <a:pt x="46" y="97"/>
                    <a:pt x="46" y="97"/>
                  </a:cubicBezTo>
                  <a:cubicBezTo>
                    <a:pt x="46" y="97"/>
                    <a:pt x="45" y="98"/>
                    <a:pt x="45" y="99"/>
                  </a:cubicBezTo>
                  <a:cubicBezTo>
                    <a:pt x="45" y="141"/>
                    <a:pt x="45" y="141"/>
                    <a:pt x="45" y="141"/>
                  </a:cubicBezTo>
                  <a:cubicBezTo>
                    <a:pt x="45" y="171"/>
                    <a:pt x="104" y="174"/>
                    <a:pt x="129" y="174"/>
                  </a:cubicBezTo>
                  <a:cubicBezTo>
                    <a:pt x="154" y="174"/>
                    <a:pt x="212" y="171"/>
                    <a:pt x="212" y="141"/>
                  </a:cubicBezTo>
                  <a:cubicBezTo>
                    <a:pt x="212" y="98"/>
                    <a:pt x="212" y="98"/>
                    <a:pt x="212" y="98"/>
                  </a:cubicBezTo>
                  <a:cubicBezTo>
                    <a:pt x="212" y="97"/>
                    <a:pt x="212" y="96"/>
                    <a:pt x="212" y="96"/>
                  </a:cubicBezTo>
                  <a:cubicBezTo>
                    <a:pt x="246" y="80"/>
                    <a:pt x="246" y="80"/>
                    <a:pt x="246" y="80"/>
                  </a:cubicBezTo>
                  <a:cubicBezTo>
                    <a:pt x="252" y="78"/>
                    <a:pt x="256" y="72"/>
                    <a:pt x="256" y="66"/>
                  </a:cubicBezTo>
                  <a:cubicBezTo>
                    <a:pt x="256" y="60"/>
                    <a:pt x="252" y="54"/>
                    <a:pt x="246" y="51"/>
                  </a:cubicBezTo>
                  <a:close/>
                  <a:moveTo>
                    <a:pt x="14" y="156"/>
                  </a:moveTo>
                  <a:cubicBezTo>
                    <a:pt x="17" y="134"/>
                    <a:pt x="17" y="134"/>
                    <a:pt x="17" y="134"/>
                  </a:cubicBezTo>
                  <a:cubicBezTo>
                    <a:pt x="26" y="134"/>
                    <a:pt x="26" y="134"/>
                    <a:pt x="26" y="134"/>
                  </a:cubicBezTo>
                  <a:cubicBezTo>
                    <a:pt x="29" y="156"/>
                    <a:pt x="29" y="156"/>
                    <a:pt x="29" y="156"/>
                  </a:cubicBezTo>
                  <a:lnTo>
                    <a:pt x="14" y="156"/>
                  </a:lnTo>
                  <a:close/>
                  <a:moveTo>
                    <a:pt x="196" y="123"/>
                  </a:moveTo>
                  <a:cubicBezTo>
                    <a:pt x="193" y="127"/>
                    <a:pt x="186" y="131"/>
                    <a:pt x="174" y="134"/>
                  </a:cubicBezTo>
                  <a:cubicBezTo>
                    <a:pt x="172" y="135"/>
                    <a:pt x="170" y="135"/>
                    <a:pt x="168" y="136"/>
                  </a:cubicBezTo>
                  <a:cubicBezTo>
                    <a:pt x="165" y="136"/>
                    <a:pt x="163" y="139"/>
                    <a:pt x="164" y="142"/>
                  </a:cubicBezTo>
                  <a:cubicBezTo>
                    <a:pt x="164" y="145"/>
                    <a:pt x="166" y="146"/>
                    <a:pt x="169" y="146"/>
                  </a:cubicBezTo>
                  <a:cubicBezTo>
                    <a:pt x="169" y="146"/>
                    <a:pt x="170" y="146"/>
                    <a:pt x="170" y="146"/>
                  </a:cubicBezTo>
                  <a:cubicBezTo>
                    <a:pt x="173" y="146"/>
                    <a:pt x="175" y="145"/>
                    <a:pt x="177" y="144"/>
                  </a:cubicBezTo>
                  <a:cubicBezTo>
                    <a:pt x="185" y="142"/>
                    <a:pt x="191" y="140"/>
                    <a:pt x="196" y="137"/>
                  </a:cubicBezTo>
                  <a:cubicBezTo>
                    <a:pt x="196" y="141"/>
                    <a:pt x="196" y="141"/>
                    <a:pt x="196" y="141"/>
                  </a:cubicBezTo>
                  <a:cubicBezTo>
                    <a:pt x="196" y="150"/>
                    <a:pt x="166" y="158"/>
                    <a:pt x="129" y="158"/>
                  </a:cubicBezTo>
                  <a:cubicBezTo>
                    <a:pt x="92" y="158"/>
                    <a:pt x="61" y="150"/>
                    <a:pt x="61" y="141"/>
                  </a:cubicBezTo>
                  <a:cubicBezTo>
                    <a:pt x="61" y="136"/>
                    <a:pt x="61" y="136"/>
                    <a:pt x="61" y="136"/>
                  </a:cubicBezTo>
                  <a:cubicBezTo>
                    <a:pt x="76" y="146"/>
                    <a:pt x="103" y="150"/>
                    <a:pt x="129" y="150"/>
                  </a:cubicBezTo>
                  <a:cubicBezTo>
                    <a:pt x="135" y="150"/>
                    <a:pt x="141" y="150"/>
                    <a:pt x="147" y="150"/>
                  </a:cubicBezTo>
                  <a:cubicBezTo>
                    <a:pt x="150" y="149"/>
                    <a:pt x="152" y="147"/>
                    <a:pt x="152" y="144"/>
                  </a:cubicBezTo>
                  <a:cubicBezTo>
                    <a:pt x="152" y="141"/>
                    <a:pt x="149" y="139"/>
                    <a:pt x="146" y="139"/>
                  </a:cubicBezTo>
                  <a:cubicBezTo>
                    <a:pt x="141" y="139"/>
                    <a:pt x="135" y="140"/>
                    <a:pt x="129" y="140"/>
                  </a:cubicBezTo>
                  <a:cubicBezTo>
                    <a:pt x="92" y="140"/>
                    <a:pt x="66" y="130"/>
                    <a:pt x="61" y="122"/>
                  </a:cubicBezTo>
                  <a:cubicBezTo>
                    <a:pt x="61" y="104"/>
                    <a:pt x="61" y="104"/>
                    <a:pt x="61" y="104"/>
                  </a:cubicBezTo>
                  <a:cubicBezTo>
                    <a:pt x="121" y="130"/>
                    <a:pt x="121" y="130"/>
                    <a:pt x="121" y="130"/>
                  </a:cubicBezTo>
                  <a:cubicBezTo>
                    <a:pt x="123" y="131"/>
                    <a:pt x="125" y="132"/>
                    <a:pt x="128" y="132"/>
                  </a:cubicBezTo>
                  <a:cubicBezTo>
                    <a:pt x="130" y="132"/>
                    <a:pt x="132" y="131"/>
                    <a:pt x="134" y="130"/>
                  </a:cubicBezTo>
                  <a:cubicBezTo>
                    <a:pt x="196" y="103"/>
                    <a:pt x="196" y="103"/>
                    <a:pt x="196" y="103"/>
                  </a:cubicBezTo>
                  <a:lnTo>
                    <a:pt x="196" y="123"/>
                  </a:lnTo>
                  <a:close/>
                  <a:moveTo>
                    <a:pt x="128" y="116"/>
                  </a:moveTo>
                  <a:cubicBezTo>
                    <a:pt x="16" y="66"/>
                    <a:pt x="16" y="66"/>
                    <a:pt x="16" y="66"/>
                  </a:cubicBezTo>
                  <a:cubicBezTo>
                    <a:pt x="128" y="16"/>
                    <a:pt x="128" y="16"/>
                    <a:pt x="128" y="16"/>
                  </a:cubicBezTo>
                  <a:cubicBezTo>
                    <a:pt x="240" y="66"/>
                    <a:pt x="240" y="66"/>
                    <a:pt x="240" y="66"/>
                  </a:cubicBezTo>
                  <a:lnTo>
                    <a:pt x="128" y="116"/>
                  </a:ln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13" name="文本框 50"/>
            <p:cNvSpPr txBox="1">
              <a:spLocks noChangeArrowheads="1"/>
            </p:cNvSpPr>
            <p:nvPr/>
          </p:nvSpPr>
          <p:spPr bwMode="auto">
            <a:xfrm>
              <a:off x="146218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rgbClr val="028C7D"/>
                  </a:solidFill>
                  <a:latin typeface="迷你简菱心" panose="02010609000101010101" pitchFamily="49" charset="-122"/>
                  <a:ea typeface="迷你简菱心" panose="02010609000101010101" pitchFamily="49" charset="-122"/>
                </a:rPr>
                <a:t>您的标题</a:t>
              </a:r>
            </a:p>
          </p:txBody>
        </p:sp>
        <p:sp>
          <p:nvSpPr>
            <p:cNvPr id="14" name="文本框 13"/>
            <p:cNvSpPr txBox="1"/>
            <p:nvPr/>
          </p:nvSpPr>
          <p:spPr>
            <a:xfrm>
              <a:off x="1021027" y="4127568"/>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a:t>
              </a:r>
            </a:p>
          </p:txBody>
        </p:sp>
      </p:grpSp>
      <p:grpSp>
        <p:nvGrpSpPr>
          <p:cNvPr id="15" name="组合 14"/>
          <p:cNvGrpSpPr/>
          <p:nvPr/>
        </p:nvGrpSpPr>
        <p:grpSpPr>
          <a:xfrm>
            <a:off x="3528333" y="2866600"/>
            <a:ext cx="2526148" cy="3291329"/>
            <a:chOff x="3528333" y="2295100"/>
            <a:chExt cx="2526148" cy="3291329"/>
          </a:xfrm>
        </p:grpSpPr>
        <p:sp>
          <p:nvSpPr>
            <p:cNvPr id="16" name="矩形 58"/>
            <p:cNvSpPr>
              <a:spLocks noChangeArrowheads="1"/>
            </p:cNvSpPr>
            <p:nvPr/>
          </p:nvSpPr>
          <p:spPr bwMode="auto">
            <a:xfrm>
              <a:off x="3528333" y="2295100"/>
              <a:ext cx="2526148" cy="1133900"/>
            </a:xfrm>
            <a:prstGeom prst="rect">
              <a:avLst/>
            </a:prstGeom>
            <a:solidFill>
              <a:srgbClr val="028C7D"/>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prstClr val="black">
                    <a:lumMod val="75000"/>
                    <a:lumOff val="25000"/>
                  </a:prstClr>
                </a:solidFill>
              </a:endParaRPr>
            </a:p>
          </p:txBody>
        </p:sp>
        <p:sp>
          <p:nvSpPr>
            <p:cNvPr id="17" name="Freeform 9"/>
            <p:cNvSpPr>
              <a:spLocks noEditPoints="1"/>
            </p:cNvSpPr>
            <p:nvPr/>
          </p:nvSpPr>
          <p:spPr bwMode="auto">
            <a:xfrm>
              <a:off x="4353310" y="2611314"/>
              <a:ext cx="876195" cy="545125"/>
            </a:xfrm>
            <a:custGeom>
              <a:avLst/>
              <a:gdLst>
                <a:gd name="T0" fmla="*/ 253 w 257"/>
                <a:gd name="T1" fmla="*/ 41 h 159"/>
                <a:gd name="T2" fmla="*/ 224 w 257"/>
                <a:gd name="T3" fmla="*/ 24 h 159"/>
                <a:gd name="T4" fmla="*/ 220 w 257"/>
                <a:gd name="T5" fmla="*/ 25 h 159"/>
                <a:gd name="T6" fmla="*/ 220 w 257"/>
                <a:gd name="T7" fmla="*/ 12 h 159"/>
                <a:gd name="T8" fmla="*/ 220 w 257"/>
                <a:gd name="T9" fmla="*/ 8 h 159"/>
                <a:gd name="T10" fmla="*/ 212 w 257"/>
                <a:gd name="T11" fmla="*/ 0 h 159"/>
                <a:gd name="T12" fmla="*/ 8 w 257"/>
                <a:gd name="T13" fmla="*/ 0 h 159"/>
                <a:gd name="T14" fmla="*/ 0 w 257"/>
                <a:gd name="T15" fmla="*/ 8 h 159"/>
                <a:gd name="T16" fmla="*/ 0 w 257"/>
                <a:gd name="T17" fmla="*/ 12 h 159"/>
                <a:gd name="T18" fmla="*/ 51 w 257"/>
                <a:gd name="T19" fmla="*/ 134 h 159"/>
                <a:gd name="T20" fmla="*/ 51 w 257"/>
                <a:gd name="T21" fmla="*/ 151 h 159"/>
                <a:gd name="T22" fmla="*/ 59 w 257"/>
                <a:gd name="T23" fmla="*/ 159 h 159"/>
                <a:gd name="T24" fmla="*/ 161 w 257"/>
                <a:gd name="T25" fmla="*/ 159 h 159"/>
                <a:gd name="T26" fmla="*/ 169 w 257"/>
                <a:gd name="T27" fmla="*/ 151 h 159"/>
                <a:gd name="T28" fmla="*/ 169 w 257"/>
                <a:gd name="T29" fmla="*/ 134 h 159"/>
                <a:gd name="T30" fmla="*/ 195 w 257"/>
                <a:gd name="T31" fmla="*/ 114 h 159"/>
                <a:gd name="T32" fmla="*/ 252 w 257"/>
                <a:gd name="T33" fmla="*/ 73 h 159"/>
                <a:gd name="T34" fmla="*/ 253 w 257"/>
                <a:gd name="T35" fmla="*/ 41 h 159"/>
                <a:gd name="T36" fmla="*/ 158 w 257"/>
                <a:gd name="T37" fmla="*/ 121 h 159"/>
                <a:gd name="T38" fmla="*/ 157 w 257"/>
                <a:gd name="T39" fmla="*/ 122 h 159"/>
                <a:gd name="T40" fmla="*/ 146 w 257"/>
                <a:gd name="T41" fmla="*/ 122 h 159"/>
                <a:gd name="T42" fmla="*/ 141 w 257"/>
                <a:gd name="T43" fmla="*/ 127 h 159"/>
                <a:gd name="T44" fmla="*/ 146 w 257"/>
                <a:gd name="T45" fmla="*/ 132 h 159"/>
                <a:gd name="T46" fmla="*/ 153 w 257"/>
                <a:gd name="T47" fmla="*/ 132 h 159"/>
                <a:gd name="T48" fmla="*/ 153 w 257"/>
                <a:gd name="T49" fmla="*/ 143 h 159"/>
                <a:gd name="T50" fmla="*/ 67 w 257"/>
                <a:gd name="T51" fmla="*/ 143 h 159"/>
                <a:gd name="T52" fmla="*/ 67 w 257"/>
                <a:gd name="T53" fmla="*/ 132 h 159"/>
                <a:gd name="T54" fmla="*/ 119 w 257"/>
                <a:gd name="T55" fmla="*/ 132 h 159"/>
                <a:gd name="T56" fmla="*/ 125 w 257"/>
                <a:gd name="T57" fmla="*/ 127 h 159"/>
                <a:gd name="T58" fmla="*/ 119 w 257"/>
                <a:gd name="T59" fmla="*/ 122 h 159"/>
                <a:gd name="T60" fmla="*/ 63 w 257"/>
                <a:gd name="T61" fmla="*/ 122 h 159"/>
                <a:gd name="T62" fmla="*/ 62 w 257"/>
                <a:gd name="T63" fmla="*/ 121 h 159"/>
                <a:gd name="T64" fmla="*/ 16 w 257"/>
                <a:gd name="T65" fmla="*/ 39 h 159"/>
                <a:gd name="T66" fmla="*/ 145 w 257"/>
                <a:gd name="T67" fmla="*/ 39 h 159"/>
                <a:gd name="T68" fmla="*/ 150 w 257"/>
                <a:gd name="T69" fmla="*/ 34 h 159"/>
                <a:gd name="T70" fmla="*/ 145 w 257"/>
                <a:gd name="T71" fmla="*/ 28 h 159"/>
                <a:gd name="T72" fmla="*/ 16 w 257"/>
                <a:gd name="T73" fmla="*/ 28 h 159"/>
                <a:gd name="T74" fmla="*/ 16 w 257"/>
                <a:gd name="T75" fmla="*/ 16 h 159"/>
                <a:gd name="T76" fmla="*/ 204 w 257"/>
                <a:gd name="T77" fmla="*/ 16 h 159"/>
                <a:gd name="T78" fmla="*/ 204 w 257"/>
                <a:gd name="T79" fmla="*/ 28 h 159"/>
                <a:gd name="T80" fmla="*/ 174 w 257"/>
                <a:gd name="T81" fmla="*/ 28 h 159"/>
                <a:gd name="T82" fmla="*/ 169 w 257"/>
                <a:gd name="T83" fmla="*/ 34 h 159"/>
                <a:gd name="T84" fmla="*/ 174 w 257"/>
                <a:gd name="T85" fmla="*/ 39 h 159"/>
                <a:gd name="T86" fmla="*/ 203 w 257"/>
                <a:gd name="T87" fmla="*/ 39 h 159"/>
                <a:gd name="T88" fmla="*/ 158 w 257"/>
                <a:gd name="T89" fmla="*/ 121 h 159"/>
                <a:gd name="T90" fmla="*/ 238 w 257"/>
                <a:gd name="T91" fmla="*/ 66 h 159"/>
                <a:gd name="T92" fmla="*/ 211 w 257"/>
                <a:gd name="T93" fmla="*/ 90 h 159"/>
                <a:gd name="T94" fmla="*/ 220 w 257"/>
                <a:gd name="T95" fmla="*/ 41 h 159"/>
                <a:gd name="T96" fmla="*/ 224 w 257"/>
                <a:gd name="T97" fmla="*/ 40 h 159"/>
                <a:gd name="T98" fmla="*/ 238 w 257"/>
                <a:gd name="T99" fmla="*/ 48 h 159"/>
                <a:gd name="T100" fmla="*/ 238 w 257"/>
                <a:gd name="T101" fmla="*/ 6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59">
                  <a:moveTo>
                    <a:pt x="253" y="41"/>
                  </a:moveTo>
                  <a:cubicBezTo>
                    <a:pt x="248" y="31"/>
                    <a:pt x="237" y="24"/>
                    <a:pt x="224" y="24"/>
                  </a:cubicBezTo>
                  <a:cubicBezTo>
                    <a:pt x="223" y="24"/>
                    <a:pt x="221" y="24"/>
                    <a:pt x="220" y="25"/>
                  </a:cubicBezTo>
                  <a:cubicBezTo>
                    <a:pt x="220" y="20"/>
                    <a:pt x="220" y="16"/>
                    <a:pt x="220" y="12"/>
                  </a:cubicBezTo>
                  <a:cubicBezTo>
                    <a:pt x="220" y="8"/>
                    <a:pt x="220" y="8"/>
                    <a:pt x="220" y="8"/>
                  </a:cubicBezTo>
                  <a:cubicBezTo>
                    <a:pt x="220" y="3"/>
                    <a:pt x="216" y="0"/>
                    <a:pt x="212" y="0"/>
                  </a:cubicBezTo>
                  <a:cubicBezTo>
                    <a:pt x="8" y="0"/>
                    <a:pt x="8" y="0"/>
                    <a:pt x="8" y="0"/>
                  </a:cubicBezTo>
                  <a:cubicBezTo>
                    <a:pt x="4" y="0"/>
                    <a:pt x="0" y="3"/>
                    <a:pt x="0" y="8"/>
                  </a:cubicBezTo>
                  <a:cubicBezTo>
                    <a:pt x="0" y="12"/>
                    <a:pt x="0" y="12"/>
                    <a:pt x="0" y="12"/>
                  </a:cubicBezTo>
                  <a:cubicBezTo>
                    <a:pt x="0" y="57"/>
                    <a:pt x="0" y="108"/>
                    <a:pt x="51" y="134"/>
                  </a:cubicBezTo>
                  <a:cubicBezTo>
                    <a:pt x="51" y="151"/>
                    <a:pt x="51" y="151"/>
                    <a:pt x="51" y="151"/>
                  </a:cubicBezTo>
                  <a:cubicBezTo>
                    <a:pt x="51" y="155"/>
                    <a:pt x="54" y="159"/>
                    <a:pt x="59" y="159"/>
                  </a:cubicBezTo>
                  <a:cubicBezTo>
                    <a:pt x="161" y="159"/>
                    <a:pt x="161" y="159"/>
                    <a:pt x="161" y="159"/>
                  </a:cubicBezTo>
                  <a:cubicBezTo>
                    <a:pt x="165" y="159"/>
                    <a:pt x="169" y="155"/>
                    <a:pt x="169" y="151"/>
                  </a:cubicBezTo>
                  <a:cubicBezTo>
                    <a:pt x="169" y="134"/>
                    <a:pt x="169" y="134"/>
                    <a:pt x="169" y="134"/>
                  </a:cubicBezTo>
                  <a:cubicBezTo>
                    <a:pt x="180" y="128"/>
                    <a:pt x="189" y="121"/>
                    <a:pt x="195" y="114"/>
                  </a:cubicBezTo>
                  <a:cubicBezTo>
                    <a:pt x="225" y="104"/>
                    <a:pt x="245" y="91"/>
                    <a:pt x="252" y="73"/>
                  </a:cubicBezTo>
                  <a:cubicBezTo>
                    <a:pt x="257" y="62"/>
                    <a:pt x="257" y="50"/>
                    <a:pt x="253" y="41"/>
                  </a:cubicBezTo>
                  <a:close/>
                  <a:moveTo>
                    <a:pt x="158" y="121"/>
                  </a:moveTo>
                  <a:cubicBezTo>
                    <a:pt x="157" y="121"/>
                    <a:pt x="157" y="122"/>
                    <a:pt x="157" y="122"/>
                  </a:cubicBezTo>
                  <a:cubicBezTo>
                    <a:pt x="146" y="122"/>
                    <a:pt x="146" y="122"/>
                    <a:pt x="146" y="122"/>
                  </a:cubicBezTo>
                  <a:cubicBezTo>
                    <a:pt x="143" y="122"/>
                    <a:pt x="141" y="124"/>
                    <a:pt x="141" y="127"/>
                  </a:cubicBezTo>
                  <a:cubicBezTo>
                    <a:pt x="141" y="130"/>
                    <a:pt x="143" y="132"/>
                    <a:pt x="146" y="132"/>
                  </a:cubicBezTo>
                  <a:cubicBezTo>
                    <a:pt x="153" y="132"/>
                    <a:pt x="153" y="132"/>
                    <a:pt x="153" y="132"/>
                  </a:cubicBezTo>
                  <a:cubicBezTo>
                    <a:pt x="153" y="143"/>
                    <a:pt x="153" y="143"/>
                    <a:pt x="153" y="143"/>
                  </a:cubicBezTo>
                  <a:cubicBezTo>
                    <a:pt x="67" y="143"/>
                    <a:pt x="67" y="143"/>
                    <a:pt x="67" y="143"/>
                  </a:cubicBezTo>
                  <a:cubicBezTo>
                    <a:pt x="67" y="132"/>
                    <a:pt x="67" y="132"/>
                    <a:pt x="67" y="132"/>
                  </a:cubicBezTo>
                  <a:cubicBezTo>
                    <a:pt x="119" y="132"/>
                    <a:pt x="119" y="132"/>
                    <a:pt x="119" y="132"/>
                  </a:cubicBezTo>
                  <a:cubicBezTo>
                    <a:pt x="122" y="132"/>
                    <a:pt x="125" y="130"/>
                    <a:pt x="125" y="127"/>
                  </a:cubicBezTo>
                  <a:cubicBezTo>
                    <a:pt x="125" y="124"/>
                    <a:pt x="122" y="122"/>
                    <a:pt x="119" y="122"/>
                  </a:cubicBezTo>
                  <a:cubicBezTo>
                    <a:pt x="63" y="122"/>
                    <a:pt x="63" y="122"/>
                    <a:pt x="63" y="122"/>
                  </a:cubicBezTo>
                  <a:cubicBezTo>
                    <a:pt x="63" y="122"/>
                    <a:pt x="62" y="121"/>
                    <a:pt x="62" y="121"/>
                  </a:cubicBezTo>
                  <a:cubicBezTo>
                    <a:pt x="25" y="105"/>
                    <a:pt x="18" y="74"/>
                    <a:pt x="16" y="39"/>
                  </a:cubicBezTo>
                  <a:cubicBezTo>
                    <a:pt x="145" y="39"/>
                    <a:pt x="145" y="39"/>
                    <a:pt x="145" y="39"/>
                  </a:cubicBezTo>
                  <a:cubicBezTo>
                    <a:pt x="148" y="39"/>
                    <a:pt x="150" y="37"/>
                    <a:pt x="150" y="34"/>
                  </a:cubicBezTo>
                  <a:cubicBezTo>
                    <a:pt x="150" y="31"/>
                    <a:pt x="148" y="28"/>
                    <a:pt x="145" y="28"/>
                  </a:cubicBezTo>
                  <a:cubicBezTo>
                    <a:pt x="16" y="28"/>
                    <a:pt x="16" y="28"/>
                    <a:pt x="16" y="28"/>
                  </a:cubicBezTo>
                  <a:cubicBezTo>
                    <a:pt x="16" y="24"/>
                    <a:pt x="16" y="20"/>
                    <a:pt x="16" y="16"/>
                  </a:cubicBezTo>
                  <a:cubicBezTo>
                    <a:pt x="204" y="16"/>
                    <a:pt x="204" y="16"/>
                    <a:pt x="204" y="16"/>
                  </a:cubicBezTo>
                  <a:cubicBezTo>
                    <a:pt x="204" y="20"/>
                    <a:pt x="204" y="24"/>
                    <a:pt x="204" y="28"/>
                  </a:cubicBezTo>
                  <a:cubicBezTo>
                    <a:pt x="174" y="28"/>
                    <a:pt x="174" y="28"/>
                    <a:pt x="174" y="28"/>
                  </a:cubicBezTo>
                  <a:cubicBezTo>
                    <a:pt x="171" y="28"/>
                    <a:pt x="169" y="31"/>
                    <a:pt x="169" y="34"/>
                  </a:cubicBezTo>
                  <a:cubicBezTo>
                    <a:pt x="169" y="37"/>
                    <a:pt x="171" y="39"/>
                    <a:pt x="174" y="39"/>
                  </a:cubicBezTo>
                  <a:cubicBezTo>
                    <a:pt x="203" y="39"/>
                    <a:pt x="203" y="39"/>
                    <a:pt x="203" y="39"/>
                  </a:cubicBezTo>
                  <a:cubicBezTo>
                    <a:pt x="202" y="74"/>
                    <a:pt x="195" y="105"/>
                    <a:pt x="158" y="121"/>
                  </a:cubicBezTo>
                  <a:close/>
                  <a:moveTo>
                    <a:pt x="238" y="66"/>
                  </a:moveTo>
                  <a:cubicBezTo>
                    <a:pt x="235" y="73"/>
                    <a:pt x="228" y="82"/>
                    <a:pt x="211" y="90"/>
                  </a:cubicBezTo>
                  <a:cubicBezTo>
                    <a:pt x="218" y="74"/>
                    <a:pt x="219" y="57"/>
                    <a:pt x="220" y="41"/>
                  </a:cubicBezTo>
                  <a:cubicBezTo>
                    <a:pt x="221" y="40"/>
                    <a:pt x="223" y="40"/>
                    <a:pt x="224" y="40"/>
                  </a:cubicBezTo>
                  <a:cubicBezTo>
                    <a:pt x="234" y="40"/>
                    <a:pt x="237" y="46"/>
                    <a:pt x="238" y="48"/>
                  </a:cubicBezTo>
                  <a:cubicBezTo>
                    <a:pt x="240" y="52"/>
                    <a:pt x="241" y="59"/>
                    <a:pt x="238" y="6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18" name="文本框 50"/>
            <p:cNvSpPr txBox="1">
              <a:spLocks noChangeArrowheads="1"/>
            </p:cNvSpPr>
            <p:nvPr/>
          </p:nvSpPr>
          <p:spPr bwMode="auto">
            <a:xfrm>
              <a:off x="4072291"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rgbClr val="028C7D"/>
                  </a:solidFill>
                  <a:latin typeface="迷你简菱心" panose="02010609000101010101" pitchFamily="49" charset="-122"/>
                  <a:ea typeface="迷你简菱心" panose="02010609000101010101" pitchFamily="49" charset="-122"/>
                </a:rPr>
                <a:t>您的标题</a:t>
              </a:r>
            </a:p>
          </p:txBody>
        </p:sp>
        <p:sp>
          <p:nvSpPr>
            <p:cNvPr id="19" name="文本框 18"/>
            <p:cNvSpPr txBox="1"/>
            <p:nvPr/>
          </p:nvSpPr>
          <p:spPr>
            <a:xfrm>
              <a:off x="3631135" y="4533833"/>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a:t>
              </a:r>
            </a:p>
          </p:txBody>
        </p:sp>
      </p:grpSp>
      <p:grpSp>
        <p:nvGrpSpPr>
          <p:cNvPr id="20" name="组合 19"/>
          <p:cNvGrpSpPr/>
          <p:nvPr/>
        </p:nvGrpSpPr>
        <p:grpSpPr>
          <a:xfrm>
            <a:off x="6137906" y="2460335"/>
            <a:ext cx="2527607" cy="3291329"/>
            <a:chOff x="6137906" y="1888835"/>
            <a:chExt cx="2527607" cy="3291329"/>
          </a:xfrm>
        </p:grpSpPr>
        <p:sp>
          <p:nvSpPr>
            <p:cNvPr id="21" name="矩形 80"/>
            <p:cNvSpPr>
              <a:spLocks noChangeArrowheads="1"/>
            </p:cNvSpPr>
            <p:nvPr/>
          </p:nvSpPr>
          <p:spPr bwMode="auto">
            <a:xfrm>
              <a:off x="6137906" y="1888835"/>
              <a:ext cx="2527607" cy="1133900"/>
            </a:xfrm>
            <a:prstGeom prst="rect">
              <a:avLst/>
            </a:prstGeom>
            <a:solidFill>
              <a:srgbClr val="028C7D"/>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prstClr val="black">
                    <a:lumMod val="75000"/>
                    <a:lumOff val="25000"/>
                  </a:prstClr>
                </a:solidFill>
              </a:endParaRPr>
            </a:p>
          </p:txBody>
        </p:sp>
        <p:sp>
          <p:nvSpPr>
            <p:cNvPr id="22" name="Freeform 13"/>
            <p:cNvSpPr>
              <a:spLocks noEditPoints="1"/>
            </p:cNvSpPr>
            <p:nvPr/>
          </p:nvSpPr>
          <p:spPr bwMode="auto">
            <a:xfrm>
              <a:off x="6942057" y="2124611"/>
              <a:ext cx="919304" cy="706001"/>
            </a:xfrm>
            <a:custGeom>
              <a:avLst/>
              <a:gdLst>
                <a:gd name="T0" fmla="*/ 181 w 256"/>
                <a:gd name="T1" fmla="*/ 27 h 196"/>
                <a:gd name="T2" fmla="*/ 156 w 256"/>
                <a:gd name="T3" fmla="*/ 0 h 196"/>
                <a:gd name="T4" fmla="*/ 75 w 256"/>
                <a:gd name="T5" fmla="*/ 25 h 196"/>
                <a:gd name="T6" fmla="*/ 25 w 256"/>
                <a:gd name="T7" fmla="*/ 27 h 196"/>
                <a:gd name="T8" fmla="*/ 0 w 256"/>
                <a:gd name="T9" fmla="*/ 171 h 196"/>
                <a:gd name="T10" fmla="*/ 231 w 256"/>
                <a:gd name="T11" fmla="*/ 196 h 196"/>
                <a:gd name="T12" fmla="*/ 256 w 256"/>
                <a:gd name="T13" fmla="*/ 52 h 196"/>
                <a:gd name="T14" fmla="*/ 91 w 256"/>
                <a:gd name="T15" fmla="*/ 25 h 196"/>
                <a:gd name="T16" fmla="*/ 156 w 256"/>
                <a:gd name="T17" fmla="*/ 16 h 196"/>
                <a:gd name="T18" fmla="*/ 165 w 256"/>
                <a:gd name="T19" fmla="*/ 27 h 196"/>
                <a:gd name="T20" fmla="*/ 91 w 256"/>
                <a:gd name="T21" fmla="*/ 25 h 196"/>
                <a:gd name="T22" fmla="*/ 231 w 256"/>
                <a:gd name="T23" fmla="*/ 43 h 196"/>
                <a:gd name="T24" fmla="*/ 240 w 256"/>
                <a:gd name="T25" fmla="*/ 69 h 196"/>
                <a:gd name="T26" fmla="*/ 227 w 256"/>
                <a:gd name="T27" fmla="*/ 84 h 196"/>
                <a:gd name="T28" fmla="*/ 148 w 256"/>
                <a:gd name="T29" fmla="*/ 85 h 196"/>
                <a:gd name="T30" fmla="*/ 90 w 256"/>
                <a:gd name="T31" fmla="*/ 100 h 196"/>
                <a:gd name="T32" fmla="*/ 16 w 256"/>
                <a:gd name="T33" fmla="*/ 72 h 196"/>
                <a:gd name="T34" fmla="*/ 25 w 256"/>
                <a:gd name="T35" fmla="*/ 43 h 196"/>
                <a:gd name="T36" fmla="*/ 155 w 256"/>
                <a:gd name="T37" fmla="*/ 112 h 196"/>
                <a:gd name="T38" fmla="*/ 108 w 256"/>
                <a:gd name="T39" fmla="*/ 117 h 196"/>
                <a:gd name="T40" fmla="*/ 101 w 256"/>
                <a:gd name="T41" fmla="*/ 101 h 196"/>
                <a:gd name="T42" fmla="*/ 148 w 256"/>
                <a:gd name="T43" fmla="*/ 96 h 196"/>
                <a:gd name="T44" fmla="*/ 231 w 256"/>
                <a:gd name="T45" fmla="*/ 180 h 196"/>
                <a:gd name="T46" fmla="*/ 16 w 256"/>
                <a:gd name="T47" fmla="*/ 171 h 196"/>
                <a:gd name="T48" fmla="*/ 27 w 256"/>
                <a:gd name="T49" fmla="*/ 172 h 196"/>
                <a:gd name="T50" fmla="*/ 183 w 256"/>
                <a:gd name="T51" fmla="*/ 167 h 196"/>
                <a:gd name="T52" fmla="*/ 27 w 256"/>
                <a:gd name="T53" fmla="*/ 161 h 196"/>
                <a:gd name="T54" fmla="*/ 16 w 256"/>
                <a:gd name="T55" fmla="*/ 90 h 196"/>
                <a:gd name="T56" fmla="*/ 25 w 256"/>
                <a:gd name="T57" fmla="*/ 94 h 196"/>
                <a:gd name="T58" fmla="*/ 90 w 256"/>
                <a:gd name="T59" fmla="*/ 112 h 196"/>
                <a:gd name="T60" fmla="*/ 148 w 256"/>
                <a:gd name="T61" fmla="*/ 128 h 196"/>
                <a:gd name="T62" fmla="*/ 166 w 256"/>
                <a:gd name="T63" fmla="*/ 111 h 196"/>
                <a:gd name="T64" fmla="*/ 231 w 256"/>
                <a:gd name="T65" fmla="*/ 94 h 196"/>
                <a:gd name="T66" fmla="*/ 240 w 256"/>
                <a:gd name="T67" fmla="*/ 152 h 196"/>
                <a:gd name="T68" fmla="*/ 203 w 256"/>
                <a:gd name="T69" fmla="*/ 161 h 196"/>
                <a:gd name="T70" fmla="*/ 203 w 256"/>
                <a:gd name="T71" fmla="*/ 172 h 196"/>
                <a:gd name="T72" fmla="*/ 240 w 256"/>
                <a:gd name="T73" fmla="*/ 169 h 196"/>
                <a:gd name="T74" fmla="*/ 231 w 256"/>
                <a:gd name="T7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96">
                  <a:moveTo>
                    <a:pt x="231" y="27"/>
                  </a:moveTo>
                  <a:cubicBezTo>
                    <a:pt x="181" y="27"/>
                    <a:pt x="181" y="27"/>
                    <a:pt x="181" y="27"/>
                  </a:cubicBezTo>
                  <a:cubicBezTo>
                    <a:pt x="181" y="25"/>
                    <a:pt x="181" y="25"/>
                    <a:pt x="181" y="25"/>
                  </a:cubicBezTo>
                  <a:cubicBezTo>
                    <a:pt x="181" y="12"/>
                    <a:pt x="170" y="0"/>
                    <a:pt x="156" y="0"/>
                  </a:cubicBezTo>
                  <a:cubicBezTo>
                    <a:pt x="100" y="0"/>
                    <a:pt x="100" y="0"/>
                    <a:pt x="100" y="0"/>
                  </a:cubicBezTo>
                  <a:cubicBezTo>
                    <a:pt x="86" y="0"/>
                    <a:pt x="75" y="12"/>
                    <a:pt x="75" y="25"/>
                  </a:cubicBezTo>
                  <a:cubicBezTo>
                    <a:pt x="75" y="27"/>
                    <a:pt x="75" y="27"/>
                    <a:pt x="75" y="27"/>
                  </a:cubicBezTo>
                  <a:cubicBezTo>
                    <a:pt x="25" y="27"/>
                    <a:pt x="25" y="27"/>
                    <a:pt x="25" y="27"/>
                  </a:cubicBezTo>
                  <a:cubicBezTo>
                    <a:pt x="11" y="27"/>
                    <a:pt x="0" y="38"/>
                    <a:pt x="0" y="52"/>
                  </a:cubicBezTo>
                  <a:cubicBezTo>
                    <a:pt x="0" y="171"/>
                    <a:pt x="0" y="171"/>
                    <a:pt x="0" y="171"/>
                  </a:cubicBezTo>
                  <a:cubicBezTo>
                    <a:pt x="0" y="185"/>
                    <a:pt x="11" y="196"/>
                    <a:pt x="25" y="196"/>
                  </a:cubicBezTo>
                  <a:cubicBezTo>
                    <a:pt x="231" y="196"/>
                    <a:pt x="231" y="196"/>
                    <a:pt x="231" y="196"/>
                  </a:cubicBezTo>
                  <a:cubicBezTo>
                    <a:pt x="245" y="196"/>
                    <a:pt x="256" y="185"/>
                    <a:pt x="256" y="171"/>
                  </a:cubicBezTo>
                  <a:cubicBezTo>
                    <a:pt x="256" y="52"/>
                    <a:pt x="256" y="52"/>
                    <a:pt x="256" y="52"/>
                  </a:cubicBezTo>
                  <a:cubicBezTo>
                    <a:pt x="256" y="38"/>
                    <a:pt x="245" y="27"/>
                    <a:pt x="231" y="27"/>
                  </a:cubicBezTo>
                  <a:close/>
                  <a:moveTo>
                    <a:pt x="91" y="25"/>
                  </a:moveTo>
                  <a:cubicBezTo>
                    <a:pt x="91" y="20"/>
                    <a:pt x="95" y="16"/>
                    <a:pt x="100" y="16"/>
                  </a:cubicBezTo>
                  <a:cubicBezTo>
                    <a:pt x="156" y="16"/>
                    <a:pt x="156" y="16"/>
                    <a:pt x="156" y="16"/>
                  </a:cubicBezTo>
                  <a:cubicBezTo>
                    <a:pt x="161" y="16"/>
                    <a:pt x="165" y="20"/>
                    <a:pt x="165" y="25"/>
                  </a:cubicBezTo>
                  <a:cubicBezTo>
                    <a:pt x="165" y="27"/>
                    <a:pt x="165" y="27"/>
                    <a:pt x="165" y="27"/>
                  </a:cubicBezTo>
                  <a:cubicBezTo>
                    <a:pt x="91" y="27"/>
                    <a:pt x="91" y="27"/>
                    <a:pt x="91" y="27"/>
                  </a:cubicBezTo>
                  <a:lnTo>
                    <a:pt x="91" y="25"/>
                  </a:lnTo>
                  <a:close/>
                  <a:moveTo>
                    <a:pt x="25" y="43"/>
                  </a:moveTo>
                  <a:cubicBezTo>
                    <a:pt x="231" y="43"/>
                    <a:pt x="231" y="43"/>
                    <a:pt x="231" y="43"/>
                  </a:cubicBezTo>
                  <a:cubicBezTo>
                    <a:pt x="236" y="43"/>
                    <a:pt x="240" y="47"/>
                    <a:pt x="240" y="52"/>
                  </a:cubicBezTo>
                  <a:cubicBezTo>
                    <a:pt x="240" y="69"/>
                    <a:pt x="240" y="69"/>
                    <a:pt x="240" y="69"/>
                  </a:cubicBezTo>
                  <a:cubicBezTo>
                    <a:pt x="240" y="69"/>
                    <a:pt x="240" y="70"/>
                    <a:pt x="240" y="70"/>
                  </a:cubicBezTo>
                  <a:cubicBezTo>
                    <a:pt x="240" y="75"/>
                    <a:pt x="238" y="80"/>
                    <a:pt x="227" y="84"/>
                  </a:cubicBezTo>
                  <a:cubicBezTo>
                    <a:pt x="166" y="100"/>
                    <a:pt x="166" y="100"/>
                    <a:pt x="166" y="100"/>
                  </a:cubicBezTo>
                  <a:cubicBezTo>
                    <a:pt x="165" y="91"/>
                    <a:pt x="157" y="85"/>
                    <a:pt x="148" y="85"/>
                  </a:cubicBezTo>
                  <a:cubicBezTo>
                    <a:pt x="108" y="85"/>
                    <a:pt x="108" y="85"/>
                    <a:pt x="108" y="85"/>
                  </a:cubicBezTo>
                  <a:cubicBezTo>
                    <a:pt x="99" y="85"/>
                    <a:pt x="91" y="91"/>
                    <a:pt x="90" y="100"/>
                  </a:cubicBezTo>
                  <a:cubicBezTo>
                    <a:pt x="28" y="84"/>
                    <a:pt x="28" y="84"/>
                    <a:pt x="28" y="84"/>
                  </a:cubicBezTo>
                  <a:cubicBezTo>
                    <a:pt x="19" y="81"/>
                    <a:pt x="16" y="76"/>
                    <a:pt x="16" y="72"/>
                  </a:cubicBezTo>
                  <a:cubicBezTo>
                    <a:pt x="16" y="52"/>
                    <a:pt x="16" y="52"/>
                    <a:pt x="16" y="52"/>
                  </a:cubicBezTo>
                  <a:cubicBezTo>
                    <a:pt x="16" y="47"/>
                    <a:pt x="20" y="43"/>
                    <a:pt x="25" y="43"/>
                  </a:cubicBezTo>
                  <a:close/>
                  <a:moveTo>
                    <a:pt x="155" y="101"/>
                  </a:moveTo>
                  <a:cubicBezTo>
                    <a:pt x="155" y="112"/>
                    <a:pt x="155" y="112"/>
                    <a:pt x="155" y="112"/>
                  </a:cubicBezTo>
                  <a:cubicBezTo>
                    <a:pt x="155" y="115"/>
                    <a:pt x="152" y="117"/>
                    <a:pt x="148" y="117"/>
                  </a:cubicBezTo>
                  <a:cubicBezTo>
                    <a:pt x="108" y="117"/>
                    <a:pt x="108" y="117"/>
                    <a:pt x="108" y="117"/>
                  </a:cubicBezTo>
                  <a:cubicBezTo>
                    <a:pt x="104" y="117"/>
                    <a:pt x="101" y="115"/>
                    <a:pt x="101" y="112"/>
                  </a:cubicBezTo>
                  <a:cubicBezTo>
                    <a:pt x="101" y="101"/>
                    <a:pt x="101" y="101"/>
                    <a:pt x="101" y="101"/>
                  </a:cubicBezTo>
                  <a:cubicBezTo>
                    <a:pt x="101" y="98"/>
                    <a:pt x="104" y="96"/>
                    <a:pt x="108" y="96"/>
                  </a:cubicBezTo>
                  <a:cubicBezTo>
                    <a:pt x="148" y="96"/>
                    <a:pt x="148" y="96"/>
                    <a:pt x="148" y="96"/>
                  </a:cubicBezTo>
                  <a:cubicBezTo>
                    <a:pt x="152" y="96"/>
                    <a:pt x="155" y="98"/>
                    <a:pt x="155" y="101"/>
                  </a:cubicBezTo>
                  <a:close/>
                  <a:moveTo>
                    <a:pt x="231" y="180"/>
                  </a:moveTo>
                  <a:cubicBezTo>
                    <a:pt x="25" y="180"/>
                    <a:pt x="25" y="180"/>
                    <a:pt x="25" y="180"/>
                  </a:cubicBezTo>
                  <a:cubicBezTo>
                    <a:pt x="20" y="180"/>
                    <a:pt x="16" y="176"/>
                    <a:pt x="16" y="171"/>
                  </a:cubicBezTo>
                  <a:cubicBezTo>
                    <a:pt x="16" y="169"/>
                    <a:pt x="16" y="169"/>
                    <a:pt x="16" y="169"/>
                  </a:cubicBezTo>
                  <a:cubicBezTo>
                    <a:pt x="19" y="171"/>
                    <a:pt x="23" y="172"/>
                    <a:pt x="27" y="172"/>
                  </a:cubicBezTo>
                  <a:cubicBezTo>
                    <a:pt x="177" y="172"/>
                    <a:pt x="177" y="172"/>
                    <a:pt x="177" y="172"/>
                  </a:cubicBezTo>
                  <a:cubicBezTo>
                    <a:pt x="180" y="172"/>
                    <a:pt x="183" y="169"/>
                    <a:pt x="183" y="167"/>
                  </a:cubicBezTo>
                  <a:cubicBezTo>
                    <a:pt x="183" y="164"/>
                    <a:pt x="180" y="161"/>
                    <a:pt x="177" y="161"/>
                  </a:cubicBezTo>
                  <a:cubicBezTo>
                    <a:pt x="27" y="161"/>
                    <a:pt x="27" y="161"/>
                    <a:pt x="27" y="161"/>
                  </a:cubicBezTo>
                  <a:cubicBezTo>
                    <a:pt x="22" y="161"/>
                    <a:pt x="17" y="157"/>
                    <a:pt x="16" y="152"/>
                  </a:cubicBezTo>
                  <a:cubicBezTo>
                    <a:pt x="16" y="90"/>
                    <a:pt x="16" y="90"/>
                    <a:pt x="16" y="90"/>
                  </a:cubicBezTo>
                  <a:cubicBezTo>
                    <a:pt x="18" y="91"/>
                    <a:pt x="21" y="93"/>
                    <a:pt x="25" y="94"/>
                  </a:cubicBezTo>
                  <a:cubicBezTo>
                    <a:pt x="25" y="94"/>
                    <a:pt x="25" y="94"/>
                    <a:pt x="25" y="94"/>
                  </a:cubicBezTo>
                  <a:cubicBezTo>
                    <a:pt x="90" y="111"/>
                    <a:pt x="90" y="111"/>
                    <a:pt x="90" y="111"/>
                  </a:cubicBezTo>
                  <a:cubicBezTo>
                    <a:pt x="90" y="112"/>
                    <a:pt x="90" y="112"/>
                    <a:pt x="90" y="112"/>
                  </a:cubicBezTo>
                  <a:cubicBezTo>
                    <a:pt x="90" y="121"/>
                    <a:pt x="98" y="128"/>
                    <a:pt x="108" y="128"/>
                  </a:cubicBezTo>
                  <a:cubicBezTo>
                    <a:pt x="148" y="128"/>
                    <a:pt x="148" y="128"/>
                    <a:pt x="148" y="128"/>
                  </a:cubicBezTo>
                  <a:cubicBezTo>
                    <a:pt x="158" y="128"/>
                    <a:pt x="166" y="121"/>
                    <a:pt x="166" y="112"/>
                  </a:cubicBezTo>
                  <a:cubicBezTo>
                    <a:pt x="166" y="111"/>
                    <a:pt x="166" y="111"/>
                    <a:pt x="166" y="111"/>
                  </a:cubicBezTo>
                  <a:cubicBezTo>
                    <a:pt x="230" y="94"/>
                    <a:pt x="230" y="94"/>
                    <a:pt x="230" y="94"/>
                  </a:cubicBezTo>
                  <a:cubicBezTo>
                    <a:pt x="230" y="94"/>
                    <a:pt x="231" y="94"/>
                    <a:pt x="231" y="94"/>
                  </a:cubicBezTo>
                  <a:cubicBezTo>
                    <a:pt x="234" y="93"/>
                    <a:pt x="237" y="91"/>
                    <a:pt x="240" y="90"/>
                  </a:cubicBezTo>
                  <a:cubicBezTo>
                    <a:pt x="240" y="152"/>
                    <a:pt x="240" y="152"/>
                    <a:pt x="240" y="152"/>
                  </a:cubicBezTo>
                  <a:cubicBezTo>
                    <a:pt x="239" y="157"/>
                    <a:pt x="234" y="161"/>
                    <a:pt x="229" y="161"/>
                  </a:cubicBezTo>
                  <a:cubicBezTo>
                    <a:pt x="203" y="161"/>
                    <a:pt x="203" y="161"/>
                    <a:pt x="203" y="161"/>
                  </a:cubicBezTo>
                  <a:cubicBezTo>
                    <a:pt x="200" y="161"/>
                    <a:pt x="198" y="164"/>
                    <a:pt x="198" y="167"/>
                  </a:cubicBezTo>
                  <a:cubicBezTo>
                    <a:pt x="198" y="169"/>
                    <a:pt x="200" y="172"/>
                    <a:pt x="203" y="172"/>
                  </a:cubicBezTo>
                  <a:cubicBezTo>
                    <a:pt x="229" y="172"/>
                    <a:pt x="229" y="172"/>
                    <a:pt x="229" y="172"/>
                  </a:cubicBezTo>
                  <a:cubicBezTo>
                    <a:pt x="233" y="172"/>
                    <a:pt x="237" y="171"/>
                    <a:pt x="240" y="169"/>
                  </a:cubicBezTo>
                  <a:cubicBezTo>
                    <a:pt x="240" y="171"/>
                    <a:pt x="240" y="171"/>
                    <a:pt x="240" y="171"/>
                  </a:cubicBezTo>
                  <a:cubicBezTo>
                    <a:pt x="240" y="176"/>
                    <a:pt x="236" y="180"/>
                    <a:pt x="231" y="18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23" name="文本框 50"/>
            <p:cNvSpPr txBox="1">
              <a:spLocks noChangeArrowheads="1"/>
            </p:cNvSpPr>
            <p:nvPr/>
          </p:nvSpPr>
          <p:spPr bwMode="auto">
            <a:xfrm>
              <a:off x="668259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rgbClr val="028C7D"/>
                  </a:solidFill>
                  <a:latin typeface="迷你简菱心" panose="02010609000101010101" pitchFamily="49" charset="-122"/>
                  <a:ea typeface="迷你简菱心" panose="02010609000101010101" pitchFamily="49" charset="-122"/>
                </a:rPr>
                <a:t>您的标题</a:t>
              </a:r>
            </a:p>
          </p:txBody>
        </p:sp>
        <p:sp>
          <p:nvSpPr>
            <p:cNvPr id="24" name="文本框 23"/>
            <p:cNvSpPr txBox="1"/>
            <p:nvPr/>
          </p:nvSpPr>
          <p:spPr>
            <a:xfrm>
              <a:off x="6241437" y="4127568"/>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a:t>
              </a:r>
            </a:p>
          </p:txBody>
        </p:sp>
      </p:grpSp>
      <p:grpSp>
        <p:nvGrpSpPr>
          <p:cNvPr id="25" name="组合 24"/>
          <p:cNvGrpSpPr/>
          <p:nvPr/>
        </p:nvGrpSpPr>
        <p:grpSpPr>
          <a:xfrm>
            <a:off x="8746704" y="2866600"/>
            <a:ext cx="2527994" cy="3291329"/>
            <a:chOff x="8746704" y="2295100"/>
            <a:chExt cx="2527994" cy="3291329"/>
          </a:xfrm>
        </p:grpSpPr>
        <p:sp>
          <p:nvSpPr>
            <p:cNvPr id="26" name="矩形 68"/>
            <p:cNvSpPr>
              <a:spLocks noChangeArrowheads="1"/>
            </p:cNvSpPr>
            <p:nvPr/>
          </p:nvSpPr>
          <p:spPr bwMode="auto">
            <a:xfrm>
              <a:off x="8746704" y="2295100"/>
              <a:ext cx="2527994" cy="1133900"/>
            </a:xfrm>
            <a:prstGeom prst="rect">
              <a:avLst/>
            </a:prstGeom>
            <a:solidFill>
              <a:srgbClr val="028C7D"/>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prstClr val="black">
                    <a:lumMod val="75000"/>
                    <a:lumOff val="25000"/>
                  </a:prstClr>
                </a:solidFill>
              </a:endParaRPr>
            </a:p>
          </p:txBody>
        </p:sp>
        <p:grpSp>
          <p:nvGrpSpPr>
            <p:cNvPr id="27" name="Group 16"/>
            <p:cNvGrpSpPr>
              <a:grpSpLocks noChangeAspect="1"/>
            </p:cNvGrpSpPr>
            <p:nvPr/>
          </p:nvGrpSpPr>
          <p:grpSpPr bwMode="auto">
            <a:xfrm>
              <a:off x="9658241" y="2456764"/>
              <a:ext cx="704920" cy="811845"/>
              <a:chOff x="4720" y="688"/>
              <a:chExt cx="534" cy="615"/>
            </a:xfrm>
            <a:solidFill>
              <a:schemeClr val="bg1"/>
            </a:solidFill>
            <a:effectLst/>
          </p:grpSpPr>
          <p:sp>
            <p:nvSpPr>
              <p:cNvPr id="30" name="Freeform 17"/>
              <p:cNvSpPr>
                <a:spLocks noEditPoints="1"/>
              </p:cNvSpPr>
              <p:nvPr/>
            </p:nvSpPr>
            <p:spPr bwMode="auto">
              <a:xfrm>
                <a:off x="4737" y="970"/>
                <a:ext cx="517" cy="218"/>
              </a:xfrm>
              <a:custGeom>
                <a:avLst/>
                <a:gdLst>
                  <a:gd name="T0" fmla="*/ 208 w 216"/>
                  <a:gd name="T1" fmla="*/ 14 h 91"/>
                  <a:gd name="T2" fmla="*/ 185 w 216"/>
                  <a:gd name="T3" fmla="*/ 14 h 91"/>
                  <a:gd name="T4" fmla="*/ 181 w 216"/>
                  <a:gd name="T5" fmla="*/ 14 h 91"/>
                  <a:gd name="T6" fmla="*/ 163 w 216"/>
                  <a:gd name="T7" fmla="*/ 23 h 91"/>
                  <a:gd name="T8" fmla="*/ 163 w 216"/>
                  <a:gd name="T9" fmla="*/ 8 h 91"/>
                  <a:gd name="T10" fmla="*/ 155 w 216"/>
                  <a:gd name="T11" fmla="*/ 0 h 91"/>
                  <a:gd name="T12" fmla="*/ 8 w 216"/>
                  <a:gd name="T13" fmla="*/ 0 h 91"/>
                  <a:gd name="T14" fmla="*/ 0 w 216"/>
                  <a:gd name="T15" fmla="*/ 8 h 91"/>
                  <a:gd name="T16" fmla="*/ 0 w 216"/>
                  <a:gd name="T17" fmla="*/ 35 h 91"/>
                  <a:gd name="T18" fmla="*/ 8 w 216"/>
                  <a:gd name="T19" fmla="*/ 43 h 91"/>
                  <a:gd name="T20" fmla="*/ 24 w 216"/>
                  <a:gd name="T21" fmla="*/ 43 h 91"/>
                  <a:gd name="T22" fmla="*/ 24 w 216"/>
                  <a:gd name="T23" fmla="*/ 83 h 91"/>
                  <a:gd name="T24" fmla="*/ 32 w 216"/>
                  <a:gd name="T25" fmla="*/ 91 h 91"/>
                  <a:gd name="T26" fmla="*/ 155 w 216"/>
                  <a:gd name="T27" fmla="*/ 91 h 91"/>
                  <a:gd name="T28" fmla="*/ 163 w 216"/>
                  <a:gd name="T29" fmla="*/ 83 h 91"/>
                  <a:gd name="T30" fmla="*/ 163 w 216"/>
                  <a:gd name="T31" fmla="*/ 72 h 91"/>
                  <a:gd name="T32" fmla="*/ 181 w 216"/>
                  <a:gd name="T33" fmla="*/ 80 h 91"/>
                  <a:gd name="T34" fmla="*/ 185 w 216"/>
                  <a:gd name="T35" fmla="*/ 81 h 91"/>
                  <a:gd name="T36" fmla="*/ 208 w 216"/>
                  <a:gd name="T37" fmla="*/ 81 h 91"/>
                  <a:gd name="T38" fmla="*/ 216 w 216"/>
                  <a:gd name="T39" fmla="*/ 73 h 91"/>
                  <a:gd name="T40" fmla="*/ 216 w 216"/>
                  <a:gd name="T41" fmla="*/ 22 h 91"/>
                  <a:gd name="T42" fmla="*/ 208 w 216"/>
                  <a:gd name="T43" fmla="*/ 14 h 91"/>
                  <a:gd name="T44" fmla="*/ 40 w 216"/>
                  <a:gd name="T45" fmla="*/ 75 h 91"/>
                  <a:gd name="T46" fmla="*/ 40 w 216"/>
                  <a:gd name="T47" fmla="*/ 37 h 91"/>
                  <a:gd name="T48" fmla="*/ 106 w 216"/>
                  <a:gd name="T49" fmla="*/ 37 h 91"/>
                  <a:gd name="T50" fmla="*/ 112 w 216"/>
                  <a:gd name="T51" fmla="*/ 32 h 91"/>
                  <a:gd name="T52" fmla="*/ 106 w 216"/>
                  <a:gd name="T53" fmla="*/ 27 h 91"/>
                  <a:gd name="T54" fmla="*/ 16 w 216"/>
                  <a:gd name="T55" fmla="*/ 27 h 91"/>
                  <a:gd name="T56" fmla="*/ 16 w 216"/>
                  <a:gd name="T57" fmla="*/ 16 h 91"/>
                  <a:gd name="T58" fmla="*/ 147 w 216"/>
                  <a:gd name="T59" fmla="*/ 16 h 91"/>
                  <a:gd name="T60" fmla="*/ 147 w 216"/>
                  <a:gd name="T61" fmla="*/ 27 h 91"/>
                  <a:gd name="T62" fmla="*/ 131 w 216"/>
                  <a:gd name="T63" fmla="*/ 27 h 91"/>
                  <a:gd name="T64" fmla="*/ 125 w 216"/>
                  <a:gd name="T65" fmla="*/ 32 h 91"/>
                  <a:gd name="T66" fmla="*/ 131 w 216"/>
                  <a:gd name="T67" fmla="*/ 37 h 91"/>
                  <a:gd name="T68" fmla="*/ 147 w 216"/>
                  <a:gd name="T69" fmla="*/ 37 h 91"/>
                  <a:gd name="T70" fmla="*/ 147 w 216"/>
                  <a:gd name="T71" fmla="*/ 75 h 91"/>
                  <a:gd name="T72" fmla="*/ 40 w 216"/>
                  <a:gd name="T73" fmla="*/ 75 h 91"/>
                  <a:gd name="T74" fmla="*/ 200 w 216"/>
                  <a:gd name="T75" fmla="*/ 65 h 91"/>
                  <a:gd name="T76" fmla="*/ 189 w 216"/>
                  <a:gd name="T77" fmla="*/ 65 h 91"/>
                  <a:gd name="T78" fmla="*/ 189 w 216"/>
                  <a:gd name="T79" fmla="*/ 45 h 91"/>
                  <a:gd name="T80" fmla="*/ 184 w 216"/>
                  <a:gd name="T81" fmla="*/ 40 h 91"/>
                  <a:gd name="T82" fmla="*/ 178 w 216"/>
                  <a:gd name="T83" fmla="*/ 45 h 91"/>
                  <a:gd name="T84" fmla="*/ 178 w 216"/>
                  <a:gd name="T85" fmla="*/ 61 h 91"/>
                  <a:gd name="T86" fmla="*/ 166 w 216"/>
                  <a:gd name="T87" fmla="*/ 56 h 91"/>
                  <a:gd name="T88" fmla="*/ 166 w 216"/>
                  <a:gd name="T89" fmla="*/ 39 h 91"/>
                  <a:gd name="T90" fmla="*/ 187 w 216"/>
                  <a:gd name="T91" fmla="*/ 30 h 91"/>
                  <a:gd name="T92" fmla="*/ 200 w 216"/>
                  <a:gd name="T93" fmla="*/ 30 h 91"/>
                  <a:gd name="T94" fmla="*/ 200 w 216"/>
                  <a:gd name="T95"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91">
                    <a:moveTo>
                      <a:pt x="208" y="14"/>
                    </a:moveTo>
                    <a:cubicBezTo>
                      <a:pt x="185" y="14"/>
                      <a:pt x="185" y="14"/>
                      <a:pt x="185" y="14"/>
                    </a:cubicBezTo>
                    <a:cubicBezTo>
                      <a:pt x="184" y="14"/>
                      <a:pt x="183" y="14"/>
                      <a:pt x="181" y="14"/>
                    </a:cubicBezTo>
                    <a:cubicBezTo>
                      <a:pt x="163" y="23"/>
                      <a:pt x="163" y="23"/>
                      <a:pt x="163" y="23"/>
                    </a:cubicBezTo>
                    <a:cubicBezTo>
                      <a:pt x="163" y="8"/>
                      <a:pt x="163" y="8"/>
                      <a:pt x="163" y="8"/>
                    </a:cubicBezTo>
                    <a:cubicBezTo>
                      <a:pt x="163" y="4"/>
                      <a:pt x="159" y="0"/>
                      <a:pt x="155" y="0"/>
                    </a:cubicBezTo>
                    <a:cubicBezTo>
                      <a:pt x="8" y="0"/>
                      <a:pt x="8" y="0"/>
                      <a:pt x="8" y="0"/>
                    </a:cubicBezTo>
                    <a:cubicBezTo>
                      <a:pt x="3" y="0"/>
                      <a:pt x="0" y="4"/>
                      <a:pt x="0" y="8"/>
                    </a:cubicBezTo>
                    <a:cubicBezTo>
                      <a:pt x="0" y="35"/>
                      <a:pt x="0" y="35"/>
                      <a:pt x="0" y="35"/>
                    </a:cubicBezTo>
                    <a:cubicBezTo>
                      <a:pt x="0" y="40"/>
                      <a:pt x="3" y="43"/>
                      <a:pt x="8" y="43"/>
                    </a:cubicBezTo>
                    <a:cubicBezTo>
                      <a:pt x="24" y="43"/>
                      <a:pt x="24" y="43"/>
                      <a:pt x="24" y="43"/>
                    </a:cubicBezTo>
                    <a:cubicBezTo>
                      <a:pt x="24" y="83"/>
                      <a:pt x="24" y="83"/>
                      <a:pt x="24" y="83"/>
                    </a:cubicBezTo>
                    <a:cubicBezTo>
                      <a:pt x="24" y="87"/>
                      <a:pt x="28" y="91"/>
                      <a:pt x="32" y="91"/>
                    </a:cubicBezTo>
                    <a:cubicBezTo>
                      <a:pt x="155" y="91"/>
                      <a:pt x="155" y="91"/>
                      <a:pt x="155" y="91"/>
                    </a:cubicBezTo>
                    <a:cubicBezTo>
                      <a:pt x="159" y="91"/>
                      <a:pt x="163" y="87"/>
                      <a:pt x="163" y="83"/>
                    </a:cubicBezTo>
                    <a:cubicBezTo>
                      <a:pt x="163" y="72"/>
                      <a:pt x="163" y="72"/>
                      <a:pt x="163" y="72"/>
                    </a:cubicBezTo>
                    <a:cubicBezTo>
                      <a:pt x="181" y="80"/>
                      <a:pt x="181" y="80"/>
                      <a:pt x="181" y="80"/>
                    </a:cubicBezTo>
                    <a:cubicBezTo>
                      <a:pt x="183" y="81"/>
                      <a:pt x="184" y="81"/>
                      <a:pt x="185" y="81"/>
                    </a:cubicBezTo>
                    <a:cubicBezTo>
                      <a:pt x="208" y="81"/>
                      <a:pt x="208" y="81"/>
                      <a:pt x="208" y="81"/>
                    </a:cubicBezTo>
                    <a:cubicBezTo>
                      <a:pt x="213" y="81"/>
                      <a:pt x="216" y="78"/>
                      <a:pt x="216" y="73"/>
                    </a:cubicBezTo>
                    <a:cubicBezTo>
                      <a:pt x="216" y="22"/>
                      <a:pt x="216" y="22"/>
                      <a:pt x="216" y="22"/>
                    </a:cubicBezTo>
                    <a:cubicBezTo>
                      <a:pt x="216" y="17"/>
                      <a:pt x="213" y="14"/>
                      <a:pt x="208" y="14"/>
                    </a:cubicBezTo>
                    <a:close/>
                    <a:moveTo>
                      <a:pt x="40" y="75"/>
                    </a:moveTo>
                    <a:cubicBezTo>
                      <a:pt x="40" y="37"/>
                      <a:pt x="40" y="37"/>
                      <a:pt x="40" y="37"/>
                    </a:cubicBezTo>
                    <a:cubicBezTo>
                      <a:pt x="106" y="37"/>
                      <a:pt x="106" y="37"/>
                      <a:pt x="106" y="37"/>
                    </a:cubicBezTo>
                    <a:cubicBezTo>
                      <a:pt x="109" y="37"/>
                      <a:pt x="112" y="35"/>
                      <a:pt x="112" y="32"/>
                    </a:cubicBezTo>
                    <a:cubicBezTo>
                      <a:pt x="112" y="29"/>
                      <a:pt x="109" y="27"/>
                      <a:pt x="106" y="27"/>
                    </a:cubicBezTo>
                    <a:cubicBezTo>
                      <a:pt x="16" y="27"/>
                      <a:pt x="16" y="27"/>
                      <a:pt x="16" y="27"/>
                    </a:cubicBezTo>
                    <a:cubicBezTo>
                      <a:pt x="16" y="16"/>
                      <a:pt x="16" y="16"/>
                      <a:pt x="16" y="16"/>
                    </a:cubicBezTo>
                    <a:cubicBezTo>
                      <a:pt x="147" y="16"/>
                      <a:pt x="147" y="16"/>
                      <a:pt x="147" y="16"/>
                    </a:cubicBezTo>
                    <a:cubicBezTo>
                      <a:pt x="147" y="27"/>
                      <a:pt x="147" y="27"/>
                      <a:pt x="147" y="27"/>
                    </a:cubicBezTo>
                    <a:cubicBezTo>
                      <a:pt x="131" y="27"/>
                      <a:pt x="131" y="27"/>
                      <a:pt x="131" y="27"/>
                    </a:cubicBezTo>
                    <a:cubicBezTo>
                      <a:pt x="128" y="27"/>
                      <a:pt x="125" y="29"/>
                      <a:pt x="125" y="32"/>
                    </a:cubicBezTo>
                    <a:cubicBezTo>
                      <a:pt x="125" y="35"/>
                      <a:pt x="128" y="37"/>
                      <a:pt x="131" y="37"/>
                    </a:cubicBezTo>
                    <a:cubicBezTo>
                      <a:pt x="147" y="37"/>
                      <a:pt x="147" y="37"/>
                      <a:pt x="147" y="37"/>
                    </a:cubicBezTo>
                    <a:cubicBezTo>
                      <a:pt x="147" y="75"/>
                      <a:pt x="147" y="75"/>
                      <a:pt x="147" y="75"/>
                    </a:cubicBezTo>
                    <a:lnTo>
                      <a:pt x="40" y="75"/>
                    </a:lnTo>
                    <a:close/>
                    <a:moveTo>
                      <a:pt x="200" y="65"/>
                    </a:moveTo>
                    <a:cubicBezTo>
                      <a:pt x="189" y="65"/>
                      <a:pt x="189" y="65"/>
                      <a:pt x="189" y="65"/>
                    </a:cubicBezTo>
                    <a:cubicBezTo>
                      <a:pt x="189" y="45"/>
                      <a:pt x="189" y="45"/>
                      <a:pt x="189" y="45"/>
                    </a:cubicBezTo>
                    <a:cubicBezTo>
                      <a:pt x="189" y="43"/>
                      <a:pt x="187" y="40"/>
                      <a:pt x="184" y="40"/>
                    </a:cubicBezTo>
                    <a:cubicBezTo>
                      <a:pt x="181" y="40"/>
                      <a:pt x="178" y="43"/>
                      <a:pt x="178" y="45"/>
                    </a:cubicBezTo>
                    <a:cubicBezTo>
                      <a:pt x="178" y="61"/>
                      <a:pt x="178" y="61"/>
                      <a:pt x="178" y="61"/>
                    </a:cubicBezTo>
                    <a:cubicBezTo>
                      <a:pt x="166" y="56"/>
                      <a:pt x="166" y="56"/>
                      <a:pt x="166" y="56"/>
                    </a:cubicBezTo>
                    <a:cubicBezTo>
                      <a:pt x="166" y="39"/>
                      <a:pt x="166" y="39"/>
                      <a:pt x="166" y="39"/>
                    </a:cubicBezTo>
                    <a:cubicBezTo>
                      <a:pt x="187" y="30"/>
                      <a:pt x="187" y="30"/>
                      <a:pt x="187" y="30"/>
                    </a:cubicBezTo>
                    <a:cubicBezTo>
                      <a:pt x="200" y="30"/>
                      <a:pt x="200" y="30"/>
                      <a:pt x="200" y="30"/>
                    </a:cubicBezTo>
                    <a:lnTo>
                      <a:pt x="20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31" name="Freeform 18"/>
              <p:cNvSpPr/>
              <p:nvPr/>
            </p:nvSpPr>
            <p:spPr bwMode="auto">
              <a:xfrm>
                <a:off x="4881" y="1210"/>
                <a:ext cx="160" cy="93"/>
              </a:xfrm>
              <a:custGeom>
                <a:avLst/>
                <a:gdLst>
                  <a:gd name="T0" fmla="*/ 39 w 67"/>
                  <a:gd name="T1" fmla="*/ 3 h 39"/>
                  <a:gd name="T2" fmla="*/ 28 w 67"/>
                  <a:gd name="T3" fmla="*/ 3 h 39"/>
                  <a:gd name="T4" fmla="*/ 4 w 67"/>
                  <a:gd name="T5" fmla="*/ 24 h 39"/>
                  <a:gd name="T6" fmla="*/ 3 w 67"/>
                  <a:gd name="T7" fmla="*/ 35 h 39"/>
                  <a:gd name="T8" fmla="*/ 14 w 67"/>
                  <a:gd name="T9" fmla="*/ 36 h 39"/>
                  <a:gd name="T10" fmla="*/ 33 w 67"/>
                  <a:gd name="T11" fmla="*/ 19 h 39"/>
                  <a:gd name="T12" fmla="*/ 53 w 67"/>
                  <a:gd name="T13" fmla="*/ 36 h 39"/>
                  <a:gd name="T14" fmla="*/ 58 w 67"/>
                  <a:gd name="T15" fmla="*/ 38 h 39"/>
                  <a:gd name="T16" fmla="*/ 64 w 67"/>
                  <a:gd name="T17" fmla="*/ 35 h 39"/>
                  <a:gd name="T18" fmla="*/ 63 w 67"/>
                  <a:gd name="T19" fmla="*/ 24 h 39"/>
                  <a:gd name="T20" fmla="*/ 39 w 67"/>
                  <a:gd name="T2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9">
                    <a:moveTo>
                      <a:pt x="39" y="3"/>
                    </a:moveTo>
                    <a:cubicBezTo>
                      <a:pt x="36" y="0"/>
                      <a:pt x="31" y="0"/>
                      <a:pt x="28" y="3"/>
                    </a:cubicBezTo>
                    <a:cubicBezTo>
                      <a:pt x="4" y="24"/>
                      <a:pt x="4" y="24"/>
                      <a:pt x="4" y="24"/>
                    </a:cubicBezTo>
                    <a:cubicBezTo>
                      <a:pt x="0" y="27"/>
                      <a:pt x="0" y="32"/>
                      <a:pt x="3" y="35"/>
                    </a:cubicBezTo>
                    <a:cubicBezTo>
                      <a:pt x="6" y="39"/>
                      <a:pt x="11" y="39"/>
                      <a:pt x="14" y="36"/>
                    </a:cubicBezTo>
                    <a:cubicBezTo>
                      <a:pt x="33" y="19"/>
                      <a:pt x="33" y="19"/>
                      <a:pt x="33" y="19"/>
                    </a:cubicBezTo>
                    <a:cubicBezTo>
                      <a:pt x="53" y="36"/>
                      <a:pt x="53" y="36"/>
                      <a:pt x="53" y="36"/>
                    </a:cubicBezTo>
                    <a:cubicBezTo>
                      <a:pt x="55" y="37"/>
                      <a:pt x="56" y="38"/>
                      <a:pt x="58" y="38"/>
                    </a:cubicBezTo>
                    <a:cubicBezTo>
                      <a:pt x="60" y="38"/>
                      <a:pt x="63" y="37"/>
                      <a:pt x="64" y="35"/>
                    </a:cubicBezTo>
                    <a:cubicBezTo>
                      <a:pt x="67" y="32"/>
                      <a:pt x="67" y="27"/>
                      <a:pt x="63" y="24"/>
                    </a:cubicBezTo>
                    <a:lnTo>
                      <a:pt x="3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32" name="Freeform 19"/>
              <p:cNvSpPr>
                <a:spLocks noEditPoints="1"/>
              </p:cNvSpPr>
              <p:nvPr/>
            </p:nvSpPr>
            <p:spPr bwMode="auto">
              <a:xfrm>
                <a:off x="4720" y="688"/>
                <a:ext cx="482" cy="258"/>
              </a:xfrm>
              <a:custGeom>
                <a:avLst/>
                <a:gdLst>
                  <a:gd name="T0" fmla="*/ 54 w 201"/>
                  <a:gd name="T1" fmla="*/ 108 h 108"/>
                  <a:gd name="T2" fmla="*/ 100 w 201"/>
                  <a:gd name="T3" fmla="*/ 82 h 108"/>
                  <a:gd name="T4" fmla="*/ 147 w 201"/>
                  <a:gd name="T5" fmla="*/ 108 h 108"/>
                  <a:gd name="T6" fmla="*/ 201 w 201"/>
                  <a:gd name="T7" fmla="*/ 54 h 108"/>
                  <a:gd name="T8" fmla="*/ 147 w 201"/>
                  <a:gd name="T9" fmla="*/ 0 h 108"/>
                  <a:gd name="T10" fmla="*/ 100 w 201"/>
                  <a:gd name="T11" fmla="*/ 26 h 108"/>
                  <a:gd name="T12" fmla="*/ 54 w 201"/>
                  <a:gd name="T13" fmla="*/ 0 h 108"/>
                  <a:gd name="T14" fmla="*/ 0 w 201"/>
                  <a:gd name="T15" fmla="*/ 54 h 108"/>
                  <a:gd name="T16" fmla="*/ 54 w 201"/>
                  <a:gd name="T17" fmla="*/ 108 h 108"/>
                  <a:gd name="T18" fmla="*/ 147 w 201"/>
                  <a:gd name="T19" fmla="*/ 16 h 108"/>
                  <a:gd name="T20" fmla="*/ 185 w 201"/>
                  <a:gd name="T21" fmla="*/ 54 h 108"/>
                  <a:gd name="T22" fmla="*/ 147 w 201"/>
                  <a:gd name="T23" fmla="*/ 92 h 108"/>
                  <a:gd name="T24" fmla="*/ 108 w 201"/>
                  <a:gd name="T25" fmla="*/ 54 h 108"/>
                  <a:gd name="T26" fmla="*/ 147 w 201"/>
                  <a:gd name="T27" fmla="*/ 16 h 108"/>
                  <a:gd name="T28" fmla="*/ 54 w 201"/>
                  <a:gd name="T29" fmla="*/ 16 h 108"/>
                  <a:gd name="T30" fmla="*/ 92 w 201"/>
                  <a:gd name="T31" fmla="*/ 54 h 108"/>
                  <a:gd name="T32" fmla="*/ 54 w 201"/>
                  <a:gd name="T33" fmla="*/ 92 h 108"/>
                  <a:gd name="T34" fmla="*/ 16 w 201"/>
                  <a:gd name="T35" fmla="*/ 54 h 108"/>
                  <a:gd name="T36" fmla="*/ 54 w 201"/>
                  <a:gd name="T37"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08">
                    <a:moveTo>
                      <a:pt x="54" y="108"/>
                    </a:moveTo>
                    <a:cubicBezTo>
                      <a:pt x="74" y="108"/>
                      <a:pt x="91" y="98"/>
                      <a:pt x="100" y="82"/>
                    </a:cubicBezTo>
                    <a:cubicBezTo>
                      <a:pt x="110" y="98"/>
                      <a:pt x="127" y="108"/>
                      <a:pt x="147" y="108"/>
                    </a:cubicBezTo>
                    <a:cubicBezTo>
                      <a:pt x="176" y="108"/>
                      <a:pt x="201" y="84"/>
                      <a:pt x="201" y="54"/>
                    </a:cubicBezTo>
                    <a:cubicBezTo>
                      <a:pt x="201" y="24"/>
                      <a:pt x="176" y="0"/>
                      <a:pt x="147" y="0"/>
                    </a:cubicBezTo>
                    <a:cubicBezTo>
                      <a:pt x="127" y="0"/>
                      <a:pt x="110" y="10"/>
                      <a:pt x="100" y="26"/>
                    </a:cubicBezTo>
                    <a:cubicBezTo>
                      <a:pt x="91" y="10"/>
                      <a:pt x="74" y="0"/>
                      <a:pt x="54" y="0"/>
                    </a:cubicBezTo>
                    <a:cubicBezTo>
                      <a:pt x="24" y="0"/>
                      <a:pt x="0" y="24"/>
                      <a:pt x="0" y="54"/>
                    </a:cubicBezTo>
                    <a:cubicBezTo>
                      <a:pt x="0" y="84"/>
                      <a:pt x="24" y="108"/>
                      <a:pt x="54" y="108"/>
                    </a:cubicBezTo>
                    <a:close/>
                    <a:moveTo>
                      <a:pt x="147" y="16"/>
                    </a:moveTo>
                    <a:cubicBezTo>
                      <a:pt x="168" y="16"/>
                      <a:pt x="185" y="33"/>
                      <a:pt x="185" y="54"/>
                    </a:cubicBezTo>
                    <a:cubicBezTo>
                      <a:pt x="185" y="75"/>
                      <a:pt x="168" y="92"/>
                      <a:pt x="147" y="92"/>
                    </a:cubicBezTo>
                    <a:cubicBezTo>
                      <a:pt x="126" y="92"/>
                      <a:pt x="108" y="75"/>
                      <a:pt x="108" y="54"/>
                    </a:cubicBezTo>
                    <a:cubicBezTo>
                      <a:pt x="108" y="33"/>
                      <a:pt x="126" y="16"/>
                      <a:pt x="147" y="16"/>
                    </a:cubicBezTo>
                    <a:close/>
                    <a:moveTo>
                      <a:pt x="54" y="16"/>
                    </a:moveTo>
                    <a:cubicBezTo>
                      <a:pt x="75" y="16"/>
                      <a:pt x="92" y="33"/>
                      <a:pt x="92" y="54"/>
                    </a:cubicBezTo>
                    <a:cubicBezTo>
                      <a:pt x="92" y="75"/>
                      <a:pt x="75" y="92"/>
                      <a:pt x="54" y="92"/>
                    </a:cubicBezTo>
                    <a:cubicBezTo>
                      <a:pt x="33" y="92"/>
                      <a:pt x="16" y="75"/>
                      <a:pt x="16" y="54"/>
                    </a:cubicBezTo>
                    <a:cubicBezTo>
                      <a:pt x="16" y="33"/>
                      <a:pt x="33" y="16"/>
                      <a:pt x="5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33" name="Freeform 20"/>
              <p:cNvSpPr>
                <a:spLocks noEditPoints="1"/>
              </p:cNvSpPr>
              <p:nvPr/>
            </p:nvSpPr>
            <p:spPr bwMode="auto">
              <a:xfrm>
                <a:off x="4809" y="777"/>
                <a:ext cx="81" cy="81"/>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11 h 34"/>
                  <a:gd name="T12" fmla="*/ 24 w 34"/>
                  <a:gd name="T13" fmla="*/ 17 h 34"/>
                  <a:gd name="T14" fmla="*/ 17 w 34"/>
                  <a:gd name="T15" fmla="*/ 24 h 34"/>
                  <a:gd name="T16" fmla="*/ 11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7" y="34"/>
                      <a:pt x="34" y="27"/>
                      <a:pt x="34" y="17"/>
                    </a:cubicBezTo>
                    <a:cubicBezTo>
                      <a:pt x="34" y="8"/>
                      <a:pt x="27" y="0"/>
                      <a:pt x="17" y="0"/>
                    </a:cubicBezTo>
                    <a:cubicBezTo>
                      <a:pt x="8" y="0"/>
                      <a:pt x="0" y="8"/>
                      <a:pt x="0" y="17"/>
                    </a:cubicBezTo>
                    <a:cubicBezTo>
                      <a:pt x="0" y="27"/>
                      <a:pt x="8" y="34"/>
                      <a:pt x="17" y="34"/>
                    </a:cubicBezTo>
                    <a:close/>
                    <a:moveTo>
                      <a:pt x="17" y="11"/>
                    </a:moveTo>
                    <a:cubicBezTo>
                      <a:pt x="21" y="11"/>
                      <a:pt x="24" y="14"/>
                      <a:pt x="24" y="17"/>
                    </a:cubicBezTo>
                    <a:cubicBezTo>
                      <a:pt x="24" y="21"/>
                      <a:pt x="21" y="24"/>
                      <a:pt x="17" y="24"/>
                    </a:cubicBezTo>
                    <a:cubicBezTo>
                      <a:pt x="14" y="24"/>
                      <a:pt x="11" y="21"/>
                      <a:pt x="11" y="17"/>
                    </a:cubicBezTo>
                    <a:cubicBezTo>
                      <a:pt x="11"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sp>
            <p:nvSpPr>
              <p:cNvPr id="34" name="Freeform 21"/>
              <p:cNvSpPr>
                <a:spLocks noEditPoints="1"/>
              </p:cNvSpPr>
              <p:nvPr/>
            </p:nvSpPr>
            <p:spPr bwMode="auto">
              <a:xfrm>
                <a:off x="5029" y="777"/>
                <a:ext cx="84" cy="81"/>
              </a:xfrm>
              <a:custGeom>
                <a:avLst/>
                <a:gdLst>
                  <a:gd name="T0" fmla="*/ 18 w 35"/>
                  <a:gd name="T1" fmla="*/ 34 h 34"/>
                  <a:gd name="T2" fmla="*/ 35 w 35"/>
                  <a:gd name="T3" fmla="*/ 17 h 34"/>
                  <a:gd name="T4" fmla="*/ 18 w 35"/>
                  <a:gd name="T5" fmla="*/ 0 h 34"/>
                  <a:gd name="T6" fmla="*/ 0 w 35"/>
                  <a:gd name="T7" fmla="*/ 17 h 34"/>
                  <a:gd name="T8" fmla="*/ 18 w 35"/>
                  <a:gd name="T9" fmla="*/ 34 h 34"/>
                  <a:gd name="T10" fmla="*/ 18 w 35"/>
                  <a:gd name="T11" fmla="*/ 11 h 34"/>
                  <a:gd name="T12" fmla="*/ 24 w 35"/>
                  <a:gd name="T13" fmla="*/ 17 h 34"/>
                  <a:gd name="T14" fmla="*/ 18 w 35"/>
                  <a:gd name="T15" fmla="*/ 24 h 34"/>
                  <a:gd name="T16" fmla="*/ 11 w 35"/>
                  <a:gd name="T17" fmla="*/ 17 h 34"/>
                  <a:gd name="T18" fmla="*/ 18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8" y="34"/>
                    </a:moveTo>
                    <a:cubicBezTo>
                      <a:pt x="27" y="34"/>
                      <a:pt x="35" y="27"/>
                      <a:pt x="35" y="17"/>
                    </a:cubicBezTo>
                    <a:cubicBezTo>
                      <a:pt x="35" y="8"/>
                      <a:pt x="27" y="0"/>
                      <a:pt x="18" y="0"/>
                    </a:cubicBezTo>
                    <a:cubicBezTo>
                      <a:pt x="8" y="0"/>
                      <a:pt x="0" y="8"/>
                      <a:pt x="0" y="17"/>
                    </a:cubicBezTo>
                    <a:cubicBezTo>
                      <a:pt x="0" y="27"/>
                      <a:pt x="8" y="34"/>
                      <a:pt x="18" y="34"/>
                    </a:cubicBezTo>
                    <a:close/>
                    <a:moveTo>
                      <a:pt x="18" y="11"/>
                    </a:moveTo>
                    <a:cubicBezTo>
                      <a:pt x="21" y="11"/>
                      <a:pt x="24" y="14"/>
                      <a:pt x="24" y="17"/>
                    </a:cubicBezTo>
                    <a:cubicBezTo>
                      <a:pt x="24" y="21"/>
                      <a:pt x="21" y="24"/>
                      <a:pt x="18" y="24"/>
                    </a:cubicBezTo>
                    <a:cubicBezTo>
                      <a:pt x="14" y="24"/>
                      <a:pt x="11" y="21"/>
                      <a:pt x="11" y="17"/>
                    </a:cubicBezTo>
                    <a:cubicBezTo>
                      <a:pt x="11" y="14"/>
                      <a:pt x="14"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75000"/>
                      <a:lumOff val="25000"/>
                    </a:prstClr>
                  </a:solidFill>
                </a:endParaRPr>
              </a:p>
            </p:txBody>
          </p:sp>
        </p:grpSp>
        <p:sp>
          <p:nvSpPr>
            <p:cNvPr id="28" name="文本框 50"/>
            <p:cNvSpPr txBox="1">
              <a:spLocks noChangeArrowheads="1"/>
            </p:cNvSpPr>
            <p:nvPr/>
          </p:nvSpPr>
          <p:spPr bwMode="auto">
            <a:xfrm>
              <a:off x="9291585"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rgbClr val="028C7D"/>
                  </a:solidFill>
                  <a:latin typeface="迷你简菱心" panose="02010609000101010101" pitchFamily="49" charset="-122"/>
                  <a:ea typeface="迷你简菱心" panose="02010609000101010101" pitchFamily="49" charset="-122"/>
                </a:rPr>
                <a:t>您的标题</a:t>
              </a:r>
            </a:p>
          </p:txBody>
        </p:sp>
        <p:sp>
          <p:nvSpPr>
            <p:cNvPr id="29" name="文本框 28"/>
            <p:cNvSpPr txBox="1"/>
            <p:nvPr/>
          </p:nvSpPr>
          <p:spPr>
            <a:xfrm>
              <a:off x="8850429" y="4533833"/>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a:t>
              </a:r>
            </a:p>
          </p:txBody>
        </p:sp>
      </p:grpSp>
    </p:spTree>
    <p:extLst>
      <p:ext uri="{BB962C8B-B14F-4D97-AF65-F5344CB8AC3E}">
        <p14:creationId xmlns:p14="http://schemas.microsoft.com/office/powerpoint/2010/main" val="9557362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0-#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ppt_x"/>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0-#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ppt_x"/>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四、此处添加标题</a:t>
            </a:r>
          </a:p>
        </p:txBody>
      </p:sp>
      <p:grpSp>
        <p:nvGrpSpPr>
          <p:cNvPr id="10" name="组合 9"/>
          <p:cNvGrpSpPr/>
          <p:nvPr/>
        </p:nvGrpSpPr>
        <p:grpSpPr>
          <a:xfrm>
            <a:off x="6580736" y="1966109"/>
            <a:ext cx="4392063" cy="4538962"/>
            <a:chOff x="6580736" y="1489859"/>
            <a:chExt cx="4392063" cy="4538962"/>
          </a:xfrm>
        </p:grpSpPr>
        <p:sp>
          <p:nvSpPr>
            <p:cNvPr id="11" name="Freeform 5"/>
            <p:cNvSpPr/>
            <p:nvPr/>
          </p:nvSpPr>
          <p:spPr bwMode="auto">
            <a:xfrm rot="20766797">
              <a:off x="6830758" y="1489859"/>
              <a:ext cx="3554759" cy="1992948"/>
            </a:xfrm>
            <a:custGeom>
              <a:avLst/>
              <a:gdLst>
                <a:gd name="T0" fmla="*/ 291 w 501"/>
                <a:gd name="T1" fmla="*/ 281 h 281"/>
                <a:gd name="T2" fmla="*/ 268 w 501"/>
                <a:gd name="T3" fmla="*/ 246 h 281"/>
                <a:gd name="T4" fmla="*/ 232 w 501"/>
                <a:gd name="T5" fmla="*/ 227 h 281"/>
                <a:gd name="T6" fmla="*/ 191 w 501"/>
                <a:gd name="T7" fmla="*/ 228 h 281"/>
                <a:gd name="T8" fmla="*/ 156 w 501"/>
                <a:gd name="T9" fmla="*/ 249 h 281"/>
                <a:gd name="T10" fmla="*/ 0 w 501"/>
                <a:gd name="T11" fmla="*/ 92 h 281"/>
                <a:gd name="T12" fmla="*/ 61 w 501"/>
                <a:gd name="T13" fmla="*/ 45 h 281"/>
                <a:gd name="T14" fmla="*/ 131 w 501"/>
                <a:gd name="T15" fmla="*/ 15 h 281"/>
                <a:gd name="T16" fmla="*/ 283 w 501"/>
                <a:gd name="T17" fmla="*/ 12 h 281"/>
                <a:gd name="T18" fmla="*/ 355 w 501"/>
                <a:gd name="T19" fmla="*/ 39 h 281"/>
                <a:gd name="T20" fmla="*/ 418 w 501"/>
                <a:gd name="T21" fmla="*/ 84 h 281"/>
                <a:gd name="T22" fmla="*/ 467 w 501"/>
                <a:gd name="T23" fmla="*/ 142 h 281"/>
                <a:gd name="T24" fmla="*/ 501 w 501"/>
                <a:gd name="T25" fmla="*/ 211 h 281"/>
                <a:gd name="T26" fmla="*/ 291 w 501"/>
                <a:gd name="T27"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1" h="281">
                  <a:moveTo>
                    <a:pt x="291" y="281"/>
                  </a:moveTo>
                  <a:cubicBezTo>
                    <a:pt x="286" y="267"/>
                    <a:pt x="279" y="256"/>
                    <a:pt x="268" y="246"/>
                  </a:cubicBezTo>
                  <a:cubicBezTo>
                    <a:pt x="258" y="237"/>
                    <a:pt x="246" y="230"/>
                    <a:pt x="232" y="227"/>
                  </a:cubicBezTo>
                  <a:cubicBezTo>
                    <a:pt x="219" y="224"/>
                    <a:pt x="205" y="224"/>
                    <a:pt x="191" y="228"/>
                  </a:cubicBezTo>
                  <a:cubicBezTo>
                    <a:pt x="178" y="232"/>
                    <a:pt x="166" y="239"/>
                    <a:pt x="156" y="249"/>
                  </a:cubicBezTo>
                  <a:cubicBezTo>
                    <a:pt x="0" y="92"/>
                    <a:pt x="0" y="92"/>
                    <a:pt x="0" y="92"/>
                  </a:cubicBezTo>
                  <a:cubicBezTo>
                    <a:pt x="18" y="74"/>
                    <a:pt x="38" y="58"/>
                    <a:pt x="61" y="45"/>
                  </a:cubicBezTo>
                  <a:cubicBezTo>
                    <a:pt x="83" y="32"/>
                    <a:pt x="107" y="22"/>
                    <a:pt x="131" y="15"/>
                  </a:cubicBezTo>
                  <a:cubicBezTo>
                    <a:pt x="181" y="1"/>
                    <a:pt x="233" y="0"/>
                    <a:pt x="283" y="12"/>
                  </a:cubicBezTo>
                  <a:cubicBezTo>
                    <a:pt x="308" y="18"/>
                    <a:pt x="333" y="27"/>
                    <a:pt x="355" y="39"/>
                  </a:cubicBezTo>
                  <a:cubicBezTo>
                    <a:pt x="378" y="51"/>
                    <a:pt x="399" y="66"/>
                    <a:pt x="418" y="84"/>
                  </a:cubicBezTo>
                  <a:cubicBezTo>
                    <a:pt x="437" y="101"/>
                    <a:pt x="453" y="120"/>
                    <a:pt x="467" y="142"/>
                  </a:cubicBezTo>
                  <a:cubicBezTo>
                    <a:pt x="481" y="164"/>
                    <a:pt x="493" y="187"/>
                    <a:pt x="501" y="211"/>
                  </a:cubicBezTo>
                  <a:lnTo>
                    <a:pt x="291" y="281"/>
                  </a:lnTo>
                  <a:close/>
                </a:path>
              </a:pathLst>
            </a:cu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2" name="Freeform 6"/>
            <p:cNvSpPr/>
            <p:nvPr/>
          </p:nvSpPr>
          <p:spPr bwMode="auto">
            <a:xfrm rot="20766797">
              <a:off x="8369075" y="2905695"/>
              <a:ext cx="2603724" cy="2722075"/>
            </a:xfrm>
            <a:custGeom>
              <a:avLst/>
              <a:gdLst>
                <a:gd name="T0" fmla="*/ 45 w 367"/>
                <a:gd name="T1" fmla="*/ 157 h 384"/>
                <a:gd name="T2" fmla="*/ 86 w 367"/>
                <a:gd name="T3" fmla="*/ 155 h 384"/>
                <a:gd name="T4" fmla="*/ 121 w 367"/>
                <a:gd name="T5" fmla="*/ 134 h 384"/>
                <a:gd name="T6" fmla="*/ 140 w 367"/>
                <a:gd name="T7" fmla="*/ 98 h 384"/>
                <a:gd name="T8" fmla="*/ 140 w 367"/>
                <a:gd name="T9" fmla="*/ 57 h 384"/>
                <a:gd name="T10" fmla="*/ 353 w 367"/>
                <a:gd name="T11" fmla="*/ 0 h 384"/>
                <a:gd name="T12" fmla="*/ 355 w 367"/>
                <a:gd name="T13" fmla="*/ 152 h 384"/>
                <a:gd name="T14" fmla="*/ 326 w 367"/>
                <a:gd name="T15" fmla="*/ 224 h 384"/>
                <a:gd name="T16" fmla="*/ 281 w 367"/>
                <a:gd name="T17" fmla="*/ 286 h 384"/>
                <a:gd name="T18" fmla="*/ 222 w 367"/>
                <a:gd name="T19" fmla="*/ 334 h 384"/>
                <a:gd name="T20" fmla="*/ 152 w 367"/>
                <a:gd name="T21" fmla="*/ 366 h 384"/>
                <a:gd name="T22" fmla="*/ 0 w 367"/>
                <a:gd name="T23" fmla="*/ 374 h 384"/>
                <a:gd name="T24" fmla="*/ 45 w 367"/>
                <a:gd name="T25"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84">
                  <a:moveTo>
                    <a:pt x="45" y="157"/>
                  </a:moveTo>
                  <a:cubicBezTo>
                    <a:pt x="58" y="160"/>
                    <a:pt x="73" y="160"/>
                    <a:pt x="86" y="155"/>
                  </a:cubicBezTo>
                  <a:cubicBezTo>
                    <a:pt x="99" y="151"/>
                    <a:pt x="111" y="144"/>
                    <a:pt x="121" y="134"/>
                  </a:cubicBezTo>
                  <a:cubicBezTo>
                    <a:pt x="130" y="123"/>
                    <a:pt x="137" y="111"/>
                    <a:pt x="140" y="98"/>
                  </a:cubicBezTo>
                  <a:cubicBezTo>
                    <a:pt x="144" y="85"/>
                    <a:pt x="143" y="70"/>
                    <a:pt x="140" y="57"/>
                  </a:cubicBezTo>
                  <a:cubicBezTo>
                    <a:pt x="353" y="0"/>
                    <a:pt x="353" y="0"/>
                    <a:pt x="353" y="0"/>
                  </a:cubicBezTo>
                  <a:cubicBezTo>
                    <a:pt x="367" y="50"/>
                    <a:pt x="367" y="102"/>
                    <a:pt x="355" y="152"/>
                  </a:cubicBezTo>
                  <a:cubicBezTo>
                    <a:pt x="348" y="177"/>
                    <a:pt x="339" y="201"/>
                    <a:pt x="326" y="224"/>
                  </a:cubicBezTo>
                  <a:cubicBezTo>
                    <a:pt x="314" y="246"/>
                    <a:pt x="299" y="267"/>
                    <a:pt x="281" y="286"/>
                  </a:cubicBezTo>
                  <a:cubicBezTo>
                    <a:pt x="264" y="304"/>
                    <a:pt x="244" y="320"/>
                    <a:pt x="222" y="334"/>
                  </a:cubicBezTo>
                  <a:cubicBezTo>
                    <a:pt x="200" y="348"/>
                    <a:pt x="177" y="359"/>
                    <a:pt x="152" y="366"/>
                  </a:cubicBezTo>
                  <a:cubicBezTo>
                    <a:pt x="103" y="382"/>
                    <a:pt x="50" y="384"/>
                    <a:pt x="0" y="374"/>
                  </a:cubicBezTo>
                  <a:lnTo>
                    <a:pt x="45" y="157"/>
                  </a:lnTo>
                  <a:close/>
                </a:path>
              </a:pathLst>
            </a:cu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3" name="Freeform 7"/>
            <p:cNvSpPr/>
            <p:nvPr/>
          </p:nvSpPr>
          <p:spPr bwMode="auto">
            <a:xfrm rot="20766797">
              <a:off x="6580736" y="2533238"/>
              <a:ext cx="2014082" cy="3495583"/>
            </a:xfrm>
            <a:custGeom>
              <a:avLst/>
              <a:gdLst>
                <a:gd name="T0" fmla="*/ 245 w 284"/>
                <a:gd name="T1" fmla="*/ 147 h 493"/>
                <a:gd name="T2" fmla="*/ 226 w 284"/>
                <a:gd name="T3" fmla="*/ 183 h 493"/>
                <a:gd name="T4" fmla="*/ 228 w 284"/>
                <a:gd name="T5" fmla="*/ 224 h 493"/>
                <a:gd name="T6" fmla="*/ 249 w 284"/>
                <a:gd name="T7" fmla="*/ 259 h 493"/>
                <a:gd name="T8" fmla="*/ 284 w 284"/>
                <a:gd name="T9" fmla="*/ 279 h 493"/>
                <a:gd name="T10" fmla="*/ 227 w 284"/>
                <a:gd name="T11" fmla="*/ 493 h 493"/>
                <a:gd name="T12" fmla="*/ 156 w 284"/>
                <a:gd name="T13" fmla="*/ 464 h 493"/>
                <a:gd name="T14" fmla="*/ 95 w 284"/>
                <a:gd name="T15" fmla="*/ 418 h 493"/>
                <a:gd name="T16" fmla="*/ 47 w 284"/>
                <a:gd name="T17" fmla="*/ 358 h 493"/>
                <a:gd name="T18" fmla="*/ 16 w 284"/>
                <a:gd name="T19" fmla="*/ 287 h 493"/>
                <a:gd name="T20" fmla="*/ 11 w 284"/>
                <a:gd name="T21" fmla="*/ 136 h 493"/>
                <a:gd name="T22" fmla="*/ 37 w 284"/>
                <a:gd name="T23" fmla="*/ 63 h 493"/>
                <a:gd name="T24" fmla="*/ 80 w 284"/>
                <a:gd name="T25" fmla="*/ 0 h 493"/>
                <a:gd name="T26" fmla="*/ 245 w 284"/>
                <a:gd name="T27" fmla="*/ 147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493">
                  <a:moveTo>
                    <a:pt x="245" y="147"/>
                  </a:moveTo>
                  <a:cubicBezTo>
                    <a:pt x="236" y="158"/>
                    <a:pt x="229" y="170"/>
                    <a:pt x="226" y="183"/>
                  </a:cubicBezTo>
                  <a:cubicBezTo>
                    <a:pt x="223" y="197"/>
                    <a:pt x="224" y="211"/>
                    <a:pt x="228" y="224"/>
                  </a:cubicBezTo>
                  <a:cubicBezTo>
                    <a:pt x="232" y="238"/>
                    <a:pt x="239" y="249"/>
                    <a:pt x="249" y="259"/>
                  </a:cubicBezTo>
                  <a:cubicBezTo>
                    <a:pt x="259" y="269"/>
                    <a:pt x="271" y="276"/>
                    <a:pt x="284" y="279"/>
                  </a:cubicBezTo>
                  <a:cubicBezTo>
                    <a:pt x="227" y="493"/>
                    <a:pt x="227" y="493"/>
                    <a:pt x="227" y="493"/>
                  </a:cubicBezTo>
                  <a:cubicBezTo>
                    <a:pt x="203" y="486"/>
                    <a:pt x="179" y="476"/>
                    <a:pt x="156" y="464"/>
                  </a:cubicBezTo>
                  <a:cubicBezTo>
                    <a:pt x="134" y="451"/>
                    <a:pt x="113" y="435"/>
                    <a:pt x="95" y="418"/>
                  </a:cubicBezTo>
                  <a:cubicBezTo>
                    <a:pt x="77" y="400"/>
                    <a:pt x="61" y="380"/>
                    <a:pt x="47" y="358"/>
                  </a:cubicBezTo>
                  <a:cubicBezTo>
                    <a:pt x="34" y="336"/>
                    <a:pt x="23" y="312"/>
                    <a:pt x="16" y="287"/>
                  </a:cubicBezTo>
                  <a:cubicBezTo>
                    <a:pt x="1" y="238"/>
                    <a:pt x="0" y="186"/>
                    <a:pt x="11" y="136"/>
                  </a:cubicBezTo>
                  <a:cubicBezTo>
                    <a:pt x="16" y="110"/>
                    <a:pt x="25" y="86"/>
                    <a:pt x="37" y="63"/>
                  </a:cubicBezTo>
                  <a:cubicBezTo>
                    <a:pt x="48" y="40"/>
                    <a:pt x="63" y="19"/>
                    <a:pt x="80" y="0"/>
                  </a:cubicBezTo>
                  <a:lnTo>
                    <a:pt x="245" y="147"/>
                  </a:lnTo>
                  <a:close/>
                </a:path>
              </a:pathLst>
            </a:custGeom>
            <a:solidFill>
              <a:srgbClr val="028C7D"/>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nvGrpSpPr>
            <p:cNvPr id="14" name="组合 13"/>
            <p:cNvGrpSpPr/>
            <p:nvPr/>
          </p:nvGrpSpPr>
          <p:grpSpPr>
            <a:xfrm>
              <a:off x="8140421" y="1937872"/>
              <a:ext cx="740454" cy="809513"/>
              <a:chOff x="930276" y="5935664"/>
              <a:chExt cx="306388" cy="334963"/>
            </a:xfrm>
            <a:solidFill>
              <a:schemeClr val="bg1"/>
            </a:solidFill>
            <a:effectLst/>
          </p:grpSpPr>
          <p:sp>
            <p:nvSpPr>
              <p:cNvPr id="20" name="Freeform 665"/>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21" name="Rectangle 666"/>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22" name="Rectangle 667"/>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23" name="Rectangle 668"/>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24" name="Rectangle 669"/>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grpSp>
        <p:grpSp>
          <p:nvGrpSpPr>
            <p:cNvPr id="15" name="组合 14"/>
            <p:cNvGrpSpPr/>
            <p:nvPr/>
          </p:nvGrpSpPr>
          <p:grpSpPr>
            <a:xfrm>
              <a:off x="9356203" y="4003764"/>
              <a:ext cx="853056" cy="688261"/>
              <a:chOff x="1776413" y="3875088"/>
              <a:chExt cx="279400" cy="225425"/>
            </a:xfrm>
            <a:solidFill>
              <a:srgbClr val="323C50"/>
            </a:solidFill>
            <a:effectLst/>
          </p:grpSpPr>
          <p:sp>
            <p:nvSpPr>
              <p:cNvPr id="17" name="Freeform 283"/>
              <p:cNvSpPr/>
              <p:nvPr/>
            </p:nvSpPr>
            <p:spPr bwMode="auto">
              <a:xfrm>
                <a:off x="1776413" y="3875088"/>
                <a:ext cx="279400" cy="106363"/>
              </a:xfrm>
              <a:custGeom>
                <a:avLst/>
                <a:gdLst>
                  <a:gd name="T0" fmla="*/ 285 w 288"/>
                  <a:gd name="T1" fmla="*/ 44 h 111"/>
                  <a:gd name="T2" fmla="*/ 144 w 288"/>
                  <a:gd name="T3" fmla="*/ 0 h 111"/>
                  <a:gd name="T4" fmla="*/ 4 w 288"/>
                  <a:gd name="T5" fmla="*/ 44 h 111"/>
                  <a:gd name="T6" fmla="*/ 0 w 288"/>
                  <a:gd name="T7" fmla="*/ 54 h 111"/>
                  <a:gd name="T8" fmla="*/ 0 w 288"/>
                  <a:gd name="T9" fmla="*/ 106 h 111"/>
                  <a:gd name="T10" fmla="*/ 6 w 288"/>
                  <a:gd name="T11" fmla="*/ 110 h 111"/>
                  <a:gd name="T12" fmla="*/ 67 w 288"/>
                  <a:gd name="T13" fmla="*/ 95 h 111"/>
                  <a:gd name="T14" fmla="*/ 72 w 288"/>
                  <a:gd name="T15" fmla="*/ 87 h 111"/>
                  <a:gd name="T16" fmla="*/ 72 w 288"/>
                  <a:gd name="T17" fmla="*/ 65 h 111"/>
                  <a:gd name="T18" fmla="*/ 76 w 288"/>
                  <a:gd name="T19" fmla="*/ 55 h 111"/>
                  <a:gd name="T20" fmla="*/ 144 w 288"/>
                  <a:gd name="T21" fmla="*/ 40 h 111"/>
                  <a:gd name="T22" fmla="*/ 212 w 288"/>
                  <a:gd name="T23" fmla="*/ 55 h 111"/>
                  <a:gd name="T24" fmla="*/ 216 w 288"/>
                  <a:gd name="T25" fmla="*/ 65 h 111"/>
                  <a:gd name="T26" fmla="*/ 216 w 288"/>
                  <a:gd name="T27" fmla="*/ 84 h 111"/>
                  <a:gd name="T28" fmla="*/ 222 w 288"/>
                  <a:gd name="T29" fmla="*/ 92 h 111"/>
                  <a:gd name="T30" fmla="*/ 283 w 288"/>
                  <a:gd name="T31" fmla="*/ 110 h 111"/>
                  <a:gd name="T32" fmla="*/ 288 w 288"/>
                  <a:gd name="T33" fmla="*/ 106 h 111"/>
                  <a:gd name="T34" fmla="*/ 288 w 288"/>
                  <a:gd name="T35" fmla="*/ 54 h 111"/>
                  <a:gd name="T36" fmla="*/ 285 w 288"/>
                  <a:gd name="T37" fmla="*/ 4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5" y="44"/>
                    </a:moveTo>
                    <a:cubicBezTo>
                      <a:pt x="285" y="44"/>
                      <a:pt x="252" y="0"/>
                      <a:pt x="144" y="0"/>
                    </a:cubicBezTo>
                    <a:cubicBezTo>
                      <a:pt x="37" y="0"/>
                      <a:pt x="4" y="44"/>
                      <a:pt x="4" y="44"/>
                    </a:cubicBezTo>
                    <a:cubicBezTo>
                      <a:pt x="2" y="46"/>
                      <a:pt x="0" y="51"/>
                      <a:pt x="0" y="54"/>
                    </a:cubicBezTo>
                    <a:cubicBezTo>
                      <a:pt x="0" y="106"/>
                      <a:pt x="0" y="106"/>
                      <a:pt x="0" y="106"/>
                    </a:cubicBezTo>
                    <a:cubicBezTo>
                      <a:pt x="0" y="110"/>
                      <a:pt x="3" y="111"/>
                      <a:pt x="6" y="110"/>
                    </a:cubicBezTo>
                    <a:cubicBezTo>
                      <a:pt x="67" y="95"/>
                      <a:pt x="67" y="95"/>
                      <a:pt x="67" y="95"/>
                    </a:cubicBezTo>
                    <a:cubicBezTo>
                      <a:pt x="70" y="94"/>
                      <a:pt x="72" y="90"/>
                      <a:pt x="72" y="87"/>
                    </a:cubicBezTo>
                    <a:cubicBezTo>
                      <a:pt x="72" y="65"/>
                      <a:pt x="72" y="65"/>
                      <a:pt x="72" y="65"/>
                    </a:cubicBezTo>
                    <a:cubicBezTo>
                      <a:pt x="72" y="61"/>
                      <a:pt x="74" y="57"/>
                      <a:pt x="76" y="55"/>
                    </a:cubicBezTo>
                    <a:cubicBezTo>
                      <a:pt x="76" y="55"/>
                      <a:pt x="91" y="40"/>
                      <a:pt x="144" y="40"/>
                    </a:cubicBezTo>
                    <a:cubicBezTo>
                      <a:pt x="198" y="40"/>
                      <a:pt x="212" y="55"/>
                      <a:pt x="212" y="55"/>
                    </a:cubicBezTo>
                    <a:cubicBezTo>
                      <a:pt x="215" y="57"/>
                      <a:pt x="216" y="61"/>
                      <a:pt x="216" y="65"/>
                    </a:cubicBezTo>
                    <a:cubicBezTo>
                      <a:pt x="216" y="84"/>
                      <a:pt x="216" y="84"/>
                      <a:pt x="216" y="84"/>
                    </a:cubicBezTo>
                    <a:cubicBezTo>
                      <a:pt x="216" y="87"/>
                      <a:pt x="219" y="90"/>
                      <a:pt x="222" y="92"/>
                    </a:cubicBezTo>
                    <a:cubicBezTo>
                      <a:pt x="283" y="110"/>
                      <a:pt x="283" y="110"/>
                      <a:pt x="283" y="110"/>
                    </a:cubicBezTo>
                    <a:cubicBezTo>
                      <a:pt x="286" y="111"/>
                      <a:pt x="288" y="110"/>
                      <a:pt x="288" y="106"/>
                    </a:cubicBezTo>
                    <a:cubicBezTo>
                      <a:pt x="288" y="54"/>
                      <a:pt x="288" y="54"/>
                      <a:pt x="288" y="54"/>
                    </a:cubicBezTo>
                    <a:cubicBezTo>
                      <a:pt x="288" y="51"/>
                      <a:pt x="287" y="46"/>
                      <a:pt x="285"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18" name="Freeform 284"/>
              <p:cNvSpPr>
                <a:spLocks noEditPoints="1"/>
              </p:cNvSpPr>
              <p:nvPr/>
            </p:nvSpPr>
            <p:spPr bwMode="auto">
              <a:xfrm>
                <a:off x="1790700" y="3932238"/>
                <a:ext cx="249238" cy="168275"/>
              </a:xfrm>
              <a:custGeom>
                <a:avLst/>
                <a:gdLst>
                  <a:gd name="T0" fmla="*/ 246 w 258"/>
                  <a:gd name="T1" fmla="*/ 99 h 174"/>
                  <a:gd name="T2" fmla="*/ 196 w 258"/>
                  <a:gd name="T3" fmla="*/ 52 h 174"/>
                  <a:gd name="T4" fmla="*/ 185 w 258"/>
                  <a:gd name="T5" fmla="*/ 46 h 174"/>
                  <a:gd name="T6" fmla="*/ 177 w 258"/>
                  <a:gd name="T7" fmla="*/ 12 h 174"/>
                  <a:gd name="T8" fmla="*/ 163 w 258"/>
                  <a:gd name="T9" fmla="*/ 0 h 174"/>
                  <a:gd name="T10" fmla="*/ 96 w 258"/>
                  <a:gd name="T11" fmla="*/ 0 h 174"/>
                  <a:gd name="T12" fmla="*/ 81 w 258"/>
                  <a:gd name="T13" fmla="*/ 12 h 174"/>
                  <a:gd name="T14" fmla="*/ 74 w 258"/>
                  <a:gd name="T15" fmla="*/ 46 h 174"/>
                  <a:gd name="T16" fmla="*/ 63 w 258"/>
                  <a:gd name="T17" fmla="*/ 52 h 174"/>
                  <a:gd name="T18" fmla="*/ 13 w 258"/>
                  <a:gd name="T19" fmla="*/ 99 h 174"/>
                  <a:gd name="T20" fmla="*/ 3 w 258"/>
                  <a:gd name="T21" fmla="*/ 119 h 174"/>
                  <a:gd name="T22" fmla="*/ 1 w 258"/>
                  <a:gd name="T23" fmla="*/ 162 h 174"/>
                  <a:gd name="T24" fmla="*/ 12 w 258"/>
                  <a:gd name="T25" fmla="*/ 174 h 174"/>
                  <a:gd name="T26" fmla="*/ 246 w 258"/>
                  <a:gd name="T27" fmla="*/ 174 h 174"/>
                  <a:gd name="T28" fmla="*/ 258 w 258"/>
                  <a:gd name="T29" fmla="*/ 162 h 174"/>
                  <a:gd name="T30" fmla="*/ 255 w 258"/>
                  <a:gd name="T31" fmla="*/ 119 h 174"/>
                  <a:gd name="T32" fmla="*/ 246 w 258"/>
                  <a:gd name="T33" fmla="*/ 99 h 174"/>
                  <a:gd name="T34" fmla="*/ 129 w 258"/>
                  <a:gd name="T35" fmla="*/ 154 h 174"/>
                  <a:gd name="T36" fmla="*/ 71 w 258"/>
                  <a:gd name="T37" fmla="*/ 96 h 174"/>
                  <a:gd name="T38" fmla="*/ 129 w 258"/>
                  <a:gd name="T39" fmla="*/ 38 h 174"/>
                  <a:gd name="T40" fmla="*/ 187 w 258"/>
                  <a:gd name="T41" fmla="*/ 96 h 174"/>
                  <a:gd name="T42" fmla="*/ 129 w 258"/>
                  <a:gd name="T43"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6"/>
                      <a:pt x="169" y="0"/>
                      <a:pt x="163" y="0"/>
                    </a:cubicBezTo>
                    <a:cubicBezTo>
                      <a:pt x="96" y="0"/>
                      <a:pt x="96" y="0"/>
                      <a:pt x="96" y="0"/>
                    </a:cubicBezTo>
                    <a:cubicBezTo>
                      <a:pt x="89" y="0"/>
                      <a:pt x="83" y="6"/>
                      <a:pt x="81" y="12"/>
                    </a:cubicBezTo>
                    <a:cubicBezTo>
                      <a:pt x="74" y="46"/>
                      <a:pt x="74" y="46"/>
                      <a:pt x="74" y="46"/>
                    </a:cubicBezTo>
                    <a:cubicBezTo>
                      <a:pt x="70" y="47"/>
                      <a:pt x="65" y="49"/>
                      <a:pt x="63" y="52"/>
                    </a:cubicBezTo>
                    <a:cubicBezTo>
                      <a:pt x="13" y="99"/>
                      <a:pt x="13" y="99"/>
                      <a:pt x="13" y="99"/>
                    </a:cubicBezTo>
                    <a:cubicBezTo>
                      <a:pt x="8" y="104"/>
                      <a:pt x="4" y="113"/>
                      <a:pt x="3" y="119"/>
                    </a:cubicBezTo>
                    <a:cubicBezTo>
                      <a:pt x="1" y="162"/>
                      <a:pt x="1" y="162"/>
                      <a:pt x="1" y="162"/>
                    </a:cubicBezTo>
                    <a:cubicBezTo>
                      <a:pt x="0" y="168"/>
                      <a:pt x="5" y="174"/>
                      <a:pt x="12" y="174"/>
                    </a:cubicBezTo>
                    <a:cubicBezTo>
                      <a:pt x="246" y="174"/>
                      <a:pt x="246" y="174"/>
                      <a:pt x="246" y="174"/>
                    </a:cubicBezTo>
                    <a:cubicBezTo>
                      <a:pt x="253" y="174"/>
                      <a:pt x="258" y="168"/>
                      <a:pt x="258" y="162"/>
                    </a:cubicBezTo>
                    <a:cubicBezTo>
                      <a:pt x="255" y="119"/>
                      <a:pt x="255" y="119"/>
                      <a:pt x="255" y="119"/>
                    </a:cubicBezTo>
                    <a:cubicBezTo>
                      <a:pt x="255" y="113"/>
                      <a:pt x="250" y="104"/>
                      <a:pt x="246" y="99"/>
                    </a:cubicBezTo>
                    <a:close/>
                    <a:moveTo>
                      <a:pt x="129" y="154"/>
                    </a:moveTo>
                    <a:cubicBezTo>
                      <a:pt x="97" y="154"/>
                      <a:pt x="71" y="128"/>
                      <a:pt x="71" y="96"/>
                    </a:cubicBezTo>
                    <a:cubicBezTo>
                      <a:pt x="71" y="64"/>
                      <a:pt x="97" y="38"/>
                      <a:pt x="129" y="38"/>
                    </a:cubicBezTo>
                    <a:cubicBezTo>
                      <a:pt x="161" y="38"/>
                      <a:pt x="187" y="64"/>
                      <a:pt x="187" y="96"/>
                    </a:cubicBezTo>
                    <a:cubicBezTo>
                      <a:pt x="187" y="128"/>
                      <a:pt x="161" y="154"/>
                      <a:pt x="129" y="15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sp>
            <p:nvSpPr>
              <p:cNvPr id="19" name="Oval 285"/>
              <p:cNvSpPr>
                <a:spLocks noChangeArrowheads="1"/>
              </p:cNvSpPr>
              <p:nvPr/>
            </p:nvSpPr>
            <p:spPr bwMode="auto">
              <a:xfrm>
                <a:off x="1879600" y="3986213"/>
                <a:ext cx="73025" cy="7461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lumMod val="95000"/>
                    </a:prstClr>
                  </a:solidFill>
                </a:endParaRPr>
              </a:p>
            </p:txBody>
          </p:sp>
        </p:grpSp>
        <p:sp>
          <p:nvSpPr>
            <p:cNvPr id="16" name="Freeform 286"/>
            <p:cNvSpPr>
              <a:spLocks noEditPoints="1"/>
            </p:cNvSpPr>
            <p:nvPr/>
          </p:nvSpPr>
          <p:spPr bwMode="auto">
            <a:xfrm>
              <a:off x="7166096" y="3984511"/>
              <a:ext cx="843363" cy="853056"/>
            </a:xfrm>
            <a:custGeom>
              <a:avLst/>
              <a:gdLst>
                <a:gd name="T0" fmla="*/ 144 w 285"/>
                <a:gd name="T1" fmla="*/ 288 h 288"/>
                <a:gd name="T2" fmla="*/ 0 w 285"/>
                <a:gd name="T3" fmla="*/ 144 h 288"/>
                <a:gd name="T4" fmla="*/ 144 w 285"/>
                <a:gd name="T5" fmla="*/ 0 h 288"/>
                <a:gd name="T6" fmla="*/ 284 w 285"/>
                <a:gd name="T7" fmla="*/ 114 h 288"/>
                <a:gd name="T8" fmla="*/ 285 w 285"/>
                <a:gd name="T9" fmla="*/ 118 h 288"/>
                <a:gd name="T10" fmla="*/ 273 w 285"/>
                <a:gd name="T11" fmla="*/ 129 h 288"/>
                <a:gd name="T12" fmla="*/ 273 w 285"/>
                <a:gd name="T13" fmla="*/ 129 h 288"/>
                <a:gd name="T14" fmla="*/ 173 w 285"/>
                <a:gd name="T15" fmla="*/ 129 h 288"/>
                <a:gd name="T16" fmla="*/ 162 w 285"/>
                <a:gd name="T17" fmla="*/ 118 h 288"/>
                <a:gd name="T18" fmla="*/ 162 w 285"/>
                <a:gd name="T19" fmla="*/ 93 h 288"/>
                <a:gd name="T20" fmla="*/ 103 w 285"/>
                <a:gd name="T21" fmla="*/ 144 h 288"/>
                <a:gd name="T22" fmla="*/ 162 w 285"/>
                <a:gd name="T23" fmla="*/ 195 h 288"/>
                <a:gd name="T24" fmla="*/ 162 w 285"/>
                <a:gd name="T25" fmla="*/ 170 h 288"/>
                <a:gd name="T26" fmla="*/ 173 w 285"/>
                <a:gd name="T27" fmla="*/ 159 h 288"/>
                <a:gd name="T28" fmla="*/ 273 w 285"/>
                <a:gd name="T29" fmla="*/ 159 h 288"/>
                <a:gd name="T30" fmla="*/ 282 w 285"/>
                <a:gd name="T31" fmla="*/ 163 h 288"/>
                <a:gd name="T32" fmla="*/ 284 w 285"/>
                <a:gd name="T33" fmla="*/ 173 h 288"/>
                <a:gd name="T34" fmla="*/ 144 w 285"/>
                <a:gd name="T35" fmla="*/ 288 h 288"/>
                <a:gd name="T36" fmla="*/ 144 w 285"/>
                <a:gd name="T37" fmla="*/ 23 h 288"/>
                <a:gd name="T38" fmla="*/ 23 w 285"/>
                <a:gd name="T39" fmla="*/ 144 h 288"/>
                <a:gd name="T40" fmla="*/ 144 w 285"/>
                <a:gd name="T41" fmla="*/ 265 h 288"/>
                <a:gd name="T42" fmla="*/ 258 w 285"/>
                <a:gd name="T43" fmla="*/ 182 h 288"/>
                <a:gd name="T44" fmla="*/ 185 w 285"/>
                <a:gd name="T45" fmla="*/ 182 h 288"/>
                <a:gd name="T46" fmla="*/ 185 w 285"/>
                <a:gd name="T47" fmla="*/ 220 h 288"/>
                <a:gd name="T48" fmla="*/ 178 w 285"/>
                <a:gd name="T49" fmla="*/ 230 h 288"/>
                <a:gd name="T50" fmla="*/ 166 w 285"/>
                <a:gd name="T51" fmla="*/ 229 h 288"/>
                <a:gd name="T52" fmla="*/ 78 w 285"/>
                <a:gd name="T53" fmla="*/ 153 h 288"/>
                <a:gd name="T54" fmla="*/ 74 w 285"/>
                <a:gd name="T55" fmla="*/ 144 h 288"/>
                <a:gd name="T56" fmla="*/ 78 w 285"/>
                <a:gd name="T57" fmla="*/ 135 h 288"/>
                <a:gd name="T58" fmla="*/ 166 w 285"/>
                <a:gd name="T59" fmla="*/ 59 h 288"/>
                <a:gd name="T60" fmla="*/ 178 w 285"/>
                <a:gd name="T61" fmla="*/ 58 h 288"/>
                <a:gd name="T62" fmla="*/ 185 w 285"/>
                <a:gd name="T63" fmla="*/ 68 h 288"/>
                <a:gd name="T64" fmla="*/ 185 w 285"/>
                <a:gd name="T65" fmla="*/ 106 h 288"/>
                <a:gd name="T66" fmla="*/ 258 w 285"/>
                <a:gd name="T67" fmla="*/ 106 h 288"/>
                <a:gd name="T68" fmla="*/ 144 w 285"/>
                <a:gd name="T69"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288">
                  <a:moveTo>
                    <a:pt x="144" y="288"/>
                  </a:moveTo>
                  <a:cubicBezTo>
                    <a:pt x="64" y="288"/>
                    <a:pt x="0" y="223"/>
                    <a:pt x="0" y="144"/>
                  </a:cubicBezTo>
                  <a:cubicBezTo>
                    <a:pt x="0" y="65"/>
                    <a:pt x="64" y="0"/>
                    <a:pt x="144" y="0"/>
                  </a:cubicBezTo>
                  <a:cubicBezTo>
                    <a:pt x="211" y="0"/>
                    <a:pt x="270" y="48"/>
                    <a:pt x="284" y="114"/>
                  </a:cubicBezTo>
                  <a:cubicBezTo>
                    <a:pt x="285" y="115"/>
                    <a:pt x="285" y="116"/>
                    <a:pt x="285" y="118"/>
                  </a:cubicBezTo>
                  <a:cubicBezTo>
                    <a:pt x="285" y="124"/>
                    <a:pt x="280" y="129"/>
                    <a:pt x="273" y="129"/>
                  </a:cubicBezTo>
                  <a:cubicBezTo>
                    <a:pt x="273" y="129"/>
                    <a:pt x="273" y="129"/>
                    <a:pt x="273" y="129"/>
                  </a:cubicBezTo>
                  <a:cubicBezTo>
                    <a:pt x="173" y="129"/>
                    <a:pt x="173" y="129"/>
                    <a:pt x="173" y="129"/>
                  </a:cubicBezTo>
                  <a:cubicBezTo>
                    <a:pt x="167" y="129"/>
                    <a:pt x="162" y="124"/>
                    <a:pt x="162" y="118"/>
                  </a:cubicBezTo>
                  <a:cubicBezTo>
                    <a:pt x="162" y="93"/>
                    <a:pt x="162" y="93"/>
                    <a:pt x="162" y="93"/>
                  </a:cubicBezTo>
                  <a:cubicBezTo>
                    <a:pt x="103" y="144"/>
                    <a:pt x="103" y="144"/>
                    <a:pt x="103" y="144"/>
                  </a:cubicBezTo>
                  <a:cubicBezTo>
                    <a:pt x="162" y="195"/>
                    <a:pt x="162" y="195"/>
                    <a:pt x="162" y="195"/>
                  </a:cubicBezTo>
                  <a:cubicBezTo>
                    <a:pt x="162" y="170"/>
                    <a:pt x="162" y="170"/>
                    <a:pt x="162" y="170"/>
                  </a:cubicBezTo>
                  <a:cubicBezTo>
                    <a:pt x="162" y="164"/>
                    <a:pt x="167" y="159"/>
                    <a:pt x="173" y="159"/>
                  </a:cubicBezTo>
                  <a:cubicBezTo>
                    <a:pt x="273" y="159"/>
                    <a:pt x="273" y="159"/>
                    <a:pt x="273" y="159"/>
                  </a:cubicBezTo>
                  <a:cubicBezTo>
                    <a:pt x="277" y="159"/>
                    <a:pt x="280" y="160"/>
                    <a:pt x="282" y="163"/>
                  </a:cubicBezTo>
                  <a:cubicBezTo>
                    <a:pt x="284" y="166"/>
                    <a:pt x="285" y="169"/>
                    <a:pt x="284" y="173"/>
                  </a:cubicBezTo>
                  <a:cubicBezTo>
                    <a:pt x="271" y="239"/>
                    <a:pt x="212" y="288"/>
                    <a:pt x="144" y="288"/>
                  </a:cubicBezTo>
                  <a:close/>
                  <a:moveTo>
                    <a:pt x="144" y="23"/>
                  </a:moveTo>
                  <a:cubicBezTo>
                    <a:pt x="77" y="23"/>
                    <a:pt x="23" y="77"/>
                    <a:pt x="23" y="144"/>
                  </a:cubicBezTo>
                  <a:cubicBezTo>
                    <a:pt x="23" y="211"/>
                    <a:pt x="77" y="265"/>
                    <a:pt x="144" y="265"/>
                  </a:cubicBezTo>
                  <a:cubicBezTo>
                    <a:pt x="196" y="265"/>
                    <a:pt x="242" y="231"/>
                    <a:pt x="258" y="182"/>
                  </a:cubicBezTo>
                  <a:cubicBezTo>
                    <a:pt x="185" y="182"/>
                    <a:pt x="185" y="182"/>
                    <a:pt x="185" y="182"/>
                  </a:cubicBezTo>
                  <a:cubicBezTo>
                    <a:pt x="185" y="220"/>
                    <a:pt x="185" y="220"/>
                    <a:pt x="185" y="220"/>
                  </a:cubicBezTo>
                  <a:cubicBezTo>
                    <a:pt x="185" y="224"/>
                    <a:pt x="182" y="228"/>
                    <a:pt x="178" y="230"/>
                  </a:cubicBezTo>
                  <a:cubicBezTo>
                    <a:pt x="174" y="232"/>
                    <a:pt x="169" y="232"/>
                    <a:pt x="166" y="229"/>
                  </a:cubicBezTo>
                  <a:cubicBezTo>
                    <a:pt x="78" y="153"/>
                    <a:pt x="78" y="153"/>
                    <a:pt x="78" y="153"/>
                  </a:cubicBezTo>
                  <a:cubicBezTo>
                    <a:pt x="75" y="150"/>
                    <a:pt x="74" y="147"/>
                    <a:pt x="74" y="144"/>
                  </a:cubicBezTo>
                  <a:cubicBezTo>
                    <a:pt x="74" y="141"/>
                    <a:pt x="75" y="138"/>
                    <a:pt x="78" y="135"/>
                  </a:cubicBezTo>
                  <a:cubicBezTo>
                    <a:pt x="166" y="59"/>
                    <a:pt x="166" y="59"/>
                    <a:pt x="166" y="59"/>
                  </a:cubicBezTo>
                  <a:cubicBezTo>
                    <a:pt x="169" y="56"/>
                    <a:pt x="174" y="56"/>
                    <a:pt x="178" y="58"/>
                  </a:cubicBezTo>
                  <a:cubicBezTo>
                    <a:pt x="182" y="60"/>
                    <a:pt x="185" y="64"/>
                    <a:pt x="185" y="68"/>
                  </a:cubicBezTo>
                  <a:cubicBezTo>
                    <a:pt x="185" y="106"/>
                    <a:pt x="185" y="106"/>
                    <a:pt x="185" y="106"/>
                  </a:cubicBezTo>
                  <a:cubicBezTo>
                    <a:pt x="258" y="106"/>
                    <a:pt x="258" y="106"/>
                    <a:pt x="258" y="106"/>
                  </a:cubicBezTo>
                  <a:cubicBezTo>
                    <a:pt x="242" y="57"/>
                    <a:pt x="196" y="23"/>
                    <a:pt x="144" y="23"/>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prstClr val="white">
                    <a:lumMod val="95000"/>
                  </a:prstClr>
                </a:solidFill>
              </a:endParaRPr>
            </a:p>
          </p:txBody>
        </p:sp>
      </p:grpSp>
      <p:grpSp>
        <p:nvGrpSpPr>
          <p:cNvPr id="25" name="组合 24"/>
          <p:cNvGrpSpPr/>
          <p:nvPr/>
        </p:nvGrpSpPr>
        <p:grpSpPr>
          <a:xfrm>
            <a:off x="1608775" y="2054575"/>
            <a:ext cx="4320466" cy="941796"/>
            <a:chOff x="1608775" y="1578325"/>
            <a:chExt cx="4320466" cy="941796"/>
          </a:xfrm>
        </p:grpSpPr>
        <p:sp>
          <p:nvSpPr>
            <p:cNvPr id="26" name="Flowchart: Off-page Connector 22"/>
            <p:cNvSpPr/>
            <p:nvPr/>
          </p:nvSpPr>
          <p:spPr>
            <a:xfrm rot="2700000">
              <a:off x="1598629" y="1697211"/>
              <a:ext cx="801268" cy="780976"/>
            </a:xfrm>
            <a:prstGeom prst="round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800" dirty="0">
                <a:solidFill>
                  <a:schemeClr val="tx1"/>
                </a:solidFill>
                <a:latin typeface="微软雅黑 Light" panose="020B0502040204020203" pitchFamily="34" charset="-122"/>
                <a:ea typeface="微软雅黑 Light" panose="020B0502040204020203" pitchFamily="34" charset="-122"/>
              </a:endParaRPr>
            </a:p>
          </p:txBody>
        </p:sp>
        <p:sp>
          <p:nvSpPr>
            <p:cNvPr id="27" name="Freeform 35"/>
            <p:cNvSpPr>
              <a:spLocks noChangeAspect="1" noEditPoints="1"/>
            </p:cNvSpPr>
            <p:nvPr/>
          </p:nvSpPr>
          <p:spPr bwMode="auto">
            <a:xfrm>
              <a:off x="1673805" y="1888959"/>
              <a:ext cx="646534" cy="377144"/>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ffectLst/>
          </p:spPr>
          <p:txBody>
            <a:bodyPr vert="horz" wrap="square" lIns="121920" tIns="60960" rIns="121920" bIns="60960" numCol="1" anchor="t" anchorCtr="0" compatLnSpc="1"/>
            <a:lstStyle/>
            <a:p>
              <a:endParaRPr lang="en-US" sz="2400">
                <a:latin typeface="微软雅黑 Light" panose="020B0502040204020203" pitchFamily="34" charset="-122"/>
                <a:ea typeface="微软雅黑 Light" panose="020B0502040204020203" pitchFamily="34" charset="-122"/>
              </a:endParaRPr>
            </a:p>
          </p:txBody>
        </p:sp>
        <p:sp>
          <p:nvSpPr>
            <p:cNvPr id="28" name="TextBox 76"/>
            <p:cNvSpPr txBox="1"/>
            <p:nvPr/>
          </p:nvSpPr>
          <p:spPr>
            <a:xfrm>
              <a:off x="2585005" y="1578325"/>
              <a:ext cx="1098541" cy="369332"/>
            </a:xfrm>
            <a:prstGeom prst="rect">
              <a:avLst/>
            </a:prstGeom>
            <a:noFill/>
          </p:spPr>
          <p:txBody>
            <a:bodyPr wrap="square" rtlCol="0">
              <a:spAutoFit/>
            </a:bodyPr>
            <a:lstStyle/>
            <a:p>
              <a:r>
                <a:rPr lang="zh-CN" altLang="en-US" dirty="0">
                  <a:solidFill>
                    <a:srgbClr val="028C7D"/>
                  </a:solidFill>
                  <a:latin typeface="迷你简菱心" panose="02010609000101010101" pitchFamily="49" charset="-122"/>
                  <a:ea typeface="迷你简菱心" panose="02010609000101010101" pitchFamily="49" charset="-122"/>
                </a:rPr>
                <a:t>添加标题</a:t>
              </a:r>
            </a:p>
          </p:txBody>
        </p:sp>
        <p:sp>
          <p:nvSpPr>
            <p:cNvPr id="29" name="文本框 28"/>
            <p:cNvSpPr txBox="1"/>
            <p:nvPr/>
          </p:nvSpPr>
          <p:spPr>
            <a:xfrm>
              <a:off x="2585005" y="1947657"/>
              <a:ext cx="3344236"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grpSp>
        <p:nvGrpSpPr>
          <p:cNvPr id="30" name="组合 29"/>
          <p:cNvGrpSpPr/>
          <p:nvPr/>
        </p:nvGrpSpPr>
        <p:grpSpPr>
          <a:xfrm>
            <a:off x="1608773" y="3680646"/>
            <a:ext cx="4320468" cy="941796"/>
            <a:chOff x="1608773" y="3204396"/>
            <a:chExt cx="4320468" cy="941796"/>
          </a:xfrm>
        </p:grpSpPr>
        <p:sp>
          <p:nvSpPr>
            <p:cNvPr id="31" name="Flowchart: Off-page Connector 32"/>
            <p:cNvSpPr/>
            <p:nvPr/>
          </p:nvSpPr>
          <p:spPr>
            <a:xfrm rot="2700000">
              <a:off x="1598628" y="3327471"/>
              <a:ext cx="801267" cy="780977"/>
            </a:xfrm>
            <a:prstGeom prst="round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32" name="Freeform 5"/>
            <p:cNvSpPr>
              <a:spLocks noEditPoints="1"/>
            </p:cNvSpPr>
            <p:nvPr/>
          </p:nvSpPr>
          <p:spPr bwMode="auto">
            <a:xfrm>
              <a:off x="1741139" y="3537245"/>
              <a:ext cx="511864" cy="361431"/>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a:effectLst/>
          </p:spPr>
          <p:txBody>
            <a:bodyPr vert="horz" wrap="square" lIns="121920" tIns="60960" rIns="121920" bIns="60960" numCol="1" anchor="t" anchorCtr="0" compatLnSpc="1"/>
            <a:lstStyle/>
            <a:p>
              <a:endParaRPr lang="id-ID" sz="1400">
                <a:latin typeface="微软雅黑 Light" panose="020B0502040204020203" pitchFamily="34" charset="-122"/>
                <a:ea typeface="微软雅黑 Light" panose="020B0502040204020203" pitchFamily="34" charset="-122"/>
              </a:endParaRPr>
            </a:p>
          </p:txBody>
        </p:sp>
        <p:sp>
          <p:nvSpPr>
            <p:cNvPr id="33" name="TextBox 76"/>
            <p:cNvSpPr txBox="1"/>
            <p:nvPr/>
          </p:nvSpPr>
          <p:spPr>
            <a:xfrm>
              <a:off x="2585005" y="3204396"/>
              <a:ext cx="1098541" cy="369332"/>
            </a:xfrm>
            <a:prstGeom prst="rect">
              <a:avLst/>
            </a:prstGeom>
            <a:noFill/>
          </p:spPr>
          <p:txBody>
            <a:bodyPr wrap="square" rtlCol="0">
              <a:spAutoFit/>
            </a:bodyPr>
            <a:lstStyle/>
            <a:p>
              <a:r>
                <a:rPr lang="zh-CN" altLang="en-US" dirty="0">
                  <a:solidFill>
                    <a:srgbClr val="028C7D"/>
                  </a:solidFill>
                  <a:latin typeface="迷你简菱心" panose="02010609000101010101" pitchFamily="49" charset="-122"/>
                  <a:ea typeface="迷你简菱心" panose="02010609000101010101" pitchFamily="49" charset="-122"/>
                </a:rPr>
                <a:t>添加标题</a:t>
              </a:r>
            </a:p>
          </p:txBody>
        </p:sp>
        <p:sp>
          <p:nvSpPr>
            <p:cNvPr id="34" name="文本框 33"/>
            <p:cNvSpPr txBox="1"/>
            <p:nvPr/>
          </p:nvSpPr>
          <p:spPr>
            <a:xfrm>
              <a:off x="2585005" y="3573728"/>
              <a:ext cx="3344236"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grpSp>
        <p:nvGrpSpPr>
          <p:cNvPr id="35" name="组合 34"/>
          <p:cNvGrpSpPr/>
          <p:nvPr/>
        </p:nvGrpSpPr>
        <p:grpSpPr>
          <a:xfrm>
            <a:off x="1601525" y="5306717"/>
            <a:ext cx="4353349" cy="941796"/>
            <a:chOff x="1601525" y="4830467"/>
            <a:chExt cx="4353349" cy="941796"/>
          </a:xfrm>
        </p:grpSpPr>
        <p:sp>
          <p:nvSpPr>
            <p:cNvPr id="36" name="Flowchart: Off-page Connector 47"/>
            <p:cNvSpPr/>
            <p:nvPr/>
          </p:nvSpPr>
          <p:spPr>
            <a:xfrm rot="2700000">
              <a:off x="1591380" y="4957737"/>
              <a:ext cx="801267" cy="780978"/>
            </a:xfrm>
            <a:prstGeom prst="round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37" name="Freeform 61"/>
            <p:cNvSpPr/>
            <p:nvPr/>
          </p:nvSpPr>
          <p:spPr bwMode="auto">
            <a:xfrm>
              <a:off x="1759519" y="5109061"/>
              <a:ext cx="460613" cy="47833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a:effectLst/>
          </p:spPr>
          <p:txBody>
            <a:bodyPr vert="horz" wrap="square" lIns="121920" tIns="60960" rIns="121920" bIns="60960" numCol="1" anchor="t" anchorCtr="0" compatLnSpc="1"/>
            <a:lstStyle/>
            <a:p>
              <a:endParaRPr lang="en-US">
                <a:latin typeface="微软雅黑 Light" panose="020B0502040204020203" pitchFamily="34" charset="-122"/>
                <a:ea typeface="微软雅黑 Light" panose="020B0502040204020203" pitchFamily="34" charset="-122"/>
              </a:endParaRPr>
            </a:p>
          </p:txBody>
        </p:sp>
        <p:sp>
          <p:nvSpPr>
            <p:cNvPr id="38" name="TextBox 76"/>
            <p:cNvSpPr txBox="1"/>
            <p:nvPr/>
          </p:nvSpPr>
          <p:spPr>
            <a:xfrm>
              <a:off x="2610638" y="4830467"/>
              <a:ext cx="1098541" cy="369332"/>
            </a:xfrm>
            <a:prstGeom prst="rect">
              <a:avLst/>
            </a:prstGeom>
            <a:noFill/>
          </p:spPr>
          <p:txBody>
            <a:bodyPr wrap="square" rtlCol="0">
              <a:spAutoFit/>
            </a:bodyPr>
            <a:lstStyle/>
            <a:p>
              <a:r>
                <a:rPr lang="zh-CN" altLang="en-US" dirty="0">
                  <a:solidFill>
                    <a:srgbClr val="028C7D"/>
                  </a:solidFill>
                  <a:latin typeface="迷你简菱心" panose="02010609000101010101" pitchFamily="49" charset="-122"/>
                  <a:ea typeface="迷你简菱心" panose="02010609000101010101" pitchFamily="49" charset="-122"/>
                </a:rPr>
                <a:t>添加标题</a:t>
              </a:r>
            </a:p>
          </p:txBody>
        </p:sp>
        <p:sp>
          <p:nvSpPr>
            <p:cNvPr id="39" name="文本框 38"/>
            <p:cNvSpPr txBox="1"/>
            <p:nvPr/>
          </p:nvSpPr>
          <p:spPr>
            <a:xfrm>
              <a:off x="2610638" y="5199799"/>
              <a:ext cx="3344236" cy="572464"/>
            </a:xfrm>
            <a:prstGeom prst="rect">
              <a:avLst/>
            </a:prstGeom>
            <a:noFill/>
          </p:spPr>
          <p:txBody>
            <a:bodyPr wrap="square" rtlCol="0">
              <a:spAutoFit/>
            </a:bodyPr>
            <a:lstStyle/>
            <a:p>
              <a:pPr>
                <a:lnSpc>
                  <a:spcPct val="130000"/>
                </a:lnSpc>
              </a:pPr>
              <a:r>
                <a:rPr lang="zh-CN" altLang="en-US" sz="1200" dirty="0">
                  <a:latin typeface="微软雅黑 Light" panose="020B0502040204020203" pitchFamily="34" charset="-122"/>
                  <a:ea typeface="微软雅黑 Light" panose="020B0502040204020203" pitchFamily="34" charset="-122"/>
                </a:rPr>
                <a:t>请在此添加文字说明，添加您文字。请在此添加文字说明，添加您文字。</a:t>
              </a:r>
              <a:endParaRPr lang="en-US" altLang="zh-CN" sz="1200"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767518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5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0-#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5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0-#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a:spLocks/>
          </p:cNvSpPr>
          <p:nvPr/>
        </p:nvSpPr>
        <p:spPr bwMode="auto">
          <a:xfrm>
            <a:off x="2172925" y="7937"/>
            <a:ext cx="2794000" cy="6850063"/>
          </a:xfrm>
          <a:custGeom>
            <a:avLst/>
            <a:gdLst>
              <a:gd name="connsiteX0" fmla="*/ 777875 w 2794000"/>
              <a:gd name="connsiteY0" fmla="*/ 0 h 6850063"/>
              <a:gd name="connsiteX1" fmla="*/ 2794000 w 2794000"/>
              <a:gd name="connsiteY1" fmla="*/ 1228725 h 6850063"/>
              <a:gd name="connsiteX2" fmla="*/ 0 w 2794000"/>
              <a:gd name="connsiteY2" fmla="*/ 6850063 h 6850063"/>
              <a:gd name="connsiteX3" fmla="*/ 2255838 w 2794000"/>
              <a:gd name="connsiteY3" fmla="*/ 1228725 h 6850063"/>
            </a:gdLst>
            <a:ahLst/>
            <a:cxnLst>
              <a:cxn ang="0">
                <a:pos x="connsiteX0" y="connsiteY0"/>
              </a:cxn>
              <a:cxn ang="0">
                <a:pos x="connsiteX1" y="connsiteY1"/>
              </a:cxn>
              <a:cxn ang="0">
                <a:pos x="connsiteX2" y="connsiteY2"/>
              </a:cxn>
              <a:cxn ang="0">
                <a:pos x="connsiteX3" y="connsiteY3"/>
              </a:cxn>
            </a:cxnLst>
            <a:rect l="l" t="t" r="r" b="b"/>
            <a:pathLst>
              <a:path w="2794000" h="6850063">
                <a:moveTo>
                  <a:pt x="777875" y="0"/>
                </a:moveTo>
                <a:lnTo>
                  <a:pt x="2794000" y="1228725"/>
                </a:lnTo>
                <a:lnTo>
                  <a:pt x="0" y="6850063"/>
                </a:lnTo>
                <a:lnTo>
                  <a:pt x="2255838" y="1228725"/>
                </a:lnTo>
                <a:close/>
              </a:path>
            </a:pathLst>
          </a:custGeom>
          <a:solidFill>
            <a:schemeClr val="bg1">
              <a:lumMod val="8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11" name="任意多边形 10"/>
          <p:cNvSpPr>
            <a:spLocks/>
          </p:cNvSpPr>
          <p:nvPr/>
        </p:nvSpPr>
        <p:spPr bwMode="auto">
          <a:xfrm>
            <a:off x="0" y="7937"/>
            <a:ext cx="4428763" cy="6850063"/>
          </a:xfrm>
          <a:custGeom>
            <a:avLst/>
            <a:gdLst>
              <a:gd name="connsiteX0" fmla="*/ 0 w 4428763"/>
              <a:gd name="connsiteY0" fmla="*/ 0 h 6850063"/>
              <a:gd name="connsiteX1" fmla="*/ 2950801 w 4428763"/>
              <a:gd name="connsiteY1" fmla="*/ 0 h 6850063"/>
              <a:gd name="connsiteX2" fmla="*/ 4428763 w 4428763"/>
              <a:gd name="connsiteY2" fmla="*/ 1228725 h 6850063"/>
              <a:gd name="connsiteX3" fmla="*/ 2172926 w 4428763"/>
              <a:gd name="connsiteY3" fmla="*/ 6850063 h 6850063"/>
              <a:gd name="connsiteX4" fmla="*/ 0 w 4428763"/>
              <a:gd name="connsiteY4" fmla="*/ 6850063 h 6850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8763" h="6850063">
                <a:moveTo>
                  <a:pt x="0" y="0"/>
                </a:moveTo>
                <a:lnTo>
                  <a:pt x="2950801" y="0"/>
                </a:lnTo>
                <a:lnTo>
                  <a:pt x="4428763" y="1228725"/>
                </a:lnTo>
                <a:lnTo>
                  <a:pt x="2172926" y="6850063"/>
                </a:lnTo>
                <a:lnTo>
                  <a:pt x="0" y="6850063"/>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9" name="任意多边形 8"/>
          <p:cNvSpPr>
            <a:spLocks/>
          </p:cNvSpPr>
          <p:nvPr/>
        </p:nvSpPr>
        <p:spPr bwMode="auto">
          <a:xfrm>
            <a:off x="0" y="7937"/>
            <a:ext cx="4093801" cy="6850063"/>
          </a:xfrm>
          <a:custGeom>
            <a:avLst/>
            <a:gdLst>
              <a:gd name="connsiteX0" fmla="*/ 0 w 4093801"/>
              <a:gd name="connsiteY0" fmla="*/ 0 h 6850063"/>
              <a:gd name="connsiteX1" fmla="*/ 2841264 w 4093801"/>
              <a:gd name="connsiteY1" fmla="*/ 0 h 6850063"/>
              <a:gd name="connsiteX2" fmla="*/ 4093801 w 4093801"/>
              <a:gd name="connsiteY2" fmla="*/ 1228725 h 6850063"/>
              <a:gd name="connsiteX3" fmla="*/ 2069739 w 4093801"/>
              <a:gd name="connsiteY3" fmla="*/ 6850063 h 6850063"/>
              <a:gd name="connsiteX4" fmla="*/ 0 w 4093801"/>
              <a:gd name="connsiteY4" fmla="*/ 6850063 h 6850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801" h="6850063">
                <a:moveTo>
                  <a:pt x="0" y="0"/>
                </a:moveTo>
                <a:lnTo>
                  <a:pt x="2841264" y="0"/>
                </a:lnTo>
                <a:lnTo>
                  <a:pt x="4093801" y="1228725"/>
                </a:lnTo>
                <a:lnTo>
                  <a:pt x="2069739" y="6850063"/>
                </a:lnTo>
                <a:lnTo>
                  <a:pt x="0" y="6850063"/>
                </a:lnTo>
                <a:close/>
              </a:path>
            </a:pathLst>
          </a:custGeom>
          <a:blipFill dpi="0" rotWithShape="1">
            <a:blip r:embed="rId3"/>
            <a:srcRect/>
            <a:stretch>
              <a:fillRect l="-74946" t="-7737" r="-159060" b="-454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600">
              <a:solidFill>
                <a:srgbClr val="FFFFFF"/>
              </a:solidFill>
              <a:latin typeface="Agency FB" panose="020B0503020202020204" pitchFamily="34" charset="0"/>
            </a:endParaRPr>
          </a:p>
        </p:txBody>
      </p:sp>
      <p:sp>
        <p:nvSpPr>
          <p:cNvPr id="16" name="TextBox 14"/>
          <p:cNvSpPr txBox="1"/>
          <p:nvPr/>
        </p:nvSpPr>
        <p:spPr>
          <a:xfrm>
            <a:off x="4206808" y="3569363"/>
            <a:ext cx="7275143" cy="923330"/>
          </a:xfrm>
          <a:prstGeom prst="rect">
            <a:avLst/>
          </a:prstGeom>
          <a:noFill/>
        </p:spPr>
        <p:txBody>
          <a:bodyPr wrap="square" rtlCol="0">
            <a:spAutoFit/>
          </a:bodyPr>
          <a:lstStyle/>
          <a:p>
            <a:pPr algn="r"/>
            <a:r>
              <a:rPr lang="zh-CN" altLang="en-US" sz="5400" dirty="0">
                <a:solidFill>
                  <a:srgbClr val="028C7D"/>
                </a:solidFill>
                <a:latin typeface="方正尚酷简体" panose="03000509000000000000" pitchFamily="65" charset="-122"/>
                <a:ea typeface="方正尚酷简体" panose="03000509000000000000" pitchFamily="65" charset="-122"/>
              </a:rPr>
              <a:t>感谢各位的批评指正</a:t>
            </a:r>
          </a:p>
        </p:txBody>
      </p:sp>
      <p:sp>
        <p:nvSpPr>
          <p:cNvPr id="17" name="TextBox 16"/>
          <p:cNvSpPr txBox="1"/>
          <p:nvPr/>
        </p:nvSpPr>
        <p:spPr>
          <a:xfrm>
            <a:off x="5515800" y="4598468"/>
            <a:ext cx="5919851" cy="369332"/>
          </a:xfrm>
          <a:prstGeom prst="rect">
            <a:avLst/>
          </a:prstGeom>
          <a:noFill/>
        </p:spPr>
        <p:txBody>
          <a:bodyPr wrap="square" rtlCol="0">
            <a:spAutoFit/>
          </a:bodyPr>
          <a:lstStyle/>
          <a:p>
            <a:pPr algn="r"/>
            <a:r>
              <a:rPr lang="zh-CN" altLang="en-US" dirty="0">
                <a:latin typeface="微软雅黑" panose="020B0503020204020204" pitchFamily="34" charset="-122"/>
                <a:ea typeface="微软雅黑" panose="020B0503020204020204" pitchFamily="34" charset="-122"/>
              </a:rPr>
              <a:t>适用于工作汇报、商业计划书、创业融资、岗位竞聘等</a:t>
            </a:r>
          </a:p>
        </p:txBody>
      </p:sp>
      <p:sp>
        <p:nvSpPr>
          <p:cNvPr id="18" name="TextBox 2"/>
          <p:cNvSpPr txBox="1"/>
          <p:nvPr/>
        </p:nvSpPr>
        <p:spPr>
          <a:xfrm>
            <a:off x="7928494" y="1210059"/>
            <a:ext cx="3599062" cy="2646878"/>
          </a:xfrm>
          <a:prstGeom prst="rect">
            <a:avLst/>
          </a:prstGeom>
          <a:noFill/>
        </p:spPr>
        <p:txBody>
          <a:bodyPr vert="horz" wrap="none" rtlCol="0">
            <a:spAutoFit/>
          </a:bodyPr>
          <a:lstStyle>
            <a:defPPr>
              <a:defRPr lang="zh-CN"/>
            </a:defPPr>
            <a:lvl1pPr algn="ctr">
              <a:defRPr sz="16600" b="1">
                <a:ln>
                  <a:gradFill>
                    <a:gsLst>
                      <a:gs pos="0">
                        <a:schemeClr val="accent1">
                          <a:lumMod val="5000"/>
                          <a:lumOff val="95000"/>
                          <a:alpha val="0"/>
                        </a:schemeClr>
                      </a:gs>
                      <a:gs pos="56000">
                        <a:schemeClr val="bg1"/>
                      </a:gs>
                      <a:gs pos="100000">
                        <a:schemeClr val="bg1">
                          <a:alpha val="0"/>
                        </a:schemeClr>
                      </a:gs>
                    </a:gsLst>
                    <a:lin ang="7200000" scaled="0"/>
                  </a:gradFill>
                </a:ln>
                <a:solidFill>
                  <a:srgbClr val="A5C846"/>
                </a:solidFill>
                <a:effectLst>
                  <a:outerShdw blurRad="38100" dist="38100" dir="2700000" algn="tl">
                    <a:srgbClr val="000000">
                      <a:alpha val="43137"/>
                    </a:srgbClr>
                  </a:outerShdw>
                </a:effectLst>
                <a:latin typeface="Agency FB" panose="020B0503020202020204" pitchFamily="34" charset="0"/>
              </a:defRPr>
            </a:lvl1pPr>
            <a:lvl2pPr>
              <a:defRPr/>
            </a:lvl2pPr>
            <a:lvl3pPr>
              <a:defRPr/>
            </a:lvl3pPr>
            <a:lvl4pPr>
              <a:defRPr/>
            </a:lvl4pPr>
            <a:lvl5pPr>
              <a:defRPr/>
            </a:lvl5pPr>
            <a:lvl6pPr>
              <a:defRPr/>
            </a:lvl6pPr>
            <a:lvl7pPr>
              <a:defRPr/>
            </a:lvl7pPr>
            <a:lvl8pPr>
              <a:defRPr/>
            </a:lvl8pPr>
            <a:lvl9pPr>
              <a:defRPr/>
            </a:lvl9pPr>
          </a:lstStyle>
          <a:p>
            <a:r>
              <a:rPr lang="en-US" altLang="zh-CN" dirty="0">
                <a:solidFill>
                  <a:srgbClr val="028C7D"/>
                </a:solidFill>
              </a:rPr>
              <a:t>2019</a:t>
            </a:r>
            <a:endParaRPr lang="zh-CN" altLang="en-US" dirty="0">
              <a:solidFill>
                <a:srgbClr val="028C7D"/>
              </a:solidFill>
            </a:endParaRPr>
          </a:p>
        </p:txBody>
      </p:sp>
      <p:grpSp>
        <p:nvGrpSpPr>
          <p:cNvPr id="19" name="组合 18"/>
          <p:cNvGrpSpPr/>
          <p:nvPr/>
        </p:nvGrpSpPr>
        <p:grpSpPr>
          <a:xfrm>
            <a:off x="8718505" y="5204784"/>
            <a:ext cx="458433" cy="413329"/>
            <a:chOff x="4634991" y="2138335"/>
            <a:chExt cx="428348" cy="386204"/>
          </a:xfrm>
        </p:grpSpPr>
        <p:sp>
          <p:nvSpPr>
            <p:cNvPr id="20"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1"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2" name="组合 21"/>
          <p:cNvGrpSpPr/>
          <p:nvPr/>
        </p:nvGrpSpPr>
        <p:grpSpPr>
          <a:xfrm>
            <a:off x="10891299" y="5204784"/>
            <a:ext cx="458433" cy="413329"/>
            <a:chOff x="5076056" y="2138335"/>
            <a:chExt cx="428348" cy="386204"/>
          </a:xfrm>
        </p:grpSpPr>
        <p:sp>
          <p:nvSpPr>
            <p:cNvPr id="23"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4"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5" name="组合 24"/>
          <p:cNvGrpSpPr/>
          <p:nvPr/>
        </p:nvGrpSpPr>
        <p:grpSpPr>
          <a:xfrm>
            <a:off x="9238517" y="5204750"/>
            <a:ext cx="458433" cy="413329"/>
            <a:chOff x="5557128" y="2138335"/>
            <a:chExt cx="428348" cy="386204"/>
          </a:xfrm>
        </p:grpSpPr>
        <p:sp>
          <p:nvSpPr>
            <p:cNvPr id="26"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27"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28" name="组合 27"/>
          <p:cNvGrpSpPr/>
          <p:nvPr/>
        </p:nvGrpSpPr>
        <p:grpSpPr>
          <a:xfrm>
            <a:off x="10310717" y="5204784"/>
            <a:ext cx="458433" cy="413329"/>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grpSp>
        <p:nvGrpSpPr>
          <p:cNvPr id="31" name="组合 30"/>
          <p:cNvGrpSpPr/>
          <p:nvPr/>
        </p:nvGrpSpPr>
        <p:grpSpPr>
          <a:xfrm>
            <a:off x="9780544" y="5199651"/>
            <a:ext cx="458433" cy="413329"/>
            <a:chOff x="6623914" y="2138335"/>
            <a:chExt cx="428348" cy="386204"/>
          </a:xfrm>
        </p:grpSpPr>
        <p:sp>
          <p:nvSpPr>
            <p:cNvPr id="32"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28C7D"/>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FFFFFF"/>
                </a:solidFill>
                <a:latin typeface="Agency FB" panose="020B0503020202020204" pitchFamily="34" charset="0"/>
              </a:endParaRPr>
            </a:p>
          </p:txBody>
        </p:sp>
        <p:sp>
          <p:nvSpPr>
            <p:cNvPr id="33"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8CC345"/>
                </a:solidFill>
                <a:ea typeface="微软雅黑" pitchFamily="34" charset="-122"/>
              </a:endParaRPr>
            </a:p>
          </p:txBody>
        </p:sp>
      </p:grpSp>
    </p:spTree>
    <p:extLst>
      <p:ext uri="{BB962C8B-B14F-4D97-AF65-F5344CB8AC3E}">
        <p14:creationId xmlns:p14="http://schemas.microsoft.com/office/powerpoint/2010/main" val="37481928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0000">
                                          <p:cBhvr additive="base">
                                            <p:cTn id="7"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10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16" presetClass="entr" presetSubtype="42"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barn(outHorizontal)">
                                          <p:cBhvr>
                                            <p:cTn id="15" dur="750"/>
                                            <p:tgtEl>
                                              <p:spTgt spid="13"/>
                                            </p:tgtEl>
                                          </p:cBhvr>
                                        </p:animEffect>
                                      </p:childTnLst>
                                    </p:cTn>
                                  </p:par>
                                </p:childTnLst>
                              </p:cTn>
                            </p:par>
                            <p:par>
                              <p:cTn id="16" fill="hold">
                                <p:stCondLst>
                                  <p:cond delay="12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childTnLst>
                              </p:cTn>
                            </p:par>
                            <p:par>
                              <p:cTn id="23" fill="hold">
                                <p:stCondLst>
                                  <p:cond delay="25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1000"/>
                                            <p:tgtEl>
                                              <p:spTgt spid="17"/>
                                            </p:tgtEl>
                                          </p:cBhvr>
                                        </p:animEffect>
                                      </p:childTnLst>
                                    </p:cTn>
                                  </p:par>
                                </p:childTnLst>
                              </p:cTn>
                            </p:par>
                            <p:par>
                              <p:cTn id="35" fill="hold">
                                <p:stCondLst>
                                  <p:cond delay="4450"/>
                                </p:stCondLst>
                                <p:childTnLst>
                                  <p:par>
                                    <p:cTn id="36" presetID="2" presetClass="entr" presetSubtype="2"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45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1+#ppt_w/2"/>
                                              </p:val>
                                            </p:tav>
                                            <p:tav tm="100000">
                                              <p:val>
                                                <p:strVal val="#ppt_x"/>
                                              </p:val>
                                            </p:tav>
                                          </p:tavLst>
                                        </p:anim>
                                        <p:anim calcmode="lin" valueType="num">
                                          <p:cBhvr additive="base">
                                            <p:cTn id="47" dur="500" fill="hold"/>
                                            <p:tgtEl>
                                              <p:spTgt spid="3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65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1+#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85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1+#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9" grpId="0" animBg="1"/>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16" presetClass="entr" presetSubtype="42"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barn(outHorizontal)">
                                          <p:cBhvr>
                                            <p:cTn id="15" dur="750"/>
                                            <p:tgtEl>
                                              <p:spTgt spid="13"/>
                                            </p:tgtEl>
                                          </p:cBhvr>
                                        </p:animEffect>
                                      </p:childTnLst>
                                    </p:cTn>
                                  </p:par>
                                </p:childTnLst>
                              </p:cTn>
                            </p:par>
                            <p:par>
                              <p:cTn id="16" fill="hold">
                                <p:stCondLst>
                                  <p:cond delay="12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childTnLst>
                              </p:cTn>
                            </p:par>
                            <p:par>
                              <p:cTn id="23" fill="hold">
                                <p:stCondLst>
                                  <p:cond delay="25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 calcmode="lin" valueType="num">
                                          <p:cBhvr>
                                            <p:cTn id="2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6"/>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1000"/>
                                            <p:tgtEl>
                                              <p:spTgt spid="17"/>
                                            </p:tgtEl>
                                          </p:cBhvr>
                                        </p:animEffect>
                                      </p:childTnLst>
                                    </p:cTn>
                                  </p:par>
                                </p:childTnLst>
                              </p:cTn>
                            </p:par>
                            <p:par>
                              <p:cTn id="35" fill="hold">
                                <p:stCondLst>
                                  <p:cond delay="4450"/>
                                </p:stCondLst>
                                <p:childTnLst>
                                  <p:par>
                                    <p:cTn id="36" presetID="2" presetClass="entr" presetSubtype="2"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45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1+#ppt_w/2"/>
                                              </p:val>
                                            </p:tav>
                                            <p:tav tm="100000">
                                              <p:val>
                                                <p:strVal val="#ppt_x"/>
                                              </p:val>
                                            </p:tav>
                                          </p:tavLst>
                                        </p:anim>
                                        <p:anim calcmode="lin" valueType="num">
                                          <p:cBhvr additive="base">
                                            <p:cTn id="47" dur="500" fill="hold"/>
                                            <p:tgtEl>
                                              <p:spTgt spid="3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65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1+#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85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1+#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9" grpId="0" animBg="1"/>
          <p:bldP spid="16" grpId="0"/>
          <p:bldP spid="17" grpId="0"/>
          <p:bldP spid="1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2550795" y="0"/>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4" name="平行四边形 3"/>
          <p:cNvSpPr/>
          <p:nvPr/>
        </p:nvSpPr>
        <p:spPr>
          <a:xfrm>
            <a:off x="0" y="2646045"/>
            <a:ext cx="4408351" cy="3424020"/>
          </a:xfrm>
          <a:prstGeom prst="parallelogram">
            <a:avLst>
              <a:gd name="adj" fmla="val 117669"/>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6" name="任意多边形 5"/>
          <p:cNvSpPr/>
          <p:nvPr/>
        </p:nvSpPr>
        <p:spPr>
          <a:xfrm>
            <a:off x="0" y="0"/>
            <a:ext cx="6105583" cy="5289630"/>
          </a:xfrm>
          <a:custGeom>
            <a:avLst/>
            <a:gdLst>
              <a:gd name="connsiteX0" fmla="*/ 7535119 w 7535119"/>
              <a:gd name="connsiteY0" fmla="*/ 0 h 6528122"/>
              <a:gd name="connsiteX1" fmla="*/ 0 w 7535119"/>
              <a:gd name="connsiteY1" fmla="*/ 6528122 h 6528122"/>
              <a:gd name="connsiteX2" fmla="*/ 0 w 7535119"/>
              <a:gd name="connsiteY2" fmla="*/ 0 h 6528122"/>
              <a:gd name="connsiteX3" fmla="*/ 7535119 w 7535119"/>
              <a:gd name="connsiteY3" fmla="*/ 0 h 6528122"/>
            </a:gdLst>
            <a:ahLst/>
            <a:cxnLst>
              <a:cxn ang="0">
                <a:pos x="connsiteX0" y="connsiteY0"/>
              </a:cxn>
              <a:cxn ang="0">
                <a:pos x="connsiteX1" y="connsiteY1"/>
              </a:cxn>
              <a:cxn ang="0">
                <a:pos x="connsiteX2" y="connsiteY2"/>
              </a:cxn>
              <a:cxn ang="0">
                <a:pos x="connsiteX3" y="connsiteY3"/>
              </a:cxn>
            </a:cxnLst>
            <a:rect l="l" t="t" r="r" b="b"/>
            <a:pathLst>
              <a:path w="7535119" h="6528122">
                <a:moveTo>
                  <a:pt x="7535119" y="0"/>
                </a:moveTo>
                <a:lnTo>
                  <a:pt x="0" y="6528122"/>
                </a:lnTo>
                <a:lnTo>
                  <a:pt x="0" y="0"/>
                </a:lnTo>
                <a:lnTo>
                  <a:pt x="7535119" y="0"/>
                </a:lnTo>
                <a:close/>
              </a:path>
            </a:pathLst>
          </a:custGeom>
          <a:blipFill dpi="0" rotWithShape="1">
            <a:blip r:embed="rId7"/>
            <a:srcRect/>
            <a:stretch>
              <a:fillRect l="-108848" t="-37006" r="-15104" b="-8400"/>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nvGrpSpPr>
          <p:cNvPr id="9" name="5"/>
          <p:cNvGrpSpPr>
            <a:grpSpLocks/>
          </p:cNvGrpSpPr>
          <p:nvPr>
            <p:custDataLst>
              <p:tags r:id="rId1"/>
            </p:custDataLst>
          </p:nvPr>
        </p:nvGrpSpPr>
        <p:grpSpPr bwMode="auto">
          <a:xfrm rot="5400000">
            <a:off x="6544395" y="1717214"/>
            <a:ext cx="2620089" cy="2278128"/>
            <a:chOff x="5803300" y="1948400"/>
            <a:chExt cx="2164994" cy="1905223"/>
          </a:xfrm>
        </p:grpSpPr>
        <p:sp>
          <p:nvSpPr>
            <p:cNvPr id="10" name="7"/>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b="1">
                <a:solidFill>
                  <a:schemeClr val="bg1"/>
                </a:solidFill>
                <a:latin typeface="Agency FB" panose="020B0503020202020204" pitchFamily="34" charset="0"/>
                <a:ea typeface="腾祥澜黑简" panose="01010104010101010101" pitchFamily="2" charset="-122"/>
              </a:endParaRPr>
            </a:p>
          </p:txBody>
        </p:sp>
        <p:sp>
          <p:nvSpPr>
            <p:cNvPr id="11" name="6"/>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grpSp>
      <p:sp>
        <p:nvSpPr>
          <p:cNvPr id="12" name="4"/>
          <p:cNvSpPr txBox="1"/>
          <p:nvPr>
            <p:custDataLst>
              <p:tags r:id="rId2"/>
            </p:custDataLst>
          </p:nvPr>
        </p:nvSpPr>
        <p:spPr>
          <a:xfrm>
            <a:off x="6513673" y="2052047"/>
            <a:ext cx="2713761" cy="1630793"/>
          </a:xfrm>
          <a:prstGeom prst="rect">
            <a:avLst/>
          </a:prstGeom>
          <a:noFill/>
        </p:spPr>
        <p:txBody>
          <a:bodyPr wrap="square" lIns="86005" tIns="43002" rIns="86005" bIns="43002">
            <a:spAutoFit/>
          </a:bodyPr>
          <a:lstStyle/>
          <a:p>
            <a:pPr algn="ctr">
              <a:defRPr/>
            </a:pPr>
            <a:r>
              <a:rPr lang="en-US" altLang="zh-CN" sz="10033" dirty="0">
                <a:solidFill>
                  <a:schemeClr val="bg1"/>
                </a:solidFill>
                <a:latin typeface="Agency FB" panose="020B0503020202020204" pitchFamily="34" charset="0"/>
              </a:rPr>
              <a:t>01</a:t>
            </a:r>
            <a:endParaRPr lang="zh-CN" altLang="en-US" sz="10033" dirty="0">
              <a:solidFill>
                <a:schemeClr val="bg1"/>
              </a:solidFill>
              <a:latin typeface="Agency FB" panose="020B0503020202020204" pitchFamily="34" charset="0"/>
            </a:endParaRPr>
          </a:p>
        </p:txBody>
      </p:sp>
      <p:sp>
        <p:nvSpPr>
          <p:cNvPr id="13" name="3"/>
          <p:cNvSpPr txBox="1"/>
          <p:nvPr>
            <p:custDataLst>
              <p:tags r:id="rId3"/>
            </p:custDataLst>
          </p:nvPr>
        </p:nvSpPr>
        <p:spPr>
          <a:xfrm>
            <a:off x="4367614" y="5532326"/>
            <a:ext cx="6964330" cy="549919"/>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lnSpc>
                <a:spcPct val="150000"/>
              </a:lnSpc>
            </a:pPr>
            <a:r>
              <a:rPr lang="en-US" altLang="zh-CN" sz="1003" dirty="0">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
        <p:nvSpPr>
          <p:cNvPr id="14" name="2"/>
          <p:cNvSpPr txBox="1"/>
          <p:nvPr>
            <p:custDataLst>
              <p:tags r:id="rId4"/>
            </p:custDataLst>
          </p:nvPr>
        </p:nvSpPr>
        <p:spPr>
          <a:xfrm>
            <a:off x="3605493" y="4294679"/>
            <a:ext cx="8488572" cy="1194840"/>
          </a:xfrm>
          <a:prstGeom prst="rect">
            <a:avLst/>
          </a:prstGeom>
          <a:noFill/>
        </p:spPr>
        <p:txBody>
          <a:bodyPr wrap="square" lIns="86005" tIns="43002" rIns="86005" bIns="4300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zh-CN" altLang="en-US" sz="7200" dirty="0">
                <a:solidFill>
                  <a:srgbClr val="028C7D"/>
                </a:solidFill>
                <a:latin typeface="迷你简菱心" panose="02010609000101010101" pitchFamily="49" charset="-122"/>
                <a:ea typeface="迷你简菱心" panose="02010609000101010101" pitchFamily="49" charset="-122"/>
                <a:cs typeface="Andalus" pitchFamily="18" charset="-78"/>
              </a:rPr>
              <a:t>此处添加标题</a:t>
            </a:r>
          </a:p>
        </p:txBody>
      </p:sp>
    </p:spTree>
    <p:extLst>
      <p:ext uri="{BB962C8B-B14F-4D97-AF65-F5344CB8AC3E}">
        <p14:creationId xmlns:p14="http://schemas.microsoft.com/office/powerpoint/2010/main" val="4160993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22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4">
                                                <p:txEl>
                                                  <p:pRg st="0" end="0"/>
                                                </p:txEl>
                                              </p:spTgt>
                                            </p:tgtEl>
                                            <p:attrNameLst>
                                              <p:attrName>style.visibility</p:attrName>
                                            </p:attrNameLst>
                                          </p:cBhvr>
                                          <p:to>
                                            <p:strVal val="visible"/>
                                          </p:to>
                                        </p:set>
                                        <p:animScale>
                                          <p:cBhvr>
                                            <p:cTn id="29" dur="1000" decel="50000" fill="hold">
                                              <p:stCondLst>
                                                <p:cond delay="0"/>
                                              </p:stCondLst>
                                            </p:cTn>
                                            <p:tgtEl>
                                              <p:spTgt spid="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xEl>
                                                  <p:pRg st="0" end="0"/>
                                                </p:txEl>
                                              </p:spTgt>
                                            </p:tgtEl>
                                            <p:attrNameLst>
                                              <p:attrName>ppt_x</p:attrName>
                                              <p:attrName>ppt_y</p:attrName>
                                            </p:attrNameLst>
                                          </p:cBhvr>
                                        </p:animMotion>
                                        <p:animEffect transition="in" filter="fade">
                                          <p:cBhvr>
                                            <p:cTn id="31" dur="1000"/>
                                            <p:tgtEl>
                                              <p:spTgt spid="14">
                                                <p:txEl>
                                                  <p:pRg st="0" end="0"/>
                                                </p:txEl>
                                              </p:spTgt>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2" grpId="0"/>
          <p:bldP spid="13" grpId="0"/>
          <p:bldP spid="14" grpId="0" build="p"/>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grpSp>
        <p:nvGrpSpPr>
          <p:cNvPr id="10" name="组合 9"/>
          <p:cNvGrpSpPr/>
          <p:nvPr/>
        </p:nvGrpSpPr>
        <p:grpSpPr>
          <a:xfrm>
            <a:off x="1735871" y="4219767"/>
            <a:ext cx="662952" cy="662952"/>
            <a:chOff x="8077071" y="845254"/>
            <a:chExt cx="2036801" cy="2036802"/>
          </a:xfrm>
        </p:grpSpPr>
        <p:sp>
          <p:nvSpPr>
            <p:cNvPr id="11" name="椭圆 10"/>
            <p:cNvSpPr/>
            <p:nvPr/>
          </p:nvSpPr>
          <p:spPr>
            <a:xfrm>
              <a:off x="8077071" y="845254"/>
              <a:ext cx="2036801" cy="2036802"/>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姚体" panose="02010601030101010101" pitchFamily="2" charset="-122"/>
                <a:ea typeface="方正姚体" panose="02010601030101010101" pitchFamily="2" charset="-122"/>
              </a:endParaRPr>
            </a:p>
          </p:txBody>
        </p:sp>
        <p:sp>
          <p:nvSpPr>
            <p:cNvPr id="1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16" tIns="45708" rIns="91416" bIns="45708" numCol="1" anchor="t" anchorCtr="0" compatLnSpc="1">
              <a:prstTxWarp prst="textNoShape">
                <a:avLst/>
              </a:prstTxWarp>
            </a:bodyPr>
            <a:lstStyle/>
            <a:p>
              <a:endParaRPr lang="zh-CN" altLang="en-US" sz="1799">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3" name="组合 12"/>
          <p:cNvGrpSpPr/>
          <p:nvPr/>
        </p:nvGrpSpPr>
        <p:grpSpPr>
          <a:xfrm>
            <a:off x="4347412" y="4219767"/>
            <a:ext cx="662952" cy="662952"/>
            <a:chOff x="8125599" y="1434035"/>
            <a:chExt cx="2036802" cy="2036802"/>
          </a:xfrm>
        </p:grpSpPr>
        <p:sp>
          <p:nvSpPr>
            <p:cNvPr id="14" name="椭圆 13"/>
            <p:cNvSpPr/>
            <p:nvPr/>
          </p:nvSpPr>
          <p:spPr>
            <a:xfrm>
              <a:off x="8125599" y="1434035"/>
              <a:ext cx="2036802" cy="2036802"/>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姚体" panose="02010601030101010101" pitchFamily="2" charset="-122"/>
                <a:ea typeface="方正姚体" panose="02010601030101010101" pitchFamily="2" charset="-122"/>
              </a:endParaRPr>
            </a:p>
          </p:txBody>
        </p:sp>
        <p:sp>
          <p:nvSpPr>
            <p:cNvPr id="1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16" tIns="45708" rIns="91416" bIns="45708" numCol="1" anchor="t" anchorCtr="0" compatLnSpc="1">
              <a:prstTxWarp prst="textNoShape">
                <a:avLst/>
              </a:prstTxWarp>
            </a:bodyPr>
            <a:lstStyle/>
            <a:p>
              <a:endParaRPr lang="zh-CN" altLang="en-US" sz="1799">
                <a:solidFill>
                  <a:schemeClr val="tx1">
                    <a:lumMod val="65000"/>
                    <a:lumOff val="35000"/>
                  </a:schemeClr>
                </a:solidFill>
              </a:endParaRPr>
            </a:p>
          </p:txBody>
        </p:sp>
      </p:grpSp>
      <p:grpSp>
        <p:nvGrpSpPr>
          <p:cNvPr id="16" name="组合 15"/>
          <p:cNvGrpSpPr/>
          <p:nvPr/>
        </p:nvGrpSpPr>
        <p:grpSpPr>
          <a:xfrm>
            <a:off x="6958953" y="4219767"/>
            <a:ext cx="662952" cy="662952"/>
            <a:chOff x="8125599" y="1434035"/>
            <a:chExt cx="2036802" cy="2036802"/>
          </a:xfrm>
        </p:grpSpPr>
        <p:sp>
          <p:nvSpPr>
            <p:cNvPr id="17" name="椭圆 16"/>
            <p:cNvSpPr/>
            <p:nvPr/>
          </p:nvSpPr>
          <p:spPr>
            <a:xfrm>
              <a:off x="8125599" y="1434035"/>
              <a:ext cx="2036802" cy="2036802"/>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姚体" panose="02010601030101010101" pitchFamily="2" charset="-122"/>
                <a:ea typeface="方正姚体" panose="02010601030101010101" pitchFamily="2" charset="-122"/>
              </a:endParaRPr>
            </a:p>
          </p:txBody>
        </p:sp>
        <p:grpSp>
          <p:nvGrpSpPr>
            <p:cNvPr id="18" name="组合 1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endParaRPr>
              </a:p>
            </p:txBody>
          </p:sp>
          <p:sp>
            <p:nvSpPr>
              <p:cNvPr id="2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endParaRPr>
              </a:p>
            </p:txBody>
          </p:sp>
          <p:sp>
            <p:nvSpPr>
              <p:cNvPr id="2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endParaRPr>
              </a:p>
            </p:txBody>
          </p:sp>
        </p:grpSp>
      </p:grpSp>
      <p:grpSp>
        <p:nvGrpSpPr>
          <p:cNvPr id="22" name="组合 21"/>
          <p:cNvGrpSpPr/>
          <p:nvPr/>
        </p:nvGrpSpPr>
        <p:grpSpPr>
          <a:xfrm>
            <a:off x="9570493" y="4219767"/>
            <a:ext cx="662952" cy="662952"/>
            <a:chOff x="8125599" y="1434035"/>
            <a:chExt cx="2036802" cy="2036802"/>
          </a:xfrm>
        </p:grpSpPr>
        <p:sp>
          <p:nvSpPr>
            <p:cNvPr id="23" name="椭圆 22"/>
            <p:cNvSpPr/>
            <p:nvPr/>
          </p:nvSpPr>
          <p:spPr>
            <a:xfrm>
              <a:off x="8125599" y="1434035"/>
              <a:ext cx="2036802" cy="2036802"/>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姚体" panose="02010601030101010101" pitchFamily="2" charset="-122"/>
                <a:ea typeface="方正姚体" panose="02010601030101010101" pitchFamily="2" charset="-122"/>
              </a:endParaRPr>
            </a:p>
          </p:txBody>
        </p:sp>
        <p:sp>
          <p:nvSpPr>
            <p:cNvPr id="2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prstTxWarp prst="textNoShape">
                <a:avLst/>
              </a:prstTxWarp>
            </a:bodyPr>
            <a:lstStyle/>
            <a:p>
              <a:endParaRPr lang="zh-CN" altLang="en-US" sz="1799">
                <a:solidFill>
                  <a:schemeClr val="tx1">
                    <a:lumMod val="65000"/>
                    <a:lumOff val="35000"/>
                  </a:schemeClr>
                </a:solidFill>
              </a:endParaRPr>
            </a:p>
          </p:txBody>
        </p:sp>
      </p:grpSp>
      <p:sp>
        <p:nvSpPr>
          <p:cNvPr id="25" name="矩形 24"/>
          <p:cNvSpPr/>
          <p:nvPr/>
        </p:nvSpPr>
        <p:spPr>
          <a:xfrm>
            <a:off x="0" y="1237519"/>
            <a:ext cx="12192001" cy="2663602"/>
          </a:xfrm>
          <a:prstGeom prst="rect">
            <a:avLst/>
          </a:prstGeom>
          <a:blipFill dpi="0" rotWithShape="1">
            <a:blip r:embed="rId3"/>
            <a:srcRect/>
            <a:stretch>
              <a:fillRect l="-1252" t="-59288" r="-2360" b="-64345"/>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姚体" panose="02010601030101010101" pitchFamily="2" charset="-122"/>
              <a:ea typeface="方正姚体" panose="02010601030101010101" pitchFamily="2" charset="-122"/>
            </a:endParaRPr>
          </a:p>
        </p:txBody>
      </p:sp>
      <p:grpSp>
        <p:nvGrpSpPr>
          <p:cNvPr id="26" name="Group 65"/>
          <p:cNvGrpSpPr/>
          <p:nvPr/>
        </p:nvGrpSpPr>
        <p:grpSpPr>
          <a:xfrm>
            <a:off x="915306" y="4923548"/>
            <a:ext cx="2304082" cy="1375633"/>
            <a:chOff x="9263125" y="2517475"/>
            <a:chExt cx="2450023" cy="1304465"/>
          </a:xfrm>
        </p:grpSpPr>
        <p:sp>
          <p:nvSpPr>
            <p:cNvPr id="27" name="TextBox 66"/>
            <p:cNvSpPr txBox="1"/>
            <p:nvPr/>
          </p:nvSpPr>
          <p:spPr>
            <a:xfrm>
              <a:off x="9653594" y="2517475"/>
              <a:ext cx="1669083" cy="429026"/>
            </a:xfrm>
            <a:prstGeom prst="rect">
              <a:avLst/>
            </a:prstGeom>
            <a:noFill/>
          </p:spPr>
          <p:txBody>
            <a:bodyPr wrap="none" rtlCol="0">
              <a:spAutoFit/>
            </a:bodyPr>
            <a:lstStyle/>
            <a:p>
              <a:pPr algn="ct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28" name="Rectangle 67"/>
            <p:cNvSpPr/>
            <p:nvPr/>
          </p:nvSpPr>
          <p:spPr>
            <a:xfrm>
              <a:off x="9263125" y="2893845"/>
              <a:ext cx="2450023" cy="928095"/>
            </a:xfrm>
            <a:prstGeom prst="rect">
              <a:avLst/>
            </a:prstGeom>
          </p:spPr>
          <p:txBody>
            <a:bodyPr wrap="square">
              <a:spAutoFit/>
            </a:bodyPr>
            <a:lstStyle/>
            <a:p>
              <a:pPr algn="ct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29" name="Group 65"/>
          <p:cNvGrpSpPr/>
          <p:nvPr/>
        </p:nvGrpSpPr>
        <p:grpSpPr>
          <a:xfrm>
            <a:off x="3521968" y="4923546"/>
            <a:ext cx="2304082" cy="1375632"/>
            <a:chOff x="9263125" y="2517475"/>
            <a:chExt cx="2450023" cy="1304465"/>
          </a:xfrm>
        </p:grpSpPr>
        <p:sp>
          <p:nvSpPr>
            <p:cNvPr id="30" name="TextBox 66"/>
            <p:cNvSpPr txBox="1"/>
            <p:nvPr/>
          </p:nvSpPr>
          <p:spPr>
            <a:xfrm>
              <a:off x="9653594" y="2517475"/>
              <a:ext cx="1669083" cy="396131"/>
            </a:xfrm>
            <a:prstGeom prst="rect">
              <a:avLst/>
            </a:prstGeom>
            <a:noFill/>
          </p:spPr>
          <p:txBody>
            <a:bodyPr wrap="none" rtlCol="0">
              <a:spAutoFit/>
            </a:bodyPr>
            <a:lstStyle/>
            <a:p>
              <a:pPr algn="ct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31" name="Rectangle 67"/>
            <p:cNvSpPr/>
            <p:nvPr/>
          </p:nvSpPr>
          <p:spPr>
            <a:xfrm>
              <a:off x="9263125" y="2893845"/>
              <a:ext cx="2450023" cy="928095"/>
            </a:xfrm>
            <a:prstGeom prst="rect">
              <a:avLst/>
            </a:prstGeom>
          </p:spPr>
          <p:txBody>
            <a:bodyPr wrap="square">
              <a:spAutoFit/>
            </a:bodyPr>
            <a:lstStyle/>
            <a:p>
              <a:pPr algn="ct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32" name="Group 65"/>
          <p:cNvGrpSpPr/>
          <p:nvPr/>
        </p:nvGrpSpPr>
        <p:grpSpPr>
          <a:xfrm>
            <a:off x="6138388" y="4923546"/>
            <a:ext cx="2304082" cy="1375632"/>
            <a:chOff x="9263125" y="2517475"/>
            <a:chExt cx="2450023" cy="1304465"/>
          </a:xfrm>
        </p:grpSpPr>
        <p:sp>
          <p:nvSpPr>
            <p:cNvPr id="33" name="TextBox 66"/>
            <p:cNvSpPr txBox="1"/>
            <p:nvPr/>
          </p:nvSpPr>
          <p:spPr>
            <a:xfrm>
              <a:off x="9653594" y="2517475"/>
              <a:ext cx="1669083" cy="396131"/>
            </a:xfrm>
            <a:prstGeom prst="rect">
              <a:avLst/>
            </a:prstGeom>
            <a:noFill/>
          </p:spPr>
          <p:txBody>
            <a:bodyPr wrap="none" rtlCol="0">
              <a:spAutoFit/>
            </a:bodyPr>
            <a:lstStyle/>
            <a:p>
              <a:pPr algn="ct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34" name="Rectangle 67"/>
            <p:cNvSpPr/>
            <p:nvPr/>
          </p:nvSpPr>
          <p:spPr>
            <a:xfrm>
              <a:off x="9263125" y="2893845"/>
              <a:ext cx="2450023" cy="928095"/>
            </a:xfrm>
            <a:prstGeom prst="rect">
              <a:avLst/>
            </a:prstGeom>
          </p:spPr>
          <p:txBody>
            <a:bodyPr wrap="square">
              <a:spAutoFit/>
            </a:bodyPr>
            <a:lstStyle/>
            <a:p>
              <a:pPr algn="ct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35" name="Group 65"/>
          <p:cNvGrpSpPr/>
          <p:nvPr/>
        </p:nvGrpSpPr>
        <p:grpSpPr>
          <a:xfrm>
            <a:off x="8754806" y="4923546"/>
            <a:ext cx="2304082" cy="1375632"/>
            <a:chOff x="9263125" y="2517475"/>
            <a:chExt cx="2450023" cy="1304465"/>
          </a:xfrm>
        </p:grpSpPr>
        <p:sp>
          <p:nvSpPr>
            <p:cNvPr id="36" name="TextBox 66"/>
            <p:cNvSpPr txBox="1"/>
            <p:nvPr/>
          </p:nvSpPr>
          <p:spPr>
            <a:xfrm>
              <a:off x="9653594" y="2517475"/>
              <a:ext cx="1669083" cy="396131"/>
            </a:xfrm>
            <a:prstGeom prst="rect">
              <a:avLst/>
            </a:prstGeom>
            <a:noFill/>
          </p:spPr>
          <p:txBody>
            <a:bodyPr wrap="none" rtlCol="0">
              <a:spAutoFit/>
            </a:bodyPr>
            <a:lstStyle/>
            <a:p>
              <a:pPr algn="ct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37" name="Rectangle 67"/>
            <p:cNvSpPr/>
            <p:nvPr/>
          </p:nvSpPr>
          <p:spPr>
            <a:xfrm>
              <a:off x="9263125" y="2893845"/>
              <a:ext cx="2450023" cy="928095"/>
            </a:xfrm>
            <a:prstGeom prst="rect">
              <a:avLst/>
            </a:prstGeom>
          </p:spPr>
          <p:txBody>
            <a:bodyPr wrap="square">
              <a:spAutoFit/>
            </a:bodyPr>
            <a:lstStyle/>
            <a:p>
              <a:pPr algn="ct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18327620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8" fill="hold" grpId="0" nodeType="afterEffect" p14:presetBounceEnd="40000">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14:bounceEnd="40000">
                                          <p:cBhvr additive="base">
                                            <p:cTn id="30" dur="100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31" dur="10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 presetClass="entr" presetSubtype="1" fill="hold" nodeType="afterEffect" p14:presetBounceEnd="53333">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3333">
                                          <p:cBhvr additive="base">
                                            <p:cTn id="35" dur="750" fill="hold"/>
                                            <p:tgtEl>
                                              <p:spTgt spid="10"/>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10"/>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par>
                              <p:cTn id="40" fill="hold">
                                <p:stCondLst>
                                  <p:cond delay="3600"/>
                                </p:stCondLst>
                                <p:childTnLst>
                                  <p:par>
                                    <p:cTn id="41" presetID="2" presetClass="entr" presetSubtype="1" fill="hold" nodeType="afterEffect" p14:presetBounceEnd="53333">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3333">
                                          <p:cBhvr additive="base">
                                            <p:cTn id="43" dur="750" fill="hold"/>
                                            <p:tgtEl>
                                              <p:spTgt spid="13"/>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13"/>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childTnLst>
                              </p:cTn>
                            </p:par>
                            <p:par>
                              <p:cTn id="48" fill="hold">
                                <p:stCondLst>
                                  <p:cond delay="4350"/>
                                </p:stCondLst>
                                <p:childTnLst>
                                  <p:par>
                                    <p:cTn id="49" presetID="2" presetClass="entr" presetSubtype="1" fill="hold" nodeType="afterEffect" p14:presetBounceEnd="53333">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14:bounceEnd="53333">
                                          <p:cBhvr additive="base">
                                            <p:cTn id="51"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52" dur="750" fill="hold"/>
                                            <p:tgtEl>
                                              <p:spTgt spid="16"/>
                                            </p:tgtEl>
                                            <p:attrNameLst>
                                              <p:attrName>ppt_y</p:attrName>
                                            </p:attrNameLst>
                                          </p:cBhvr>
                                          <p:tavLst>
                                            <p:tav tm="0">
                                              <p:val>
                                                <p:strVal val="0-#ppt_h/2"/>
                                              </p:val>
                                            </p:tav>
                                            <p:tav tm="100000">
                                              <p:val>
                                                <p:strVal val="#ppt_y"/>
                                              </p:val>
                                            </p:tav>
                                          </p:tavLst>
                                        </p:anim>
                                      </p:childTnLst>
                                    </p:cTn>
                                  </p:par>
                                  <p:par>
                                    <p:cTn id="53" presetID="22" presetClass="entr" presetSubtype="1"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5100"/>
                                </p:stCondLst>
                                <p:childTnLst>
                                  <p:par>
                                    <p:cTn id="57" presetID="2" presetClass="entr" presetSubtype="1" fill="hold" nodeType="afterEffect" p14:presetBounceEnd="53333">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14:bounceEnd="53333">
                                          <p:cBhvr additive="base">
                                            <p:cTn id="59"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60" dur="750" fill="hold"/>
                                            <p:tgtEl>
                                              <p:spTgt spid="22"/>
                                            </p:tgtEl>
                                            <p:attrNameLst>
                                              <p:attrName>ppt_y</p:attrName>
                                            </p:attrNameLst>
                                          </p:cBhvr>
                                          <p:tavLst>
                                            <p:tav tm="0">
                                              <p:val>
                                                <p:strVal val="0-#ppt_h/2"/>
                                              </p:val>
                                            </p:tav>
                                            <p:tav tm="100000">
                                              <p:val>
                                                <p:strVal val="#ppt_y"/>
                                              </p:val>
                                            </p:tav>
                                          </p:tavLst>
                                        </p:anim>
                                      </p:childTnLst>
                                    </p:cTn>
                                  </p:par>
                                  <p:par>
                                    <p:cTn id="61" presetID="22" presetClass="entr" presetSubtype="1" fill="hold" nodeType="withEffect">
                                      <p:stCondLst>
                                        <p:cond delay="25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000" fill="hold"/>
                                            <p:tgtEl>
                                              <p:spTgt spid="25"/>
                                            </p:tgtEl>
                                            <p:attrNameLst>
                                              <p:attrName>ppt_x</p:attrName>
                                            </p:attrNameLst>
                                          </p:cBhvr>
                                          <p:tavLst>
                                            <p:tav tm="0">
                                              <p:val>
                                                <p:strVal val="0-#ppt_w/2"/>
                                              </p:val>
                                            </p:tav>
                                            <p:tav tm="100000">
                                              <p:val>
                                                <p:strVal val="#ppt_x"/>
                                              </p:val>
                                            </p:tav>
                                          </p:tavLst>
                                        </p:anim>
                                        <p:anim calcmode="lin" valueType="num">
                                          <p:cBhvr additive="base">
                                            <p:cTn id="31" dur="10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750" fill="hold"/>
                                            <p:tgtEl>
                                              <p:spTgt spid="10"/>
                                            </p:tgtEl>
                                            <p:attrNameLst>
                                              <p:attrName>ppt_x</p:attrName>
                                            </p:attrNameLst>
                                          </p:cBhvr>
                                          <p:tavLst>
                                            <p:tav tm="0">
                                              <p:val>
                                                <p:strVal val="#ppt_x"/>
                                              </p:val>
                                            </p:tav>
                                            <p:tav tm="100000">
                                              <p:val>
                                                <p:strVal val="#ppt_x"/>
                                              </p:val>
                                            </p:tav>
                                          </p:tavLst>
                                        </p:anim>
                                        <p:anim calcmode="lin" valueType="num">
                                          <p:cBhvr additive="base">
                                            <p:cTn id="36" dur="750" fill="hold"/>
                                            <p:tgtEl>
                                              <p:spTgt spid="10"/>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par>
                              <p:cTn id="40" fill="hold">
                                <p:stCondLst>
                                  <p:cond delay="3600"/>
                                </p:stCondLst>
                                <p:childTnLst>
                                  <p:par>
                                    <p:cTn id="41" presetID="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ppt_x"/>
                                              </p:val>
                                            </p:tav>
                                            <p:tav tm="100000">
                                              <p:val>
                                                <p:strVal val="#ppt_x"/>
                                              </p:val>
                                            </p:tav>
                                          </p:tavLst>
                                        </p:anim>
                                        <p:anim calcmode="lin" valueType="num">
                                          <p:cBhvr additive="base">
                                            <p:cTn id="44" dur="750" fill="hold"/>
                                            <p:tgtEl>
                                              <p:spTgt spid="13"/>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childTnLst>
                              </p:cTn>
                            </p:par>
                            <p:par>
                              <p:cTn id="48" fill="hold">
                                <p:stCondLst>
                                  <p:cond delay="4350"/>
                                </p:stCondLst>
                                <p:childTnLst>
                                  <p:par>
                                    <p:cTn id="49" presetID="2" presetClass="entr" presetSubtype="1"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750" fill="hold"/>
                                            <p:tgtEl>
                                              <p:spTgt spid="16"/>
                                            </p:tgtEl>
                                            <p:attrNameLst>
                                              <p:attrName>ppt_x</p:attrName>
                                            </p:attrNameLst>
                                          </p:cBhvr>
                                          <p:tavLst>
                                            <p:tav tm="0">
                                              <p:val>
                                                <p:strVal val="#ppt_x"/>
                                              </p:val>
                                            </p:tav>
                                            <p:tav tm="100000">
                                              <p:val>
                                                <p:strVal val="#ppt_x"/>
                                              </p:val>
                                            </p:tav>
                                          </p:tavLst>
                                        </p:anim>
                                        <p:anim calcmode="lin" valueType="num">
                                          <p:cBhvr additive="base">
                                            <p:cTn id="52" dur="750" fill="hold"/>
                                            <p:tgtEl>
                                              <p:spTgt spid="16"/>
                                            </p:tgtEl>
                                            <p:attrNameLst>
                                              <p:attrName>ppt_y</p:attrName>
                                            </p:attrNameLst>
                                          </p:cBhvr>
                                          <p:tavLst>
                                            <p:tav tm="0">
                                              <p:val>
                                                <p:strVal val="0-#ppt_h/2"/>
                                              </p:val>
                                            </p:tav>
                                            <p:tav tm="100000">
                                              <p:val>
                                                <p:strVal val="#ppt_y"/>
                                              </p:val>
                                            </p:tav>
                                          </p:tavLst>
                                        </p:anim>
                                      </p:childTnLst>
                                    </p:cTn>
                                  </p:par>
                                  <p:par>
                                    <p:cTn id="53" presetID="22" presetClass="entr" presetSubtype="1"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5100"/>
                                </p:stCondLst>
                                <p:childTnLst>
                                  <p:par>
                                    <p:cTn id="57" presetID="2" presetClass="entr" presetSubtype="1"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750" fill="hold"/>
                                            <p:tgtEl>
                                              <p:spTgt spid="22"/>
                                            </p:tgtEl>
                                            <p:attrNameLst>
                                              <p:attrName>ppt_x</p:attrName>
                                            </p:attrNameLst>
                                          </p:cBhvr>
                                          <p:tavLst>
                                            <p:tav tm="0">
                                              <p:val>
                                                <p:strVal val="#ppt_x"/>
                                              </p:val>
                                            </p:tav>
                                            <p:tav tm="100000">
                                              <p:val>
                                                <p:strVal val="#ppt_x"/>
                                              </p:val>
                                            </p:tav>
                                          </p:tavLst>
                                        </p:anim>
                                        <p:anim calcmode="lin" valueType="num">
                                          <p:cBhvr additive="base">
                                            <p:cTn id="60" dur="750" fill="hold"/>
                                            <p:tgtEl>
                                              <p:spTgt spid="22"/>
                                            </p:tgtEl>
                                            <p:attrNameLst>
                                              <p:attrName>ppt_y</p:attrName>
                                            </p:attrNameLst>
                                          </p:cBhvr>
                                          <p:tavLst>
                                            <p:tav tm="0">
                                              <p:val>
                                                <p:strVal val="0-#ppt_h/2"/>
                                              </p:val>
                                            </p:tav>
                                            <p:tav tm="100000">
                                              <p:val>
                                                <p:strVal val="#ppt_y"/>
                                              </p:val>
                                            </p:tav>
                                          </p:tavLst>
                                        </p:anim>
                                      </p:childTnLst>
                                    </p:cTn>
                                  </p:par>
                                  <p:par>
                                    <p:cTn id="61" presetID="22" presetClass="entr" presetSubtype="1" fill="hold" nodeType="withEffect">
                                      <p:stCondLst>
                                        <p:cond delay="25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2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cxnSp>
        <p:nvCxnSpPr>
          <p:cNvPr id="10" name="직선 연결선 6"/>
          <p:cNvCxnSpPr/>
          <p:nvPr/>
        </p:nvCxnSpPr>
        <p:spPr>
          <a:xfrm>
            <a:off x="6102275" y="1156606"/>
            <a:ext cx="0" cy="5676900"/>
          </a:xfrm>
          <a:prstGeom prst="line">
            <a:avLst/>
          </a:prstGeom>
          <a:ln>
            <a:solidFill>
              <a:srgbClr val="028C7D"/>
            </a:solidFill>
          </a:ln>
        </p:spPr>
        <p:style>
          <a:lnRef idx="1">
            <a:schemeClr val="accent1"/>
          </a:lnRef>
          <a:fillRef idx="0">
            <a:schemeClr val="accent1"/>
          </a:fillRef>
          <a:effectRef idx="0">
            <a:schemeClr val="accent1"/>
          </a:effectRef>
          <a:fontRef idx="minor">
            <a:schemeClr val="tx1"/>
          </a:fontRef>
        </p:style>
      </p:cxnSp>
      <p:sp>
        <p:nvSpPr>
          <p:cNvPr id="11" name="타원 9"/>
          <p:cNvSpPr/>
          <p:nvPr/>
        </p:nvSpPr>
        <p:spPr>
          <a:xfrm>
            <a:off x="5963745" y="1878276"/>
            <a:ext cx="280360" cy="28036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latin typeface="方正姚体" panose="02010601030101010101" pitchFamily="2" charset="-122"/>
              <a:ea typeface="方正姚体" panose="02010601030101010101" pitchFamily="2" charset="-122"/>
            </a:endParaRPr>
          </a:p>
        </p:txBody>
      </p:sp>
      <p:sp>
        <p:nvSpPr>
          <p:cNvPr id="12" name="타원 44"/>
          <p:cNvSpPr/>
          <p:nvPr/>
        </p:nvSpPr>
        <p:spPr>
          <a:xfrm>
            <a:off x="5963745" y="3191456"/>
            <a:ext cx="280360" cy="28036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latin typeface="方正姚体" panose="02010601030101010101" pitchFamily="2" charset="-122"/>
              <a:ea typeface="方正姚体" panose="02010601030101010101" pitchFamily="2" charset="-122"/>
            </a:endParaRPr>
          </a:p>
        </p:txBody>
      </p:sp>
      <p:sp>
        <p:nvSpPr>
          <p:cNvPr id="13" name="타원 47"/>
          <p:cNvSpPr/>
          <p:nvPr/>
        </p:nvSpPr>
        <p:spPr>
          <a:xfrm>
            <a:off x="5963745" y="4504636"/>
            <a:ext cx="280360" cy="28036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latin typeface="方正姚体" panose="02010601030101010101" pitchFamily="2" charset="-122"/>
              <a:ea typeface="方正姚体" panose="02010601030101010101" pitchFamily="2" charset="-122"/>
            </a:endParaRPr>
          </a:p>
        </p:txBody>
      </p:sp>
      <p:sp>
        <p:nvSpPr>
          <p:cNvPr id="14" name="타원 50"/>
          <p:cNvSpPr/>
          <p:nvPr/>
        </p:nvSpPr>
        <p:spPr>
          <a:xfrm>
            <a:off x="5963745" y="5817816"/>
            <a:ext cx="280360" cy="28036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latin typeface="方正姚体" panose="02010601030101010101" pitchFamily="2" charset="-122"/>
              <a:ea typeface="方正姚体" panose="02010601030101010101" pitchFamily="2" charset="-122"/>
            </a:endParaRPr>
          </a:p>
        </p:txBody>
      </p:sp>
      <p:sp>
        <p:nvSpPr>
          <p:cNvPr id="15" name="Freeform 82"/>
          <p:cNvSpPr>
            <a:spLocks noEditPoints="1"/>
          </p:cNvSpPr>
          <p:nvPr/>
        </p:nvSpPr>
        <p:spPr bwMode="auto">
          <a:xfrm>
            <a:off x="5212717" y="2612791"/>
            <a:ext cx="635187" cy="582964"/>
          </a:xfrm>
          <a:custGeom>
            <a:avLst/>
            <a:gdLst>
              <a:gd name="T0" fmla="*/ 258 w 664"/>
              <a:gd name="T1" fmla="*/ 142 h 609"/>
              <a:gd name="T2" fmla="*/ 129 w 664"/>
              <a:gd name="T3" fmla="*/ 168 h 609"/>
              <a:gd name="T4" fmla="*/ 107 w 664"/>
              <a:gd name="T5" fmla="*/ 252 h 609"/>
              <a:gd name="T6" fmla="*/ 109 w 664"/>
              <a:gd name="T7" fmla="*/ 271 h 609"/>
              <a:gd name="T8" fmla="*/ 101 w 664"/>
              <a:gd name="T9" fmla="*/ 346 h 609"/>
              <a:gd name="T10" fmla="*/ 122 w 664"/>
              <a:gd name="T11" fmla="*/ 386 h 609"/>
              <a:gd name="T12" fmla="*/ 145 w 664"/>
              <a:gd name="T13" fmla="*/ 431 h 609"/>
              <a:gd name="T14" fmla="*/ 17 w 664"/>
              <a:gd name="T15" fmla="*/ 478 h 609"/>
              <a:gd name="T16" fmla="*/ 0 w 664"/>
              <a:gd name="T17" fmla="*/ 606 h 609"/>
              <a:gd name="T18" fmla="*/ 28 w 664"/>
              <a:gd name="T19" fmla="*/ 544 h 609"/>
              <a:gd name="T20" fmla="*/ 36 w 664"/>
              <a:gd name="T21" fmla="*/ 479 h 609"/>
              <a:gd name="T22" fmla="*/ 146 w 664"/>
              <a:gd name="T23" fmla="*/ 450 h 609"/>
              <a:gd name="T24" fmla="*/ 149 w 664"/>
              <a:gd name="T25" fmla="*/ 481 h 609"/>
              <a:gd name="T26" fmla="*/ 285 w 664"/>
              <a:gd name="T27" fmla="*/ 481 h 609"/>
              <a:gd name="T28" fmla="*/ 288 w 664"/>
              <a:gd name="T29" fmla="*/ 450 h 609"/>
              <a:gd name="T30" fmla="*/ 403 w 664"/>
              <a:gd name="T31" fmla="*/ 479 h 609"/>
              <a:gd name="T32" fmla="*/ 412 w 664"/>
              <a:gd name="T33" fmla="*/ 544 h 609"/>
              <a:gd name="T34" fmla="*/ 440 w 664"/>
              <a:gd name="T35" fmla="*/ 606 h 609"/>
              <a:gd name="T36" fmla="*/ 423 w 664"/>
              <a:gd name="T37" fmla="*/ 478 h 609"/>
              <a:gd name="T38" fmla="*/ 290 w 664"/>
              <a:gd name="T39" fmla="*/ 430 h 609"/>
              <a:gd name="T40" fmla="*/ 312 w 664"/>
              <a:gd name="T41" fmla="*/ 387 h 609"/>
              <a:gd name="T42" fmla="*/ 333 w 664"/>
              <a:gd name="T43" fmla="*/ 346 h 609"/>
              <a:gd name="T44" fmla="*/ 335 w 664"/>
              <a:gd name="T45" fmla="*/ 278 h 609"/>
              <a:gd name="T46" fmla="*/ 328 w 664"/>
              <a:gd name="T47" fmla="*/ 251 h 609"/>
              <a:gd name="T48" fmla="*/ 306 w 664"/>
              <a:gd name="T49" fmla="*/ 168 h 609"/>
              <a:gd name="T50" fmla="*/ 277 w 664"/>
              <a:gd name="T51" fmla="*/ 20 h 609"/>
              <a:gd name="T52" fmla="*/ 645 w 664"/>
              <a:gd name="T53" fmla="*/ 293 h 609"/>
              <a:gd name="T54" fmla="*/ 373 w 664"/>
              <a:gd name="T55" fmla="*/ 360 h 609"/>
              <a:gd name="T56" fmla="*/ 353 w 664"/>
              <a:gd name="T57" fmla="*/ 297 h 609"/>
              <a:gd name="T58" fmla="*/ 457 w 664"/>
              <a:gd name="T59" fmla="*/ 313 h 609"/>
              <a:gd name="T60" fmla="*/ 664 w 664"/>
              <a:gd name="T61" fmla="*/ 0 h 609"/>
              <a:gd name="T62" fmla="*/ 320 w 664"/>
              <a:gd name="T63" fmla="*/ 290 h 609"/>
              <a:gd name="T64" fmla="*/ 313 w 664"/>
              <a:gd name="T65" fmla="*/ 344 h 609"/>
              <a:gd name="T66" fmla="*/ 299 w 664"/>
              <a:gd name="T67" fmla="*/ 329 h 609"/>
              <a:gd name="T68" fmla="*/ 293 w 664"/>
              <a:gd name="T69" fmla="*/ 385 h 609"/>
              <a:gd name="T70" fmla="*/ 273 w 664"/>
              <a:gd name="T71" fmla="*/ 407 h 609"/>
              <a:gd name="T72" fmla="*/ 269 w 664"/>
              <a:gd name="T73" fmla="*/ 444 h 609"/>
              <a:gd name="T74" fmla="*/ 213 w 664"/>
              <a:gd name="T75" fmla="*/ 511 h 609"/>
              <a:gd name="T76" fmla="*/ 165 w 664"/>
              <a:gd name="T77" fmla="*/ 444 h 609"/>
              <a:gd name="T78" fmla="*/ 192 w 664"/>
              <a:gd name="T79" fmla="*/ 443 h 609"/>
              <a:gd name="T80" fmla="*/ 243 w 664"/>
              <a:gd name="T81" fmla="*/ 424 h 609"/>
              <a:gd name="T82" fmla="*/ 156 w 664"/>
              <a:gd name="T83" fmla="*/ 403 h 609"/>
              <a:gd name="T84" fmla="*/ 142 w 664"/>
              <a:gd name="T85" fmla="*/ 384 h 609"/>
              <a:gd name="T86" fmla="*/ 135 w 664"/>
              <a:gd name="T87" fmla="*/ 329 h 609"/>
              <a:gd name="T88" fmla="*/ 115 w 664"/>
              <a:gd name="T89" fmla="*/ 290 h 609"/>
              <a:gd name="T90" fmla="*/ 130 w 664"/>
              <a:gd name="T91" fmla="*/ 281 h 609"/>
              <a:gd name="T92" fmla="*/ 141 w 664"/>
              <a:gd name="T93" fmla="*/ 221 h 609"/>
              <a:gd name="T94" fmla="*/ 283 w 664"/>
              <a:gd name="T95" fmla="*/ 212 h 609"/>
              <a:gd name="T96" fmla="*/ 293 w 664"/>
              <a:gd name="T97" fmla="*/ 281 h 609"/>
              <a:gd name="T98" fmla="*/ 303 w 664"/>
              <a:gd name="T99" fmla="*/ 299 h 609"/>
              <a:gd name="T100" fmla="*/ 306 w 664"/>
              <a:gd name="T101" fmla="*/ 203 h 609"/>
              <a:gd name="T102" fmla="*/ 151 w 664"/>
              <a:gd name="T103" fmla="*/ 192 h 609"/>
              <a:gd name="T104" fmla="*/ 142 w 664"/>
              <a:gd name="T105" fmla="*/ 182 h 609"/>
              <a:gd name="T106" fmla="*/ 292 w 664"/>
              <a:gd name="T107" fmla="*/ 183 h 609"/>
              <a:gd name="T108" fmla="*/ 580 w 664"/>
              <a:gd name="T109" fmla="*/ 94 h 609"/>
              <a:gd name="T110" fmla="*/ 342 w 664"/>
              <a:gd name="T111" fmla="*/ 113 h 609"/>
              <a:gd name="T112" fmla="*/ 580 w 664"/>
              <a:gd name="T113" fmla="*/ 94 h 609"/>
              <a:gd name="T114" fmla="*/ 580 w 664"/>
              <a:gd name="T115" fmla="*/ 171 h 609"/>
              <a:gd name="T116" fmla="*/ 342 w 664"/>
              <a:gd name="T117" fmla="*/ 151 h 609"/>
              <a:gd name="T118" fmla="*/ 342 w 664"/>
              <a:gd name="T119" fmla="*/ 228 h 609"/>
              <a:gd name="T120" fmla="*/ 580 w 664"/>
              <a:gd name="T121" fmla="*/ 209 h 609"/>
              <a:gd name="T122" fmla="*/ 342 w 664"/>
              <a:gd name="T123" fmla="*/ 228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4" h="609">
                <a:moveTo>
                  <a:pt x="258" y="0"/>
                </a:moveTo>
                <a:cubicBezTo>
                  <a:pt x="258" y="142"/>
                  <a:pt x="258" y="142"/>
                  <a:pt x="258" y="142"/>
                </a:cubicBezTo>
                <a:cubicBezTo>
                  <a:pt x="245" y="139"/>
                  <a:pt x="231" y="137"/>
                  <a:pt x="217" y="137"/>
                </a:cubicBezTo>
                <a:cubicBezTo>
                  <a:pt x="181" y="137"/>
                  <a:pt x="149" y="149"/>
                  <a:pt x="129" y="168"/>
                </a:cubicBezTo>
                <a:cubicBezTo>
                  <a:pt x="101" y="193"/>
                  <a:pt x="105" y="229"/>
                  <a:pt x="106" y="247"/>
                </a:cubicBezTo>
                <a:cubicBezTo>
                  <a:pt x="106" y="248"/>
                  <a:pt x="107" y="250"/>
                  <a:pt x="107" y="252"/>
                </a:cubicBezTo>
                <a:cubicBezTo>
                  <a:pt x="107" y="253"/>
                  <a:pt x="107" y="253"/>
                  <a:pt x="107" y="253"/>
                </a:cubicBezTo>
                <a:cubicBezTo>
                  <a:pt x="108" y="259"/>
                  <a:pt x="108" y="265"/>
                  <a:pt x="109" y="271"/>
                </a:cubicBezTo>
                <a:cubicBezTo>
                  <a:pt x="100" y="274"/>
                  <a:pt x="94" y="283"/>
                  <a:pt x="95" y="292"/>
                </a:cubicBezTo>
                <a:cubicBezTo>
                  <a:pt x="101" y="346"/>
                  <a:pt x="101" y="346"/>
                  <a:pt x="101" y="346"/>
                </a:cubicBezTo>
                <a:cubicBezTo>
                  <a:pt x="102" y="356"/>
                  <a:pt x="110" y="363"/>
                  <a:pt x="120" y="364"/>
                </a:cubicBezTo>
                <a:cubicBezTo>
                  <a:pt x="121" y="371"/>
                  <a:pt x="121" y="379"/>
                  <a:pt x="122" y="386"/>
                </a:cubicBezTo>
                <a:cubicBezTo>
                  <a:pt x="123" y="397"/>
                  <a:pt x="131" y="410"/>
                  <a:pt x="144" y="419"/>
                </a:cubicBezTo>
                <a:cubicBezTo>
                  <a:pt x="144" y="422"/>
                  <a:pt x="145" y="426"/>
                  <a:pt x="145" y="431"/>
                </a:cubicBezTo>
                <a:cubicBezTo>
                  <a:pt x="116" y="434"/>
                  <a:pt x="87" y="438"/>
                  <a:pt x="55" y="444"/>
                </a:cubicBezTo>
                <a:cubicBezTo>
                  <a:pt x="34" y="448"/>
                  <a:pt x="17" y="463"/>
                  <a:pt x="17" y="478"/>
                </a:cubicBezTo>
                <a:cubicBezTo>
                  <a:pt x="12" y="507"/>
                  <a:pt x="10" y="525"/>
                  <a:pt x="8" y="542"/>
                </a:cubicBezTo>
                <a:cubicBezTo>
                  <a:pt x="7" y="560"/>
                  <a:pt x="5" y="577"/>
                  <a:pt x="0" y="606"/>
                </a:cubicBezTo>
                <a:cubicBezTo>
                  <a:pt x="19" y="609"/>
                  <a:pt x="19" y="609"/>
                  <a:pt x="19" y="609"/>
                </a:cubicBezTo>
                <a:cubicBezTo>
                  <a:pt x="24" y="580"/>
                  <a:pt x="26" y="562"/>
                  <a:pt x="28" y="544"/>
                </a:cubicBezTo>
                <a:cubicBezTo>
                  <a:pt x="29" y="527"/>
                  <a:pt x="31" y="509"/>
                  <a:pt x="36" y="481"/>
                </a:cubicBezTo>
                <a:cubicBezTo>
                  <a:pt x="36" y="479"/>
                  <a:pt x="36" y="479"/>
                  <a:pt x="36" y="479"/>
                </a:cubicBezTo>
                <a:cubicBezTo>
                  <a:pt x="36" y="474"/>
                  <a:pt x="45" y="465"/>
                  <a:pt x="58" y="463"/>
                </a:cubicBezTo>
                <a:cubicBezTo>
                  <a:pt x="89" y="457"/>
                  <a:pt x="118" y="453"/>
                  <a:pt x="146" y="450"/>
                </a:cubicBezTo>
                <a:cubicBezTo>
                  <a:pt x="147" y="461"/>
                  <a:pt x="148" y="472"/>
                  <a:pt x="149" y="477"/>
                </a:cubicBezTo>
                <a:cubicBezTo>
                  <a:pt x="149" y="481"/>
                  <a:pt x="149" y="481"/>
                  <a:pt x="149" y="481"/>
                </a:cubicBezTo>
                <a:cubicBezTo>
                  <a:pt x="212" y="536"/>
                  <a:pt x="212" y="536"/>
                  <a:pt x="212" y="536"/>
                </a:cubicBezTo>
                <a:cubicBezTo>
                  <a:pt x="285" y="481"/>
                  <a:pt x="285" y="481"/>
                  <a:pt x="285" y="481"/>
                </a:cubicBezTo>
                <a:cubicBezTo>
                  <a:pt x="286" y="477"/>
                  <a:pt x="286" y="477"/>
                  <a:pt x="286" y="477"/>
                </a:cubicBezTo>
                <a:cubicBezTo>
                  <a:pt x="287" y="472"/>
                  <a:pt x="287" y="461"/>
                  <a:pt x="288" y="450"/>
                </a:cubicBezTo>
                <a:cubicBezTo>
                  <a:pt x="318" y="452"/>
                  <a:pt x="348" y="457"/>
                  <a:pt x="381" y="463"/>
                </a:cubicBezTo>
                <a:cubicBezTo>
                  <a:pt x="394" y="465"/>
                  <a:pt x="403" y="474"/>
                  <a:pt x="403" y="479"/>
                </a:cubicBezTo>
                <a:cubicBezTo>
                  <a:pt x="403" y="481"/>
                  <a:pt x="403" y="481"/>
                  <a:pt x="403" y="481"/>
                </a:cubicBezTo>
                <a:cubicBezTo>
                  <a:pt x="408" y="509"/>
                  <a:pt x="410" y="527"/>
                  <a:pt x="412" y="544"/>
                </a:cubicBezTo>
                <a:cubicBezTo>
                  <a:pt x="413" y="562"/>
                  <a:pt x="415" y="580"/>
                  <a:pt x="420" y="609"/>
                </a:cubicBezTo>
                <a:cubicBezTo>
                  <a:pt x="440" y="606"/>
                  <a:pt x="440" y="606"/>
                  <a:pt x="440" y="606"/>
                </a:cubicBezTo>
                <a:cubicBezTo>
                  <a:pt x="434" y="577"/>
                  <a:pt x="433" y="560"/>
                  <a:pt x="431" y="542"/>
                </a:cubicBezTo>
                <a:cubicBezTo>
                  <a:pt x="429" y="525"/>
                  <a:pt x="427" y="507"/>
                  <a:pt x="423" y="478"/>
                </a:cubicBezTo>
                <a:cubicBezTo>
                  <a:pt x="422" y="463"/>
                  <a:pt x="406" y="448"/>
                  <a:pt x="385" y="444"/>
                </a:cubicBezTo>
                <a:cubicBezTo>
                  <a:pt x="351" y="437"/>
                  <a:pt x="320" y="433"/>
                  <a:pt x="290" y="430"/>
                </a:cubicBezTo>
                <a:cubicBezTo>
                  <a:pt x="290" y="426"/>
                  <a:pt x="290" y="422"/>
                  <a:pt x="291" y="419"/>
                </a:cubicBezTo>
                <a:cubicBezTo>
                  <a:pt x="303" y="409"/>
                  <a:pt x="311" y="397"/>
                  <a:pt x="312" y="387"/>
                </a:cubicBezTo>
                <a:cubicBezTo>
                  <a:pt x="313" y="379"/>
                  <a:pt x="314" y="371"/>
                  <a:pt x="315" y="364"/>
                </a:cubicBezTo>
                <a:cubicBezTo>
                  <a:pt x="324" y="363"/>
                  <a:pt x="332" y="356"/>
                  <a:pt x="333" y="346"/>
                </a:cubicBezTo>
                <a:cubicBezTo>
                  <a:pt x="339" y="292"/>
                  <a:pt x="339" y="292"/>
                  <a:pt x="339" y="292"/>
                </a:cubicBezTo>
                <a:cubicBezTo>
                  <a:pt x="340" y="287"/>
                  <a:pt x="338" y="282"/>
                  <a:pt x="335" y="278"/>
                </a:cubicBezTo>
                <a:cubicBezTo>
                  <a:pt x="332" y="275"/>
                  <a:pt x="329" y="272"/>
                  <a:pt x="325" y="271"/>
                </a:cubicBezTo>
                <a:cubicBezTo>
                  <a:pt x="326" y="265"/>
                  <a:pt x="327" y="258"/>
                  <a:pt x="328" y="251"/>
                </a:cubicBezTo>
                <a:cubicBezTo>
                  <a:pt x="328" y="250"/>
                  <a:pt x="328" y="248"/>
                  <a:pt x="328" y="247"/>
                </a:cubicBezTo>
                <a:cubicBezTo>
                  <a:pt x="330" y="229"/>
                  <a:pt x="333" y="193"/>
                  <a:pt x="306" y="168"/>
                </a:cubicBezTo>
                <a:cubicBezTo>
                  <a:pt x="298" y="161"/>
                  <a:pt x="288" y="154"/>
                  <a:pt x="277" y="149"/>
                </a:cubicBezTo>
                <a:cubicBezTo>
                  <a:pt x="277" y="20"/>
                  <a:pt x="277" y="20"/>
                  <a:pt x="277" y="20"/>
                </a:cubicBezTo>
                <a:cubicBezTo>
                  <a:pt x="645" y="20"/>
                  <a:pt x="645" y="20"/>
                  <a:pt x="645" y="20"/>
                </a:cubicBezTo>
                <a:cubicBezTo>
                  <a:pt x="645" y="293"/>
                  <a:pt x="645" y="293"/>
                  <a:pt x="645" y="293"/>
                </a:cubicBezTo>
                <a:cubicBezTo>
                  <a:pt x="450" y="293"/>
                  <a:pt x="450" y="293"/>
                  <a:pt x="450" y="293"/>
                </a:cubicBezTo>
                <a:cubicBezTo>
                  <a:pt x="373" y="360"/>
                  <a:pt x="373" y="360"/>
                  <a:pt x="373" y="360"/>
                </a:cubicBezTo>
                <a:cubicBezTo>
                  <a:pt x="373" y="297"/>
                  <a:pt x="373" y="297"/>
                  <a:pt x="373" y="297"/>
                </a:cubicBezTo>
                <a:cubicBezTo>
                  <a:pt x="353" y="297"/>
                  <a:pt x="353" y="297"/>
                  <a:pt x="353" y="297"/>
                </a:cubicBezTo>
                <a:cubicBezTo>
                  <a:pt x="353" y="402"/>
                  <a:pt x="353" y="402"/>
                  <a:pt x="353" y="402"/>
                </a:cubicBezTo>
                <a:cubicBezTo>
                  <a:pt x="457" y="313"/>
                  <a:pt x="457" y="313"/>
                  <a:pt x="457" y="313"/>
                </a:cubicBezTo>
                <a:cubicBezTo>
                  <a:pt x="664" y="313"/>
                  <a:pt x="664" y="313"/>
                  <a:pt x="664" y="313"/>
                </a:cubicBezTo>
                <a:cubicBezTo>
                  <a:pt x="664" y="0"/>
                  <a:pt x="664" y="0"/>
                  <a:pt x="664" y="0"/>
                </a:cubicBezTo>
                <a:lnTo>
                  <a:pt x="258" y="0"/>
                </a:lnTo>
                <a:close/>
                <a:moveTo>
                  <a:pt x="320" y="290"/>
                </a:moveTo>
                <a:cubicBezTo>
                  <a:pt x="314" y="344"/>
                  <a:pt x="314" y="344"/>
                  <a:pt x="314" y="344"/>
                </a:cubicBezTo>
                <a:cubicBezTo>
                  <a:pt x="313" y="344"/>
                  <a:pt x="313" y="344"/>
                  <a:pt x="313" y="344"/>
                </a:cubicBezTo>
                <a:cubicBezTo>
                  <a:pt x="313" y="344"/>
                  <a:pt x="313" y="344"/>
                  <a:pt x="313" y="344"/>
                </a:cubicBezTo>
                <a:cubicBezTo>
                  <a:pt x="299" y="329"/>
                  <a:pt x="299" y="329"/>
                  <a:pt x="299" y="329"/>
                </a:cubicBezTo>
                <a:cubicBezTo>
                  <a:pt x="297" y="349"/>
                  <a:pt x="297" y="349"/>
                  <a:pt x="297" y="349"/>
                </a:cubicBezTo>
                <a:cubicBezTo>
                  <a:pt x="295" y="361"/>
                  <a:pt x="294" y="373"/>
                  <a:pt x="293" y="385"/>
                </a:cubicBezTo>
                <a:cubicBezTo>
                  <a:pt x="292" y="390"/>
                  <a:pt x="286" y="398"/>
                  <a:pt x="276" y="405"/>
                </a:cubicBezTo>
                <a:cubicBezTo>
                  <a:pt x="273" y="407"/>
                  <a:pt x="273" y="407"/>
                  <a:pt x="273" y="407"/>
                </a:cubicBezTo>
                <a:cubicBezTo>
                  <a:pt x="272" y="412"/>
                  <a:pt x="272" y="412"/>
                  <a:pt x="272" y="412"/>
                </a:cubicBezTo>
                <a:cubicBezTo>
                  <a:pt x="271" y="418"/>
                  <a:pt x="270" y="431"/>
                  <a:pt x="269" y="444"/>
                </a:cubicBezTo>
                <a:cubicBezTo>
                  <a:pt x="268" y="454"/>
                  <a:pt x="268" y="464"/>
                  <a:pt x="267" y="471"/>
                </a:cubicBezTo>
                <a:cubicBezTo>
                  <a:pt x="213" y="511"/>
                  <a:pt x="213" y="511"/>
                  <a:pt x="213" y="511"/>
                </a:cubicBezTo>
                <a:cubicBezTo>
                  <a:pt x="167" y="471"/>
                  <a:pt x="167" y="471"/>
                  <a:pt x="167" y="471"/>
                </a:cubicBezTo>
                <a:cubicBezTo>
                  <a:pt x="167" y="465"/>
                  <a:pt x="166" y="454"/>
                  <a:pt x="165" y="444"/>
                </a:cubicBezTo>
                <a:cubicBezTo>
                  <a:pt x="165" y="439"/>
                  <a:pt x="165" y="434"/>
                  <a:pt x="164" y="429"/>
                </a:cubicBezTo>
                <a:cubicBezTo>
                  <a:pt x="192" y="443"/>
                  <a:pt x="192" y="443"/>
                  <a:pt x="192" y="443"/>
                </a:cubicBezTo>
                <a:cubicBezTo>
                  <a:pt x="243" y="443"/>
                  <a:pt x="243" y="443"/>
                  <a:pt x="243" y="443"/>
                </a:cubicBezTo>
                <a:cubicBezTo>
                  <a:pt x="243" y="424"/>
                  <a:pt x="243" y="424"/>
                  <a:pt x="243" y="424"/>
                </a:cubicBezTo>
                <a:cubicBezTo>
                  <a:pt x="196" y="424"/>
                  <a:pt x="196" y="424"/>
                  <a:pt x="196" y="424"/>
                </a:cubicBezTo>
                <a:cubicBezTo>
                  <a:pt x="156" y="403"/>
                  <a:pt x="156" y="403"/>
                  <a:pt x="156" y="403"/>
                </a:cubicBezTo>
                <a:cubicBezTo>
                  <a:pt x="156" y="403"/>
                  <a:pt x="156" y="403"/>
                  <a:pt x="156" y="403"/>
                </a:cubicBezTo>
                <a:cubicBezTo>
                  <a:pt x="147" y="397"/>
                  <a:pt x="142" y="389"/>
                  <a:pt x="142" y="384"/>
                </a:cubicBezTo>
                <a:cubicBezTo>
                  <a:pt x="140" y="373"/>
                  <a:pt x="139" y="361"/>
                  <a:pt x="138" y="349"/>
                </a:cubicBezTo>
                <a:cubicBezTo>
                  <a:pt x="135" y="329"/>
                  <a:pt x="135" y="329"/>
                  <a:pt x="135" y="329"/>
                </a:cubicBezTo>
                <a:cubicBezTo>
                  <a:pt x="120" y="344"/>
                  <a:pt x="120" y="344"/>
                  <a:pt x="120" y="344"/>
                </a:cubicBezTo>
                <a:cubicBezTo>
                  <a:pt x="115" y="290"/>
                  <a:pt x="115" y="290"/>
                  <a:pt x="115" y="290"/>
                </a:cubicBezTo>
                <a:cubicBezTo>
                  <a:pt x="132" y="299"/>
                  <a:pt x="132" y="299"/>
                  <a:pt x="132" y="299"/>
                </a:cubicBezTo>
                <a:cubicBezTo>
                  <a:pt x="130" y="281"/>
                  <a:pt x="130" y="281"/>
                  <a:pt x="130" y="281"/>
                </a:cubicBezTo>
                <a:cubicBezTo>
                  <a:pt x="141" y="281"/>
                  <a:pt x="141" y="281"/>
                  <a:pt x="141" y="281"/>
                </a:cubicBezTo>
                <a:cubicBezTo>
                  <a:pt x="141" y="221"/>
                  <a:pt x="141" y="221"/>
                  <a:pt x="141" y="221"/>
                </a:cubicBezTo>
                <a:cubicBezTo>
                  <a:pt x="141" y="216"/>
                  <a:pt x="145" y="212"/>
                  <a:pt x="151" y="212"/>
                </a:cubicBezTo>
                <a:cubicBezTo>
                  <a:pt x="283" y="212"/>
                  <a:pt x="283" y="212"/>
                  <a:pt x="283" y="212"/>
                </a:cubicBezTo>
                <a:cubicBezTo>
                  <a:pt x="289" y="212"/>
                  <a:pt x="293" y="216"/>
                  <a:pt x="293" y="221"/>
                </a:cubicBezTo>
                <a:cubicBezTo>
                  <a:pt x="293" y="281"/>
                  <a:pt x="293" y="281"/>
                  <a:pt x="293" y="281"/>
                </a:cubicBezTo>
                <a:cubicBezTo>
                  <a:pt x="305" y="281"/>
                  <a:pt x="305" y="281"/>
                  <a:pt x="305" y="281"/>
                </a:cubicBezTo>
                <a:cubicBezTo>
                  <a:pt x="303" y="299"/>
                  <a:pt x="303" y="299"/>
                  <a:pt x="303" y="299"/>
                </a:cubicBezTo>
                <a:lnTo>
                  <a:pt x="320" y="290"/>
                </a:lnTo>
                <a:close/>
                <a:moveTo>
                  <a:pt x="306" y="203"/>
                </a:moveTo>
                <a:cubicBezTo>
                  <a:pt x="301" y="197"/>
                  <a:pt x="293" y="192"/>
                  <a:pt x="283" y="192"/>
                </a:cubicBezTo>
                <a:cubicBezTo>
                  <a:pt x="151" y="192"/>
                  <a:pt x="151" y="192"/>
                  <a:pt x="151" y="192"/>
                </a:cubicBezTo>
                <a:cubicBezTo>
                  <a:pt x="142" y="192"/>
                  <a:pt x="134" y="196"/>
                  <a:pt x="129" y="203"/>
                </a:cubicBezTo>
                <a:cubicBezTo>
                  <a:pt x="131" y="195"/>
                  <a:pt x="136" y="188"/>
                  <a:pt x="142" y="182"/>
                </a:cubicBezTo>
                <a:cubicBezTo>
                  <a:pt x="159" y="166"/>
                  <a:pt x="187" y="156"/>
                  <a:pt x="217" y="156"/>
                </a:cubicBezTo>
                <a:cubicBezTo>
                  <a:pt x="248" y="156"/>
                  <a:pt x="276" y="166"/>
                  <a:pt x="292" y="183"/>
                </a:cubicBezTo>
                <a:cubicBezTo>
                  <a:pt x="299" y="189"/>
                  <a:pt x="303" y="196"/>
                  <a:pt x="306" y="203"/>
                </a:cubicBezTo>
                <a:close/>
                <a:moveTo>
                  <a:pt x="580" y="94"/>
                </a:moveTo>
                <a:cubicBezTo>
                  <a:pt x="342" y="94"/>
                  <a:pt x="342" y="94"/>
                  <a:pt x="342" y="94"/>
                </a:cubicBezTo>
                <a:cubicBezTo>
                  <a:pt x="342" y="113"/>
                  <a:pt x="342" y="113"/>
                  <a:pt x="342" y="113"/>
                </a:cubicBezTo>
                <a:cubicBezTo>
                  <a:pt x="580" y="113"/>
                  <a:pt x="580" y="113"/>
                  <a:pt x="580" y="113"/>
                </a:cubicBezTo>
                <a:lnTo>
                  <a:pt x="580" y="94"/>
                </a:lnTo>
                <a:close/>
                <a:moveTo>
                  <a:pt x="342" y="171"/>
                </a:moveTo>
                <a:cubicBezTo>
                  <a:pt x="580" y="171"/>
                  <a:pt x="580" y="171"/>
                  <a:pt x="580" y="171"/>
                </a:cubicBezTo>
                <a:cubicBezTo>
                  <a:pt x="580" y="151"/>
                  <a:pt x="580" y="151"/>
                  <a:pt x="580" y="151"/>
                </a:cubicBezTo>
                <a:cubicBezTo>
                  <a:pt x="342" y="151"/>
                  <a:pt x="342" y="151"/>
                  <a:pt x="342" y="151"/>
                </a:cubicBezTo>
                <a:lnTo>
                  <a:pt x="342" y="171"/>
                </a:lnTo>
                <a:close/>
                <a:moveTo>
                  <a:pt x="342" y="228"/>
                </a:moveTo>
                <a:cubicBezTo>
                  <a:pt x="580" y="228"/>
                  <a:pt x="580" y="228"/>
                  <a:pt x="580" y="228"/>
                </a:cubicBezTo>
                <a:cubicBezTo>
                  <a:pt x="580" y="209"/>
                  <a:pt x="580" y="209"/>
                  <a:pt x="580" y="209"/>
                </a:cubicBezTo>
                <a:cubicBezTo>
                  <a:pt x="342" y="209"/>
                  <a:pt x="342" y="209"/>
                  <a:pt x="342" y="209"/>
                </a:cubicBezTo>
                <a:lnTo>
                  <a:pt x="342" y="228"/>
                </a:lnTo>
                <a:close/>
              </a:path>
            </a:pathLst>
          </a:custGeom>
          <a:solidFill>
            <a:srgbClr val="028C7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84"/>
          <p:cNvSpPr>
            <a:spLocks noEditPoints="1"/>
          </p:cNvSpPr>
          <p:nvPr/>
        </p:nvSpPr>
        <p:spPr bwMode="auto">
          <a:xfrm>
            <a:off x="5190451" y="5130698"/>
            <a:ext cx="657453" cy="623042"/>
          </a:xfrm>
          <a:custGeom>
            <a:avLst/>
            <a:gdLst>
              <a:gd name="T0" fmla="*/ 497 w 687"/>
              <a:gd name="T1" fmla="*/ 171 h 651"/>
              <a:gd name="T2" fmla="*/ 319 w 687"/>
              <a:gd name="T3" fmla="*/ 209 h 651"/>
              <a:gd name="T4" fmla="*/ 240 w 687"/>
              <a:gd name="T5" fmla="*/ 207 h 651"/>
              <a:gd name="T6" fmla="*/ 0 w 687"/>
              <a:gd name="T7" fmla="*/ 514 h 651"/>
              <a:gd name="T8" fmla="*/ 200 w 687"/>
              <a:gd name="T9" fmla="*/ 393 h 651"/>
              <a:gd name="T10" fmla="*/ 303 w 687"/>
              <a:gd name="T11" fmla="*/ 396 h 651"/>
              <a:gd name="T12" fmla="*/ 312 w 687"/>
              <a:gd name="T13" fmla="*/ 486 h 651"/>
              <a:gd name="T14" fmla="*/ 295 w 687"/>
              <a:gd name="T15" fmla="*/ 551 h 651"/>
              <a:gd name="T16" fmla="*/ 279 w 687"/>
              <a:gd name="T17" fmla="*/ 643 h 651"/>
              <a:gd name="T18" fmla="*/ 586 w 687"/>
              <a:gd name="T19" fmla="*/ 597 h 651"/>
              <a:gd name="T20" fmla="*/ 580 w 687"/>
              <a:gd name="T21" fmla="*/ 505 h 651"/>
              <a:gd name="T22" fmla="*/ 594 w 687"/>
              <a:gd name="T23" fmla="*/ 440 h 651"/>
              <a:gd name="T24" fmla="*/ 631 w 687"/>
              <a:gd name="T25" fmla="*/ 171 h 651"/>
              <a:gd name="T26" fmla="*/ 687 w 687"/>
              <a:gd name="T27" fmla="*/ 7 h 651"/>
              <a:gd name="T28" fmla="*/ 137 w 687"/>
              <a:gd name="T29" fmla="*/ 631 h 651"/>
              <a:gd name="T30" fmla="*/ 254 w 687"/>
              <a:gd name="T31" fmla="*/ 514 h 651"/>
              <a:gd name="T32" fmla="*/ 245 w 687"/>
              <a:gd name="T33" fmla="*/ 226 h 651"/>
              <a:gd name="T34" fmla="*/ 137 w 687"/>
              <a:gd name="T35" fmla="*/ 378 h 651"/>
              <a:gd name="T36" fmla="*/ 373 w 687"/>
              <a:gd name="T37" fmla="*/ 386 h 651"/>
              <a:gd name="T38" fmla="*/ 534 w 687"/>
              <a:gd name="T39" fmla="*/ 531 h 651"/>
              <a:gd name="T40" fmla="*/ 534 w 687"/>
              <a:gd name="T41" fmla="*/ 505 h 651"/>
              <a:gd name="T42" fmla="*/ 561 w 687"/>
              <a:gd name="T43" fmla="*/ 505 h 651"/>
              <a:gd name="T44" fmla="*/ 554 w 687"/>
              <a:gd name="T45" fmla="*/ 505 h 651"/>
              <a:gd name="T46" fmla="*/ 508 w 687"/>
              <a:gd name="T47" fmla="*/ 577 h 651"/>
              <a:gd name="T48" fmla="*/ 320 w 687"/>
              <a:gd name="T49" fmla="*/ 577 h 651"/>
              <a:gd name="T50" fmla="*/ 320 w 687"/>
              <a:gd name="T51" fmla="*/ 551 h 651"/>
              <a:gd name="T52" fmla="*/ 398 w 687"/>
              <a:gd name="T53" fmla="*/ 460 h 651"/>
              <a:gd name="T54" fmla="*/ 398 w 687"/>
              <a:gd name="T55" fmla="*/ 486 h 651"/>
              <a:gd name="T56" fmla="*/ 360 w 687"/>
              <a:gd name="T57" fmla="*/ 486 h 651"/>
              <a:gd name="T58" fmla="*/ 502 w 687"/>
              <a:gd name="T59" fmla="*/ 505 h 651"/>
              <a:gd name="T60" fmla="*/ 334 w 687"/>
              <a:gd name="T61" fmla="*/ 505 h 651"/>
              <a:gd name="T62" fmla="*/ 527 w 687"/>
              <a:gd name="T63" fmla="*/ 551 h 651"/>
              <a:gd name="T64" fmla="*/ 527 w 687"/>
              <a:gd name="T65" fmla="*/ 577 h 651"/>
              <a:gd name="T66" fmla="*/ 511 w 687"/>
              <a:gd name="T67" fmla="*/ 623 h 651"/>
              <a:gd name="T68" fmla="*/ 567 w 687"/>
              <a:gd name="T69" fmla="*/ 577 h 651"/>
              <a:gd name="T70" fmla="*/ 567 w 687"/>
              <a:gd name="T71" fmla="*/ 551 h 651"/>
              <a:gd name="T72" fmla="*/ 545 w 687"/>
              <a:gd name="T73" fmla="*/ 460 h 651"/>
              <a:gd name="T74" fmla="*/ 545 w 687"/>
              <a:gd name="T75" fmla="*/ 486 h 651"/>
              <a:gd name="T76" fmla="*/ 548 w 687"/>
              <a:gd name="T77" fmla="*/ 415 h 651"/>
              <a:gd name="T78" fmla="*/ 516 w 687"/>
              <a:gd name="T79" fmla="*/ 440 h 651"/>
              <a:gd name="T80" fmla="*/ 516 w 687"/>
              <a:gd name="T81" fmla="*/ 415 h 651"/>
              <a:gd name="T82" fmla="*/ 328 w 687"/>
              <a:gd name="T83" fmla="*/ 440 h 651"/>
              <a:gd name="T84" fmla="*/ 328 w 687"/>
              <a:gd name="T85" fmla="*/ 415 h 651"/>
              <a:gd name="T86" fmla="*/ 331 w 687"/>
              <a:gd name="T87" fmla="*/ 486 h 651"/>
              <a:gd name="T88" fmla="*/ 309 w 687"/>
              <a:gd name="T89" fmla="*/ 505 h 651"/>
              <a:gd name="T90" fmla="*/ 309 w 687"/>
              <a:gd name="T91" fmla="*/ 531 h 651"/>
              <a:gd name="T92" fmla="*/ 492 w 687"/>
              <a:gd name="T93" fmla="*/ 597 h 651"/>
              <a:gd name="T94" fmla="*/ 298 w 687"/>
              <a:gd name="T95" fmla="*/ 597 h 651"/>
              <a:gd name="T96" fmla="*/ 543 w 687"/>
              <a:gd name="T97" fmla="*/ 597 h 651"/>
              <a:gd name="T98" fmla="*/ 573 w 687"/>
              <a:gd name="T99" fmla="*/ 486 h 651"/>
              <a:gd name="T100" fmla="*/ 584 w 687"/>
              <a:gd name="T101" fmla="*/ 486 h 651"/>
              <a:gd name="T102" fmla="*/ 567 w 687"/>
              <a:gd name="T103" fmla="*/ 440 h 651"/>
              <a:gd name="T104" fmla="*/ 574 w 687"/>
              <a:gd name="T105" fmla="*/ 440 h 651"/>
              <a:gd name="T106" fmla="*/ 618 w 687"/>
              <a:gd name="T107" fmla="*/ 156 h 651"/>
              <a:gd name="T108" fmla="*/ 557 w 687"/>
              <a:gd name="T109" fmla="*/ 167 h 651"/>
              <a:gd name="T110" fmla="*/ 668 w 687"/>
              <a:gd name="T111" fmla="*/ 28 h 651"/>
              <a:gd name="T112" fmla="*/ 137 w 687"/>
              <a:gd name="T113" fmla="*/ 610 h 651"/>
              <a:gd name="T114" fmla="*/ 41 w 687"/>
              <a:gd name="T115" fmla="*/ 514 h 651"/>
              <a:gd name="T116" fmla="*/ 60 w 687"/>
              <a:gd name="T117" fmla="*/ 514 h 651"/>
              <a:gd name="T118" fmla="*/ 129 w 687"/>
              <a:gd name="T119" fmla="*/ 453 h 651"/>
              <a:gd name="T120" fmla="*/ 127 w 687"/>
              <a:gd name="T121" fmla="*/ 484 h 651"/>
              <a:gd name="T122" fmla="*/ 121 w 687"/>
              <a:gd name="T123" fmla="*/ 565 h 651"/>
              <a:gd name="T124" fmla="*/ 146 w 687"/>
              <a:gd name="T125" fmla="*/ 54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7" h="651">
                <a:moveTo>
                  <a:pt x="671" y="0"/>
                </a:moveTo>
                <a:cubicBezTo>
                  <a:pt x="491" y="154"/>
                  <a:pt x="491" y="154"/>
                  <a:pt x="491" y="154"/>
                </a:cubicBezTo>
                <a:cubicBezTo>
                  <a:pt x="497" y="171"/>
                  <a:pt x="497" y="171"/>
                  <a:pt x="497" y="171"/>
                </a:cubicBezTo>
                <a:cubicBezTo>
                  <a:pt x="530" y="171"/>
                  <a:pt x="530" y="171"/>
                  <a:pt x="530" y="171"/>
                </a:cubicBezTo>
                <a:cubicBezTo>
                  <a:pt x="412" y="334"/>
                  <a:pt x="412" y="334"/>
                  <a:pt x="412" y="334"/>
                </a:cubicBezTo>
                <a:cubicBezTo>
                  <a:pt x="319" y="209"/>
                  <a:pt x="319" y="209"/>
                  <a:pt x="319" y="209"/>
                </a:cubicBezTo>
                <a:cubicBezTo>
                  <a:pt x="319" y="209"/>
                  <a:pt x="319" y="209"/>
                  <a:pt x="319" y="209"/>
                </a:cubicBezTo>
                <a:cubicBezTo>
                  <a:pt x="317" y="207"/>
                  <a:pt x="317" y="207"/>
                  <a:pt x="317" y="207"/>
                </a:cubicBezTo>
                <a:cubicBezTo>
                  <a:pt x="240" y="207"/>
                  <a:pt x="240" y="207"/>
                  <a:pt x="240" y="207"/>
                </a:cubicBezTo>
                <a:cubicBezTo>
                  <a:pt x="233" y="211"/>
                  <a:pt x="233" y="211"/>
                  <a:pt x="233" y="211"/>
                </a:cubicBezTo>
                <a:cubicBezTo>
                  <a:pt x="108" y="381"/>
                  <a:pt x="108" y="381"/>
                  <a:pt x="108" y="381"/>
                </a:cubicBezTo>
                <a:cubicBezTo>
                  <a:pt x="46" y="394"/>
                  <a:pt x="0" y="449"/>
                  <a:pt x="0" y="514"/>
                </a:cubicBezTo>
                <a:cubicBezTo>
                  <a:pt x="0" y="589"/>
                  <a:pt x="61" y="651"/>
                  <a:pt x="137" y="651"/>
                </a:cubicBezTo>
                <a:cubicBezTo>
                  <a:pt x="212" y="651"/>
                  <a:pt x="273" y="589"/>
                  <a:pt x="273" y="514"/>
                </a:cubicBezTo>
                <a:cubicBezTo>
                  <a:pt x="273" y="462"/>
                  <a:pt x="243" y="416"/>
                  <a:pt x="200" y="393"/>
                </a:cubicBezTo>
                <a:cubicBezTo>
                  <a:pt x="277" y="288"/>
                  <a:pt x="277" y="288"/>
                  <a:pt x="277" y="288"/>
                </a:cubicBezTo>
                <a:cubicBezTo>
                  <a:pt x="356" y="396"/>
                  <a:pt x="356" y="396"/>
                  <a:pt x="356" y="396"/>
                </a:cubicBezTo>
                <a:cubicBezTo>
                  <a:pt x="303" y="396"/>
                  <a:pt x="303" y="396"/>
                  <a:pt x="303" y="396"/>
                </a:cubicBezTo>
                <a:cubicBezTo>
                  <a:pt x="303" y="460"/>
                  <a:pt x="303" y="460"/>
                  <a:pt x="303" y="460"/>
                </a:cubicBezTo>
                <a:cubicBezTo>
                  <a:pt x="312" y="460"/>
                  <a:pt x="312" y="460"/>
                  <a:pt x="312" y="460"/>
                </a:cubicBezTo>
                <a:cubicBezTo>
                  <a:pt x="312" y="486"/>
                  <a:pt x="312" y="486"/>
                  <a:pt x="312" y="486"/>
                </a:cubicBezTo>
                <a:cubicBezTo>
                  <a:pt x="289" y="486"/>
                  <a:pt x="289" y="486"/>
                  <a:pt x="289" y="486"/>
                </a:cubicBezTo>
                <a:cubicBezTo>
                  <a:pt x="289" y="551"/>
                  <a:pt x="289" y="551"/>
                  <a:pt x="289" y="551"/>
                </a:cubicBezTo>
                <a:cubicBezTo>
                  <a:pt x="295" y="551"/>
                  <a:pt x="295" y="551"/>
                  <a:pt x="295" y="551"/>
                </a:cubicBezTo>
                <a:cubicBezTo>
                  <a:pt x="295" y="578"/>
                  <a:pt x="295" y="578"/>
                  <a:pt x="295" y="578"/>
                </a:cubicBezTo>
                <a:cubicBezTo>
                  <a:pt x="279" y="578"/>
                  <a:pt x="279" y="578"/>
                  <a:pt x="279" y="578"/>
                </a:cubicBezTo>
                <a:cubicBezTo>
                  <a:pt x="279" y="643"/>
                  <a:pt x="279" y="643"/>
                  <a:pt x="279" y="643"/>
                </a:cubicBezTo>
                <a:cubicBezTo>
                  <a:pt x="570" y="643"/>
                  <a:pt x="570" y="643"/>
                  <a:pt x="570" y="643"/>
                </a:cubicBezTo>
                <a:cubicBezTo>
                  <a:pt x="570" y="597"/>
                  <a:pt x="570" y="597"/>
                  <a:pt x="570" y="597"/>
                </a:cubicBezTo>
                <a:cubicBezTo>
                  <a:pt x="586" y="597"/>
                  <a:pt x="586" y="597"/>
                  <a:pt x="586" y="597"/>
                </a:cubicBezTo>
                <a:cubicBezTo>
                  <a:pt x="586" y="532"/>
                  <a:pt x="586" y="532"/>
                  <a:pt x="586" y="532"/>
                </a:cubicBezTo>
                <a:cubicBezTo>
                  <a:pt x="580" y="532"/>
                  <a:pt x="580" y="532"/>
                  <a:pt x="580" y="532"/>
                </a:cubicBezTo>
                <a:cubicBezTo>
                  <a:pt x="580" y="505"/>
                  <a:pt x="580" y="505"/>
                  <a:pt x="580" y="505"/>
                </a:cubicBezTo>
                <a:cubicBezTo>
                  <a:pt x="603" y="505"/>
                  <a:pt x="603" y="505"/>
                  <a:pt x="603" y="505"/>
                </a:cubicBezTo>
                <a:cubicBezTo>
                  <a:pt x="603" y="440"/>
                  <a:pt x="603" y="440"/>
                  <a:pt x="603" y="440"/>
                </a:cubicBezTo>
                <a:cubicBezTo>
                  <a:pt x="594" y="440"/>
                  <a:pt x="594" y="440"/>
                  <a:pt x="594" y="440"/>
                </a:cubicBezTo>
                <a:cubicBezTo>
                  <a:pt x="594" y="396"/>
                  <a:pt x="594" y="396"/>
                  <a:pt x="594" y="396"/>
                </a:cubicBezTo>
                <a:cubicBezTo>
                  <a:pt x="468" y="396"/>
                  <a:pt x="468" y="396"/>
                  <a:pt x="468" y="396"/>
                </a:cubicBezTo>
                <a:cubicBezTo>
                  <a:pt x="631" y="171"/>
                  <a:pt x="631" y="171"/>
                  <a:pt x="631" y="171"/>
                </a:cubicBezTo>
                <a:cubicBezTo>
                  <a:pt x="676" y="171"/>
                  <a:pt x="676" y="171"/>
                  <a:pt x="676" y="171"/>
                </a:cubicBezTo>
                <a:cubicBezTo>
                  <a:pt x="685" y="162"/>
                  <a:pt x="685" y="162"/>
                  <a:pt x="685" y="162"/>
                </a:cubicBezTo>
                <a:cubicBezTo>
                  <a:pt x="687" y="7"/>
                  <a:pt x="687" y="7"/>
                  <a:pt x="687" y="7"/>
                </a:cubicBezTo>
                <a:lnTo>
                  <a:pt x="671" y="0"/>
                </a:lnTo>
                <a:close/>
                <a:moveTo>
                  <a:pt x="254" y="514"/>
                </a:moveTo>
                <a:cubicBezTo>
                  <a:pt x="254" y="579"/>
                  <a:pt x="201" y="631"/>
                  <a:pt x="137" y="631"/>
                </a:cubicBezTo>
                <a:cubicBezTo>
                  <a:pt x="72" y="631"/>
                  <a:pt x="19" y="579"/>
                  <a:pt x="19" y="514"/>
                </a:cubicBezTo>
                <a:cubicBezTo>
                  <a:pt x="19" y="450"/>
                  <a:pt x="72" y="397"/>
                  <a:pt x="137" y="397"/>
                </a:cubicBezTo>
                <a:cubicBezTo>
                  <a:pt x="201" y="397"/>
                  <a:pt x="254" y="450"/>
                  <a:pt x="254" y="514"/>
                </a:cubicBezTo>
                <a:close/>
                <a:moveTo>
                  <a:pt x="137" y="378"/>
                </a:moveTo>
                <a:cubicBezTo>
                  <a:pt x="136" y="378"/>
                  <a:pt x="135" y="378"/>
                  <a:pt x="134" y="378"/>
                </a:cubicBezTo>
                <a:cubicBezTo>
                  <a:pt x="245" y="226"/>
                  <a:pt x="245" y="226"/>
                  <a:pt x="245" y="226"/>
                </a:cubicBezTo>
                <a:cubicBezTo>
                  <a:pt x="298" y="226"/>
                  <a:pt x="298" y="226"/>
                  <a:pt x="298" y="226"/>
                </a:cubicBezTo>
                <a:cubicBezTo>
                  <a:pt x="182" y="385"/>
                  <a:pt x="182" y="385"/>
                  <a:pt x="182" y="385"/>
                </a:cubicBezTo>
                <a:cubicBezTo>
                  <a:pt x="167" y="380"/>
                  <a:pt x="152" y="378"/>
                  <a:pt x="137" y="378"/>
                </a:cubicBezTo>
                <a:close/>
                <a:moveTo>
                  <a:pt x="315" y="236"/>
                </a:moveTo>
                <a:cubicBezTo>
                  <a:pt x="400" y="350"/>
                  <a:pt x="400" y="350"/>
                  <a:pt x="400" y="350"/>
                </a:cubicBezTo>
                <a:cubicBezTo>
                  <a:pt x="373" y="386"/>
                  <a:pt x="373" y="386"/>
                  <a:pt x="373" y="386"/>
                </a:cubicBezTo>
                <a:cubicBezTo>
                  <a:pt x="289" y="271"/>
                  <a:pt x="289" y="271"/>
                  <a:pt x="289" y="271"/>
                </a:cubicBezTo>
                <a:lnTo>
                  <a:pt x="315" y="236"/>
                </a:lnTo>
                <a:close/>
                <a:moveTo>
                  <a:pt x="534" y="531"/>
                </a:moveTo>
                <a:cubicBezTo>
                  <a:pt x="522" y="531"/>
                  <a:pt x="522" y="531"/>
                  <a:pt x="522" y="531"/>
                </a:cubicBezTo>
                <a:cubicBezTo>
                  <a:pt x="522" y="505"/>
                  <a:pt x="522" y="505"/>
                  <a:pt x="522" y="505"/>
                </a:cubicBezTo>
                <a:cubicBezTo>
                  <a:pt x="534" y="505"/>
                  <a:pt x="534" y="505"/>
                  <a:pt x="534" y="505"/>
                </a:cubicBezTo>
                <a:lnTo>
                  <a:pt x="534" y="531"/>
                </a:lnTo>
                <a:close/>
                <a:moveTo>
                  <a:pt x="554" y="505"/>
                </a:moveTo>
                <a:cubicBezTo>
                  <a:pt x="561" y="505"/>
                  <a:pt x="561" y="505"/>
                  <a:pt x="561" y="505"/>
                </a:cubicBezTo>
                <a:cubicBezTo>
                  <a:pt x="561" y="531"/>
                  <a:pt x="561" y="531"/>
                  <a:pt x="561" y="531"/>
                </a:cubicBezTo>
                <a:cubicBezTo>
                  <a:pt x="554" y="531"/>
                  <a:pt x="554" y="531"/>
                  <a:pt x="554" y="531"/>
                </a:cubicBezTo>
                <a:lnTo>
                  <a:pt x="554" y="505"/>
                </a:lnTo>
                <a:close/>
                <a:moveTo>
                  <a:pt x="340" y="551"/>
                </a:moveTo>
                <a:cubicBezTo>
                  <a:pt x="508" y="551"/>
                  <a:pt x="508" y="551"/>
                  <a:pt x="508" y="551"/>
                </a:cubicBezTo>
                <a:cubicBezTo>
                  <a:pt x="508" y="577"/>
                  <a:pt x="508" y="577"/>
                  <a:pt x="508" y="577"/>
                </a:cubicBezTo>
                <a:cubicBezTo>
                  <a:pt x="340" y="577"/>
                  <a:pt x="340" y="577"/>
                  <a:pt x="340" y="577"/>
                </a:cubicBezTo>
                <a:lnTo>
                  <a:pt x="340" y="551"/>
                </a:lnTo>
                <a:close/>
                <a:moveTo>
                  <a:pt x="320" y="577"/>
                </a:moveTo>
                <a:cubicBezTo>
                  <a:pt x="314" y="577"/>
                  <a:pt x="314" y="577"/>
                  <a:pt x="314" y="577"/>
                </a:cubicBezTo>
                <a:cubicBezTo>
                  <a:pt x="314" y="551"/>
                  <a:pt x="314" y="551"/>
                  <a:pt x="314" y="551"/>
                </a:cubicBezTo>
                <a:cubicBezTo>
                  <a:pt x="320" y="551"/>
                  <a:pt x="320" y="551"/>
                  <a:pt x="320" y="551"/>
                </a:cubicBezTo>
                <a:lnTo>
                  <a:pt x="320" y="577"/>
                </a:lnTo>
                <a:close/>
                <a:moveTo>
                  <a:pt x="398" y="486"/>
                </a:moveTo>
                <a:cubicBezTo>
                  <a:pt x="398" y="460"/>
                  <a:pt x="398" y="460"/>
                  <a:pt x="398" y="460"/>
                </a:cubicBezTo>
                <a:cubicBezTo>
                  <a:pt x="526" y="460"/>
                  <a:pt x="526" y="460"/>
                  <a:pt x="526" y="460"/>
                </a:cubicBezTo>
                <a:cubicBezTo>
                  <a:pt x="526" y="486"/>
                  <a:pt x="526" y="486"/>
                  <a:pt x="526" y="486"/>
                </a:cubicBezTo>
                <a:lnTo>
                  <a:pt x="398" y="486"/>
                </a:lnTo>
                <a:close/>
                <a:moveTo>
                  <a:pt x="379" y="460"/>
                </a:moveTo>
                <a:cubicBezTo>
                  <a:pt x="379" y="486"/>
                  <a:pt x="379" y="486"/>
                  <a:pt x="379" y="486"/>
                </a:cubicBezTo>
                <a:cubicBezTo>
                  <a:pt x="360" y="486"/>
                  <a:pt x="360" y="486"/>
                  <a:pt x="360" y="486"/>
                </a:cubicBezTo>
                <a:cubicBezTo>
                  <a:pt x="360" y="460"/>
                  <a:pt x="360" y="460"/>
                  <a:pt x="360" y="460"/>
                </a:cubicBezTo>
                <a:lnTo>
                  <a:pt x="379" y="460"/>
                </a:lnTo>
                <a:close/>
                <a:moveTo>
                  <a:pt x="502" y="505"/>
                </a:moveTo>
                <a:cubicBezTo>
                  <a:pt x="502" y="531"/>
                  <a:pt x="502" y="531"/>
                  <a:pt x="502" y="531"/>
                </a:cubicBezTo>
                <a:cubicBezTo>
                  <a:pt x="334" y="531"/>
                  <a:pt x="334" y="531"/>
                  <a:pt x="334" y="531"/>
                </a:cubicBezTo>
                <a:cubicBezTo>
                  <a:pt x="334" y="505"/>
                  <a:pt x="334" y="505"/>
                  <a:pt x="334" y="505"/>
                </a:cubicBezTo>
                <a:lnTo>
                  <a:pt x="502" y="505"/>
                </a:lnTo>
                <a:close/>
                <a:moveTo>
                  <a:pt x="527" y="577"/>
                </a:moveTo>
                <a:cubicBezTo>
                  <a:pt x="527" y="551"/>
                  <a:pt x="527" y="551"/>
                  <a:pt x="527" y="551"/>
                </a:cubicBezTo>
                <a:cubicBezTo>
                  <a:pt x="539" y="551"/>
                  <a:pt x="539" y="551"/>
                  <a:pt x="539" y="551"/>
                </a:cubicBezTo>
                <a:cubicBezTo>
                  <a:pt x="539" y="577"/>
                  <a:pt x="539" y="577"/>
                  <a:pt x="539" y="577"/>
                </a:cubicBezTo>
                <a:lnTo>
                  <a:pt x="527" y="577"/>
                </a:lnTo>
                <a:close/>
                <a:moveTo>
                  <a:pt x="524" y="597"/>
                </a:moveTo>
                <a:cubicBezTo>
                  <a:pt x="524" y="623"/>
                  <a:pt x="524" y="623"/>
                  <a:pt x="524" y="623"/>
                </a:cubicBezTo>
                <a:cubicBezTo>
                  <a:pt x="511" y="623"/>
                  <a:pt x="511" y="623"/>
                  <a:pt x="511" y="623"/>
                </a:cubicBezTo>
                <a:cubicBezTo>
                  <a:pt x="511" y="597"/>
                  <a:pt x="511" y="597"/>
                  <a:pt x="511" y="597"/>
                </a:cubicBezTo>
                <a:lnTo>
                  <a:pt x="524" y="597"/>
                </a:lnTo>
                <a:close/>
                <a:moveTo>
                  <a:pt x="567" y="577"/>
                </a:moveTo>
                <a:cubicBezTo>
                  <a:pt x="558" y="577"/>
                  <a:pt x="558" y="577"/>
                  <a:pt x="558" y="577"/>
                </a:cubicBezTo>
                <a:cubicBezTo>
                  <a:pt x="558" y="551"/>
                  <a:pt x="558" y="551"/>
                  <a:pt x="558" y="551"/>
                </a:cubicBezTo>
                <a:cubicBezTo>
                  <a:pt x="567" y="551"/>
                  <a:pt x="567" y="551"/>
                  <a:pt x="567" y="551"/>
                </a:cubicBezTo>
                <a:lnTo>
                  <a:pt x="567" y="577"/>
                </a:lnTo>
                <a:close/>
                <a:moveTo>
                  <a:pt x="545" y="486"/>
                </a:moveTo>
                <a:cubicBezTo>
                  <a:pt x="545" y="460"/>
                  <a:pt x="545" y="460"/>
                  <a:pt x="545" y="460"/>
                </a:cubicBezTo>
                <a:cubicBezTo>
                  <a:pt x="554" y="460"/>
                  <a:pt x="554" y="460"/>
                  <a:pt x="554" y="460"/>
                </a:cubicBezTo>
                <a:cubicBezTo>
                  <a:pt x="554" y="486"/>
                  <a:pt x="554" y="486"/>
                  <a:pt x="554" y="486"/>
                </a:cubicBezTo>
                <a:lnTo>
                  <a:pt x="545" y="486"/>
                </a:lnTo>
                <a:close/>
                <a:moveTo>
                  <a:pt x="535" y="440"/>
                </a:moveTo>
                <a:cubicBezTo>
                  <a:pt x="535" y="415"/>
                  <a:pt x="535" y="415"/>
                  <a:pt x="535" y="415"/>
                </a:cubicBezTo>
                <a:cubicBezTo>
                  <a:pt x="548" y="415"/>
                  <a:pt x="548" y="415"/>
                  <a:pt x="548" y="415"/>
                </a:cubicBezTo>
                <a:cubicBezTo>
                  <a:pt x="548" y="440"/>
                  <a:pt x="548" y="440"/>
                  <a:pt x="548" y="440"/>
                </a:cubicBezTo>
                <a:lnTo>
                  <a:pt x="535" y="440"/>
                </a:lnTo>
                <a:close/>
                <a:moveTo>
                  <a:pt x="516" y="440"/>
                </a:moveTo>
                <a:cubicBezTo>
                  <a:pt x="347" y="440"/>
                  <a:pt x="347" y="440"/>
                  <a:pt x="347" y="440"/>
                </a:cubicBezTo>
                <a:cubicBezTo>
                  <a:pt x="347" y="415"/>
                  <a:pt x="347" y="415"/>
                  <a:pt x="347" y="415"/>
                </a:cubicBezTo>
                <a:cubicBezTo>
                  <a:pt x="516" y="415"/>
                  <a:pt x="516" y="415"/>
                  <a:pt x="516" y="415"/>
                </a:cubicBezTo>
                <a:lnTo>
                  <a:pt x="516" y="440"/>
                </a:lnTo>
                <a:close/>
                <a:moveTo>
                  <a:pt x="328" y="415"/>
                </a:moveTo>
                <a:cubicBezTo>
                  <a:pt x="328" y="440"/>
                  <a:pt x="328" y="440"/>
                  <a:pt x="328" y="440"/>
                </a:cubicBezTo>
                <a:cubicBezTo>
                  <a:pt x="322" y="440"/>
                  <a:pt x="322" y="440"/>
                  <a:pt x="322" y="440"/>
                </a:cubicBezTo>
                <a:cubicBezTo>
                  <a:pt x="322" y="415"/>
                  <a:pt x="322" y="415"/>
                  <a:pt x="322" y="415"/>
                </a:cubicBezTo>
                <a:lnTo>
                  <a:pt x="328" y="415"/>
                </a:lnTo>
                <a:close/>
                <a:moveTo>
                  <a:pt x="341" y="460"/>
                </a:moveTo>
                <a:cubicBezTo>
                  <a:pt x="341" y="486"/>
                  <a:pt x="341" y="486"/>
                  <a:pt x="341" y="486"/>
                </a:cubicBezTo>
                <a:cubicBezTo>
                  <a:pt x="331" y="486"/>
                  <a:pt x="331" y="486"/>
                  <a:pt x="331" y="486"/>
                </a:cubicBezTo>
                <a:cubicBezTo>
                  <a:pt x="331" y="460"/>
                  <a:pt x="331" y="460"/>
                  <a:pt x="331" y="460"/>
                </a:cubicBezTo>
                <a:lnTo>
                  <a:pt x="341" y="460"/>
                </a:lnTo>
                <a:close/>
                <a:moveTo>
                  <a:pt x="309" y="505"/>
                </a:moveTo>
                <a:cubicBezTo>
                  <a:pt x="315" y="505"/>
                  <a:pt x="315" y="505"/>
                  <a:pt x="315" y="505"/>
                </a:cubicBezTo>
                <a:cubicBezTo>
                  <a:pt x="315" y="531"/>
                  <a:pt x="315" y="531"/>
                  <a:pt x="315" y="531"/>
                </a:cubicBezTo>
                <a:cubicBezTo>
                  <a:pt x="309" y="531"/>
                  <a:pt x="309" y="531"/>
                  <a:pt x="309" y="531"/>
                </a:cubicBezTo>
                <a:lnTo>
                  <a:pt x="309" y="505"/>
                </a:lnTo>
                <a:close/>
                <a:moveTo>
                  <a:pt x="298" y="597"/>
                </a:moveTo>
                <a:cubicBezTo>
                  <a:pt x="492" y="597"/>
                  <a:pt x="492" y="597"/>
                  <a:pt x="492" y="597"/>
                </a:cubicBezTo>
                <a:cubicBezTo>
                  <a:pt x="492" y="623"/>
                  <a:pt x="492" y="623"/>
                  <a:pt x="492" y="623"/>
                </a:cubicBezTo>
                <a:cubicBezTo>
                  <a:pt x="298" y="623"/>
                  <a:pt x="298" y="623"/>
                  <a:pt x="298" y="623"/>
                </a:cubicBezTo>
                <a:lnTo>
                  <a:pt x="298" y="597"/>
                </a:lnTo>
                <a:close/>
                <a:moveTo>
                  <a:pt x="551" y="623"/>
                </a:moveTo>
                <a:cubicBezTo>
                  <a:pt x="543" y="623"/>
                  <a:pt x="543" y="623"/>
                  <a:pt x="543" y="623"/>
                </a:cubicBezTo>
                <a:cubicBezTo>
                  <a:pt x="543" y="597"/>
                  <a:pt x="543" y="597"/>
                  <a:pt x="543" y="597"/>
                </a:cubicBezTo>
                <a:cubicBezTo>
                  <a:pt x="551" y="597"/>
                  <a:pt x="551" y="597"/>
                  <a:pt x="551" y="597"/>
                </a:cubicBezTo>
                <a:lnTo>
                  <a:pt x="551" y="623"/>
                </a:lnTo>
                <a:close/>
                <a:moveTo>
                  <a:pt x="573" y="486"/>
                </a:moveTo>
                <a:cubicBezTo>
                  <a:pt x="573" y="460"/>
                  <a:pt x="573" y="460"/>
                  <a:pt x="573" y="460"/>
                </a:cubicBezTo>
                <a:cubicBezTo>
                  <a:pt x="584" y="460"/>
                  <a:pt x="584" y="460"/>
                  <a:pt x="584" y="460"/>
                </a:cubicBezTo>
                <a:cubicBezTo>
                  <a:pt x="584" y="486"/>
                  <a:pt x="584" y="486"/>
                  <a:pt x="584" y="486"/>
                </a:cubicBezTo>
                <a:lnTo>
                  <a:pt x="573" y="486"/>
                </a:lnTo>
                <a:close/>
                <a:moveTo>
                  <a:pt x="574" y="440"/>
                </a:moveTo>
                <a:cubicBezTo>
                  <a:pt x="567" y="440"/>
                  <a:pt x="567" y="440"/>
                  <a:pt x="567" y="440"/>
                </a:cubicBezTo>
                <a:cubicBezTo>
                  <a:pt x="567" y="415"/>
                  <a:pt x="567" y="415"/>
                  <a:pt x="567" y="415"/>
                </a:cubicBezTo>
                <a:cubicBezTo>
                  <a:pt x="574" y="415"/>
                  <a:pt x="574" y="415"/>
                  <a:pt x="574" y="415"/>
                </a:cubicBezTo>
                <a:lnTo>
                  <a:pt x="574" y="440"/>
                </a:lnTo>
                <a:close/>
                <a:moveTo>
                  <a:pt x="666" y="152"/>
                </a:moveTo>
                <a:cubicBezTo>
                  <a:pt x="626" y="152"/>
                  <a:pt x="626" y="152"/>
                  <a:pt x="626" y="152"/>
                </a:cubicBezTo>
                <a:cubicBezTo>
                  <a:pt x="618" y="156"/>
                  <a:pt x="618" y="156"/>
                  <a:pt x="618" y="156"/>
                </a:cubicBezTo>
                <a:cubicBezTo>
                  <a:pt x="444" y="395"/>
                  <a:pt x="444" y="395"/>
                  <a:pt x="444" y="395"/>
                </a:cubicBezTo>
                <a:cubicBezTo>
                  <a:pt x="391" y="395"/>
                  <a:pt x="391" y="395"/>
                  <a:pt x="391" y="395"/>
                </a:cubicBezTo>
                <a:cubicBezTo>
                  <a:pt x="557" y="167"/>
                  <a:pt x="557" y="167"/>
                  <a:pt x="557" y="167"/>
                </a:cubicBezTo>
                <a:cubicBezTo>
                  <a:pt x="549" y="152"/>
                  <a:pt x="549" y="152"/>
                  <a:pt x="549" y="152"/>
                </a:cubicBezTo>
                <a:cubicBezTo>
                  <a:pt x="523" y="152"/>
                  <a:pt x="523" y="152"/>
                  <a:pt x="523" y="152"/>
                </a:cubicBezTo>
                <a:cubicBezTo>
                  <a:pt x="668" y="28"/>
                  <a:pt x="668" y="28"/>
                  <a:pt x="668" y="28"/>
                </a:cubicBezTo>
                <a:lnTo>
                  <a:pt x="666" y="152"/>
                </a:lnTo>
                <a:close/>
                <a:moveTo>
                  <a:pt x="41" y="514"/>
                </a:moveTo>
                <a:cubicBezTo>
                  <a:pt x="41" y="567"/>
                  <a:pt x="84" y="610"/>
                  <a:pt x="137" y="610"/>
                </a:cubicBezTo>
                <a:cubicBezTo>
                  <a:pt x="189" y="610"/>
                  <a:pt x="233" y="567"/>
                  <a:pt x="233" y="514"/>
                </a:cubicBezTo>
                <a:cubicBezTo>
                  <a:pt x="233" y="461"/>
                  <a:pt x="189" y="418"/>
                  <a:pt x="137" y="418"/>
                </a:cubicBezTo>
                <a:cubicBezTo>
                  <a:pt x="84" y="418"/>
                  <a:pt x="41" y="461"/>
                  <a:pt x="41" y="514"/>
                </a:cubicBezTo>
                <a:close/>
                <a:moveTo>
                  <a:pt x="213" y="514"/>
                </a:moveTo>
                <a:cubicBezTo>
                  <a:pt x="213" y="556"/>
                  <a:pt x="179" y="591"/>
                  <a:pt x="137" y="591"/>
                </a:cubicBezTo>
                <a:cubicBezTo>
                  <a:pt x="94" y="591"/>
                  <a:pt x="60" y="556"/>
                  <a:pt x="60" y="514"/>
                </a:cubicBezTo>
                <a:cubicBezTo>
                  <a:pt x="60" y="472"/>
                  <a:pt x="94" y="438"/>
                  <a:pt x="137" y="438"/>
                </a:cubicBezTo>
                <a:cubicBezTo>
                  <a:pt x="179" y="438"/>
                  <a:pt x="213" y="472"/>
                  <a:pt x="213" y="514"/>
                </a:cubicBezTo>
                <a:close/>
                <a:moveTo>
                  <a:pt x="129" y="453"/>
                </a:moveTo>
                <a:cubicBezTo>
                  <a:pt x="97" y="488"/>
                  <a:pt x="97" y="488"/>
                  <a:pt x="97" y="488"/>
                </a:cubicBezTo>
                <a:cubicBezTo>
                  <a:pt x="111" y="501"/>
                  <a:pt x="111" y="501"/>
                  <a:pt x="111" y="501"/>
                </a:cubicBezTo>
                <a:cubicBezTo>
                  <a:pt x="127" y="484"/>
                  <a:pt x="127" y="484"/>
                  <a:pt x="127" y="484"/>
                </a:cubicBezTo>
                <a:cubicBezTo>
                  <a:pt x="127" y="546"/>
                  <a:pt x="127" y="546"/>
                  <a:pt x="127" y="546"/>
                </a:cubicBezTo>
                <a:cubicBezTo>
                  <a:pt x="121" y="546"/>
                  <a:pt x="121" y="546"/>
                  <a:pt x="121" y="546"/>
                </a:cubicBezTo>
                <a:cubicBezTo>
                  <a:pt x="121" y="565"/>
                  <a:pt x="121" y="565"/>
                  <a:pt x="121" y="565"/>
                </a:cubicBezTo>
                <a:cubicBezTo>
                  <a:pt x="152" y="565"/>
                  <a:pt x="152" y="565"/>
                  <a:pt x="152" y="565"/>
                </a:cubicBezTo>
                <a:cubicBezTo>
                  <a:pt x="152" y="546"/>
                  <a:pt x="152" y="546"/>
                  <a:pt x="152" y="546"/>
                </a:cubicBezTo>
                <a:cubicBezTo>
                  <a:pt x="146" y="546"/>
                  <a:pt x="146" y="546"/>
                  <a:pt x="146" y="546"/>
                </a:cubicBezTo>
                <a:cubicBezTo>
                  <a:pt x="146" y="460"/>
                  <a:pt x="146" y="460"/>
                  <a:pt x="146" y="460"/>
                </a:cubicBezTo>
                <a:lnTo>
                  <a:pt x="129" y="453"/>
                </a:lnTo>
                <a:close/>
              </a:path>
            </a:pathLst>
          </a:custGeom>
          <a:solidFill>
            <a:srgbClr val="028C7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86"/>
          <p:cNvSpPr>
            <a:spLocks noEditPoints="1"/>
          </p:cNvSpPr>
          <p:nvPr/>
        </p:nvSpPr>
        <p:spPr bwMode="auto">
          <a:xfrm>
            <a:off x="6356647" y="1503706"/>
            <a:ext cx="720608" cy="370425"/>
          </a:xfrm>
          <a:custGeom>
            <a:avLst/>
            <a:gdLst>
              <a:gd name="T0" fmla="*/ 410 w 753"/>
              <a:gd name="T1" fmla="*/ 63 h 387"/>
              <a:gd name="T2" fmla="*/ 293 w 753"/>
              <a:gd name="T3" fmla="*/ 24 h 387"/>
              <a:gd name="T4" fmla="*/ 150 w 753"/>
              <a:gd name="T5" fmla="*/ 258 h 387"/>
              <a:gd name="T6" fmla="*/ 227 w 753"/>
              <a:gd name="T7" fmla="*/ 311 h 387"/>
              <a:gd name="T8" fmla="*/ 298 w 753"/>
              <a:gd name="T9" fmla="*/ 343 h 387"/>
              <a:gd name="T10" fmla="*/ 400 w 753"/>
              <a:gd name="T11" fmla="*/ 383 h 387"/>
              <a:gd name="T12" fmla="*/ 506 w 753"/>
              <a:gd name="T13" fmla="*/ 314 h 387"/>
              <a:gd name="T14" fmla="*/ 604 w 753"/>
              <a:gd name="T15" fmla="*/ 236 h 387"/>
              <a:gd name="T16" fmla="*/ 575 w 753"/>
              <a:gd name="T17" fmla="*/ 59 h 387"/>
              <a:gd name="T18" fmla="*/ 183 w 753"/>
              <a:gd name="T19" fmla="*/ 57 h 387"/>
              <a:gd name="T20" fmla="*/ 169 w 753"/>
              <a:gd name="T21" fmla="*/ 252 h 387"/>
              <a:gd name="T22" fmla="*/ 184 w 753"/>
              <a:gd name="T23" fmla="*/ 221 h 387"/>
              <a:gd name="T24" fmla="*/ 197 w 753"/>
              <a:gd name="T25" fmla="*/ 219 h 387"/>
              <a:gd name="T26" fmla="*/ 195 w 753"/>
              <a:gd name="T27" fmla="*/ 262 h 387"/>
              <a:gd name="T28" fmla="*/ 229 w 753"/>
              <a:gd name="T29" fmla="*/ 274 h 387"/>
              <a:gd name="T30" fmla="*/ 259 w 753"/>
              <a:gd name="T31" fmla="*/ 224 h 387"/>
              <a:gd name="T32" fmla="*/ 276 w 753"/>
              <a:gd name="T33" fmla="*/ 246 h 387"/>
              <a:gd name="T34" fmla="*/ 291 w 753"/>
              <a:gd name="T35" fmla="*/ 322 h 387"/>
              <a:gd name="T36" fmla="*/ 312 w 753"/>
              <a:gd name="T37" fmla="*/ 247 h 387"/>
              <a:gd name="T38" fmla="*/ 324 w 753"/>
              <a:gd name="T39" fmla="*/ 242 h 387"/>
              <a:gd name="T40" fmla="*/ 307 w 753"/>
              <a:gd name="T41" fmla="*/ 320 h 387"/>
              <a:gd name="T42" fmla="*/ 340 w 753"/>
              <a:gd name="T43" fmla="*/ 329 h 387"/>
              <a:gd name="T44" fmla="*/ 359 w 753"/>
              <a:gd name="T45" fmla="*/ 304 h 387"/>
              <a:gd name="T46" fmla="*/ 367 w 753"/>
              <a:gd name="T47" fmla="*/ 343 h 387"/>
              <a:gd name="T48" fmla="*/ 576 w 753"/>
              <a:gd name="T49" fmla="*/ 261 h 387"/>
              <a:gd name="T50" fmla="*/ 484 w 753"/>
              <a:gd name="T51" fmla="*/ 224 h 387"/>
              <a:gd name="T52" fmla="*/ 529 w 753"/>
              <a:gd name="T53" fmla="*/ 299 h 387"/>
              <a:gd name="T54" fmla="*/ 479 w 753"/>
              <a:gd name="T55" fmla="*/ 306 h 387"/>
              <a:gd name="T56" fmla="*/ 429 w 753"/>
              <a:gd name="T57" fmla="*/ 359 h 387"/>
              <a:gd name="T58" fmla="*/ 374 w 753"/>
              <a:gd name="T59" fmla="*/ 286 h 387"/>
              <a:gd name="T60" fmla="*/ 362 w 753"/>
              <a:gd name="T61" fmla="*/ 284 h 387"/>
              <a:gd name="T62" fmla="*/ 347 w 753"/>
              <a:gd name="T63" fmla="*/ 288 h 387"/>
              <a:gd name="T64" fmla="*/ 324 w 753"/>
              <a:gd name="T65" fmla="*/ 223 h 387"/>
              <a:gd name="T66" fmla="*/ 298 w 753"/>
              <a:gd name="T67" fmla="*/ 234 h 387"/>
              <a:gd name="T68" fmla="*/ 266 w 753"/>
              <a:gd name="T69" fmla="*/ 205 h 387"/>
              <a:gd name="T70" fmla="*/ 251 w 753"/>
              <a:gd name="T71" fmla="*/ 206 h 387"/>
              <a:gd name="T72" fmla="*/ 232 w 753"/>
              <a:gd name="T73" fmla="*/ 223 h 387"/>
              <a:gd name="T74" fmla="*/ 202 w 753"/>
              <a:gd name="T75" fmla="*/ 200 h 387"/>
              <a:gd name="T76" fmla="*/ 182 w 753"/>
              <a:gd name="T77" fmla="*/ 201 h 387"/>
              <a:gd name="T78" fmla="*/ 165 w 753"/>
              <a:gd name="T79" fmla="*/ 213 h 387"/>
              <a:gd name="T80" fmla="*/ 329 w 753"/>
              <a:gd name="T81" fmla="*/ 45 h 387"/>
              <a:gd name="T82" fmla="*/ 374 w 753"/>
              <a:gd name="T83" fmla="*/ 54 h 387"/>
              <a:gd name="T84" fmla="*/ 274 w 753"/>
              <a:gd name="T85" fmla="*/ 75 h 387"/>
              <a:gd name="T86" fmla="*/ 375 w 753"/>
              <a:gd name="T87" fmla="*/ 133 h 387"/>
              <a:gd name="T88" fmla="*/ 398 w 753"/>
              <a:gd name="T89" fmla="*/ 154 h 387"/>
              <a:gd name="T90" fmla="*/ 411 w 753"/>
              <a:gd name="T91" fmla="*/ 161 h 387"/>
              <a:gd name="T92" fmla="*/ 422 w 753"/>
              <a:gd name="T93" fmla="*/ 165 h 387"/>
              <a:gd name="T94" fmla="*/ 435 w 753"/>
              <a:gd name="T95" fmla="*/ 169 h 387"/>
              <a:gd name="T96" fmla="*/ 451 w 753"/>
              <a:gd name="T97" fmla="*/ 171 h 387"/>
              <a:gd name="T98" fmla="*/ 539 w 753"/>
              <a:gd name="T99" fmla="*/ 214 h 387"/>
              <a:gd name="T100" fmla="*/ 536 w 753"/>
              <a:gd name="T101" fmla="*/ 191 h 387"/>
              <a:gd name="T102" fmla="*/ 431 w 753"/>
              <a:gd name="T103" fmla="*/ 148 h 387"/>
              <a:gd name="T104" fmla="*/ 409 w 753"/>
              <a:gd name="T105" fmla="*/ 137 h 387"/>
              <a:gd name="T106" fmla="*/ 386 w 753"/>
              <a:gd name="T107" fmla="*/ 116 h 387"/>
              <a:gd name="T108" fmla="*/ 273 w 753"/>
              <a:gd name="T109" fmla="*/ 160 h 387"/>
              <a:gd name="T110" fmla="*/ 482 w 753"/>
              <a:gd name="T111" fmla="*/ 99 h 387"/>
              <a:gd name="T112" fmla="*/ 662 w 753"/>
              <a:gd name="T113" fmla="*/ 171 h 387"/>
              <a:gd name="T114" fmla="*/ 662 w 753"/>
              <a:gd name="T115" fmla="*/ 191 h 387"/>
              <a:gd name="T116" fmla="*/ 94 w 753"/>
              <a:gd name="T117" fmla="*/ 19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 h="387">
                <a:moveTo>
                  <a:pt x="621" y="261"/>
                </a:moveTo>
                <a:cubicBezTo>
                  <a:pt x="753" y="217"/>
                  <a:pt x="753" y="217"/>
                  <a:pt x="753" y="217"/>
                </a:cubicBezTo>
                <a:cubicBezTo>
                  <a:pt x="681" y="0"/>
                  <a:pt x="681" y="0"/>
                  <a:pt x="681" y="0"/>
                </a:cubicBezTo>
                <a:cubicBezTo>
                  <a:pt x="549" y="44"/>
                  <a:pt x="549" y="44"/>
                  <a:pt x="549" y="44"/>
                </a:cubicBezTo>
                <a:cubicBezTo>
                  <a:pt x="553" y="56"/>
                  <a:pt x="553" y="56"/>
                  <a:pt x="553" y="56"/>
                </a:cubicBezTo>
                <a:cubicBezTo>
                  <a:pt x="484" y="79"/>
                  <a:pt x="484" y="79"/>
                  <a:pt x="484" y="79"/>
                </a:cubicBezTo>
                <a:cubicBezTo>
                  <a:pt x="410" y="63"/>
                  <a:pt x="410" y="63"/>
                  <a:pt x="410" y="63"/>
                </a:cubicBezTo>
                <a:cubicBezTo>
                  <a:pt x="402" y="39"/>
                  <a:pt x="402" y="39"/>
                  <a:pt x="402" y="39"/>
                </a:cubicBezTo>
                <a:cubicBezTo>
                  <a:pt x="402" y="37"/>
                  <a:pt x="400" y="35"/>
                  <a:pt x="398" y="33"/>
                </a:cubicBezTo>
                <a:cubicBezTo>
                  <a:pt x="396" y="33"/>
                  <a:pt x="395" y="32"/>
                  <a:pt x="393" y="32"/>
                </a:cubicBezTo>
                <a:cubicBezTo>
                  <a:pt x="331" y="26"/>
                  <a:pt x="331" y="26"/>
                  <a:pt x="331" y="26"/>
                </a:cubicBezTo>
                <a:cubicBezTo>
                  <a:pt x="330" y="26"/>
                  <a:pt x="329" y="26"/>
                  <a:pt x="328" y="26"/>
                </a:cubicBezTo>
                <a:cubicBezTo>
                  <a:pt x="299" y="23"/>
                  <a:pt x="299" y="23"/>
                  <a:pt x="299" y="23"/>
                </a:cubicBezTo>
                <a:cubicBezTo>
                  <a:pt x="297" y="23"/>
                  <a:pt x="295" y="23"/>
                  <a:pt x="293" y="24"/>
                </a:cubicBezTo>
                <a:cubicBezTo>
                  <a:pt x="204" y="54"/>
                  <a:pt x="204" y="54"/>
                  <a:pt x="204" y="54"/>
                </a:cubicBezTo>
                <a:cubicBezTo>
                  <a:pt x="207" y="45"/>
                  <a:pt x="207" y="45"/>
                  <a:pt x="207" y="45"/>
                </a:cubicBezTo>
                <a:cubicBezTo>
                  <a:pt x="73" y="0"/>
                  <a:pt x="73" y="0"/>
                  <a:pt x="73" y="0"/>
                </a:cubicBezTo>
                <a:cubicBezTo>
                  <a:pt x="0" y="220"/>
                  <a:pt x="0" y="220"/>
                  <a:pt x="0" y="220"/>
                </a:cubicBezTo>
                <a:cubicBezTo>
                  <a:pt x="134" y="264"/>
                  <a:pt x="134" y="264"/>
                  <a:pt x="134" y="264"/>
                </a:cubicBezTo>
                <a:cubicBezTo>
                  <a:pt x="140" y="247"/>
                  <a:pt x="140" y="247"/>
                  <a:pt x="140" y="247"/>
                </a:cubicBezTo>
                <a:cubicBezTo>
                  <a:pt x="143" y="251"/>
                  <a:pt x="146" y="255"/>
                  <a:pt x="150" y="258"/>
                </a:cubicBezTo>
                <a:cubicBezTo>
                  <a:pt x="151" y="259"/>
                  <a:pt x="151" y="261"/>
                  <a:pt x="151" y="262"/>
                </a:cubicBezTo>
                <a:cubicBezTo>
                  <a:pt x="154" y="271"/>
                  <a:pt x="160" y="278"/>
                  <a:pt x="169" y="282"/>
                </a:cubicBezTo>
                <a:cubicBezTo>
                  <a:pt x="173" y="285"/>
                  <a:pt x="179" y="286"/>
                  <a:pt x="184" y="286"/>
                </a:cubicBezTo>
                <a:cubicBezTo>
                  <a:pt x="184" y="286"/>
                  <a:pt x="184" y="286"/>
                  <a:pt x="184" y="286"/>
                </a:cubicBezTo>
                <a:cubicBezTo>
                  <a:pt x="189" y="286"/>
                  <a:pt x="194" y="285"/>
                  <a:pt x="198" y="283"/>
                </a:cubicBezTo>
                <a:cubicBezTo>
                  <a:pt x="209" y="288"/>
                  <a:pt x="209" y="288"/>
                  <a:pt x="209" y="288"/>
                </a:cubicBezTo>
                <a:cubicBezTo>
                  <a:pt x="211" y="298"/>
                  <a:pt x="217" y="307"/>
                  <a:pt x="227" y="311"/>
                </a:cubicBezTo>
                <a:cubicBezTo>
                  <a:pt x="231" y="314"/>
                  <a:pt x="237" y="315"/>
                  <a:pt x="242" y="315"/>
                </a:cubicBezTo>
                <a:cubicBezTo>
                  <a:pt x="247" y="315"/>
                  <a:pt x="252" y="314"/>
                  <a:pt x="256" y="312"/>
                </a:cubicBezTo>
                <a:cubicBezTo>
                  <a:pt x="265" y="316"/>
                  <a:pt x="265" y="316"/>
                  <a:pt x="265" y="316"/>
                </a:cubicBezTo>
                <a:cubicBezTo>
                  <a:pt x="265" y="317"/>
                  <a:pt x="265" y="318"/>
                  <a:pt x="265" y="319"/>
                </a:cubicBezTo>
                <a:cubicBezTo>
                  <a:pt x="268" y="328"/>
                  <a:pt x="274" y="335"/>
                  <a:pt x="283" y="339"/>
                </a:cubicBezTo>
                <a:cubicBezTo>
                  <a:pt x="287" y="342"/>
                  <a:pt x="293" y="343"/>
                  <a:pt x="298" y="343"/>
                </a:cubicBezTo>
                <a:cubicBezTo>
                  <a:pt x="298" y="343"/>
                  <a:pt x="298" y="343"/>
                  <a:pt x="298" y="343"/>
                </a:cubicBezTo>
                <a:cubicBezTo>
                  <a:pt x="303" y="343"/>
                  <a:pt x="307" y="342"/>
                  <a:pt x="312" y="340"/>
                </a:cubicBezTo>
                <a:cubicBezTo>
                  <a:pt x="320" y="344"/>
                  <a:pt x="320" y="344"/>
                  <a:pt x="320" y="344"/>
                </a:cubicBezTo>
                <a:cubicBezTo>
                  <a:pt x="323" y="354"/>
                  <a:pt x="329" y="362"/>
                  <a:pt x="338" y="367"/>
                </a:cubicBezTo>
                <a:cubicBezTo>
                  <a:pt x="343" y="370"/>
                  <a:pt x="348" y="371"/>
                  <a:pt x="354" y="371"/>
                </a:cubicBezTo>
                <a:cubicBezTo>
                  <a:pt x="354" y="371"/>
                  <a:pt x="354" y="371"/>
                  <a:pt x="354" y="371"/>
                </a:cubicBezTo>
                <a:cubicBezTo>
                  <a:pt x="359" y="371"/>
                  <a:pt x="364" y="370"/>
                  <a:pt x="369" y="367"/>
                </a:cubicBezTo>
                <a:cubicBezTo>
                  <a:pt x="400" y="383"/>
                  <a:pt x="400" y="383"/>
                  <a:pt x="400" y="383"/>
                </a:cubicBezTo>
                <a:cubicBezTo>
                  <a:pt x="405" y="386"/>
                  <a:pt x="411" y="387"/>
                  <a:pt x="416" y="387"/>
                </a:cubicBezTo>
                <a:cubicBezTo>
                  <a:pt x="420" y="387"/>
                  <a:pt x="423" y="386"/>
                  <a:pt x="427" y="385"/>
                </a:cubicBezTo>
                <a:cubicBezTo>
                  <a:pt x="436" y="382"/>
                  <a:pt x="443" y="376"/>
                  <a:pt x="447" y="368"/>
                </a:cubicBezTo>
                <a:cubicBezTo>
                  <a:pt x="450" y="361"/>
                  <a:pt x="451" y="354"/>
                  <a:pt x="450" y="347"/>
                </a:cubicBezTo>
                <a:cubicBezTo>
                  <a:pt x="456" y="350"/>
                  <a:pt x="456" y="350"/>
                  <a:pt x="456" y="350"/>
                </a:cubicBezTo>
                <a:cubicBezTo>
                  <a:pt x="473" y="359"/>
                  <a:pt x="494" y="352"/>
                  <a:pt x="503" y="335"/>
                </a:cubicBezTo>
                <a:cubicBezTo>
                  <a:pt x="506" y="328"/>
                  <a:pt x="507" y="321"/>
                  <a:pt x="506" y="314"/>
                </a:cubicBezTo>
                <a:cubicBezTo>
                  <a:pt x="509" y="316"/>
                  <a:pt x="509" y="316"/>
                  <a:pt x="509" y="316"/>
                </a:cubicBezTo>
                <a:cubicBezTo>
                  <a:pt x="517" y="320"/>
                  <a:pt x="527" y="320"/>
                  <a:pt x="535" y="317"/>
                </a:cubicBezTo>
                <a:cubicBezTo>
                  <a:pt x="544" y="315"/>
                  <a:pt x="551" y="308"/>
                  <a:pt x="555" y="300"/>
                </a:cubicBezTo>
                <a:cubicBezTo>
                  <a:pt x="559" y="294"/>
                  <a:pt x="560" y="286"/>
                  <a:pt x="559" y="279"/>
                </a:cubicBezTo>
                <a:cubicBezTo>
                  <a:pt x="566" y="282"/>
                  <a:pt x="574" y="282"/>
                  <a:pt x="582" y="280"/>
                </a:cubicBezTo>
                <a:cubicBezTo>
                  <a:pt x="591" y="277"/>
                  <a:pt x="598" y="271"/>
                  <a:pt x="602" y="263"/>
                </a:cubicBezTo>
                <a:cubicBezTo>
                  <a:pt x="606" y="254"/>
                  <a:pt x="607" y="245"/>
                  <a:pt x="604" y="236"/>
                </a:cubicBezTo>
                <a:cubicBezTo>
                  <a:pt x="603" y="233"/>
                  <a:pt x="602" y="231"/>
                  <a:pt x="600" y="228"/>
                </a:cubicBezTo>
                <a:cubicBezTo>
                  <a:pt x="609" y="225"/>
                  <a:pt x="609" y="225"/>
                  <a:pt x="609" y="225"/>
                </a:cubicBezTo>
                <a:lnTo>
                  <a:pt x="621" y="261"/>
                </a:lnTo>
                <a:close/>
                <a:moveTo>
                  <a:pt x="729" y="205"/>
                </a:moveTo>
                <a:cubicBezTo>
                  <a:pt x="633" y="236"/>
                  <a:pt x="633" y="236"/>
                  <a:pt x="633" y="236"/>
                </a:cubicBezTo>
                <a:cubicBezTo>
                  <a:pt x="575" y="62"/>
                  <a:pt x="575" y="62"/>
                  <a:pt x="575" y="62"/>
                </a:cubicBezTo>
                <a:cubicBezTo>
                  <a:pt x="575" y="61"/>
                  <a:pt x="575" y="60"/>
                  <a:pt x="575" y="59"/>
                </a:cubicBezTo>
                <a:cubicBezTo>
                  <a:pt x="575" y="58"/>
                  <a:pt x="574" y="57"/>
                  <a:pt x="574" y="56"/>
                </a:cubicBezTo>
                <a:cubicBezTo>
                  <a:pt x="669" y="25"/>
                  <a:pt x="669" y="25"/>
                  <a:pt x="669" y="25"/>
                </a:cubicBezTo>
                <a:lnTo>
                  <a:pt x="729" y="205"/>
                </a:lnTo>
                <a:close/>
                <a:moveTo>
                  <a:pt x="122" y="240"/>
                </a:moveTo>
                <a:cubicBezTo>
                  <a:pt x="25" y="208"/>
                  <a:pt x="25" y="208"/>
                  <a:pt x="25" y="208"/>
                </a:cubicBezTo>
                <a:cubicBezTo>
                  <a:pt x="86" y="25"/>
                  <a:pt x="86" y="25"/>
                  <a:pt x="86" y="25"/>
                </a:cubicBezTo>
                <a:cubicBezTo>
                  <a:pt x="183" y="57"/>
                  <a:pt x="183" y="57"/>
                  <a:pt x="183" y="57"/>
                </a:cubicBezTo>
                <a:cubicBezTo>
                  <a:pt x="130" y="217"/>
                  <a:pt x="130" y="217"/>
                  <a:pt x="130" y="217"/>
                </a:cubicBezTo>
                <a:cubicBezTo>
                  <a:pt x="129" y="217"/>
                  <a:pt x="129" y="217"/>
                  <a:pt x="129" y="217"/>
                </a:cubicBezTo>
                <a:cubicBezTo>
                  <a:pt x="129" y="218"/>
                  <a:pt x="129" y="218"/>
                  <a:pt x="129" y="218"/>
                </a:cubicBezTo>
                <a:lnTo>
                  <a:pt x="122" y="240"/>
                </a:lnTo>
                <a:close/>
                <a:moveTo>
                  <a:pt x="177" y="265"/>
                </a:moveTo>
                <a:cubicBezTo>
                  <a:pt x="174" y="263"/>
                  <a:pt x="171" y="260"/>
                  <a:pt x="170" y="256"/>
                </a:cubicBezTo>
                <a:cubicBezTo>
                  <a:pt x="169" y="255"/>
                  <a:pt x="169" y="253"/>
                  <a:pt x="169" y="252"/>
                </a:cubicBezTo>
                <a:cubicBezTo>
                  <a:pt x="169" y="251"/>
                  <a:pt x="169" y="250"/>
                  <a:pt x="169" y="249"/>
                </a:cubicBezTo>
                <a:cubicBezTo>
                  <a:pt x="169" y="248"/>
                  <a:pt x="169" y="248"/>
                  <a:pt x="169" y="248"/>
                </a:cubicBezTo>
                <a:cubicBezTo>
                  <a:pt x="170" y="247"/>
                  <a:pt x="170" y="246"/>
                  <a:pt x="171" y="244"/>
                </a:cubicBezTo>
                <a:cubicBezTo>
                  <a:pt x="179" y="227"/>
                  <a:pt x="179" y="227"/>
                  <a:pt x="179" y="227"/>
                </a:cubicBezTo>
                <a:cubicBezTo>
                  <a:pt x="180" y="226"/>
                  <a:pt x="181" y="225"/>
                  <a:pt x="181" y="224"/>
                </a:cubicBezTo>
                <a:cubicBezTo>
                  <a:pt x="182" y="224"/>
                  <a:pt x="182" y="223"/>
                  <a:pt x="182" y="223"/>
                </a:cubicBezTo>
                <a:cubicBezTo>
                  <a:pt x="183" y="222"/>
                  <a:pt x="184" y="222"/>
                  <a:pt x="184" y="221"/>
                </a:cubicBezTo>
                <a:cubicBezTo>
                  <a:pt x="185" y="221"/>
                  <a:pt x="185" y="221"/>
                  <a:pt x="185" y="221"/>
                </a:cubicBezTo>
                <a:cubicBezTo>
                  <a:pt x="186" y="220"/>
                  <a:pt x="187" y="220"/>
                  <a:pt x="188" y="219"/>
                </a:cubicBezTo>
                <a:cubicBezTo>
                  <a:pt x="189" y="219"/>
                  <a:pt x="189" y="219"/>
                  <a:pt x="189" y="219"/>
                </a:cubicBezTo>
                <a:cubicBezTo>
                  <a:pt x="190" y="219"/>
                  <a:pt x="191" y="219"/>
                  <a:pt x="192" y="219"/>
                </a:cubicBezTo>
                <a:cubicBezTo>
                  <a:pt x="193" y="219"/>
                  <a:pt x="193" y="219"/>
                  <a:pt x="193" y="219"/>
                </a:cubicBezTo>
                <a:cubicBezTo>
                  <a:pt x="194" y="219"/>
                  <a:pt x="195" y="219"/>
                  <a:pt x="196" y="219"/>
                </a:cubicBezTo>
                <a:cubicBezTo>
                  <a:pt x="196" y="219"/>
                  <a:pt x="196" y="219"/>
                  <a:pt x="197" y="219"/>
                </a:cubicBezTo>
                <a:cubicBezTo>
                  <a:pt x="198" y="219"/>
                  <a:pt x="199" y="220"/>
                  <a:pt x="200" y="220"/>
                </a:cubicBezTo>
                <a:cubicBezTo>
                  <a:pt x="203" y="222"/>
                  <a:pt x="206" y="225"/>
                  <a:pt x="207" y="229"/>
                </a:cubicBezTo>
                <a:cubicBezTo>
                  <a:pt x="209" y="233"/>
                  <a:pt x="208" y="237"/>
                  <a:pt x="207" y="241"/>
                </a:cubicBezTo>
                <a:cubicBezTo>
                  <a:pt x="198" y="258"/>
                  <a:pt x="198" y="258"/>
                  <a:pt x="198" y="258"/>
                </a:cubicBezTo>
                <a:cubicBezTo>
                  <a:pt x="198" y="258"/>
                  <a:pt x="198" y="258"/>
                  <a:pt x="198" y="258"/>
                </a:cubicBezTo>
                <a:cubicBezTo>
                  <a:pt x="197" y="259"/>
                  <a:pt x="197" y="260"/>
                  <a:pt x="196" y="261"/>
                </a:cubicBezTo>
                <a:cubicBezTo>
                  <a:pt x="195" y="261"/>
                  <a:pt x="195" y="262"/>
                  <a:pt x="195" y="262"/>
                </a:cubicBezTo>
                <a:cubicBezTo>
                  <a:pt x="194" y="262"/>
                  <a:pt x="194" y="263"/>
                  <a:pt x="193" y="263"/>
                </a:cubicBezTo>
                <a:cubicBezTo>
                  <a:pt x="189" y="267"/>
                  <a:pt x="183" y="267"/>
                  <a:pt x="177" y="265"/>
                </a:cubicBezTo>
                <a:close/>
                <a:moveTo>
                  <a:pt x="235" y="294"/>
                </a:moveTo>
                <a:cubicBezTo>
                  <a:pt x="230" y="291"/>
                  <a:pt x="227" y="286"/>
                  <a:pt x="227" y="281"/>
                </a:cubicBezTo>
                <a:cubicBezTo>
                  <a:pt x="227" y="280"/>
                  <a:pt x="227" y="279"/>
                  <a:pt x="227" y="278"/>
                </a:cubicBezTo>
                <a:cubicBezTo>
                  <a:pt x="227" y="278"/>
                  <a:pt x="227" y="277"/>
                  <a:pt x="227" y="277"/>
                </a:cubicBezTo>
                <a:cubicBezTo>
                  <a:pt x="228" y="276"/>
                  <a:pt x="228" y="275"/>
                  <a:pt x="229" y="274"/>
                </a:cubicBezTo>
                <a:cubicBezTo>
                  <a:pt x="249" y="232"/>
                  <a:pt x="249" y="232"/>
                  <a:pt x="249" y="232"/>
                </a:cubicBezTo>
                <a:cubicBezTo>
                  <a:pt x="250" y="231"/>
                  <a:pt x="251" y="230"/>
                  <a:pt x="251" y="229"/>
                </a:cubicBezTo>
                <a:cubicBezTo>
                  <a:pt x="252" y="229"/>
                  <a:pt x="252" y="229"/>
                  <a:pt x="252" y="228"/>
                </a:cubicBezTo>
                <a:cubicBezTo>
                  <a:pt x="253" y="228"/>
                  <a:pt x="254" y="227"/>
                  <a:pt x="254" y="226"/>
                </a:cubicBezTo>
                <a:cubicBezTo>
                  <a:pt x="255" y="226"/>
                  <a:pt x="255" y="226"/>
                  <a:pt x="255" y="226"/>
                </a:cubicBezTo>
                <a:cubicBezTo>
                  <a:pt x="256" y="225"/>
                  <a:pt x="257" y="225"/>
                  <a:pt x="258" y="224"/>
                </a:cubicBezTo>
                <a:cubicBezTo>
                  <a:pt x="259" y="224"/>
                  <a:pt x="259" y="224"/>
                  <a:pt x="259" y="224"/>
                </a:cubicBezTo>
                <a:cubicBezTo>
                  <a:pt x="260" y="224"/>
                  <a:pt x="261" y="224"/>
                  <a:pt x="262" y="224"/>
                </a:cubicBezTo>
                <a:cubicBezTo>
                  <a:pt x="263" y="224"/>
                  <a:pt x="263" y="224"/>
                  <a:pt x="263" y="224"/>
                </a:cubicBezTo>
                <a:cubicBezTo>
                  <a:pt x="264" y="224"/>
                  <a:pt x="265" y="224"/>
                  <a:pt x="266" y="224"/>
                </a:cubicBezTo>
                <a:cubicBezTo>
                  <a:pt x="266" y="224"/>
                  <a:pt x="266" y="224"/>
                  <a:pt x="267" y="224"/>
                </a:cubicBezTo>
                <a:cubicBezTo>
                  <a:pt x="268" y="225"/>
                  <a:pt x="269" y="225"/>
                  <a:pt x="270" y="225"/>
                </a:cubicBezTo>
                <a:cubicBezTo>
                  <a:pt x="273" y="227"/>
                  <a:pt x="276" y="230"/>
                  <a:pt x="277" y="234"/>
                </a:cubicBezTo>
                <a:cubicBezTo>
                  <a:pt x="279" y="238"/>
                  <a:pt x="278" y="242"/>
                  <a:pt x="276" y="246"/>
                </a:cubicBezTo>
                <a:cubicBezTo>
                  <a:pt x="256" y="287"/>
                  <a:pt x="256" y="287"/>
                  <a:pt x="256" y="287"/>
                </a:cubicBezTo>
                <a:cubicBezTo>
                  <a:pt x="255" y="288"/>
                  <a:pt x="255" y="289"/>
                  <a:pt x="254" y="290"/>
                </a:cubicBezTo>
                <a:cubicBezTo>
                  <a:pt x="253" y="290"/>
                  <a:pt x="253" y="291"/>
                  <a:pt x="253" y="291"/>
                </a:cubicBezTo>
                <a:cubicBezTo>
                  <a:pt x="252" y="292"/>
                  <a:pt x="252" y="292"/>
                  <a:pt x="251" y="292"/>
                </a:cubicBezTo>
                <a:cubicBezTo>
                  <a:pt x="247" y="296"/>
                  <a:pt x="241" y="297"/>
                  <a:pt x="235" y="294"/>
                </a:cubicBezTo>
                <a:close/>
                <a:moveTo>
                  <a:pt x="298" y="323"/>
                </a:moveTo>
                <a:cubicBezTo>
                  <a:pt x="296" y="323"/>
                  <a:pt x="293" y="323"/>
                  <a:pt x="291" y="322"/>
                </a:cubicBezTo>
                <a:cubicBezTo>
                  <a:pt x="288" y="320"/>
                  <a:pt x="285" y="317"/>
                  <a:pt x="284" y="313"/>
                </a:cubicBezTo>
                <a:cubicBezTo>
                  <a:pt x="283" y="312"/>
                  <a:pt x="283" y="310"/>
                  <a:pt x="283" y="309"/>
                </a:cubicBezTo>
                <a:cubicBezTo>
                  <a:pt x="283" y="308"/>
                  <a:pt x="283" y="307"/>
                  <a:pt x="283" y="306"/>
                </a:cubicBezTo>
                <a:cubicBezTo>
                  <a:pt x="283" y="305"/>
                  <a:pt x="283" y="305"/>
                  <a:pt x="283" y="305"/>
                </a:cubicBezTo>
                <a:cubicBezTo>
                  <a:pt x="283" y="304"/>
                  <a:pt x="284" y="303"/>
                  <a:pt x="284" y="301"/>
                </a:cubicBezTo>
                <a:cubicBezTo>
                  <a:pt x="310" y="250"/>
                  <a:pt x="310" y="250"/>
                  <a:pt x="310" y="250"/>
                </a:cubicBezTo>
                <a:cubicBezTo>
                  <a:pt x="311" y="249"/>
                  <a:pt x="311" y="248"/>
                  <a:pt x="312" y="247"/>
                </a:cubicBezTo>
                <a:cubicBezTo>
                  <a:pt x="312" y="247"/>
                  <a:pt x="313" y="247"/>
                  <a:pt x="313" y="246"/>
                </a:cubicBezTo>
                <a:cubicBezTo>
                  <a:pt x="314" y="246"/>
                  <a:pt x="314" y="245"/>
                  <a:pt x="315" y="245"/>
                </a:cubicBezTo>
                <a:cubicBezTo>
                  <a:pt x="315" y="244"/>
                  <a:pt x="316" y="244"/>
                  <a:pt x="316" y="244"/>
                </a:cubicBezTo>
                <a:cubicBezTo>
                  <a:pt x="317" y="243"/>
                  <a:pt x="318" y="243"/>
                  <a:pt x="319" y="243"/>
                </a:cubicBezTo>
                <a:cubicBezTo>
                  <a:pt x="319" y="243"/>
                  <a:pt x="320" y="243"/>
                  <a:pt x="320" y="242"/>
                </a:cubicBezTo>
                <a:cubicBezTo>
                  <a:pt x="321" y="242"/>
                  <a:pt x="322" y="242"/>
                  <a:pt x="323" y="242"/>
                </a:cubicBezTo>
                <a:cubicBezTo>
                  <a:pt x="323" y="242"/>
                  <a:pt x="324" y="242"/>
                  <a:pt x="324" y="242"/>
                </a:cubicBezTo>
                <a:cubicBezTo>
                  <a:pt x="325" y="242"/>
                  <a:pt x="325" y="242"/>
                  <a:pt x="326" y="242"/>
                </a:cubicBezTo>
                <a:cubicBezTo>
                  <a:pt x="327" y="242"/>
                  <a:pt x="327" y="242"/>
                  <a:pt x="327" y="242"/>
                </a:cubicBezTo>
                <a:cubicBezTo>
                  <a:pt x="328" y="243"/>
                  <a:pt x="329" y="243"/>
                  <a:pt x="330" y="244"/>
                </a:cubicBezTo>
                <a:cubicBezTo>
                  <a:pt x="338" y="247"/>
                  <a:pt x="341" y="256"/>
                  <a:pt x="337" y="264"/>
                </a:cubicBezTo>
                <a:cubicBezTo>
                  <a:pt x="312" y="315"/>
                  <a:pt x="312" y="315"/>
                  <a:pt x="312" y="315"/>
                </a:cubicBezTo>
                <a:cubicBezTo>
                  <a:pt x="311" y="316"/>
                  <a:pt x="310" y="317"/>
                  <a:pt x="309" y="318"/>
                </a:cubicBezTo>
                <a:cubicBezTo>
                  <a:pt x="309" y="319"/>
                  <a:pt x="308" y="319"/>
                  <a:pt x="307" y="320"/>
                </a:cubicBezTo>
                <a:cubicBezTo>
                  <a:pt x="305" y="322"/>
                  <a:pt x="302" y="323"/>
                  <a:pt x="298" y="323"/>
                </a:cubicBezTo>
                <a:cubicBezTo>
                  <a:pt x="298" y="323"/>
                  <a:pt x="298" y="323"/>
                  <a:pt x="298" y="323"/>
                </a:cubicBezTo>
                <a:close/>
                <a:moveTo>
                  <a:pt x="347" y="350"/>
                </a:moveTo>
                <a:cubicBezTo>
                  <a:pt x="342" y="347"/>
                  <a:pt x="339" y="342"/>
                  <a:pt x="339" y="337"/>
                </a:cubicBezTo>
                <a:cubicBezTo>
                  <a:pt x="339" y="336"/>
                  <a:pt x="339" y="335"/>
                  <a:pt x="339" y="334"/>
                </a:cubicBezTo>
                <a:cubicBezTo>
                  <a:pt x="339" y="333"/>
                  <a:pt x="339" y="333"/>
                  <a:pt x="339" y="333"/>
                </a:cubicBezTo>
                <a:cubicBezTo>
                  <a:pt x="339" y="332"/>
                  <a:pt x="340" y="330"/>
                  <a:pt x="340" y="329"/>
                </a:cubicBezTo>
                <a:cubicBezTo>
                  <a:pt x="349" y="312"/>
                  <a:pt x="349" y="312"/>
                  <a:pt x="349" y="312"/>
                </a:cubicBezTo>
                <a:cubicBezTo>
                  <a:pt x="350" y="311"/>
                  <a:pt x="350" y="310"/>
                  <a:pt x="351" y="309"/>
                </a:cubicBezTo>
                <a:cubicBezTo>
                  <a:pt x="351" y="308"/>
                  <a:pt x="352" y="308"/>
                  <a:pt x="352" y="308"/>
                </a:cubicBezTo>
                <a:cubicBezTo>
                  <a:pt x="353" y="307"/>
                  <a:pt x="353" y="307"/>
                  <a:pt x="354" y="306"/>
                </a:cubicBezTo>
                <a:cubicBezTo>
                  <a:pt x="354" y="306"/>
                  <a:pt x="355" y="306"/>
                  <a:pt x="355" y="306"/>
                </a:cubicBezTo>
                <a:cubicBezTo>
                  <a:pt x="356" y="305"/>
                  <a:pt x="357" y="305"/>
                  <a:pt x="358" y="304"/>
                </a:cubicBezTo>
                <a:cubicBezTo>
                  <a:pt x="358" y="304"/>
                  <a:pt x="359" y="304"/>
                  <a:pt x="359" y="304"/>
                </a:cubicBezTo>
                <a:cubicBezTo>
                  <a:pt x="360" y="304"/>
                  <a:pt x="361" y="304"/>
                  <a:pt x="362" y="304"/>
                </a:cubicBezTo>
                <a:cubicBezTo>
                  <a:pt x="362" y="304"/>
                  <a:pt x="363" y="304"/>
                  <a:pt x="363" y="304"/>
                </a:cubicBezTo>
                <a:cubicBezTo>
                  <a:pt x="364" y="304"/>
                  <a:pt x="364" y="304"/>
                  <a:pt x="365" y="304"/>
                </a:cubicBezTo>
                <a:cubicBezTo>
                  <a:pt x="366" y="304"/>
                  <a:pt x="366" y="304"/>
                  <a:pt x="366" y="304"/>
                </a:cubicBezTo>
                <a:cubicBezTo>
                  <a:pt x="367" y="304"/>
                  <a:pt x="368" y="305"/>
                  <a:pt x="369" y="305"/>
                </a:cubicBezTo>
                <a:cubicBezTo>
                  <a:pt x="377" y="309"/>
                  <a:pt x="380" y="318"/>
                  <a:pt x="376" y="325"/>
                </a:cubicBezTo>
                <a:cubicBezTo>
                  <a:pt x="367" y="343"/>
                  <a:pt x="367" y="343"/>
                  <a:pt x="367" y="343"/>
                </a:cubicBezTo>
                <a:cubicBezTo>
                  <a:pt x="367" y="343"/>
                  <a:pt x="367" y="343"/>
                  <a:pt x="367" y="343"/>
                </a:cubicBezTo>
                <a:cubicBezTo>
                  <a:pt x="367" y="344"/>
                  <a:pt x="366" y="345"/>
                  <a:pt x="366" y="346"/>
                </a:cubicBezTo>
                <a:cubicBezTo>
                  <a:pt x="365" y="346"/>
                  <a:pt x="365" y="347"/>
                  <a:pt x="364" y="347"/>
                </a:cubicBezTo>
                <a:cubicBezTo>
                  <a:pt x="364" y="347"/>
                  <a:pt x="364" y="348"/>
                  <a:pt x="363" y="348"/>
                </a:cubicBezTo>
                <a:cubicBezTo>
                  <a:pt x="359" y="351"/>
                  <a:pt x="352" y="352"/>
                  <a:pt x="347" y="350"/>
                </a:cubicBezTo>
                <a:close/>
                <a:moveTo>
                  <a:pt x="585" y="254"/>
                </a:moveTo>
                <a:cubicBezTo>
                  <a:pt x="583" y="257"/>
                  <a:pt x="580" y="260"/>
                  <a:pt x="576" y="261"/>
                </a:cubicBezTo>
                <a:cubicBezTo>
                  <a:pt x="572" y="263"/>
                  <a:pt x="568" y="262"/>
                  <a:pt x="565" y="261"/>
                </a:cubicBezTo>
                <a:cubicBezTo>
                  <a:pt x="525" y="241"/>
                  <a:pt x="525" y="241"/>
                  <a:pt x="525" y="241"/>
                </a:cubicBezTo>
                <a:cubicBezTo>
                  <a:pt x="524" y="240"/>
                  <a:pt x="523" y="240"/>
                  <a:pt x="522" y="239"/>
                </a:cubicBezTo>
                <a:cubicBezTo>
                  <a:pt x="521" y="238"/>
                  <a:pt x="519" y="237"/>
                  <a:pt x="517" y="236"/>
                </a:cubicBezTo>
                <a:cubicBezTo>
                  <a:pt x="516" y="236"/>
                  <a:pt x="515" y="236"/>
                  <a:pt x="514" y="235"/>
                </a:cubicBezTo>
                <a:cubicBezTo>
                  <a:pt x="492" y="224"/>
                  <a:pt x="492" y="224"/>
                  <a:pt x="492" y="224"/>
                </a:cubicBezTo>
                <a:cubicBezTo>
                  <a:pt x="490" y="223"/>
                  <a:pt x="487" y="223"/>
                  <a:pt x="484" y="224"/>
                </a:cubicBezTo>
                <a:cubicBezTo>
                  <a:pt x="481" y="225"/>
                  <a:pt x="479" y="227"/>
                  <a:pt x="479" y="230"/>
                </a:cubicBezTo>
                <a:cubicBezTo>
                  <a:pt x="478" y="231"/>
                  <a:pt x="478" y="233"/>
                  <a:pt x="477" y="234"/>
                </a:cubicBezTo>
                <a:cubicBezTo>
                  <a:pt x="475" y="239"/>
                  <a:pt x="477" y="244"/>
                  <a:pt x="482" y="246"/>
                </a:cubicBezTo>
                <a:cubicBezTo>
                  <a:pt x="531" y="271"/>
                  <a:pt x="531" y="271"/>
                  <a:pt x="531" y="271"/>
                </a:cubicBezTo>
                <a:cubicBezTo>
                  <a:pt x="535" y="273"/>
                  <a:pt x="538" y="276"/>
                  <a:pt x="539" y="280"/>
                </a:cubicBezTo>
                <a:cubicBezTo>
                  <a:pt x="540" y="284"/>
                  <a:pt x="540" y="288"/>
                  <a:pt x="538" y="291"/>
                </a:cubicBezTo>
                <a:cubicBezTo>
                  <a:pt x="536" y="295"/>
                  <a:pt x="533" y="298"/>
                  <a:pt x="529" y="299"/>
                </a:cubicBezTo>
                <a:cubicBezTo>
                  <a:pt x="525" y="300"/>
                  <a:pt x="521" y="300"/>
                  <a:pt x="518" y="298"/>
                </a:cubicBezTo>
                <a:cubicBezTo>
                  <a:pt x="468" y="274"/>
                  <a:pt x="468" y="274"/>
                  <a:pt x="468" y="274"/>
                </a:cubicBezTo>
                <a:cubicBezTo>
                  <a:pt x="464" y="271"/>
                  <a:pt x="458" y="273"/>
                  <a:pt x="455" y="278"/>
                </a:cubicBezTo>
                <a:cubicBezTo>
                  <a:pt x="453" y="282"/>
                  <a:pt x="453" y="282"/>
                  <a:pt x="453" y="282"/>
                </a:cubicBezTo>
                <a:cubicBezTo>
                  <a:pt x="452" y="285"/>
                  <a:pt x="452" y="287"/>
                  <a:pt x="453" y="290"/>
                </a:cubicBezTo>
                <a:cubicBezTo>
                  <a:pt x="454" y="292"/>
                  <a:pt x="455" y="294"/>
                  <a:pt x="458" y="295"/>
                </a:cubicBezTo>
                <a:cubicBezTo>
                  <a:pt x="479" y="306"/>
                  <a:pt x="479" y="306"/>
                  <a:pt x="479" y="306"/>
                </a:cubicBezTo>
                <a:cubicBezTo>
                  <a:pt x="486" y="310"/>
                  <a:pt x="489" y="319"/>
                  <a:pt x="485" y="326"/>
                </a:cubicBezTo>
                <a:cubicBezTo>
                  <a:pt x="482" y="334"/>
                  <a:pt x="472" y="337"/>
                  <a:pt x="465" y="333"/>
                </a:cubicBezTo>
                <a:cubicBezTo>
                  <a:pt x="444" y="322"/>
                  <a:pt x="444" y="322"/>
                  <a:pt x="444" y="322"/>
                </a:cubicBezTo>
                <a:cubicBezTo>
                  <a:pt x="439" y="320"/>
                  <a:pt x="434" y="322"/>
                  <a:pt x="431" y="326"/>
                </a:cubicBezTo>
                <a:cubicBezTo>
                  <a:pt x="430" y="328"/>
                  <a:pt x="429" y="330"/>
                  <a:pt x="428" y="331"/>
                </a:cubicBezTo>
                <a:cubicBezTo>
                  <a:pt x="425" y="335"/>
                  <a:pt x="425" y="340"/>
                  <a:pt x="428" y="343"/>
                </a:cubicBezTo>
                <a:cubicBezTo>
                  <a:pt x="431" y="348"/>
                  <a:pt x="432" y="354"/>
                  <a:pt x="429" y="359"/>
                </a:cubicBezTo>
                <a:cubicBezTo>
                  <a:pt x="428" y="363"/>
                  <a:pt x="425" y="366"/>
                  <a:pt x="421" y="367"/>
                </a:cubicBezTo>
                <a:cubicBezTo>
                  <a:pt x="417" y="368"/>
                  <a:pt x="413" y="368"/>
                  <a:pt x="409" y="366"/>
                </a:cubicBezTo>
                <a:cubicBezTo>
                  <a:pt x="384" y="353"/>
                  <a:pt x="384" y="353"/>
                  <a:pt x="384" y="353"/>
                </a:cubicBezTo>
                <a:cubicBezTo>
                  <a:pt x="384" y="353"/>
                  <a:pt x="385" y="352"/>
                  <a:pt x="385" y="352"/>
                </a:cubicBezTo>
                <a:cubicBezTo>
                  <a:pt x="394" y="334"/>
                  <a:pt x="394" y="334"/>
                  <a:pt x="394" y="334"/>
                </a:cubicBezTo>
                <a:cubicBezTo>
                  <a:pt x="402" y="317"/>
                  <a:pt x="395" y="296"/>
                  <a:pt x="378" y="288"/>
                </a:cubicBezTo>
                <a:cubicBezTo>
                  <a:pt x="377" y="287"/>
                  <a:pt x="376" y="287"/>
                  <a:pt x="374" y="286"/>
                </a:cubicBezTo>
                <a:cubicBezTo>
                  <a:pt x="374" y="286"/>
                  <a:pt x="373" y="286"/>
                  <a:pt x="372" y="286"/>
                </a:cubicBezTo>
                <a:cubicBezTo>
                  <a:pt x="372" y="285"/>
                  <a:pt x="371" y="285"/>
                  <a:pt x="370" y="285"/>
                </a:cubicBezTo>
                <a:cubicBezTo>
                  <a:pt x="370" y="285"/>
                  <a:pt x="369" y="285"/>
                  <a:pt x="368" y="285"/>
                </a:cubicBezTo>
                <a:cubicBezTo>
                  <a:pt x="368" y="285"/>
                  <a:pt x="367" y="284"/>
                  <a:pt x="366" y="284"/>
                </a:cubicBezTo>
                <a:cubicBezTo>
                  <a:pt x="366" y="284"/>
                  <a:pt x="365" y="284"/>
                  <a:pt x="365" y="284"/>
                </a:cubicBezTo>
                <a:cubicBezTo>
                  <a:pt x="364" y="284"/>
                  <a:pt x="363" y="284"/>
                  <a:pt x="363" y="284"/>
                </a:cubicBezTo>
                <a:cubicBezTo>
                  <a:pt x="363" y="284"/>
                  <a:pt x="362" y="284"/>
                  <a:pt x="362" y="284"/>
                </a:cubicBezTo>
                <a:cubicBezTo>
                  <a:pt x="361" y="284"/>
                  <a:pt x="360" y="284"/>
                  <a:pt x="358" y="284"/>
                </a:cubicBezTo>
                <a:cubicBezTo>
                  <a:pt x="357" y="284"/>
                  <a:pt x="357" y="285"/>
                  <a:pt x="356" y="285"/>
                </a:cubicBezTo>
                <a:cubicBezTo>
                  <a:pt x="355" y="285"/>
                  <a:pt x="355" y="285"/>
                  <a:pt x="354" y="285"/>
                </a:cubicBezTo>
                <a:cubicBezTo>
                  <a:pt x="353" y="285"/>
                  <a:pt x="352" y="286"/>
                  <a:pt x="351" y="286"/>
                </a:cubicBezTo>
                <a:cubicBezTo>
                  <a:pt x="351" y="286"/>
                  <a:pt x="350" y="286"/>
                  <a:pt x="350" y="286"/>
                </a:cubicBezTo>
                <a:cubicBezTo>
                  <a:pt x="349" y="287"/>
                  <a:pt x="348" y="287"/>
                  <a:pt x="347" y="288"/>
                </a:cubicBezTo>
                <a:cubicBezTo>
                  <a:pt x="347" y="288"/>
                  <a:pt x="347" y="288"/>
                  <a:pt x="347" y="288"/>
                </a:cubicBezTo>
                <a:cubicBezTo>
                  <a:pt x="355" y="273"/>
                  <a:pt x="355" y="273"/>
                  <a:pt x="355" y="273"/>
                </a:cubicBezTo>
                <a:cubicBezTo>
                  <a:pt x="363" y="256"/>
                  <a:pt x="356" y="235"/>
                  <a:pt x="339" y="226"/>
                </a:cubicBezTo>
                <a:cubicBezTo>
                  <a:pt x="338" y="225"/>
                  <a:pt x="336" y="225"/>
                  <a:pt x="334" y="224"/>
                </a:cubicBezTo>
                <a:cubicBezTo>
                  <a:pt x="334" y="224"/>
                  <a:pt x="333" y="224"/>
                  <a:pt x="333" y="224"/>
                </a:cubicBezTo>
                <a:cubicBezTo>
                  <a:pt x="331" y="223"/>
                  <a:pt x="330" y="223"/>
                  <a:pt x="328" y="223"/>
                </a:cubicBezTo>
                <a:cubicBezTo>
                  <a:pt x="328" y="223"/>
                  <a:pt x="328" y="223"/>
                  <a:pt x="328" y="223"/>
                </a:cubicBezTo>
                <a:cubicBezTo>
                  <a:pt x="326" y="223"/>
                  <a:pt x="325" y="223"/>
                  <a:pt x="324" y="223"/>
                </a:cubicBezTo>
                <a:cubicBezTo>
                  <a:pt x="323" y="223"/>
                  <a:pt x="323" y="223"/>
                  <a:pt x="323" y="223"/>
                </a:cubicBezTo>
                <a:cubicBezTo>
                  <a:pt x="322" y="223"/>
                  <a:pt x="322" y="223"/>
                  <a:pt x="321" y="223"/>
                </a:cubicBezTo>
                <a:cubicBezTo>
                  <a:pt x="320" y="223"/>
                  <a:pt x="318" y="223"/>
                  <a:pt x="317" y="223"/>
                </a:cubicBezTo>
                <a:cubicBezTo>
                  <a:pt x="317" y="223"/>
                  <a:pt x="316" y="223"/>
                  <a:pt x="316" y="223"/>
                </a:cubicBezTo>
                <a:cubicBezTo>
                  <a:pt x="314" y="224"/>
                  <a:pt x="313" y="224"/>
                  <a:pt x="312" y="225"/>
                </a:cubicBezTo>
                <a:cubicBezTo>
                  <a:pt x="311" y="225"/>
                  <a:pt x="311" y="225"/>
                  <a:pt x="311" y="225"/>
                </a:cubicBezTo>
                <a:cubicBezTo>
                  <a:pt x="306" y="227"/>
                  <a:pt x="301" y="230"/>
                  <a:pt x="298" y="234"/>
                </a:cubicBezTo>
                <a:cubicBezTo>
                  <a:pt x="297" y="234"/>
                  <a:pt x="297" y="235"/>
                  <a:pt x="297" y="235"/>
                </a:cubicBezTo>
                <a:cubicBezTo>
                  <a:pt x="297" y="235"/>
                  <a:pt x="297" y="235"/>
                  <a:pt x="297" y="235"/>
                </a:cubicBezTo>
                <a:cubicBezTo>
                  <a:pt x="297" y="232"/>
                  <a:pt x="296" y="230"/>
                  <a:pt x="296" y="228"/>
                </a:cubicBezTo>
                <a:cubicBezTo>
                  <a:pt x="293" y="219"/>
                  <a:pt x="287" y="212"/>
                  <a:pt x="278" y="208"/>
                </a:cubicBezTo>
                <a:cubicBezTo>
                  <a:pt x="277" y="207"/>
                  <a:pt x="275" y="206"/>
                  <a:pt x="273" y="206"/>
                </a:cubicBezTo>
                <a:cubicBezTo>
                  <a:pt x="272" y="206"/>
                  <a:pt x="272" y="206"/>
                  <a:pt x="272" y="205"/>
                </a:cubicBezTo>
                <a:cubicBezTo>
                  <a:pt x="270" y="205"/>
                  <a:pt x="268" y="205"/>
                  <a:pt x="266" y="205"/>
                </a:cubicBezTo>
                <a:cubicBezTo>
                  <a:pt x="266" y="204"/>
                  <a:pt x="265" y="204"/>
                  <a:pt x="265" y="204"/>
                </a:cubicBezTo>
                <a:cubicBezTo>
                  <a:pt x="264" y="204"/>
                  <a:pt x="263" y="204"/>
                  <a:pt x="263" y="204"/>
                </a:cubicBezTo>
                <a:cubicBezTo>
                  <a:pt x="262" y="204"/>
                  <a:pt x="261" y="204"/>
                  <a:pt x="260" y="205"/>
                </a:cubicBezTo>
                <a:cubicBezTo>
                  <a:pt x="259" y="205"/>
                  <a:pt x="259" y="205"/>
                  <a:pt x="258" y="205"/>
                </a:cubicBezTo>
                <a:cubicBezTo>
                  <a:pt x="256" y="205"/>
                  <a:pt x="254" y="205"/>
                  <a:pt x="252" y="206"/>
                </a:cubicBezTo>
                <a:cubicBezTo>
                  <a:pt x="252" y="206"/>
                  <a:pt x="252" y="206"/>
                  <a:pt x="252" y="206"/>
                </a:cubicBezTo>
                <a:cubicBezTo>
                  <a:pt x="252" y="206"/>
                  <a:pt x="252" y="206"/>
                  <a:pt x="251" y="206"/>
                </a:cubicBezTo>
                <a:cubicBezTo>
                  <a:pt x="250" y="207"/>
                  <a:pt x="248" y="208"/>
                  <a:pt x="246" y="209"/>
                </a:cubicBezTo>
                <a:cubicBezTo>
                  <a:pt x="246" y="209"/>
                  <a:pt x="246" y="209"/>
                  <a:pt x="245" y="209"/>
                </a:cubicBezTo>
                <a:cubicBezTo>
                  <a:pt x="244" y="210"/>
                  <a:pt x="242" y="211"/>
                  <a:pt x="240" y="213"/>
                </a:cubicBezTo>
                <a:cubicBezTo>
                  <a:pt x="240" y="213"/>
                  <a:pt x="240" y="213"/>
                  <a:pt x="240" y="213"/>
                </a:cubicBezTo>
                <a:cubicBezTo>
                  <a:pt x="238" y="214"/>
                  <a:pt x="237" y="216"/>
                  <a:pt x="236" y="217"/>
                </a:cubicBezTo>
                <a:cubicBezTo>
                  <a:pt x="236" y="217"/>
                  <a:pt x="236" y="218"/>
                  <a:pt x="235" y="218"/>
                </a:cubicBezTo>
                <a:cubicBezTo>
                  <a:pt x="234" y="220"/>
                  <a:pt x="233" y="222"/>
                  <a:pt x="232" y="223"/>
                </a:cubicBezTo>
                <a:cubicBezTo>
                  <a:pt x="228" y="232"/>
                  <a:pt x="228" y="232"/>
                  <a:pt x="228" y="232"/>
                </a:cubicBezTo>
                <a:cubicBezTo>
                  <a:pt x="227" y="232"/>
                  <a:pt x="227" y="231"/>
                  <a:pt x="227" y="230"/>
                </a:cubicBezTo>
                <a:cubicBezTo>
                  <a:pt x="227" y="230"/>
                  <a:pt x="227" y="229"/>
                  <a:pt x="227" y="229"/>
                </a:cubicBezTo>
                <a:cubicBezTo>
                  <a:pt x="227" y="227"/>
                  <a:pt x="226" y="225"/>
                  <a:pt x="226" y="223"/>
                </a:cubicBezTo>
                <a:cubicBezTo>
                  <a:pt x="223" y="214"/>
                  <a:pt x="217" y="207"/>
                  <a:pt x="208" y="203"/>
                </a:cubicBezTo>
                <a:cubicBezTo>
                  <a:pt x="207" y="202"/>
                  <a:pt x="205" y="201"/>
                  <a:pt x="203" y="201"/>
                </a:cubicBezTo>
                <a:cubicBezTo>
                  <a:pt x="202" y="201"/>
                  <a:pt x="202" y="200"/>
                  <a:pt x="202" y="200"/>
                </a:cubicBezTo>
                <a:cubicBezTo>
                  <a:pt x="200" y="200"/>
                  <a:pt x="198" y="199"/>
                  <a:pt x="196" y="199"/>
                </a:cubicBezTo>
                <a:cubicBezTo>
                  <a:pt x="196" y="199"/>
                  <a:pt x="195" y="199"/>
                  <a:pt x="195" y="199"/>
                </a:cubicBezTo>
                <a:cubicBezTo>
                  <a:pt x="194" y="199"/>
                  <a:pt x="193" y="199"/>
                  <a:pt x="193" y="199"/>
                </a:cubicBezTo>
                <a:cubicBezTo>
                  <a:pt x="192" y="199"/>
                  <a:pt x="191" y="199"/>
                  <a:pt x="190" y="199"/>
                </a:cubicBezTo>
                <a:cubicBezTo>
                  <a:pt x="189" y="199"/>
                  <a:pt x="189" y="199"/>
                  <a:pt x="188" y="199"/>
                </a:cubicBezTo>
                <a:cubicBezTo>
                  <a:pt x="186" y="200"/>
                  <a:pt x="184" y="200"/>
                  <a:pt x="182" y="201"/>
                </a:cubicBezTo>
                <a:cubicBezTo>
                  <a:pt x="182" y="201"/>
                  <a:pt x="182" y="201"/>
                  <a:pt x="182" y="201"/>
                </a:cubicBezTo>
                <a:cubicBezTo>
                  <a:pt x="182" y="201"/>
                  <a:pt x="182" y="201"/>
                  <a:pt x="181" y="201"/>
                </a:cubicBezTo>
                <a:cubicBezTo>
                  <a:pt x="180" y="202"/>
                  <a:pt x="178" y="203"/>
                  <a:pt x="176" y="203"/>
                </a:cubicBezTo>
                <a:cubicBezTo>
                  <a:pt x="176" y="204"/>
                  <a:pt x="176" y="204"/>
                  <a:pt x="176" y="204"/>
                </a:cubicBezTo>
                <a:cubicBezTo>
                  <a:pt x="174" y="205"/>
                  <a:pt x="172" y="206"/>
                  <a:pt x="170" y="207"/>
                </a:cubicBezTo>
                <a:cubicBezTo>
                  <a:pt x="170" y="208"/>
                  <a:pt x="170" y="208"/>
                  <a:pt x="170" y="208"/>
                </a:cubicBezTo>
                <a:cubicBezTo>
                  <a:pt x="168" y="209"/>
                  <a:pt x="167" y="210"/>
                  <a:pt x="166" y="212"/>
                </a:cubicBezTo>
                <a:cubicBezTo>
                  <a:pt x="166" y="212"/>
                  <a:pt x="166" y="213"/>
                  <a:pt x="165" y="213"/>
                </a:cubicBezTo>
                <a:cubicBezTo>
                  <a:pt x="164" y="215"/>
                  <a:pt x="163" y="216"/>
                  <a:pt x="162" y="218"/>
                </a:cubicBezTo>
                <a:cubicBezTo>
                  <a:pt x="154" y="234"/>
                  <a:pt x="154" y="234"/>
                  <a:pt x="154" y="234"/>
                </a:cubicBezTo>
                <a:cubicBezTo>
                  <a:pt x="152" y="230"/>
                  <a:pt x="151" y="225"/>
                  <a:pt x="149" y="219"/>
                </a:cubicBezTo>
                <a:cubicBezTo>
                  <a:pt x="198" y="74"/>
                  <a:pt x="198" y="74"/>
                  <a:pt x="198" y="74"/>
                </a:cubicBezTo>
                <a:cubicBezTo>
                  <a:pt x="199" y="76"/>
                  <a:pt x="199" y="76"/>
                  <a:pt x="199" y="76"/>
                </a:cubicBezTo>
                <a:cubicBezTo>
                  <a:pt x="300" y="43"/>
                  <a:pt x="300" y="43"/>
                  <a:pt x="300" y="43"/>
                </a:cubicBezTo>
                <a:cubicBezTo>
                  <a:pt x="329" y="45"/>
                  <a:pt x="329" y="45"/>
                  <a:pt x="329" y="45"/>
                </a:cubicBezTo>
                <a:cubicBezTo>
                  <a:pt x="330" y="45"/>
                  <a:pt x="331" y="45"/>
                  <a:pt x="332" y="45"/>
                </a:cubicBezTo>
                <a:cubicBezTo>
                  <a:pt x="362" y="48"/>
                  <a:pt x="362" y="48"/>
                  <a:pt x="362" y="48"/>
                </a:cubicBezTo>
                <a:cubicBezTo>
                  <a:pt x="386" y="51"/>
                  <a:pt x="386" y="51"/>
                  <a:pt x="386" y="51"/>
                </a:cubicBezTo>
                <a:cubicBezTo>
                  <a:pt x="388" y="58"/>
                  <a:pt x="388" y="58"/>
                  <a:pt x="388" y="58"/>
                </a:cubicBezTo>
                <a:cubicBezTo>
                  <a:pt x="376" y="55"/>
                  <a:pt x="376" y="55"/>
                  <a:pt x="376" y="55"/>
                </a:cubicBezTo>
                <a:cubicBezTo>
                  <a:pt x="376" y="55"/>
                  <a:pt x="376" y="55"/>
                  <a:pt x="375" y="55"/>
                </a:cubicBezTo>
                <a:cubicBezTo>
                  <a:pt x="375" y="55"/>
                  <a:pt x="374" y="55"/>
                  <a:pt x="374" y="54"/>
                </a:cubicBezTo>
                <a:cubicBezTo>
                  <a:pt x="373" y="54"/>
                  <a:pt x="372" y="54"/>
                  <a:pt x="371" y="54"/>
                </a:cubicBezTo>
                <a:cubicBezTo>
                  <a:pt x="370" y="54"/>
                  <a:pt x="369" y="55"/>
                  <a:pt x="367" y="55"/>
                </a:cubicBezTo>
                <a:cubicBezTo>
                  <a:pt x="341" y="60"/>
                  <a:pt x="341" y="60"/>
                  <a:pt x="341" y="60"/>
                </a:cubicBezTo>
                <a:cubicBezTo>
                  <a:pt x="340" y="60"/>
                  <a:pt x="340" y="60"/>
                  <a:pt x="339" y="60"/>
                </a:cubicBezTo>
                <a:cubicBezTo>
                  <a:pt x="306" y="67"/>
                  <a:pt x="306" y="67"/>
                  <a:pt x="306" y="67"/>
                </a:cubicBezTo>
                <a:cubicBezTo>
                  <a:pt x="277" y="73"/>
                  <a:pt x="277" y="73"/>
                  <a:pt x="277" y="73"/>
                </a:cubicBezTo>
                <a:cubicBezTo>
                  <a:pt x="276" y="73"/>
                  <a:pt x="275" y="74"/>
                  <a:pt x="274" y="75"/>
                </a:cubicBezTo>
                <a:cubicBezTo>
                  <a:pt x="271" y="76"/>
                  <a:pt x="270" y="78"/>
                  <a:pt x="269" y="81"/>
                </a:cubicBezTo>
                <a:cubicBezTo>
                  <a:pt x="252" y="166"/>
                  <a:pt x="252" y="166"/>
                  <a:pt x="252" y="166"/>
                </a:cubicBezTo>
                <a:cubicBezTo>
                  <a:pt x="251" y="171"/>
                  <a:pt x="254" y="176"/>
                  <a:pt x="259" y="177"/>
                </a:cubicBezTo>
                <a:cubicBezTo>
                  <a:pt x="275" y="181"/>
                  <a:pt x="275" y="181"/>
                  <a:pt x="275" y="181"/>
                </a:cubicBezTo>
                <a:cubicBezTo>
                  <a:pt x="304" y="187"/>
                  <a:pt x="332" y="168"/>
                  <a:pt x="337" y="139"/>
                </a:cubicBezTo>
                <a:cubicBezTo>
                  <a:pt x="338" y="137"/>
                  <a:pt x="338" y="137"/>
                  <a:pt x="338" y="137"/>
                </a:cubicBezTo>
                <a:cubicBezTo>
                  <a:pt x="375" y="133"/>
                  <a:pt x="375" y="133"/>
                  <a:pt x="375" y="133"/>
                </a:cubicBezTo>
                <a:cubicBezTo>
                  <a:pt x="376" y="135"/>
                  <a:pt x="378" y="137"/>
                  <a:pt x="380" y="139"/>
                </a:cubicBezTo>
                <a:cubicBezTo>
                  <a:pt x="381" y="140"/>
                  <a:pt x="381" y="140"/>
                  <a:pt x="381" y="140"/>
                </a:cubicBezTo>
                <a:cubicBezTo>
                  <a:pt x="383" y="142"/>
                  <a:pt x="385" y="144"/>
                  <a:pt x="386" y="145"/>
                </a:cubicBezTo>
                <a:cubicBezTo>
                  <a:pt x="387" y="146"/>
                  <a:pt x="388" y="146"/>
                  <a:pt x="388" y="147"/>
                </a:cubicBezTo>
                <a:cubicBezTo>
                  <a:pt x="390" y="148"/>
                  <a:pt x="391" y="149"/>
                  <a:pt x="393" y="150"/>
                </a:cubicBezTo>
                <a:cubicBezTo>
                  <a:pt x="394" y="151"/>
                  <a:pt x="395" y="151"/>
                  <a:pt x="395" y="152"/>
                </a:cubicBezTo>
                <a:cubicBezTo>
                  <a:pt x="396" y="152"/>
                  <a:pt x="397" y="153"/>
                  <a:pt x="398" y="154"/>
                </a:cubicBezTo>
                <a:cubicBezTo>
                  <a:pt x="399" y="154"/>
                  <a:pt x="399" y="154"/>
                  <a:pt x="399" y="154"/>
                </a:cubicBezTo>
                <a:cubicBezTo>
                  <a:pt x="400" y="155"/>
                  <a:pt x="402" y="156"/>
                  <a:pt x="402" y="156"/>
                </a:cubicBezTo>
                <a:cubicBezTo>
                  <a:pt x="403" y="156"/>
                  <a:pt x="403" y="157"/>
                  <a:pt x="403" y="157"/>
                </a:cubicBezTo>
                <a:cubicBezTo>
                  <a:pt x="404" y="157"/>
                  <a:pt x="406" y="158"/>
                  <a:pt x="407" y="159"/>
                </a:cubicBezTo>
                <a:cubicBezTo>
                  <a:pt x="407" y="159"/>
                  <a:pt x="407" y="159"/>
                  <a:pt x="407" y="159"/>
                </a:cubicBezTo>
                <a:cubicBezTo>
                  <a:pt x="408" y="159"/>
                  <a:pt x="408" y="159"/>
                  <a:pt x="408" y="159"/>
                </a:cubicBezTo>
                <a:cubicBezTo>
                  <a:pt x="411" y="161"/>
                  <a:pt x="411" y="161"/>
                  <a:pt x="411" y="161"/>
                </a:cubicBezTo>
                <a:cubicBezTo>
                  <a:pt x="411" y="161"/>
                  <a:pt x="412" y="161"/>
                  <a:pt x="412" y="161"/>
                </a:cubicBezTo>
                <a:cubicBezTo>
                  <a:pt x="414" y="162"/>
                  <a:pt x="415" y="162"/>
                  <a:pt x="416" y="163"/>
                </a:cubicBezTo>
                <a:cubicBezTo>
                  <a:pt x="417" y="163"/>
                  <a:pt x="417" y="163"/>
                  <a:pt x="417" y="163"/>
                </a:cubicBezTo>
                <a:cubicBezTo>
                  <a:pt x="417" y="163"/>
                  <a:pt x="418" y="163"/>
                  <a:pt x="418" y="164"/>
                </a:cubicBezTo>
                <a:cubicBezTo>
                  <a:pt x="420" y="164"/>
                  <a:pt x="420" y="164"/>
                  <a:pt x="420" y="164"/>
                </a:cubicBezTo>
                <a:cubicBezTo>
                  <a:pt x="421" y="165"/>
                  <a:pt x="421" y="165"/>
                  <a:pt x="422" y="165"/>
                </a:cubicBezTo>
                <a:cubicBezTo>
                  <a:pt x="422" y="165"/>
                  <a:pt x="422" y="165"/>
                  <a:pt x="422" y="165"/>
                </a:cubicBezTo>
                <a:cubicBezTo>
                  <a:pt x="423" y="166"/>
                  <a:pt x="424" y="166"/>
                  <a:pt x="425" y="166"/>
                </a:cubicBezTo>
                <a:cubicBezTo>
                  <a:pt x="426" y="166"/>
                  <a:pt x="426" y="166"/>
                  <a:pt x="426" y="166"/>
                </a:cubicBezTo>
                <a:cubicBezTo>
                  <a:pt x="426" y="166"/>
                  <a:pt x="426" y="166"/>
                  <a:pt x="427" y="167"/>
                </a:cubicBezTo>
                <a:cubicBezTo>
                  <a:pt x="430" y="168"/>
                  <a:pt x="430" y="168"/>
                  <a:pt x="430" y="168"/>
                </a:cubicBezTo>
                <a:cubicBezTo>
                  <a:pt x="432" y="168"/>
                  <a:pt x="433" y="168"/>
                  <a:pt x="435" y="169"/>
                </a:cubicBezTo>
                <a:cubicBezTo>
                  <a:pt x="435" y="169"/>
                  <a:pt x="435" y="169"/>
                  <a:pt x="435" y="169"/>
                </a:cubicBezTo>
                <a:cubicBezTo>
                  <a:pt x="435" y="169"/>
                  <a:pt x="435" y="169"/>
                  <a:pt x="435" y="169"/>
                </a:cubicBezTo>
                <a:cubicBezTo>
                  <a:pt x="435" y="169"/>
                  <a:pt x="435" y="169"/>
                  <a:pt x="435" y="169"/>
                </a:cubicBezTo>
                <a:cubicBezTo>
                  <a:pt x="437" y="169"/>
                  <a:pt x="439" y="170"/>
                  <a:pt x="440" y="170"/>
                </a:cubicBezTo>
                <a:cubicBezTo>
                  <a:pt x="441" y="170"/>
                  <a:pt x="441" y="170"/>
                  <a:pt x="441" y="170"/>
                </a:cubicBezTo>
                <a:cubicBezTo>
                  <a:pt x="442" y="170"/>
                  <a:pt x="443" y="170"/>
                  <a:pt x="445" y="170"/>
                </a:cubicBezTo>
                <a:cubicBezTo>
                  <a:pt x="445" y="170"/>
                  <a:pt x="445" y="170"/>
                  <a:pt x="445" y="171"/>
                </a:cubicBezTo>
                <a:cubicBezTo>
                  <a:pt x="445" y="171"/>
                  <a:pt x="446" y="171"/>
                  <a:pt x="446" y="171"/>
                </a:cubicBezTo>
                <a:cubicBezTo>
                  <a:pt x="448" y="171"/>
                  <a:pt x="449" y="171"/>
                  <a:pt x="451" y="171"/>
                </a:cubicBezTo>
                <a:cubicBezTo>
                  <a:pt x="451" y="171"/>
                  <a:pt x="451" y="171"/>
                  <a:pt x="451" y="171"/>
                </a:cubicBezTo>
                <a:cubicBezTo>
                  <a:pt x="452" y="171"/>
                  <a:pt x="453" y="171"/>
                  <a:pt x="454" y="171"/>
                </a:cubicBezTo>
                <a:cubicBezTo>
                  <a:pt x="454" y="171"/>
                  <a:pt x="454" y="171"/>
                  <a:pt x="454" y="171"/>
                </a:cubicBezTo>
                <a:cubicBezTo>
                  <a:pt x="528" y="208"/>
                  <a:pt x="528" y="208"/>
                  <a:pt x="528" y="208"/>
                </a:cubicBezTo>
                <a:cubicBezTo>
                  <a:pt x="529" y="209"/>
                  <a:pt x="530" y="209"/>
                  <a:pt x="531" y="210"/>
                </a:cubicBezTo>
                <a:cubicBezTo>
                  <a:pt x="532" y="211"/>
                  <a:pt x="533" y="212"/>
                  <a:pt x="535" y="212"/>
                </a:cubicBezTo>
                <a:cubicBezTo>
                  <a:pt x="536" y="213"/>
                  <a:pt x="538" y="213"/>
                  <a:pt x="539" y="214"/>
                </a:cubicBezTo>
                <a:cubicBezTo>
                  <a:pt x="578" y="233"/>
                  <a:pt x="578" y="233"/>
                  <a:pt x="578" y="233"/>
                </a:cubicBezTo>
                <a:cubicBezTo>
                  <a:pt x="582" y="235"/>
                  <a:pt x="584" y="238"/>
                  <a:pt x="586" y="242"/>
                </a:cubicBezTo>
                <a:cubicBezTo>
                  <a:pt x="587" y="246"/>
                  <a:pt x="587" y="250"/>
                  <a:pt x="585" y="254"/>
                </a:cubicBezTo>
                <a:close/>
                <a:moveTo>
                  <a:pt x="582" y="214"/>
                </a:moveTo>
                <a:cubicBezTo>
                  <a:pt x="547" y="196"/>
                  <a:pt x="547" y="196"/>
                  <a:pt x="547" y="196"/>
                </a:cubicBezTo>
                <a:cubicBezTo>
                  <a:pt x="546" y="195"/>
                  <a:pt x="544" y="195"/>
                  <a:pt x="542" y="194"/>
                </a:cubicBezTo>
                <a:cubicBezTo>
                  <a:pt x="540" y="193"/>
                  <a:pt x="538" y="192"/>
                  <a:pt x="536" y="191"/>
                </a:cubicBezTo>
                <a:cubicBezTo>
                  <a:pt x="461" y="153"/>
                  <a:pt x="461" y="153"/>
                  <a:pt x="461" y="153"/>
                </a:cubicBezTo>
                <a:cubicBezTo>
                  <a:pt x="460" y="153"/>
                  <a:pt x="460" y="153"/>
                  <a:pt x="459" y="152"/>
                </a:cubicBezTo>
                <a:cubicBezTo>
                  <a:pt x="459" y="152"/>
                  <a:pt x="459" y="152"/>
                  <a:pt x="459" y="152"/>
                </a:cubicBezTo>
                <a:cubicBezTo>
                  <a:pt x="459" y="152"/>
                  <a:pt x="458" y="152"/>
                  <a:pt x="457" y="152"/>
                </a:cubicBezTo>
                <a:cubicBezTo>
                  <a:pt x="451" y="152"/>
                  <a:pt x="445" y="151"/>
                  <a:pt x="439" y="150"/>
                </a:cubicBezTo>
                <a:cubicBezTo>
                  <a:pt x="437" y="149"/>
                  <a:pt x="434" y="149"/>
                  <a:pt x="432" y="148"/>
                </a:cubicBezTo>
                <a:cubicBezTo>
                  <a:pt x="431" y="148"/>
                  <a:pt x="431" y="148"/>
                  <a:pt x="431" y="148"/>
                </a:cubicBezTo>
                <a:cubicBezTo>
                  <a:pt x="429" y="147"/>
                  <a:pt x="427" y="146"/>
                  <a:pt x="425" y="145"/>
                </a:cubicBezTo>
                <a:cubicBezTo>
                  <a:pt x="423" y="145"/>
                  <a:pt x="423" y="145"/>
                  <a:pt x="423" y="145"/>
                </a:cubicBezTo>
                <a:cubicBezTo>
                  <a:pt x="421" y="144"/>
                  <a:pt x="418" y="143"/>
                  <a:pt x="416" y="142"/>
                </a:cubicBezTo>
                <a:cubicBezTo>
                  <a:pt x="416" y="142"/>
                  <a:pt x="416" y="142"/>
                  <a:pt x="416" y="142"/>
                </a:cubicBezTo>
                <a:cubicBezTo>
                  <a:pt x="414" y="140"/>
                  <a:pt x="411" y="139"/>
                  <a:pt x="409" y="138"/>
                </a:cubicBezTo>
                <a:cubicBezTo>
                  <a:pt x="409" y="138"/>
                  <a:pt x="409" y="138"/>
                  <a:pt x="409" y="138"/>
                </a:cubicBezTo>
                <a:cubicBezTo>
                  <a:pt x="409" y="137"/>
                  <a:pt x="409" y="137"/>
                  <a:pt x="409" y="137"/>
                </a:cubicBezTo>
                <a:cubicBezTo>
                  <a:pt x="407" y="136"/>
                  <a:pt x="404" y="135"/>
                  <a:pt x="402" y="133"/>
                </a:cubicBezTo>
                <a:cubicBezTo>
                  <a:pt x="402" y="132"/>
                  <a:pt x="401" y="132"/>
                  <a:pt x="400" y="131"/>
                </a:cubicBezTo>
                <a:cubicBezTo>
                  <a:pt x="399" y="130"/>
                  <a:pt x="398" y="129"/>
                  <a:pt x="396" y="128"/>
                </a:cubicBezTo>
                <a:cubicBezTo>
                  <a:pt x="395" y="127"/>
                  <a:pt x="394" y="126"/>
                  <a:pt x="393" y="125"/>
                </a:cubicBezTo>
                <a:cubicBezTo>
                  <a:pt x="393" y="124"/>
                  <a:pt x="392" y="123"/>
                  <a:pt x="391" y="123"/>
                </a:cubicBezTo>
                <a:cubicBezTo>
                  <a:pt x="390" y="121"/>
                  <a:pt x="388" y="119"/>
                  <a:pt x="387" y="118"/>
                </a:cubicBezTo>
                <a:cubicBezTo>
                  <a:pt x="387" y="117"/>
                  <a:pt x="386" y="117"/>
                  <a:pt x="386" y="116"/>
                </a:cubicBezTo>
                <a:cubicBezTo>
                  <a:pt x="384" y="113"/>
                  <a:pt x="379" y="111"/>
                  <a:pt x="375" y="113"/>
                </a:cubicBezTo>
                <a:cubicBezTo>
                  <a:pt x="374" y="113"/>
                  <a:pt x="373" y="114"/>
                  <a:pt x="373" y="114"/>
                </a:cubicBezTo>
                <a:cubicBezTo>
                  <a:pt x="329" y="119"/>
                  <a:pt x="329" y="119"/>
                  <a:pt x="329" y="119"/>
                </a:cubicBezTo>
                <a:cubicBezTo>
                  <a:pt x="324" y="119"/>
                  <a:pt x="321" y="122"/>
                  <a:pt x="320" y="126"/>
                </a:cubicBezTo>
                <a:cubicBezTo>
                  <a:pt x="318" y="136"/>
                  <a:pt x="318" y="136"/>
                  <a:pt x="318" y="136"/>
                </a:cubicBezTo>
                <a:cubicBezTo>
                  <a:pt x="315" y="154"/>
                  <a:pt x="297" y="165"/>
                  <a:pt x="279" y="162"/>
                </a:cubicBezTo>
                <a:cubicBezTo>
                  <a:pt x="273" y="160"/>
                  <a:pt x="273" y="160"/>
                  <a:pt x="273" y="160"/>
                </a:cubicBezTo>
                <a:cubicBezTo>
                  <a:pt x="287" y="91"/>
                  <a:pt x="287" y="91"/>
                  <a:pt x="287" y="91"/>
                </a:cubicBezTo>
                <a:cubicBezTo>
                  <a:pt x="340" y="80"/>
                  <a:pt x="340" y="80"/>
                  <a:pt x="340" y="80"/>
                </a:cubicBezTo>
                <a:cubicBezTo>
                  <a:pt x="341" y="80"/>
                  <a:pt x="342" y="80"/>
                  <a:pt x="342" y="80"/>
                </a:cubicBezTo>
                <a:cubicBezTo>
                  <a:pt x="371" y="74"/>
                  <a:pt x="371" y="74"/>
                  <a:pt x="371" y="74"/>
                </a:cubicBezTo>
                <a:cubicBezTo>
                  <a:pt x="400" y="80"/>
                  <a:pt x="400" y="80"/>
                  <a:pt x="400" y="80"/>
                </a:cubicBezTo>
                <a:cubicBezTo>
                  <a:pt x="400" y="80"/>
                  <a:pt x="400" y="80"/>
                  <a:pt x="400" y="80"/>
                </a:cubicBezTo>
                <a:cubicBezTo>
                  <a:pt x="482" y="99"/>
                  <a:pt x="482" y="99"/>
                  <a:pt x="482" y="99"/>
                </a:cubicBezTo>
                <a:cubicBezTo>
                  <a:pt x="484" y="99"/>
                  <a:pt x="485" y="99"/>
                  <a:pt x="487" y="98"/>
                </a:cubicBezTo>
                <a:cubicBezTo>
                  <a:pt x="559" y="74"/>
                  <a:pt x="559" y="74"/>
                  <a:pt x="559" y="74"/>
                </a:cubicBezTo>
                <a:cubicBezTo>
                  <a:pt x="603" y="207"/>
                  <a:pt x="603" y="207"/>
                  <a:pt x="603" y="207"/>
                </a:cubicBezTo>
                <a:lnTo>
                  <a:pt x="582" y="214"/>
                </a:lnTo>
                <a:close/>
                <a:moveTo>
                  <a:pt x="662" y="214"/>
                </a:moveTo>
                <a:cubicBezTo>
                  <a:pt x="673" y="214"/>
                  <a:pt x="683" y="205"/>
                  <a:pt x="683" y="193"/>
                </a:cubicBezTo>
                <a:cubicBezTo>
                  <a:pt x="683" y="181"/>
                  <a:pt x="673" y="171"/>
                  <a:pt x="662" y="171"/>
                </a:cubicBezTo>
                <a:cubicBezTo>
                  <a:pt x="650" y="171"/>
                  <a:pt x="640" y="181"/>
                  <a:pt x="640" y="193"/>
                </a:cubicBezTo>
                <a:cubicBezTo>
                  <a:pt x="640" y="205"/>
                  <a:pt x="650" y="214"/>
                  <a:pt x="662" y="214"/>
                </a:cubicBezTo>
                <a:close/>
                <a:moveTo>
                  <a:pt x="662" y="191"/>
                </a:moveTo>
                <a:cubicBezTo>
                  <a:pt x="663" y="191"/>
                  <a:pt x="664" y="192"/>
                  <a:pt x="664" y="193"/>
                </a:cubicBezTo>
                <a:cubicBezTo>
                  <a:pt x="664" y="194"/>
                  <a:pt x="663" y="195"/>
                  <a:pt x="662" y="195"/>
                </a:cubicBezTo>
                <a:cubicBezTo>
                  <a:pt x="661" y="195"/>
                  <a:pt x="660" y="194"/>
                  <a:pt x="660" y="193"/>
                </a:cubicBezTo>
                <a:cubicBezTo>
                  <a:pt x="660" y="192"/>
                  <a:pt x="661" y="191"/>
                  <a:pt x="662" y="191"/>
                </a:cubicBezTo>
                <a:close/>
                <a:moveTo>
                  <a:pt x="96" y="171"/>
                </a:moveTo>
                <a:cubicBezTo>
                  <a:pt x="85" y="171"/>
                  <a:pt x="75" y="181"/>
                  <a:pt x="75" y="193"/>
                </a:cubicBezTo>
                <a:cubicBezTo>
                  <a:pt x="75" y="205"/>
                  <a:pt x="85" y="214"/>
                  <a:pt x="96" y="214"/>
                </a:cubicBezTo>
                <a:cubicBezTo>
                  <a:pt x="108" y="214"/>
                  <a:pt x="118" y="205"/>
                  <a:pt x="118" y="193"/>
                </a:cubicBezTo>
                <a:cubicBezTo>
                  <a:pt x="118" y="181"/>
                  <a:pt x="108" y="171"/>
                  <a:pt x="96" y="171"/>
                </a:cubicBezTo>
                <a:close/>
                <a:moveTo>
                  <a:pt x="96" y="195"/>
                </a:moveTo>
                <a:cubicBezTo>
                  <a:pt x="95" y="195"/>
                  <a:pt x="94" y="194"/>
                  <a:pt x="94" y="193"/>
                </a:cubicBezTo>
                <a:cubicBezTo>
                  <a:pt x="94" y="192"/>
                  <a:pt x="95" y="191"/>
                  <a:pt x="96" y="191"/>
                </a:cubicBezTo>
                <a:cubicBezTo>
                  <a:pt x="97" y="191"/>
                  <a:pt x="98" y="192"/>
                  <a:pt x="98" y="193"/>
                </a:cubicBezTo>
                <a:cubicBezTo>
                  <a:pt x="98" y="194"/>
                  <a:pt x="97" y="195"/>
                  <a:pt x="96" y="195"/>
                </a:cubicBezTo>
                <a:close/>
              </a:path>
            </a:pathLst>
          </a:custGeom>
          <a:solidFill>
            <a:srgbClr val="028C7D"/>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03"/>
          <p:cNvSpPr>
            <a:spLocks noEditPoints="1"/>
          </p:cNvSpPr>
          <p:nvPr/>
        </p:nvSpPr>
        <p:spPr bwMode="auto">
          <a:xfrm>
            <a:off x="6356647" y="3940135"/>
            <a:ext cx="684172" cy="486208"/>
          </a:xfrm>
          <a:custGeom>
            <a:avLst/>
            <a:gdLst>
              <a:gd name="T0" fmla="*/ 686 w 715"/>
              <a:gd name="T1" fmla="*/ 143 h 508"/>
              <a:gd name="T2" fmla="*/ 686 w 715"/>
              <a:gd name="T3" fmla="*/ 0 h 508"/>
              <a:gd name="T4" fmla="*/ 30 w 715"/>
              <a:gd name="T5" fmla="*/ 81 h 508"/>
              <a:gd name="T6" fmla="*/ 0 w 715"/>
              <a:gd name="T7" fmla="*/ 380 h 508"/>
              <a:gd name="T8" fmla="*/ 30 w 715"/>
              <a:gd name="T9" fmla="*/ 508 h 508"/>
              <a:gd name="T10" fmla="*/ 686 w 715"/>
              <a:gd name="T11" fmla="*/ 222 h 508"/>
              <a:gd name="T12" fmla="*/ 49 w 715"/>
              <a:gd name="T13" fmla="*/ 19 h 508"/>
              <a:gd name="T14" fmla="*/ 667 w 715"/>
              <a:gd name="T15" fmla="*/ 61 h 508"/>
              <a:gd name="T16" fmla="*/ 49 w 715"/>
              <a:gd name="T17" fmla="*/ 19 h 508"/>
              <a:gd name="T18" fmla="*/ 667 w 715"/>
              <a:gd name="T19" fmla="*/ 141 h 508"/>
              <a:gd name="T20" fmla="*/ 631 w 715"/>
              <a:gd name="T21" fmla="*/ 189 h 508"/>
              <a:gd name="T22" fmla="*/ 411 w 715"/>
              <a:gd name="T23" fmla="*/ 276 h 508"/>
              <a:gd name="T24" fmla="*/ 242 w 715"/>
              <a:gd name="T25" fmla="*/ 235 h 508"/>
              <a:gd name="T26" fmla="*/ 201 w 715"/>
              <a:gd name="T27" fmla="*/ 186 h 508"/>
              <a:gd name="T28" fmla="*/ 164 w 715"/>
              <a:gd name="T29" fmla="*/ 249 h 508"/>
              <a:gd name="T30" fmla="*/ 49 w 715"/>
              <a:gd name="T31" fmla="*/ 339 h 508"/>
              <a:gd name="T32" fmla="*/ 667 w 715"/>
              <a:gd name="T33" fmla="*/ 81 h 508"/>
              <a:gd name="T34" fmla="*/ 201 w 715"/>
              <a:gd name="T35" fmla="*/ 205 h 508"/>
              <a:gd name="T36" fmla="*/ 201 w 715"/>
              <a:gd name="T37" fmla="*/ 251 h 508"/>
              <a:gd name="T38" fmla="*/ 207 w 715"/>
              <a:gd name="T39" fmla="*/ 269 h 508"/>
              <a:gd name="T40" fmla="*/ 369 w 715"/>
              <a:gd name="T41" fmla="*/ 311 h 508"/>
              <a:gd name="T42" fmla="*/ 398 w 715"/>
              <a:gd name="T43" fmla="*/ 359 h 508"/>
              <a:gd name="T44" fmla="*/ 207 w 715"/>
              <a:gd name="T45" fmla="*/ 488 h 508"/>
              <a:gd name="T46" fmla="*/ 411 w 715"/>
              <a:gd name="T47" fmla="*/ 341 h 508"/>
              <a:gd name="T48" fmla="*/ 411 w 715"/>
              <a:gd name="T49" fmla="*/ 296 h 508"/>
              <a:gd name="T50" fmla="*/ 411 w 715"/>
              <a:gd name="T51" fmla="*/ 341 h 508"/>
              <a:gd name="T52" fmla="*/ 42 w 715"/>
              <a:gd name="T53" fmla="*/ 357 h 508"/>
              <a:gd name="T54" fmla="*/ 42 w 715"/>
              <a:gd name="T55" fmla="*/ 403 h 508"/>
              <a:gd name="T56" fmla="*/ 49 w 715"/>
              <a:gd name="T57" fmla="*/ 421 h 508"/>
              <a:gd name="T58" fmla="*/ 78 w 715"/>
              <a:gd name="T59" fmla="*/ 358 h 508"/>
              <a:gd name="T60" fmla="*/ 188 w 715"/>
              <a:gd name="T61" fmla="*/ 268 h 508"/>
              <a:gd name="T62" fmla="*/ 49 w 715"/>
              <a:gd name="T63" fmla="*/ 488 h 508"/>
              <a:gd name="T64" fmla="*/ 417 w 715"/>
              <a:gd name="T65" fmla="*/ 488 h 508"/>
              <a:gd name="T66" fmla="*/ 453 w 715"/>
              <a:gd name="T67" fmla="*/ 319 h 508"/>
              <a:gd name="T68" fmla="*/ 639 w 715"/>
              <a:gd name="T69" fmla="*/ 207 h 508"/>
              <a:gd name="T70" fmla="*/ 667 w 715"/>
              <a:gd name="T71" fmla="*/ 488 h 508"/>
              <a:gd name="T72" fmla="*/ 673 w 715"/>
              <a:gd name="T73" fmla="*/ 205 h 508"/>
              <a:gd name="T74" fmla="*/ 673 w 715"/>
              <a:gd name="T75" fmla="*/ 160 h 508"/>
              <a:gd name="T76" fmla="*/ 673 w 715"/>
              <a:gd name="T77" fmla="*/ 205 h 508"/>
              <a:gd name="T78" fmla="*/ 82 w 715"/>
              <a:gd name="T79" fmla="*/ 50 h 508"/>
              <a:gd name="T80" fmla="*/ 62 w 715"/>
              <a:gd name="T81" fmla="*/ 30 h 508"/>
              <a:gd name="T82" fmla="*/ 97 w 715"/>
              <a:gd name="T83" fmla="*/ 50 h 508"/>
              <a:gd name="T84" fmla="*/ 117 w 715"/>
              <a:gd name="T85" fmla="*/ 30 h 508"/>
              <a:gd name="T86" fmla="*/ 97 w 715"/>
              <a:gd name="T87" fmla="*/ 50 h 508"/>
              <a:gd name="T88" fmla="*/ 151 w 715"/>
              <a:gd name="T89" fmla="*/ 50 h 508"/>
              <a:gd name="T90" fmla="*/ 131 w 715"/>
              <a:gd name="T91" fmla="*/ 30 h 508"/>
              <a:gd name="T92" fmla="*/ 210 w 715"/>
              <a:gd name="T93" fmla="*/ 121 h 508"/>
              <a:gd name="T94" fmla="*/ 81 w 715"/>
              <a:gd name="T95" fmla="*/ 141 h 508"/>
              <a:gd name="T96" fmla="*/ 210 w 715"/>
              <a:gd name="T97" fmla="*/ 121 h 508"/>
              <a:gd name="T98" fmla="*/ 136 w 715"/>
              <a:gd name="T99" fmla="*/ 163 h 508"/>
              <a:gd name="T100" fmla="*/ 81 w 715"/>
              <a:gd name="T101" fmla="*/ 1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5" h="508">
                <a:moveTo>
                  <a:pt x="715" y="183"/>
                </a:moveTo>
                <a:cubicBezTo>
                  <a:pt x="715" y="164"/>
                  <a:pt x="703" y="148"/>
                  <a:pt x="686" y="143"/>
                </a:cubicBezTo>
                <a:cubicBezTo>
                  <a:pt x="686" y="81"/>
                  <a:pt x="686" y="81"/>
                  <a:pt x="686" y="81"/>
                </a:cubicBezTo>
                <a:cubicBezTo>
                  <a:pt x="686" y="0"/>
                  <a:pt x="686" y="0"/>
                  <a:pt x="686" y="0"/>
                </a:cubicBezTo>
                <a:cubicBezTo>
                  <a:pt x="30" y="0"/>
                  <a:pt x="30" y="0"/>
                  <a:pt x="30" y="0"/>
                </a:cubicBezTo>
                <a:cubicBezTo>
                  <a:pt x="30" y="81"/>
                  <a:pt x="30" y="81"/>
                  <a:pt x="30" y="81"/>
                </a:cubicBezTo>
                <a:cubicBezTo>
                  <a:pt x="30" y="340"/>
                  <a:pt x="30" y="340"/>
                  <a:pt x="30" y="340"/>
                </a:cubicBezTo>
                <a:cubicBezTo>
                  <a:pt x="12" y="345"/>
                  <a:pt x="0" y="361"/>
                  <a:pt x="0" y="380"/>
                </a:cubicBezTo>
                <a:cubicBezTo>
                  <a:pt x="0" y="399"/>
                  <a:pt x="12" y="415"/>
                  <a:pt x="30" y="420"/>
                </a:cubicBezTo>
                <a:cubicBezTo>
                  <a:pt x="30" y="508"/>
                  <a:pt x="30" y="508"/>
                  <a:pt x="30" y="508"/>
                </a:cubicBezTo>
                <a:cubicBezTo>
                  <a:pt x="686" y="508"/>
                  <a:pt x="686" y="508"/>
                  <a:pt x="686" y="508"/>
                </a:cubicBezTo>
                <a:cubicBezTo>
                  <a:pt x="686" y="222"/>
                  <a:pt x="686" y="222"/>
                  <a:pt x="686" y="222"/>
                </a:cubicBezTo>
                <a:cubicBezTo>
                  <a:pt x="703" y="217"/>
                  <a:pt x="715" y="201"/>
                  <a:pt x="715" y="183"/>
                </a:cubicBezTo>
                <a:close/>
                <a:moveTo>
                  <a:pt x="49" y="19"/>
                </a:moveTo>
                <a:cubicBezTo>
                  <a:pt x="667" y="19"/>
                  <a:pt x="667" y="19"/>
                  <a:pt x="667" y="19"/>
                </a:cubicBezTo>
                <a:cubicBezTo>
                  <a:pt x="667" y="61"/>
                  <a:pt x="667" y="61"/>
                  <a:pt x="667" y="61"/>
                </a:cubicBezTo>
                <a:cubicBezTo>
                  <a:pt x="49" y="61"/>
                  <a:pt x="49" y="61"/>
                  <a:pt x="49" y="61"/>
                </a:cubicBezTo>
                <a:lnTo>
                  <a:pt x="49" y="19"/>
                </a:lnTo>
                <a:close/>
                <a:moveTo>
                  <a:pt x="667" y="81"/>
                </a:moveTo>
                <a:cubicBezTo>
                  <a:pt x="667" y="141"/>
                  <a:pt x="667" y="141"/>
                  <a:pt x="667" y="141"/>
                </a:cubicBezTo>
                <a:cubicBezTo>
                  <a:pt x="647" y="144"/>
                  <a:pt x="631" y="161"/>
                  <a:pt x="631" y="183"/>
                </a:cubicBezTo>
                <a:cubicBezTo>
                  <a:pt x="631" y="185"/>
                  <a:pt x="631" y="187"/>
                  <a:pt x="631" y="189"/>
                </a:cubicBezTo>
                <a:cubicBezTo>
                  <a:pt x="442" y="291"/>
                  <a:pt x="442" y="291"/>
                  <a:pt x="442" y="291"/>
                </a:cubicBezTo>
                <a:cubicBezTo>
                  <a:pt x="435" y="282"/>
                  <a:pt x="423" y="276"/>
                  <a:pt x="411" y="276"/>
                </a:cubicBezTo>
                <a:cubicBezTo>
                  <a:pt x="397" y="276"/>
                  <a:pt x="385" y="283"/>
                  <a:pt x="377" y="293"/>
                </a:cubicBezTo>
                <a:cubicBezTo>
                  <a:pt x="242" y="235"/>
                  <a:pt x="242" y="235"/>
                  <a:pt x="242" y="235"/>
                </a:cubicBezTo>
                <a:cubicBezTo>
                  <a:pt x="242" y="233"/>
                  <a:pt x="243" y="230"/>
                  <a:pt x="243" y="228"/>
                </a:cubicBezTo>
                <a:cubicBezTo>
                  <a:pt x="243" y="205"/>
                  <a:pt x="224" y="186"/>
                  <a:pt x="201" y="186"/>
                </a:cubicBezTo>
                <a:cubicBezTo>
                  <a:pt x="177" y="186"/>
                  <a:pt x="158" y="205"/>
                  <a:pt x="158" y="228"/>
                </a:cubicBezTo>
                <a:cubicBezTo>
                  <a:pt x="158" y="236"/>
                  <a:pt x="161" y="243"/>
                  <a:pt x="164" y="249"/>
                </a:cubicBezTo>
                <a:cubicBezTo>
                  <a:pt x="64" y="344"/>
                  <a:pt x="64" y="344"/>
                  <a:pt x="64" y="344"/>
                </a:cubicBezTo>
                <a:cubicBezTo>
                  <a:pt x="60" y="341"/>
                  <a:pt x="55" y="339"/>
                  <a:pt x="49" y="339"/>
                </a:cubicBezTo>
                <a:cubicBezTo>
                  <a:pt x="49" y="81"/>
                  <a:pt x="49" y="81"/>
                  <a:pt x="49" y="81"/>
                </a:cubicBezTo>
                <a:lnTo>
                  <a:pt x="667" y="81"/>
                </a:lnTo>
                <a:close/>
                <a:moveTo>
                  <a:pt x="178" y="228"/>
                </a:moveTo>
                <a:cubicBezTo>
                  <a:pt x="178" y="215"/>
                  <a:pt x="188" y="205"/>
                  <a:pt x="201" y="205"/>
                </a:cubicBezTo>
                <a:cubicBezTo>
                  <a:pt x="213" y="205"/>
                  <a:pt x="223" y="215"/>
                  <a:pt x="223" y="228"/>
                </a:cubicBezTo>
                <a:cubicBezTo>
                  <a:pt x="223" y="240"/>
                  <a:pt x="213" y="251"/>
                  <a:pt x="201" y="251"/>
                </a:cubicBezTo>
                <a:cubicBezTo>
                  <a:pt x="188" y="251"/>
                  <a:pt x="178" y="240"/>
                  <a:pt x="178" y="228"/>
                </a:cubicBezTo>
                <a:close/>
                <a:moveTo>
                  <a:pt x="207" y="269"/>
                </a:moveTo>
                <a:cubicBezTo>
                  <a:pt x="218" y="268"/>
                  <a:pt x="228" y="262"/>
                  <a:pt x="234" y="253"/>
                </a:cubicBezTo>
                <a:cubicBezTo>
                  <a:pt x="369" y="311"/>
                  <a:pt x="369" y="311"/>
                  <a:pt x="369" y="311"/>
                </a:cubicBezTo>
                <a:cubicBezTo>
                  <a:pt x="369" y="314"/>
                  <a:pt x="369" y="316"/>
                  <a:pt x="369" y="319"/>
                </a:cubicBezTo>
                <a:cubicBezTo>
                  <a:pt x="369" y="337"/>
                  <a:pt x="381" y="353"/>
                  <a:pt x="398" y="359"/>
                </a:cubicBezTo>
                <a:cubicBezTo>
                  <a:pt x="398" y="488"/>
                  <a:pt x="398" y="488"/>
                  <a:pt x="398" y="488"/>
                </a:cubicBezTo>
                <a:cubicBezTo>
                  <a:pt x="207" y="488"/>
                  <a:pt x="207" y="488"/>
                  <a:pt x="207" y="488"/>
                </a:cubicBezTo>
                <a:lnTo>
                  <a:pt x="207" y="269"/>
                </a:lnTo>
                <a:close/>
                <a:moveTo>
                  <a:pt x="411" y="341"/>
                </a:moveTo>
                <a:cubicBezTo>
                  <a:pt x="398" y="341"/>
                  <a:pt x="388" y="331"/>
                  <a:pt x="388" y="319"/>
                </a:cubicBezTo>
                <a:cubicBezTo>
                  <a:pt x="388" y="306"/>
                  <a:pt x="398" y="296"/>
                  <a:pt x="411" y="296"/>
                </a:cubicBezTo>
                <a:cubicBezTo>
                  <a:pt x="423" y="296"/>
                  <a:pt x="434" y="306"/>
                  <a:pt x="434" y="319"/>
                </a:cubicBezTo>
                <a:cubicBezTo>
                  <a:pt x="434" y="331"/>
                  <a:pt x="423" y="341"/>
                  <a:pt x="411" y="341"/>
                </a:cubicBezTo>
                <a:close/>
                <a:moveTo>
                  <a:pt x="19" y="380"/>
                </a:moveTo>
                <a:cubicBezTo>
                  <a:pt x="19" y="367"/>
                  <a:pt x="30" y="357"/>
                  <a:pt x="42" y="357"/>
                </a:cubicBezTo>
                <a:cubicBezTo>
                  <a:pt x="55" y="357"/>
                  <a:pt x="65" y="367"/>
                  <a:pt x="65" y="380"/>
                </a:cubicBezTo>
                <a:cubicBezTo>
                  <a:pt x="65" y="392"/>
                  <a:pt x="55" y="403"/>
                  <a:pt x="42" y="403"/>
                </a:cubicBezTo>
                <a:cubicBezTo>
                  <a:pt x="30" y="403"/>
                  <a:pt x="19" y="392"/>
                  <a:pt x="19" y="380"/>
                </a:cubicBezTo>
                <a:close/>
                <a:moveTo>
                  <a:pt x="49" y="421"/>
                </a:moveTo>
                <a:cubicBezTo>
                  <a:pt x="69" y="418"/>
                  <a:pt x="84" y="401"/>
                  <a:pt x="84" y="380"/>
                </a:cubicBezTo>
                <a:cubicBezTo>
                  <a:pt x="84" y="372"/>
                  <a:pt x="82" y="364"/>
                  <a:pt x="78" y="358"/>
                </a:cubicBezTo>
                <a:cubicBezTo>
                  <a:pt x="178" y="263"/>
                  <a:pt x="178" y="263"/>
                  <a:pt x="178" y="263"/>
                </a:cubicBezTo>
                <a:cubicBezTo>
                  <a:pt x="181" y="265"/>
                  <a:pt x="184" y="267"/>
                  <a:pt x="188" y="268"/>
                </a:cubicBezTo>
                <a:cubicBezTo>
                  <a:pt x="188" y="488"/>
                  <a:pt x="188" y="488"/>
                  <a:pt x="188" y="488"/>
                </a:cubicBezTo>
                <a:cubicBezTo>
                  <a:pt x="49" y="488"/>
                  <a:pt x="49" y="488"/>
                  <a:pt x="49" y="488"/>
                </a:cubicBezTo>
                <a:lnTo>
                  <a:pt x="49" y="421"/>
                </a:lnTo>
                <a:close/>
                <a:moveTo>
                  <a:pt x="417" y="488"/>
                </a:moveTo>
                <a:cubicBezTo>
                  <a:pt x="417" y="360"/>
                  <a:pt x="417" y="360"/>
                  <a:pt x="417" y="360"/>
                </a:cubicBezTo>
                <a:cubicBezTo>
                  <a:pt x="437" y="357"/>
                  <a:pt x="453" y="339"/>
                  <a:pt x="453" y="319"/>
                </a:cubicBezTo>
                <a:cubicBezTo>
                  <a:pt x="453" y="315"/>
                  <a:pt x="452" y="311"/>
                  <a:pt x="451" y="308"/>
                </a:cubicBezTo>
                <a:cubicBezTo>
                  <a:pt x="639" y="207"/>
                  <a:pt x="639" y="207"/>
                  <a:pt x="639" y="207"/>
                </a:cubicBezTo>
                <a:cubicBezTo>
                  <a:pt x="645" y="216"/>
                  <a:pt x="655" y="223"/>
                  <a:pt x="667" y="224"/>
                </a:cubicBezTo>
                <a:cubicBezTo>
                  <a:pt x="667" y="488"/>
                  <a:pt x="667" y="488"/>
                  <a:pt x="667" y="488"/>
                </a:cubicBezTo>
                <a:lnTo>
                  <a:pt x="417" y="488"/>
                </a:lnTo>
                <a:close/>
                <a:moveTo>
                  <a:pt x="673" y="205"/>
                </a:moveTo>
                <a:cubicBezTo>
                  <a:pt x="660" y="205"/>
                  <a:pt x="650" y="195"/>
                  <a:pt x="650" y="183"/>
                </a:cubicBezTo>
                <a:cubicBezTo>
                  <a:pt x="650" y="170"/>
                  <a:pt x="660" y="160"/>
                  <a:pt x="673" y="160"/>
                </a:cubicBezTo>
                <a:cubicBezTo>
                  <a:pt x="685" y="160"/>
                  <a:pt x="696" y="170"/>
                  <a:pt x="696" y="183"/>
                </a:cubicBezTo>
                <a:cubicBezTo>
                  <a:pt x="696" y="195"/>
                  <a:pt x="685" y="205"/>
                  <a:pt x="673" y="205"/>
                </a:cubicBezTo>
                <a:close/>
                <a:moveTo>
                  <a:pt x="62" y="50"/>
                </a:moveTo>
                <a:cubicBezTo>
                  <a:pt x="82" y="50"/>
                  <a:pt x="82" y="50"/>
                  <a:pt x="82" y="50"/>
                </a:cubicBezTo>
                <a:cubicBezTo>
                  <a:pt x="82" y="30"/>
                  <a:pt x="82" y="30"/>
                  <a:pt x="82" y="30"/>
                </a:cubicBezTo>
                <a:cubicBezTo>
                  <a:pt x="62" y="30"/>
                  <a:pt x="62" y="30"/>
                  <a:pt x="62" y="30"/>
                </a:cubicBezTo>
                <a:lnTo>
                  <a:pt x="62" y="50"/>
                </a:lnTo>
                <a:close/>
                <a:moveTo>
                  <a:pt x="97" y="50"/>
                </a:moveTo>
                <a:cubicBezTo>
                  <a:pt x="117" y="50"/>
                  <a:pt x="117" y="50"/>
                  <a:pt x="117" y="50"/>
                </a:cubicBezTo>
                <a:cubicBezTo>
                  <a:pt x="117" y="30"/>
                  <a:pt x="117" y="30"/>
                  <a:pt x="117" y="30"/>
                </a:cubicBezTo>
                <a:cubicBezTo>
                  <a:pt x="97" y="30"/>
                  <a:pt x="97" y="30"/>
                  <a:pt x="97" y="30"/>
                </a:cubicBezTo>
                <a:lnTo>
                  <a:pt x="97" y="50"/>
                </a:lnTo>
                <a:close/>
                <a:moveTo>
                  <a:pt x="131" y="50"/>
                </a:moveTo>
                <a:cubicBezTo>
                  <a:pt x="151" y="50"/>
                  <a:pt x="151" y="50"/>
                  <a:pt x="151" y="50"/>
                </a:cubicBezTo>
                <a:cubicBezTo>
                  <a:pt x="151" y="30"/>
                  <a:pt x="151" y="30"/>
                  <a:pt x="151" y="30"/>
                </a:cubicBezTo>
                <a:cubicBezTo>
                  <a:pt x="131" y="30"/>
                  <a:pt x="131" y="30"/>
                  <a:pt x="131" y="30"/>
                </a:cubicBezTo>
                <a:lnTo>
                  <a:pt x="131" y="50"/>
                </a:lnTo>
                <a:close/>
                <a:moveTo>
                  <a:pt x="210" y="121"/>
                </a:moveTo>
                <a:cubicBezTo>
                  <a:pt x="81" y="121"/>
                  <a:pt x="81" y="121"/>
                  <a:pt x="81" y="121"/>
                </a:cubicBezTo>
                <a:cubicBezTo>
                  <a:pt x="81" y="141"/>
                  <a:pt x="81" y="141"/>
                  <a:pt x="81" y="141"/>
                </a:cubicBezTo>
                <a:cubicBezTo>
                  <a:pt x="210" y="141"/>
                  <a:pt x="210" y="141"/>
                  <a:pt x="210" y="141"/>
                </a:cubicBezTo>
                <a:lnTo>
                  <a:pt x="210" y="121"/>
                </a:lnTo>
                <a:close/>
                <a:moveTo>
                  <a:pt x="136" y="183"/>
                </a:moveTo>
                <a:cubicBezTo>
                  <a:pt x="136" y="163"/>
                  <a:pt x="136" y="163"/>
                  <a:pt x="136" y="163"/>
                </a:cubicBezTo>
                <a:cubicBezTo>
                  <a:pt x="81" y="163"/>
                  <a:pt x="81" y="163"/>
                  <a:pt x="81" y="163"/>
                </a:cubicBezTo>
                <a:cubicBezTo>
                  <a:pt x="81" y="183"/>
                  <a:pt x="81" y="183"/>
                  <a:pt x="81" y="183"/>
                </a:cubicBezTo>
                <a:lnTo>
                  <a:pt x="136" y="183"/>
                </a:lnTo>
                <a:close/>
              </a:path>
            </a:pathLst>
          </a:custGeom>
          <a:solidFill>
            <a:srgbClr val="028C7D"/>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9" name="Group 65"/>
          <p:cNvGrpSpPr/>
          <p:nvPr/>
        </p:nvGrpSpPr>
        <p:grpSpPr>
          <a:xfrm>
            <a:off x="7331626" y="1403358"/>
            <a:ext cx="3180666" cy="1154034"/>
            <a:chOff x="8797071" y="2517475"/>
            <a:chExt cx="3382130" cy="1094331"/>
          </a:xfrm>
        </p:grpSpPr>
        <p:sp>
          <p:nvSpPr>
            <p:cNvPr id="20" name="TextBox 66"/>
            <p:cNvSpPr txBox="1"/>
            <p:nvPr/>
          </p:nvSpPr>
          <p:spPr>
            <a:xfrm>
              <a:off x="8802185" y="2517475"/>
              <a:ext cx="1669083" cy="429026"/>
            </a:xfrm>
            <a:prstGeom prst="rect">
              <a:avLst/>
            </a:prstGeom>
            <a:noFill/>
          </p:spPr>
          <p:txBody>
            <a:bodyPr wrap="none" rtlCol="0">
              <a:spAutoFit/>
            </a:bodyPr>
            <a:lstStyle/>
            <a:p>
              <a:pP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21" name="Rectangle 67"/>
            <p:cNvSpPr/>
            <p:nvPr/>
          </p:nvSpPr>
          <p:spPr>
            <a:xfrm>
              <a:off x="8797071" y="2893845"/>
              <a:ext cx="3382130" cy="717961"/>
            </a:xfrm>
            <a:prstGeom prst="rect">
              <a:avLst/>
            </a:prstGeom>
          </p:spPr>
          <p:txBody>
            <a:bodyPr wrap="square">
              <a:spAutoFit/>
            </a:bodyPr>
            <a:lstStyle/>
            <a:p>
              <a:pP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22" name="Group 65"/>
          <p:cNvGrpSpPr/>
          <p:nvPr/>
        </p:nvGrpSpPr>
        <p:grpSpPr>
          <a:xfrm>
            <a:off x="1919361" y="2495632"/>
            <a:ext cx="3212247" cy="1154034"/>
            <a:chOff x="8977511" y="2517475"/>
            <a:chExt cx="3415712" cy="1094331"/>
          </a:xfrm>
        </p:grpSpPr>
        <p:sp>
          <p:nvSpPr>
            <p:cNvPr id="23" name="TextBox 66"/>
            <p:cNvSpPr txBox="1"/>
            <p:nvPr/>
          </p:nvSpPr>
          <p:spPr>
            <a:xfrm>
              <a:off x="10713914" y="2517475"/>
              <a:ext cx="1669083" cy="429026"/>
            </a:xfrm>
            <a:prstGeom prst="rect">
              <a:avLst/>
            </a:prstGeom>
            <a:noFill/>
          </p:spPr>
          <p:txBody>
            <a:bodyPr wrap="none" rtlCol="0">
              <a:spAutoFit/>
            </a:bodyPr>
            <a:lstStyle/>
            <a:p>
              <a:pPr algn="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24" name="Rectangle 67"/>
            <p:cNvSpPr/>
            <p:nvPr/>
          </p:nvSpPr>
          <p:spPr>
            <a:xfrm>
              <a:off x="8977511" y="2893845"/>
              <a:ext cx="3415712" cy="717961"/>
            </a:xfrm>
            <a:prstGeom prst="rect">
              <a:avLst/>
            </a:prstGeom>
          </p:spPr>
          <p:txBody>
            <a:bodyPr wrap="square">
              <a:spAutoFit/>
            </a:bodyPr>
            <a:lstStyle/>
            <a:p>
              <a:pPr algn="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25" name="Group 65"/>
          <p:cNvGrpSpPr/>
          <p:nvPr/>
        </p:nvGrpSpPr>
        <p:grpSpPr>
          <a:xfrm>
            <a:off x="7331626" y="3821626"/>
            <a:ext cx="3180666" cy="1154034"/>
            <a:chOff x="8797071" y="2517475"/>
            <a:chExt cx="3382130" cy="1094331"/>
          </a:xfrm>
        </p:grpSpPr>
        <p:sp>
          <p:nvSpPr>
            <p:cNvPr id="26" name="TextBox 66"/>
            <p:cNvSpPr txBox="1"/>
            <p:nvPr/>
          </p:nvSpPr>
          <p:spPr>
            <a:xfrm>
              <a:off x="8797071" y="2517475"/>
              <a:ext cx="1669083" cy="396131"/>
            </a:xfrm>
            <a:prstGeom prst="rect">
              <a:avLst/>
            </a:prstGeom>
            <a:noFill/>
          </p:spPr>
          <p:txBody>
            <a:bodyPr wrap="none" rtlCol="0">
              <a:spAutoFit/>
            </a:bodyPr>
            <a:lstStyle/>
            <a:p>
              <a:pP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27" name="Rectangle 67"/>
            <p:cNvSpPr/>
            <p:nvPr/>
          </p:nvSpPr>
          <p:spPr>
            <a:xfrm>
              <a:off x="8797071" y="2893845"/>
              <a:ext cx="3382130" cy="717961"/>
            </a:xfrm>
            <a:prstGeom prst="rect">
              <a:avLst/>
            </a:prstGeom>
          </p:spPr>
          <p:txBody>
            <a:bodyPr wrap="square">
              <a:spAutoFit/>
            </a:bodyPr>
            <a:lstStyle/>
            <a:p>
              <a:pP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grpSp>
        <p:nvGrpSpPr>
          <p:cNvPr id="28" name="Group 65"/>
          <p:cNvGrpSpPr/>
          <p:nvPr/>
        </p:nvGrpSpPr>
        <p:grpSpPr>
          <a:xfrm>
            <a:off x="1919361" y="5149023"/>
            <a:ext cx="3212248" cy="1154034"/>
            <a:chOff x="8977511" y="2517475"/>
            <a:chExt cx="3415713" cy="1094331"/>
          </a:xfrm>
        </p:grpSpPr>
        <p:sp>
          <p:nvSpPr>
            <p:cNvPr id="29" name="TextBox 66"/>
            <p:cNvSpPr txBox="1"/>
            <p:nvPr/>
          </p:nvSpPr>
          <p:spPr>
            <a:xfrm>
              <a:off x="10724141" y="2517475"/>
              <a:ext cx="1669083" cy="396131"/>
            </a:xfrm>
            <a:prstGeom prst="rect">
              <a:avLst/>
            </a:prstGeom>
            <a:noFill/>
          </p:spPr>
          <p:txBody>
            <a:bodyPr wrap="none" rtlCol="0">
              <a:spAutoFit/>
            </a:bodyPr>
            <a:lstStyle/>
            <a:p>
              <a:pPr algn="r">
                <a:lnSpc>
                  <a:spcPct val="130000"/>
                </a:lnSpc>
              </a:pPr>
              <a:r>
                <a:rPr lang="zh-CN" altLang="en-US"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rPr>
                <a:t>相关标题文字</a:t>
              </a:r>
              <a:endParaRPr lang="en-GB" dirty="0">
                <a:solidFill>
                  <a:srgbClr val="028C7D"/>
                </a:solidFill>
                <a:latin typeface="迷你简菱心" panose="02010609000101010101" pitchFamily="49" charset="-122"/>
                <a:ea typeface="迷你简菱心" panose="02010609000101010101" pitchFamily="49" charset="-122"/>
                <a:sym typeface="Arial" panose="020B0604020202020204" pitchFamily="34" charset="0"/>
              </a:endParaRPr>
            </a:p>
          </p:txBody>
        </p:sp>
        <p:sp>
          <p:nvSpPr>
            <p:cNvPr id="30" name="Rectangle 67"/>
            <p:cNvSpPr/>
            <p:nvPr/>
          </p:nvSpPr>
          <p:spPr>
            <a:xfrm>
              <a:off x="8977511" y="2893845"/>
              <a:ext cx="3415712" cy="717961"/>
            </a:xfrm>
            <a:prstGeom prst="rect">
              <a:avLst/>
            </a:prstGeom>
          </p:spPr>
          <p:txBody>
            <a:bodyPr wrap="square">
              <a:spAutoFit/>
            </a:bodyPr>
            <a:lstStyle/>
            <a:p>
              <a:pPr algn="r">
                <a:lnSpc>
                  <a:spcPct val="120000"/>
                </a:lnSpc>
              </a:pPr>
              <a:r>
                <a:rPr lang="zh-CN" altLang="en-US" sz="12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30968204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1000"/>
                                            <p:tgtEl>
                                              <p:spTgt spid="10"/>
                                            </p:tgtEl>
                                          </p:cBhvr>
                                        </p:animEffect>
                                      </p:childTnLst>
                                    </p:cTn>
                                  </p:par>
                                </p:childTnLst>
                              </p:cTn>
                            </p:par>
                            <p:par>
                              <p:cTn id="31" fill="hold">
                                <p:stCondLst>
                                  <p:cond delay="285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12" presetClass="entr" presetSubtype="4"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up)">
                                          <p:cBhvr>
                                            <p:cTn id="40" dur="500"/>
                                            <p:tgtEl>
                                              <p:spTgt spid="17"/>
                                            </p:tgtEl>
                                          </p:cBhvr>
                                        </p:animEffect>
                                      </p:childTnLst>
                                    </p:cTn>
                                  </p:par>
                                  <p:par>
                                    <p:cTn id="41" presetID="22" presetClass="entr" presetSubtype="8" fill="hold" nodeType="with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36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12" presetClass="entr" presetSubtype="4" fill="hold" grpId="0" nodeType="withEffect">
                                      <p:stCondLst>
                                        <p:cond delay="2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p:tgtEl>
                                              <p:spTgt spid="15"/>
                                            </p:tgtEl>
                                            <p:attrNameLst>
                                              <p:attrName>ppt_y</p:attrName>
                                            </p:attrNameLst>
                                          </p:cBhvr>
                                          <p:tavLst>
                                            <p:tav tm="0">
                                              <p:val>
                                                <p:strVal val="#ppt_y+#ppt_h*1.125000"/>
                                              </p:val>
                                            </p:tav>
                                            <p:tav tm="100000">
                                              <p:val>
                                                <p:strVal val="#ppt_y"/>
                                              </p:val>
                                            </p:tav>
                                          </p:tavLst>
                                        </p:anim>
                                        <p:animEffect transition="in" filter="wipe(up)">
                                          <p:cBhvr>
                                            <p:cTn id="53" dur="500"/>
                                            <p:tgtEl>
                                              <p:spTgt spid="15"/>
                                            </p:tgtEl>
                                          </p:cBhvr>
                                        </p:animEffect>
                                      </p:childTnLst>
                                    </p:cTn>
                                  </p:par>
                                  <p:par>
                                    <p:cTn id="54" presetID="22" presetClass="entr" presetSubtype="2" fill="hold" nodeType="withEffect">
                                      <p:stCondLst>
                                        <p:cond delay="25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childTnLst>
                              </p:cTn>
                            </p:par>
                            <p:par>
                              <p:cTn id="57" fill="hold">
                                <p:stCondLst>
                                  <p:cond delay="4350"/>
                                </p:stCondLst>
                                <p:childTnLst>
                                  <p:par>
                                    <p:cTn id="58" presetID="53" presetClass="entr" presetSubtype="16"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par>
                                    <p:cTn id="63" presetID="12" presetClass="entr" presetSubtype="4" fill="hold" grpId="0" nodeType="withEffect">
                                      <p:stCondLst>
                                        <p:cond delay="25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up)">
                                          <p:cBhvr>
                                            <p:cTn id="66" dur="500"/>
                                            <p:tgtEl>
                                              <p:spTgt spid="18"/>
                                            </p:tgtEl>
                                          </p:cBhvr>
                                        </p:animEffect>
                                      </p:childTnLst>
                                    </p:cTn>
                                  </p:par>
                                  <p:par>
                                    <p:cTn id="67" presetID="22" presetClass="entr" presetSubtype="8" fill="hold" nodeType="withEffect">
                                      <p:stCondLst>
                                        <p:cond delay="25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1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12" presetClass="entr" presetSubtype="4" fill="hold" grpId="0" nodeType="withEffect">
                                      <p:stCondLst>
                                        <p:cond delay="25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ppt_y</p:attrName>
                                            </p:attrNameLst>
                                          </p:cBhvr>
                                          <p:tavLst>
                                            <p:tav tm="0">
                                              <p:val>
                                                <p:strVal val="#ppt_y+#ppt_h*1.125000"/>
                                              </p:val>
                                            </p:tav>
                                            <p:tav tm="100000">
                                              <p:val>
                                                <p:strVal val="#ppt_y"/>
                                              </p:val>
                                            </p:tav>
                                          </p:tavLst>
                                        </p:anim>
                                        <p:animEffect transition="in" filter="wipe(up)">
                                          <p:cBhvr>
                                            <p:cTn id="79" dur="500"/>
                                            <p:tgtEl>
                                              <p:spTgt spid="16"/>
                                            </p:tgtEl>
                                          </p:cBhvr>
                                        </p:animEffect>
                                      </p:childTnLst>
                                    </p:cTn>
                                  </p:par>
                                  <p:par>
                                    <p:cTn id="80" presetID="22" presetClass="entr" presetSubtype="2" fill="hold" nodeType="withEffect">
                                      <p:stCondLst>
                                        <p:cond delay="250"/>
                                      </p:stCondLst>
                                      <p:childTnLst>
                                        <p:set>
                                          <p:cBhvr>
                                            <p:cTn id="81" dur="1" fill="hold">
                                              <p:stCondLst>
                                                <p:cond delay="0"/>
                                              </p:stCondLst>
                                            </p:cTn>
                                            <p:tgtEl>
                                              <p:spTgt spid="28"/>
                                            </p:tgtEl>
                                            <p:attrNameLst>
                                              <p:attrName>style.visibility</p:attrName>
                                            </p:attrNameLst>
                                          </p:cBhvr>
                                          <p:to>
                                            <p:strVal val="visible"/>
                                          </p:to>
                                        </p:set>
                                        <p:animEffect transition="in" filter="wipe(right)">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1" grpId="0" animBg="1"/>
          <p:bldP spid="12" grpId="0" animBg="1"/>
          <p:bldP spid="13" grpId="0" animBg="1"/>
          <p:bldP spid="14" grpId="0" animBg="1"/>
          <p:bldP spid="15" grpId="0" animBg="1"/>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2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1000"/>
                                            <p:tgtEl>
                                              <p:spTgt spid="10"/>
                                            </p:tgtEl>
                                          </p:cBhvr>
                                        </p:animEffect>
                                      </p:childTnLst>
                                    </p:cTn>
                                  </p:par>
                                </p:childTnLst>
                              </p:cTn>
                            </p:par>
                            <p:par>
                              <p:cTn id="31" fill="hold">
                                <p:stCondLst>
                                  <p:cond delay="285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12" presetClass="entr" presetSubtype="4"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up)">
                                          <p:cBhvr>
                                            <p:cTn id="40" dur="500"/>
                                            <p:tgtEl>
                                              <p:spTgt spid="17"/>
                                            </p:tgtEl>
                                          </p:cBhvr>
                                        </p:animEffect>
                                      </p:childTnLst>
                                    </p:cTn>
                                  </p:par>
                                  <p:par>
                                    <p:cTn id="41" presetID="22" presetClass="entr" presetSubtype="8" fill="hold" nodeType="with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36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12" presetClass="entr" presetSubtype="4" fill="hold" grpId="0" nodeType="withEffect">
                                      <p:stCondLst>
                                        <p:cond delay="2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p:tgtEl>
                                              <p:spTgt spid="15"/>
                                            </p:tgtEl>
                                            <p:attrNameLst>
                                              <p:attrName>ppt_y</p:attrName>
                                            </p:attrNameLst>
                                          </p:cBhvr>
                                          <p:tavLst>
                                            <p:tav tm="0">
                                              <p:val>
                                                <p:strVal val="#ppt_y+#ppt_h*1.125000"/>
                                              </p:val>
                                            </p:tav>
                                            <p:tav tm="100000">
                                              <p:val>
                                                <p:strVal val="#ppt_y"/>
                                              </p:val>
                                            </p:tav>
                                          </p:tavLst>
                                        </p:anim>
                                        <p:animEffect transition="in" filter="wipe(up)">
                                          <p:cBhvr>
                                            <p:cTn id="53" dur="500"/>
                                            <p:tgtEl>
                                              <p:spTgt spid="15"/>
                                            </p:tgtEl>
                                          </p:cBhvr>
                                        </p:animEffect>
                                      </p:childTnLst>
                                    </p:cTn>
                                  </p:par>
                                  <p:par>
                                    <p:cTn id="54" presetID="22" presetClass="entr" presetSubtype="2" fill="hold" nodeType="withEffect">
                                      <p:stCondLst>
                                        <p:cond delay="25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childTnLst>
                              </p:cTn>
                            </p:par>
                            <p:par>
                              <p:cTn id="57" fill="hold">
                                <p:stCondLst>
                                  <p:cond delay="4350"/>
                                </p:stCondLst>
                                <p:childTnLst>
                                  <p:par>
                                    <p:cTn id="58" presetID="53" presetClass="entr" presetSubtype="16"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par>
                                    <p:cTn id="63" presetID="12" presetClass="entr" presetSubtype="4" fill="hold" grpId="0" nodeType="withEffect">
                                      <p:stCondLst>
                                        <p:cond delay="25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up)">
                                          <p:cBhvr>
                                            <p:cTn id="66" dur="500"/>
                                            <p:tgtEl>
                                              <p:spTgt spid="18"/>
                                            </p:tgtEl>
                                          </p:cBhvr>
                                        </p:animEffect>
                                      </p:childTnLst>
                                    </p:cTn>
                                  </p:par>
                                  <p:par>
                                    <p:cTn id="67" presetID="22" presetClass="entr" presetSubtype="8" fill="hold" nodeType="withEffect">
                                      <p:stCondLst>
                                        <p:cond delay="25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1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12" presetClass="entr" presetSubtype="4" fill="hold" grpId="0" nodeType="withEffect">
                                      <p:stCondLst>
                                        <p:cond delay="25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ppt_y</p:attrName>
                                            </p:attrNameLst>
                                          </p:cBhvr>
                                          <p:tavLst>
                                            <p:tav tm="0">
                                              <p:val>
                                                <p:strVal val="#ppt_y+#ppt_h*1.125000"/>
                                              </p:val>
                                            </p:tav>
                                            <p:tav tm="100000">
                                              <p:val>
                                                <p:strVal val="#ppt_y"/>
                                              </p:val>
                                            </p:tav>
                                          </p:tavLst>
                                        </p:anim>
                                        <p:animEffect transition="in" filter="wipe(up)">
                                          <p:cBhvr>
                                            <p:cTn id="79" dur="500"/>
                                            <p:tgtEl>
                                              <p:spTgt spid="16"/>
                                            </p:tgtEl>
                                          </p:cBhvr>
                                        </p:animEffect>
                                      </p:childTnLst>
                                    </p:cTn>
                                  </p:par>
                                  <p:par>
                                    <p:cTn id="80" presetID="22" presetClass="entr" presetSubtype="2" fill="hold" nodeType="withEffect">
                                      <p:stCondLst>
                                        <p:cond delay="250"/>
                                      </p:stCondLst>
                                      <p:childTnLst>
                                        <p:set>
                                          <p:cBhvr>
                                            <p:cTn id="81" dur="1" fill="hold">
                                              <p:stCondLst>
                                                <p:cond delay="0"/>
                                              </p:stCondLst>
                                            </p:cTn>
                                            <p:tgtEl>
                                              <p:spTgt spid="28"/>
                                            </p:tgtEl>
                                            <p:attrNameLst>
                                              <p:attrName>style.visibility</p:attrName>
                                            </p:attrNameLst>
                                          </p:cBhvr>
                                          <p:to>
                                            <p:strVal val="visible"/>
                                          </p:to>
                                        </p:set>
                                        <p:animEffect transition="in" filter="wipe(right)">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1" grpId="0" animBg="1"/>
          <p:bldP spid="12" grpId="0" animBg="1"/>
          <p:bldP spid="13" grpId="0" animBg="1"/>
          <p:bldP spid="14" grpId="0" animBg="1"/>
          <p:bldP spid="15" grpId="0" animBg="1"/>
          <p:bldP spid="16" grpId="0" animBg="1"/>
          <p:bldP spid="17" grpId="0" animBg="1"/>
          <p:bldP spid="18"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grpSp>
        <p:nvGrpSpPr>
          <p:cNvPr id="10" name="组合 9"/>
          <p:cNvGrpSpPr/>
          <p:nvPr/>
        </p:nvGrpSpPr>
        <p:grpSpPr>
          <a:xfrm>
            <a:off x="853757" y="1943100"/>
            <a:ext cx="5787656" cy="4267200"/>
            <a:chOff x="853757" y="1600200"/>
            <a:chExt cx="5787656" cy="4267200"/>
          </a:xfrm>
        </p:grpSpPr>
        <p:sp>
          <p:nvSpPr>
            <p:cNvPr id="11" name="Rectangle 10"/>
            <p:cNvSpPr/>
            <p:nvPr/>
          </p:nvSpPr>
          <p:spPr>
            <a:xfrm>
              <a:off x="853757" y="1600200"/>
              <a:ext cx="5787656" cy="42672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2" name="Rectangle 22"/>
            <p:cNvSpPr/>
            <p:nvPr/>
          </p:nvSpPr>
          <p:spPr>
            <a:xfrm>
              <a:off x="853757" y="1941900"/>
              <a:ext cx="5787656" cy="1499191"/>
            </a:xfrm>
            <a:prstGeom prst="rect">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TextBox 76"/>
            <p:cNvSpPr txBox="1"/>
            <p:nvPr/>
          </p:nvSpPr>
          <p:spPr>
            <a:xfrm>
              <a:off x="1077923" y="2118206"/>
              <a:ext cx="1733670" cy="400110"/>
            </a:xfrm>
            <a:prstGeom prst="rect">
              <a:avLst/>
            </a:prstGeom>
            <a:noFill/>
            <a:effectLst/>
          </p:spPr>
          <p:txBody>
            <a:bodyPr wrap="square" rtlCol="0">
              <a:spAutoFit/>
            </a:bodyPr>
            <a:lstStyle/>
            <a:p>
              <a:r>
                <a:rPr lang="zh-CN" altLang="en-US" sz="2000" dirty="0">
                  <a:solidFill>
                    <a:prstClr val="white"/>
                  </a:solidFill>
                  <a:latin typeface="迷你简菱心" panose="02010609000101010101" pitchFamily="49" charset="-122"/>
                  <a:ea typeface="迷你简菱心" panose="02010609000101010101" pitchFamily="49" charset="-122"/>
                </a:rPr>
                <a:t>添加标题</a:t>
              </a:r>
            </a:p>
          </p:txBody>
        </p:sp>
        <p:sp>
          <p:nvSpPr>
            <p:cNvPr id="14" name="文本框 13"/>
            <p:cNvSpPr txBox="1"/>
            <p:nvPr/>
          </p:nvSpPr>
          <p:spPr>
            <a:xfrm>
              <a:off x="1077923" y="2575072"/>
              <a:ext cx="5331996" cy="512448"/>
            </a:xfrm>
            <a:prstGeom prst="rect">
              <a:avLst/>
            </a:prstGeom>
            <a:noFill/>
            <a:effectLst/>
          </p:spPr>
          <p:txBody>
            <a:bodyPr wrap="square" rtlCol="0">
              <a:spAutoFit/>
            </a:bodyPr>
            <a:lstStyle/>
            <a:p>
              <a:pPr>
                <a:lnSpc>
                  <a:spcPct val="130000"/>
                </a:lnSpc>
              </a:pPr>
              <a:r>
                <a:rPr lang="zh-CN" altLang="en-US" sz="1050" dirty="0">
                  <a:solidFill>
                    <a:prstClr val="white"/>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请在此添加文字说明，添加您文字。请在此添加文字说明，添加您文字。请在此添加文字说明，添加您文字。请在此添加文字说明，添加您文字。</a:t>
              </a:r>
              <a:endParaRPr lang="en-US" altLang="zh-CN" sz="1050"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229036" y="2192186"/>
            <a:ext cx="3986711" cy="1087038"/>
            <a:chOff x="7229036" y="1849286"/>
            <a:chExt cx="3986711" cy="1087038"/>
          </a:xfrm>
        </p:grpSpPr>
        <p:sp>
          <p:nvSpPr>
            <p:cNvPr id="16" name="文本框 15"/>
            <p:cNvSpPr txBox="1"/>
            <p:nvPr/>
          </p:nvSpPr>
          <p:spPr>
            <a:xfrm>
              <a:off x="7229036" y="2213819"/>
              <a:ext cx="3986711" cy="722505"/>
            </a:xfrm>
            <a:prstGeom prst="rect">
              <a:avLst/>
            </a:prstGeom>
            <a:noFill/>
            <a:effectLst/>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请在此添加文字说明，添加您文字。请在此添加文字说明，添加您文字。请在此添加文字说明，添加您文字。请在此添加文字说明，添加您文字。</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76"/>
            <p:cNvSpPr txBox="1"/>
            <p:nvPr/>
          </p:nvSpPr>
          <p:spPr>
            <a:xfrm>
              <a:off x="7317496" y="1849286"/>
              <a:ext cx="1009371" cy="307777"/>
            </a:xfrm>
            <a:prstGeom prst="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添加标题</a:t>
              </a:r>
            </a:p>
          </p:txBody>
        </p:sp>
      </p:grpSp>
      <p:grpSp>
        <p:nvGrpSpPr>
          <p:cNvPr id="18" name="组合 17"/>
          <p:cNvGrpSpPr/>
          <p:nvPr/>
        </p:nvGrpSpPr>
        <p:grpSpPr>
          <a:xfrm>
            <a:off x="7229036" y="3753600"/>
            <a:ext cx="3986711" cy="1087038"/>
            <a:chOff x="7229036" y="3410700"/>
            <a:chExt cx="3986711" cy="1087038"/>
          </a:xfrm>
        </p:grpSpPr>
        <p:sp>
          <p:nvSpPr>
            <p:cNvPr id="19" name="文本框 18"/>
            <p:cNvSpPr txBox="1"/>
            <p:nvPr/>
          </p:nvSpPr>
          <p:spPr>
            <a:xfrm>
              <a:off x="7229036" y="3775233"/>
              <a:ext cx="3986711" cy="722505"/>
            </a:xfrm>
            <a:prstGeom prst="rect">
              <a:avLst/>
            </a:prstGeom>
            <a:noFill/>
            <a:effectLst/>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请在此添加文字说明，添加您文字。请在此添加文字说明，添加您文字。请在此添加文字说明，添加您文字。请在此添加文字说明，添加您文字。</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76"/>
            <p:cNvSpPr txBox="1"/>
            <p:nvPr/>
          </p:nvSpPr>
          <p:spPr>
            <a:xfrm>
              <a:off x="7317496" y="3410700"/>
              <a:ext cx="1009371" cy="307777"/>
            </a:xfrm>
            <a:prstGeom prst="rect">
              <a:avLst/>
            </a:prstGeom>
            <a:solidFill>
              <a:srgbClr val="028C7D"/>
            </a:solidFill>
            <a:ln>
              <a:noFill/>
            </a:ln>
            <a:effectLst>
              <a:outerShdw blurRad="63500" algn="ctr" rotWithShape="0">
                <a:prstClr val="black">
                  <a:alpha val="40000"/>
                </a:prstClr>
              </a:outerShdw>
            </a:effectLst>
          </p:spPr>
          <p:txBody>
            <a:bodyPr wrap="square" rtlCol="0">
              <a:spAutoFit/>
            </a:bodyPr>
            <a:lstStyle>
              <a:defPPr>
                <a:defRPr lang="zh-CN"/>
              </a:defPPr>
              <a:lvl1pPr algn="ctr">
                <a:defRPr sz="1400">
                  <a:solidFill>
                    <a:prstClr val="white"/>
                  </a:solidFill>
                  <a:latin typeface="迷你简菱心" panose="02010609000101010101" pitchFamily="49" charset="-122"/>
                  <a:ea typeface="迷你简菱心" panose="02010609000101010101" pitchFamily="49" charset="-122"/>
                </a:defRPr>
              </a:lvl1pPr>
            </a:lstStyle>
            <a:p>
              <a:r>
                <a:rPr lang="zh-CN" altLang="en-US" dirty="0"/>
                <a:t>添加标题</a:t>
              </a:r>
            </a:p>
          </p:txBody>
        </p:sp>
      </p:grpSp>
      <p:grpSp>
        <p:nvGrpSpPr>
          <p:cNvPr id="21" name="组合 20"/>
          <p:cNvGrpSpPr/>
          <p:nvPr/>
        </p:nvGrpSpPr>
        <p:grpSpPr>
          <a:xfrm>
            <a:off x="7229036" y="5108038"/>
            <a:ext cx="3986711" cy="1087038"/>
            <a:chOff x="7229036" y="4765138"/>
            <a:chExt cx="3986711" cy="1087038"/>
          </a:xfrm>
        </p:grpSpPr>
        <p:sp>
          <p:nvSpPr>
            <p:cNvPr id="22" name="文本框 21"/>
            <p:cNvSpPr txBox="1"/>
            <p:nvPr/>
          </p:nvSpPr>
          <p:spPr>
            <a:xfrm>
              <a:off x="7229036" y="5129671"/>
              <a:ext cx="3986711" cy="722505"/>
            </a:xfrm>
            <a:prstGeom prst="rect">
              <a:avLst/>
            </a:prstGeom>
            <a:noFill/>
            <a:effectLst/>
          </p:spPr>
          <p:txBody>
            <a:bodyPr wrap="square" rtlCol="0">
              <a:spAutoFit/>
            </a:bodyPr>
            <a:lstStyle/>
            <a:p>
              <a:pP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请在此添加文字说明，添加您文字。请在此添加文字说明，添加您文字。请在此添加文字说明，添加您文字。请在此添加文字说明，添加您文字。</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76"/>
            <p:cNvSpPr txBox="1"/>
            <p:nvPr/>
          </p:nvSpPr>
          <p:spPr>
            <a:xfrm>
              <a:off x="7317496" y="4765138"/>
              <a:ext cx="1009371" cy="307777"/>
            </a:xfrm>
            <a:prstGeom prst="rect">
              <a:avLst/>
            </a:prstGeom>
            <a:solidFill>
              <a:srgbClr val="028C7D"/>
            </a:solidFill>
            <a:ln>
              <a:noFill/>
            </a:ln>
            <a:effectLst>
              <a:outerShdw blurRad="63500" algn="ctr" rotWithShape="0">
                <a:prstClr val="black">
                  <a:alpha val="40000"/>
                </a:prstClr>
              </a:outerShdw>
            </a:effectLst>
          </p:spPr>
          <p:txBody>
            <a:bodyPr wrap="square" rtlCol="0">
              <a:spAutoFit/>
            </a:bodyPr>
            <a:lstStyle>
              <a:defPPr>
                <a:defRPr lang="zh-CN"/>
              </a:defPPr>
              <a:lvl1pPr algn="ctr">
                <a:defRPr sz="1400">
                  <a:solidFill>
                    <a:prstClr val="white"/>
                  </a:solidFill>
                  <a:latin typeface="迷你简菱心" panose="02010609000101010101" pitchFamily="49" charset="-122"/>
                  <a:ea typeface="迷你简菱心" panose="02010609000101010101" pitchFamily="49" charset="-122"/>
                </a:defRPr>
              </a:lvl1pPr>
            </a:lstStyle>
            <a:p>
              <a:r>
                <a:rPr lang="zh-CN" altLang="en-US" dirty="0"/>
                <a:t>添加标题</a:t>
              </a:r>
            </a:p>
          </p:txBody>
        </p:sp>
      </p:grpSp>
    </p:spTree>
    <p:extLst>
      <p:ext uri="{BB962C8B-B14F-4D97-AF65-F5344CB8AC3E}">
        <p14:creationId xmlns:p14="http://schemas.microsoft.com/office/powerpoint/2010/main" val="23516834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14"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par>
                              <p:cTn id="31" fill="hold">
                                <p:stCondLst>
                                  <p:cond delay="235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5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14"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par>
                              <p:cTn id="31" fill="hold">
                                <p:stCondLst>
                                  <p:cond delay="235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5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grpSp>
        <p:nvGrpSpPr>
          <p:cNvPr id="10" name="组合 9"/>
          <p:cNvGrpSpPr/>
          <p:nvPr/>
        </p:nvGrpSpPr>
        <p:grpSpPr>
          <a:xfrm>
            <a:off x="1098049" y="2030302"/>
            <a:ext cx="9912570" cy="3951680"/>
            <a:chOff x="1098049" y="2030302"/>
            <a:chExt cx="9912570" cy="3951680"/>
          </a:xfrm>
        </p:grpSpPr>
        <p:grpSp>
          <p:nvGrpSpPr>
            <p:cNvPr id="11" name="组合 10"/>
            <p:cNvGrpSpPr/>
            <p:nvPr/>
          </p:nvGrpSpPr>
          <p:grpSpPr>
            <a:xfrm>
              <a:off x="1717289" y="2230472"/>
              <a:ext cx="8757423" cy="3439964"/>
              <a:chOff x="1717289" y="1929204"/>
              <a:chExt cx="8757423" cy="3439964"/>
            </a:xfrm>
          </p:grpSpPr>
          <p:sp>
            <p:nvSpPr>
              <p:cNvPr id="17" name="弧形 16"/>
              <p:cNvSpPr/>
              <p:nvPr/>
            </p:nvSpPr>
            <p:spPr>
              <a:xfrm>
                <a:off x="4444601" y="2162999"/>
                <a:ext cx="1371452" cy="3108624"/>
              </a:xfrm>
              <a:prstGeom prst="arc">
                <a:avLst>
                  <a:gd name="adj1" fmla="val 962184"/>
                  <a:gd name="adj2" fmla="val 5432290"/>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67">
                  <a:solidFill>
                    <a:schemeClr val="bg1"/>
                  </a:solidFill>
                </a:endParaRPr>
              </a:p>
            </p:txBody>
          </p:sp>
          <p:sp>
            <p:nvSpPr>
              <p:cNvPr id="18" name="弧形 17"/>
              <p:cNvSpPr/>
              <p:nvPr/>
            </p:nvSpPr>
            <p:spPr>
              <a:xfrm flipH="1">
                <a:off x="6371366" y="2162999"/>
                <a:ext cx="1371452" cy="3108624"/>
              </a:xfrm>
              <a:prstGeom prst="arc">
                <a:avLst>
                  <a:gd name="adj1" fmla="val 16200000"/>
                  <a:gd name="adj2" fmla="val 20450314"/>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67">
                  <a:solidFill>
                    <a:schemeClr val="bg1"/>
                  </a:solidFill>
                </a:endParaRPr>
              </a:p>
            </p:txBody>
          </p:sp>
          <p:sp>
            <p:nvSpPr>
              <p:cNvPr id="19" name="弧形 18"/>
              <p:cNvSpPr/>
              <p:nvPr/>
            </p:nvSpPr>
            <p:spPr>
              <a:xfrm>
                <a:off x="4445290" y="2162999"/>
                <a:ext cx="1371452" cy="3108624"/>
              </a:xfrm>
              <a:prstGeom prst="arc">
                <a:avLst>
                  <a:gd name="adj1" fmla="val 16200000"/>
                  <a:gd name="adj2" fmla="val 20517103"/>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67">
                  <a:solidFill>
                    <a:schemeClr val="bg1"/>
                  </a:solidFill>
                </a:endParaRPr>
              </a:p>
            </p:txBody>
          </p:sp>
          <p:sp>
            <p:nvSpPr>
              <p:cNvPr id="20" name="矩形: 圆角 48"/>
              <p:cNvSpPr/>
              <p:nvPr/>
            </p:nvSpPr>
            <p:spPr bwMode="auto">
              <a:xfrm>
                <a:off x="7051252" y="1929204"/>
                <a:ext cx="1462881"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标题文本预设</a:t>
                </a:r>
                <a:endParaRPr lang="en-US" sz="1400" dirty="0">
                  <a:solidFill>
                    <a:prstClr val="white"/>
                  </a:solidFill>
                  <a:latin typeface="迷你简菱心" panose="02010609000101010101" pitchFamily="49" charset="-122"/>
                  <a:ea typeface="迷你简菱心" panose="02010609000101010101" pitchFamily="49" charset="-122"/>
                </a:endParaRPr>
              </a:p>
            </p:txBody>
          </p:sp>
          <p:sp>
            <p:nvSpPr>
              <p:cNvPr id="21" name="矩形: 圆角 49"/>
              <p:cNvSpPr/>
              <p:nvPr/>
            </p:nvSpPr>
            <p:spPr bwMode="auto">
              <a:xfrm>
                <a:off x="7051252" y="5028649"/>
                <a:ext cx="1462881"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a:solidFill>
                      <a:prstClr val="white"/>
                    </a:solidFill>
                    <a:latin typeface="迷你简菱心" panose="02010609000101010101" pitchFamily="49" charset="-122"/>
                    <a:ea typeface="迷你简菱心" panose="02010609000101010101" pitchFamily="49" charset="-122"/>
                  </a:rPr>
                  <a:t>标题文本预设</a:t>
                </a:r>
                <a:endParaRPr lang="en-US" sz="1400" dirty="0">
                  <a:solidFill>
                    <a:prstClr val="white"/>
                  </a:solidFill>
                  <a:latin typeface="迷你简菱心" panose="02010609000101010101" pitchFamily="49" charset="-122"/>
                  <a:ea typeface="迷你简菱心" panose="02010609000101010101" pitchFamily="49" charset="-122"/>
                </a:endParaRPr>
              </a:p>
            </p:txBody>
          </p:sp>
          <p:sp>
            <p:nvSpPr>
              <p:cNvPr id="22" name="矩形: 圆角 50"/>
              <p:cNvSpPr/>
              <p:nvPr/>
            </p:nvSpPr>
            <p:spPr bwMode="auto">
              <a:xfrm flipH="1">
                <a:off x="3673976" y="1929204"/>
                <a:ext cx="1462881"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标题文本预设</a:t>
                </a:r>
                <a:endParaRPr lang="en-US" sz="1400" dirty="0">
                  <a:solidFill>
                    <a:prstClr val="white"/>
                  </a:solidFill>
                  <a:latin typeface="迷你简菱心" panose="02010609000101010101" pitchFamily="49" charset="-122"/>
                  <a:ea typeface="迷你简菱心" panose="02010609000101010101" pitchFamily="49" charset="-122"/>
                </a:endParaRPr>
              </a:p>
            </p:txBody>
          </p:sp>
          <p:sp>
            <p:nvSpPr>
              <p:cNvPr id="23" name="矩形: 圆角 51"/>
              <p:cNvSpPr/>
              <p:nvPr/>
            </p:nvSpPr>
            <p:spPr bwMode="auto">
              <a:xfrm flipH="1">
                <a:off x="3673976" y="5028649"/>
                <a:ext cx="1462881"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标题文本预设</a:t>
                </a:r>
                <a:endParaRPr lang="en-US" sz="1400" dirty="0">
                  <a:solidFill>
                    <a:prstClr val="white"/>
                  </a:solidFill>
                  <a:latin typeface="迷你简菱心" panose="02010609000101010101" pitchFamily="49" charset="-122"/>
                  <a:ea typeface="迷你简菱心" panose="02010609000101010101" pitchFamily="49" charset="-122"/>
                </a:endParaRPr>
              </a:p>
            </p:txBody>
          </p:sp>
          <p:sp>
            <p:nvSpPr>
              <p:cNvPr id="24" name="弧形 23"/>
              <p:cNvSpPr/>
              <p:nvPr/>
            </p:nvSpPr>
            <p:spPr>
              <a:xfrm flipH="1">
                <a:off x="6375001" y="2162999"/>
                <a:ext cx="1371452" cy="3108624"/>
              </a:xfrm>
              <a:prstGeom prst="arc">
                <a:avLst>
                  <a:gd name="adj1" fmla="val 1151936"/>
                  <a:gd name="adj2" fmla="val 5432290"/>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67">
                  <a:solidFill>
                    <a:schemeClr val="bg1"/>
                  </a:solidFill>
                </a:endParaRPr>
              </a:p>
            </p:txBody>
          </p:sp>
          <p:sp>
            <p:nvSpPr>
              <p:cNvPr id="25" name="矩形: 圆角 53"/>
              <p:cNvSpPr/>
              <p:nvPr/>
            </p:nvSpPr>
            <p:spPr bwMode="auto">
              <a:xfrm>
                <a:off x="1717289" y="3478493"/>
                <a:ext cx="2143406"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标题文本预设</a:t>
                </a:r>
                <a:endParaRPr lang="en-US" altLang="zh-CN" sz="1400" dirty="0">
                  <a:solidFill>
                    <a:prstClr val="white"/>
                  </a:solidFill>
                  <a:latin typeface="迷你简菱心" panose="02010609000101010101" pitchFamily="49" charset="-122"/>
                  <a:ea typeface="迷你简菱心" panose="02010609000101010101" pitchFamily="49" charset="-122"/>
                </a:endParaRPr>
              </a:p>
            </p:txBody>
          </p:sp>
          <p:sp>
            <p:nvSpPr>
              <p:cNvPr id="26" name="矩形: 圆角 54"/>
              <p:cNvSpPr/>
              <p:nvPr/>
            </p:nvSpPr>
            <p:spPr bwMode="auto">
              <a:xfrm>
                <a:off x="8327488" y="3478493"/>
                <a:ext cx="2147224" cy="340519"/>
              </a:xfrm>
              <a:prstGeom prst="roundRect">
                <a:avLst/>
              </a:prstGeom>
              <a:solidFill>
                <a:srgbClr val="028C7D"/>
              </a:solidFill>
              <a:ln>
                <a:noFill/>
              </a:ln>
              <a:effectLst>
                <a:outerShdw blurRad="63500" algn="ctr" rotWithShape="0">
                  <a:prstClr val="black">
                    <a:alpha val="40000"/>
                  </a:prstClr>
                </a:outerShdw>
              </a:effectLst>
            </p:spPr>
            <p:txBody>
              <a:bodyPr wrap="square" rtlCol="0">
                <a:spAutoFit/>
              </a:bodyPr>
              <a:lstStyle/>
              <a:p>
                <a:pPr algn="ctr"/>
                <a:r>
                  <a:rPr lang="zh-CN" altLang="en-US" sz="1400" dirty="0">
                    <a:solidFill>
                      <a:prstClr val="white"/>
                    </a:solidFill>
                    <a:latin typeface="迷你简菱心" panose="02010609000101010101" pitchFamily="49" charset="-122"/>
                    <a:ea typeface="迷你简菱心" panose="02010609000101010101" pitchFamily="49" charset="-122"/>
                  </a:rPr>
                  <a:t>标题文本预设</a:t>
                </a:r>
                <a:endParaRPr lang="en-US" altLang="zh-CN" sz="1400" dirty="0">
                  <a:solidFill>
                    <a:prstClr val="white"/>
                  </a:solidFill>
                  <a:latin typeface="迷你简菱心" panose="02010609000101010101" pitchFamily="49" charset="-122"/>
                  <a:ea typeface="迷你简菱心" panose="02010609000101010101" pitchFamily="49" charset="-122"/>
                </a:endParaRPr>
              </a:p>
            </p:txBody>
          </p:sp>
          <p:sp>
            <p:nvSpPr>
              <p:cNvPr id="27" name="椭圆 26"/>
              <p:cNvSpPr/>
              <p:nvPr/>
            </p:nvSpPr>
            <p:spPr>
              <a:xfrm>
                <a:off x="5312576" y="2931978"/>
                <a:ext cx="1561578" cy="1561578"/>
              </a:xfrm>
              <a:prstGeom prst="ellipse">
                <a:avLst/>
              </a:prstGeom>
              <a:solidFill>
                <a:srgbClr val="028C7D"/>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400" kern="0" dirty="0">
                  <a:solidFill>
                    <a:prstClr val="black"/>
                  </a:solidFill>
                  <a:cs typeface="Arial" pitchFamily="34" charset="0"/>
                  <a:sym typeface="+mn-lt"/>
                </a:endParaRPr>
              </a:p>
            </p:txBody>
          </p:sp>
          <p:cxnSp>
            <p:nvCxnSpPr>
              <p:cNvPr id="28" name="直接连接符 27"/>
              <p:cNvCxnSpPr>
                <a:stCxn id="25" idx="3"/>
                <a:endCxn id="27" idx="2"/>
              </p:cNvCxnSpPr>
              <p:nvPr/>
            </p:nvCxnSpPr>
            <p:spPr>
              <a:xfrm>
                <a:off x="3860695" y="3648753"/>
                <a:ext cx="1451881" cy="64014"/>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6"/>
                <a:endCxn id="26" idx="1"/>
              </p:cNvCxnSpPr>
              <p:nvPr/>
            </p:nvCxnSpPr>
            <p:spPr>
              <a:xfrm flipV="1">
                <a:off x="6874154" y="3648753"/>
                <a:ext cx="1453334" cy="64014"/>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8659087" y="2030302"/>
              <a:ext cx="235153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a:t>
              </a:r>
            </a:p>
          </p:txBody>
        </p:sp>
        <p:sp>
          <p:nvSpPr>
            <p:cNvPr id="13" name="矩形 12"/>
            <p:cNvSpPr/>
            <p:nvPr/>
          </p:nvSpPr>
          <p:spPr>
            <a:xfrm>
              <a:off x="8659087" y="5114052"/>
              <a:ext cx="235153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a:t>
              </a:r>
            </a:p>
          </p:txBody>
        </p:sp>
        <p:sp>
          <p:nvSpPr>
            <p:cNvPr id="14" name="矩形 13"/>
            <p:cNvSpPr/>
            <p:nvPr/>
          </p:nvSpPr>
          <p:spPr>
            <a:xfrm>
              <a:off x="1098049" y="2030302"/>
              <a:ext cx="235153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a:t>
              </a:r>
            </a:p>
          </p:txBody>
        </p:sp>
        <p:sp>
          <p:nvSpPr>
            <p:cNvPr id="15" name="矩形 14"/>
            <p:cNvSpPr/>
            <p:nvPr/>
          </p:nvSpPr>
          <p:spPr>
            <a:xfrm>
              <a:off x="1098049" y="5114052"/>
              <a:ext cx="235153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a:t>
              </a:r>
            </a:p>
          </p:txBody>
        </p:sp>
        <p:sp>
          <p:nvSpPr>
            <p:cNvPr id="16" name="椭圆 11"/>
            <p:cNvSpPr/>
            <p:nvPr/>
          </p:nvSpPr>
          <p:spPr>
            <a:xfrm>
              <a:off x="5736406" y="3597442"/>
              <a:ext cx="740329" cy="83042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2682413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3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3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sp>
        <p:nvSpPr>
          <p:cNvPr id="10" name="椭圆 9"/>
          <p:cNvSpPr/>
          <p:nvPr/>
        </p:nvSpPr>
        <p:spPr>
          <a:xfrm>
            <a:off x="1390650" y="2114486"/>
            <a:ext cx="2190750" cy="219075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5000625" y="2114486"/>
            <a:ext cx="2190750" cy="219075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2" name="椭圆 11"/>
          <p:cNvSpPr/>
          <p:nvPr/>
        </p:nvSpPr>
        <p:spPr>
          <a:xfrm>
            <a:off x="8610600" y="2114486"/>
            <a:ext cx="2190750" cy="2190750"/>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3" name="椭圆 11"/>
          <p:cNvSpPr/>
          <p:nvPr/>
        </p:nvSpPr>
        <p:spPr>
          <a:xfrm>
            <a:off x="1886014" y="2609852"/>
            <a:ext cx="1200022" cy="120001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4" name="椭圆 12"/>
          <p:cNvSpPr/>
          <p:nvPr/>
        </p:nvSpPr>
        <p:spPr>
          <a:xfrm>
            <a:off x="5535426" y="2609850"/>
            <a:ext cx="1121147" cy="1200022"/>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5" name="椭圆 13"/>
          <p:cNvSpPr/>
          <p:nvPr/>
        </p:nvSpPr>
        <p:spPr>
          <a:xfrm>
            <a:off x="9105964" y="2643653"/>
            <a:ext cx="1200022" cy="1132416"/>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844127" y="4499669"/>
            <a:ext cx="3232574" cy="1220554"/>
            <a:chOff x="6302885" y="1678126"/>
            <a:chExt cx="3232574" cy="1220554"/>
          </a:xfrm>
        </p:grpSpPr>
        <p:sp>
          <p:nvSpPr>
            <p:cNvPr id="17" name="矩形 16"/>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18" name="矩形 17"/>
            <p:cNvSpPr/>
            <p:nvPr/>
          </p:nvSpPr>
          <p:spPr>
            <a:xfrm>
              <a:off x="6798184" y="1678126"/>
              <a:ext cx="2241974" cy="3969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rPr>
                <a:t>标题文字添加</a:t>
              </a:r>
            </a:p>
          </p:txBody>
        </p:sp>
      </p:grpSp>
      <p:grpSp>
        <p:nvGrpSpPr>
          <p:cNvPr id="19" name="组合 18"/>
          <p:cNvGrpSpPr/>
          <p:nvPr/>
        </p:nvGrpSpPr>
        <p:grpSpPr>
          <a:xfrm>
            <a:off x="4479713" y="4499669"/>
            <a:ext cx="3232574" cy="1220554"/>
            <a:chOff x="6302885" y="1678126"/>
            <a:chExt cx="3232574" cy="1220554"/>
          </a:xfrm>
        </p:grpSpPr>
        <p:sp>
          <p:nvSpPr>
            <p:cNvPr id="20" name="矩形 19"/>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1" name="矩形 20"/>
            <p:cNvSpPr/>
            <p:nvPr/>
          </p:nvSpPr>
          <p:spPr>
            <a:xfrm>
              <a:off x="6798184" y="1678126"/>
              <a:ext cx="2241974" cy="3983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rPr>
                <a:t>标题文字添加</a:t>
              </a:r>
            </a:p>
          </p:txBody>
        </p:sp>
      </p:grpSp>
      <p:grpSp>
        <p:nvGrpSpPr>
          <p:cNvPr id="22" name="组合 21"/>
          <p:cNvGrpSpPr/>
          <p:nvPr/>
        </p:nvGrpSpPr>
        <p:grpSpPr>
          <a:xfrm>
            <a:off x="8084714" y="4499669"/>
            <a:ext cx="3232574" cy="1220554"/>
            <a:chOff x="6302885" y="1678126"/>
            <a:chExt cx="3232574" cy="1220554"/>
          </a:xfrm>
        </p:grpSpPr>
        <p:sp>
          <p:nvSpPr>
            <p:cNvPr id="23" name="矩形 22"/>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4" name="矩形 23"/>
            <p:cNvSpPr/>
            <p:nvPr/>
          </p:nvSpPr>
          <p:spPr>
            <a:xfrm>
              <a:off x="6798184" y="1678126"/>
              <a:ext cx="2241974" cy="3983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028C7D"/>
                  </a:solidFill>
                  <a:latin typeface="迷你简菱心" panose="02010609000101010101" pitchFamily="49" charset="-122"/>
                  <a:ea typeface="迷你简菱心" panose="02010609000101010101" pitchFamily="49" charset="-122"/>
                </a:rPr>
                <a:t>标题文字添加</a:t>
              </a:r>
            </a:p>
          </p:txBody>
        </p:sp>
      </p:grpSp>
    </p:spTree>
    <p:extLst>
      <p:ext uri="{BB962C8B-B14F-4D97-AF65-F5344CB8AC3E}">
        <p14:creationId xmlns:p14="http://schemas.microsoft.com/office/powerpoint/2010/main" val="2100265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1850"/>
                                </p:stCondLst>
                                <p:childTnLst>
                                  <p:par>
                                    <p:cTn id="58" presetID="2" presetClass="entr" presetSubtype="2" fill="hold" nodeType="afterEffect" p14:presetBounceEnd="60000">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14:bounceEnd="60000">
                                          <p:cBhvr additive="base">
                                            <p:cTn id="60" dur="1000" fill="hold"/>
                                            <p:tgtEl>
                                              <p:spTgt spid="16"/>
                                            </p:tgtEl>
                                            <p:attrNameLst>
                                              <p:attrName>ppt_x</p:attrName>
                                            </p:attrNameLst>
                                          </p:cBhvr>
                                          <p:tavLst>
                                            <p:tav tm="0">
                                              <p:val>
                                                <p:strVal val="1+#ppt_w/2"/>
                                              </p:val>
                                            </p:tav>
                                            <p:tav tm="100000">
                                              <p:val>
                                                <p:strVal val="#ppt_x"/>
                                              </p:val>
                                            </p:tav>
                                          </p:tavLst>
                                        </p:anim>
                                        <p:anim calcmode="lin" valueType="num" p14:bounceEnd="60000">
                                          <p:cBhvr additive="base">
                                            <p:cTn id="61" dur="1000" fill="hold"/>
                                            <p:tgtEl>
                                              <p:spTgt spid="16"/>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14:presetBounceEnd="60000">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14:bounceEnd="60000">
                                          <p:cBhvr additive="base">
                                            <p:cTn id="64"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65" dur="1000" fill="hold"/>
                                            <p:tgtEl>
                                              <p:spTgt spid="19"/>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14:presetBounceEnd="60000">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14:bounceEnd="60000">
                                          <p:cBhvr additive="base">
                                            <p:cTn id="68" dur="10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69"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P spid="12" grpId="0" animBg="1"/>
          <p:bldP spid="13" grpId="0" animBg="1"/>
          <p:bldP spid="14"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1850"/>
                                </p:stCondLst>
                                <p:childTnLst>
                                  <p:par>
                                    <p:cTn id="58" presetID="2" presetClass="entr" presetSubtype="2"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1000" fill="hold"/>
                                            <p:tgtEl>
                                              <p:spTgt spid="16"/>
                                            </p:tgtEl>
                                            <p:attrNameLst>
                                              <p:attrName>ppt_x</p:attrName>
                                            </p:attrNameLst>
                                          </p:cBhvr>
                                          <p:tavLst>
                                            <p:tav tm="0">
                                              <p:val>
                                                <p:strVal val="1+#ppt_w/2"/>
                                              </p:val>
                                            </p:tav>
                                            <p:tav tm="100000">
                                              <p:val>
                                                <p:strVal val="#ppt_x"/>
                                              </p:val>
                                            </p:tav>
                                          </p:tavLst>
                                        </p:anim>
                                        <p:anim calcmode="lin" valueType="num">
                                          <p:cBhvr additive="base">
                                            <p:cTn id="61" dur="1000" fill="hold"/>
                                            <p:tgtEl>
                                              <p:spTgt spid="16"/>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1000" fill="hold"/>
                                            <p:tgtEl>
                                              <p:spTgt spid="22"/>
                                            </p:tgtEl>
                                            <p:attrNameLst>
                                              <p:attrName>ppt_x</p:attrName>
                                            </p:attrNameLst>
                                          </p:cBhvr>
                                          <p:tavLst>
                                            <p:tav tm="0">
                                              <p:val>
                                                <p:strVal val="1+#ppt_w/2"/>
                                              </p:val>
                                            </p:tav>
                                            <p:tav tm="100000">
                                              <p:val>
                                                <p:strVal val="#ppt_x"/>
                                              </p:val>
                                            </p:tav>
                                          </p:tavLst>
                                        </p:anim>
                                        <p:anim calcmode="lin" valueType="num">
                                          <p:cBhvr additive="base">
                                            <p:cTn id="69"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animBg="1"/>
          <p:bldP spid="11" grpId="0" animBg="1"/>
          <p:bldP spid="12" grpId="0" animBg="1"/>
          <p:bldP spid="13" grpId="0" animBg="1"/>
          <p:bldP spid="14" grpId="0" animBg="1"/>
          <p:bldP spid="1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21"/>
          <p:cNvSpPr/>
          <p:nvPr/>
        </p:nvSpPr>
        <p:spPr>
          <a:xfrm>
            <a:off x="464457"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sp>
        <p:nvSpPr>
          <p:cNvPr id="3" name="箭头: V 形 22"/>
          <p:cNvSpPr/>
          <p:nvPr/>
        </p:nvSpPr>
        <p:spPr>
          <a:xfrm>
            <a:off x="745335" y="362856"/>
            <a:ext cx="361606" cy="377372"/>
          </a:xfrm>
          <a:prstGeom prst="chevron">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FFFFF"/>
              </a:solidFill>
              <a:latin typeface="Agency FB" panose="020B0503020202020204" pitchFamily="34" charset="0"/>
            </a:endParaRPr>
          </a:p>
        </p:txBody>
      </p:sp>
      <p:cxnSp>
        <p:nvCxnSpPr>
          <p:cNvPr id="4" name="直接连接符 3"/>
          <p:cNvCxnSpPr>
            <a:cxnSpLocks/>
            <a:stCxn id="9" idx="3"/>
          </p:cNvCxnSpPr>
          <p:nvPr/>
        </p:nvCxnSpPr>
        <p:spPr>
          <a:xfrm>
            <a:off x="4246964" y="562131"/>
            <a:ext cx="6808751" cy="39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239724" y="468469"/>
            <a:ext cx="324304" cy="187323"/>
            <a:chOff x="9419771" y="-562044"/>
            <a:chExt cx="551543" cy="187323"/>
          </a:xfrm>
        </p:grpSpPr>
        <p:cxnSp>
          <p:nvCxnSpPr>
            <p:cNvPr id="6" name="直接连接符 5"/>
            <p:cNvCxnSpPr/>
            <p:nvPr/>
          </p:nvCxnSpPr>
          <p:spPr>
            <a:xfrm>
              <a:off x="9419771" y="-562044"/>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419771" y="-468382"/>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19771" y="-374721"/>
              <a:ext cx="551543" cy="0"/>
            </a:xfrm>
            <a:prstGeom prst="line">
              <a:avLst/>
            </a:prstGeom>
            <a:ln w="28575"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89717" y="300521"/>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solidFill>
                  <a:srgbClr val="028C7D"/>
                </a:solidFill>
                <a:latin typeface="迷你简菱心" panose="02010609000101010101" pitchFamily="49" charset="-122"/>
                <a:ea typeface="迷你简菱心" panose="02010609000101010101" pitchFamily="49" charset="-122"/>
              </a:rPr>
              <a:t>一、此处添加标题</a:t>
            </a:r>
          </a:p>
        </p:txBody>
      </p:sp>
      <p:sp>
        <p:nvSpPr>
          <p:cNvPr id="10" name="矩形 9"/>
          <p:cNvSpPr/>
          <p:nvPr/>
        </p:nvSpPr>
        <p:spPr>
          <a:xfrm>
            <a:off x="6068427" y="4536316"/>
            <a:ext cx="2534452" cy="1106008"/>
          </a:xfrm>
          <a:prstGeom prst="rect">
            <a:avLst/>
          </a:prstGeom>
        </p:spPr>
        <p:txBody>
          <a:bodyPr wrap="square">
            <a:spAutoFit/>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11" name="任意多边形 10"/>
          <p:cNvSpPr/>
          <p:nvPr/>
        </p:nvSpPr>
        <p:spPr>
          <a:xfrm>
            <a:off x="6484042" y="231967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grpSp>
        <p:nvGrpSpPr>
          <p:cNvPr id="12" name="组合 11"/>
          <p:cNvGrpSpPr/>
          <p:nvPr/>
        </p:nvGrpSpPr>
        <p:grpSpPr>
          <a:xfrm>
            <a:off x="6892392" y="2728028"/>
            <a:ext cx="886516" cy="886516"/>
            <a:chOff x="6892392" y="2413068"/>
            <a:chExt cx="886516" cy="886516"/>
          </a:xfrm>
        </p:grpSpPr>
        <p:sp>
          <p:nvSpPr>
            <p:cNvPr id="13" name="椭圆 12"/>
            <p:cNvSpPr/>
            <p:nvPr/>
          </p:nvSpPr>
          <p:spPr>
            <a:xfrm>
              <a:off x="6892392" y="2413068"/>
              <a:ext cx="886516" cy="886516"/>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14" name="Freeform 10"/>
            <p:cNvSpPr>
              <a:spLocks noEditPoints="1"/>
            </p:cNvSpPr>
            <p:nvPr/>
          </p:nvSpPr>
          <p:spPr bwMode="auto">
            <a:xfrm>
              <a:off x="7136610" y="2656303"/>
              <a:ext cx="398086" cy="400044"/>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grpSp>
      <p:sp>
        <p:nvSpPr>
          <p:cNvPr id="15" name="矩形 14"/>
          <p:cNvSpPr/>
          <p:nvPr/>
        </p:nvSpPr>
        <p:spPr>
          <a:xfrm>
            <a:off x="8729422" y="4536316"/>
            <a:ext cx="2534452" cy="1106008"/>
          </a:xfrm>
          <a:prstGeom prst="rect">
            <a:avLst/>
          </a:prstGeom>
        </p:spPr>
        <p:txBody>
          <a:bodyPr wrap="square">
            <a:spAutoFit/>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16" name="任意多边形 15"/>
          <p:cNvSpPr/>
          <p:nvPr/>
        </p:nvSpPr>
        <p:spPr>
          <a:xfrm>
            <a:off x="9145037" y="231967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grpSp>
        <p:nvGrpSpPr>
          <p:cNvPr id="17" name="组合 16"/>
          <p:cNvGrpSpPr/>
          <p:nvPr/>
        </p:nvGrpSpPr>
        <p:grpSpPr>
          <a:xfrm>
            <a:off x="9553387" y="2728028"/>
            <a:ext cx="886516" cy="886516"/>
            <a:chOff x="9553387" y="2413068"/>
            <a:chExt cx="886516" cy="886516"/>
          </a:xfrm>
        </p:grpSpPr>
        <p:sp>
          <p:nvSpPr>
            <p:cNvPr id="18" name="椭圆 17"/>
            <p:cNvSpPr/>
            <p:nvPr/>
          </p:nvSpPr>
          <p:spPr>
            <a:xfrm>
              <a:off x="9553387" y="2413068"/>
              <a:ext cx="886516" cy="886516"/>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19" name="Freeform 19"/>
            <p:cNvSpPr>
              <a:spLocks noEditPoints="1"/>
            </p:cNvSpPr>
            <p:nvPr/>
          </p:nvSpPr>
          <p:spPr bwMode="auto">
            <a:xfrm>
              <a:off x="9797605" y="2656303"/>
              <a:ext cx="398086" cy="400044"/>
            </a:xfrm>
            <a:custGeom>
              <a:avLst/>
              <a:gdLst>
                <a:gd name="T0" fmla="*/ 786 w 1019"/>
                <a:gd name="T1" fmla="*/ 437 h 1018"/>
                <a:gd name="T2" fmla="*/ 745 w 1019"/>
                <a:gd name="T3" fmla="*/ 347 h 1018"/>
                <a:gd name="T4" fmla="*/ 826 w 1019"/>
                <a:gd name="T5" fmla="*/ 235 h 1018"/>
                <a:gd name="T6" fmla="*/ 822 w 1019"/>
                <a:gd name="T7" fmla="*/ 206 h 1018"/>
                <a:gd name="T8" fmla="*/ 802 w 1019"/>
                <a:gd name="T9" fmla="*/ 192 h 1018"/>
                <a:gd name="T10" fmla="*/ 773 w 1019"/>
                <a:gd name="T11" fmla="*/ 201 h 1018"/>
                <a:gd name="T12" fmla="*/ 638 w 1019"/>
                <a:gd name="T13" fmla="*/ 254 h 1018"/>
                <a:gd name="T14" fmla="*/ 541 w 1019"/>
                <a:gd name="T15" fmla="*/ 226 h 1018"/>
                <a:gd name="T16" fmla="*/ 536 w 1019"/>
                <a:gd name="T17" fmla="*/ 14 h 1018"/>
                <a:gd name="T18" fmla="*/ 509 w 1019"/>
                <a:gd name="T19" fmla="*/ 0 h 1018"/>
                <a:gd name="T20" fmla="*/ 486 w 1019"/>
                <a:gd name="T21" fmla="*/ 10 h 1018"/>
                <a:gd name="T22" fmla="*/ 478 w 1019"/>
                <a:gd name="T23" fmla="*/ 226 h 1018"/>
                <a:gd name="T24" fmla="*/ 400 w 1019"/>
                <a:gd name="T25" fmla="*/ 246 h 1018"/>
                <a:gd name="T26" fmla="*/ 246 w 1019"/>
                <a:gd name="T27" fmla="*/ 201 h 1018"/>
                <a:gd name="T28" fmla="*/ 224 w 1019"/>
                <a:gd name="T29" fmla="*/ 191 h 1018"/>
                <a:gd name="T30" fmla="*/ 201 w 1019"/>
                <a:gd name="T31" fmla="*/ 201 h 1018"/>
                <a:gd name="T32" fmla="*/ 193 w 1019"/>
                <a:gd name="T33" fmla="*/ 230 h 1018"/>
                <a:gd name="T34" fmla="*/ 286 w 1019"/>
                <a:gd name="T35" fmla="*/ 331 h 1018"/>
                <a:gd name="T36" fmla="*/ 239 w 1019"/>
                <a:gd name="T37" fmla="*/ 418 h 1018"/>
                <a:gd name="T38" fmla="*/ 33 w 1019"/>
                <a:gd name="T39" fmla="*/ 478 h 1018"/>
                <a:gd name="T40" fmla="*/ 6 w 1019"/>
                <a:gd name="T41" fmla="*/ 492 h 1018"/>
                <a:gd name="T42" fmla="*/ 2 w 1019"/>
                <a:gd name="T43" fmla="*/ 516 h 1018"/>
                <a:gd name="T44" fmla="*/ 20 w 1019"/>
                <a:gd name="T45" fmla="*/ 539 h 1018"/>
                <a:gd name="T46" fmla="*/ 228 w 1019"/>
                <a:gd name="T47" fmla="*/ 561 h 1018"/>
                <a:gd name="T48" fmla="*/ 263 w 1019"/>
                <a:gd name="T49" fmla="*/ 656 h 1018"/>
                <a:gd name="T50" fmla="*/ 197 w 1019"/>
                <a:gd name="T51" fmla="*/ 778 h 1018"/>
                <a:gd name="T52" fmla="*/ 194 w 1019"/>
                <a:gd name="T53" fmla="*/ 808 h 1018"/>
                <a:gd name="T54" fmla="*/ 211 w 1019"/>
                <a:gd name="T55" fmla="*/ 825 h 1018"/>
                <a:gd name="T56" fmla="*/ 235 w 1019"/>
                <a:gd name="T57" fmla="*/ 825 h 1018"/>
                <a:gd name="T58" fmla="*/ 347 w 1019"/>
                <a:gd name="T59" fmla="*/ 745 h 1018"/>
                <a:gd name="T60" fmla="*/ 437 w 1019"/>
                <a:gd name="T61" fmla="*/ 787 h 1018"/>
                <a:gd name="T62" fmla="*/ 478 w 1019"/>
                <a:gd name="T63" fmla="*/ 993 h 1018"/>
                <a:gd name="T64" fmla="*/ 497 w 1019"/>
                <a:gd name="T65" fmla="*/ 1016 h 1018"/>
                <a:gd name="T66" fmla="*/ 522 w 1019"/>
                <a:gd name="T67" fmla="*/ 1016 h 1018"/>
                <a:gd name="T68" fmla="*/ 540 w 1019"/>
                <a:gd name="T69" fmla="*/ 993 h 1018"/>
                <a:gd name="T70" fmla="*/ 582 w 1019"/>
                <a:gd name="T71" fmla="*/ 787 h 1018"/>
                <a:gd name="T72" fmla="*/ 672 w 1019"/>
                <a:gd name="T73" fmla="*/ 745 h 1018"/>
                <a:gd name="T74" fmla="*/ 784 w 1019"/>
                <a:gd name="T75" fmla="*/ 825 h 1018"/>
                <a:gd name="T76" fmla="*/ 807 w 1019"/>
                <a:gd name="T77" fmla="*/ 825 h 1018"/>
                <a:gd name="T78" fmla="*/ 826 w 1019"/>
                <a:gd name="T79" fmla="*/ 808 h 1018"/>
                <a:gd name="T80" fmla="*/ 822 w 1019"/>
                <a:gd name="T81" fmla="*/ 778 h 1018"/>
                <a:gd name="T82" fmla="*/ 756 w 1019"/>
                <a:gd name="T83" fmla="*/ 656 h 1018"/>
                <a:gd name="T84" fmla="*/ 791 w 1019"/>
                <a:gd name="T85" fmla="*/ 561 h 1018"/>
                <a:gd name="T86" fmla="*/ 999 w 1019"/>
                <a:gd name="T87" fmla="*/ 539 h 1018"/>
                <a:gd name="T88" fmla="*/ 1018 w 1019"/>
                <a:gd name="T89" fmla="*/ 516 h 1018"/>
                <a:gd name="T90" fmla="*/ 1013 w 1019"/>
                <a:gd name="T91" fmla="*/ 492 h 1018"/>
                <a:gd name="T92" fmla="*/ 986 w 1019"/>
                <a:gd name="T93" fmla="*/ 478 h 1018"/>
                <a:gd name="T94" fmla="*/ 465 w 1019"/>
                <a:gd name="T95" fmla="*/ 728 h 1018"/>
                <a:gd name="T96" fmla="*/ 367 w 1019"/>
                <a:gd name="T97" fmla="*/ 682 h 1018"/>
                <a:gd name="T98" fmla="*/ 304 w 1019"/>
                <a:gd name="T99" fmla="*/ 596 h 1018"/>
                <a:gd name="T100" fmla="*/ 287 w 1019"/>
                <a:gd name="T101" fmla="*/ 510 h 1018"/>
                <a:gd name="T102" fmla="*/ 314 w 1019"/>
                <a:gd name="T103" fmla="*/ 404 h 1018"/>
                <a:gd name="T104" fmla="*/ 385 w 1019"/>
                <a:gd name="T105" fmla="*/ 325 h 1018"/>
                <a:gd name="T106" fmla="*/ 486 w 1019"/>
                <a:gd name="T107" fmla="*/ 288 h 1018"/>
                <a:gd name="T108" fmla="*/ 576 w 1019"/>
                <a:gd name="T109" fmla="*/ 297 h 1018"/>
                <a:gd name="T110" fmla="*/ 667 w 1019"/>
                <a:gd name="T111" fmla="*/ 352 h 1018"/>
                <a:gd name="T112" fmla="*/ 723 w 1019"/>
                <a:gd name="T113" fmla="*/ 443 h 1018"/>
                <a:gd name="T114" fmla="*/ 731 w 1019"/>
                <a:gd name="T115" fmla="*/ 532 h 1018"/>
                <a:gd name="T116" fmla="*/ 694 w 1019"/>
                <a:gd name="T117" fmla="*/ 634 h 1018"/>
                <a:gd name="T118" fmla="*/ 615 w 1019"/>
                <a:gd name="T119" fmla="*/ 705 h 1018"/>
                <a:gd name="T120" fmla="*/ 509 w 1019"/>
                <a:gd name="T121" fmla="*/ 7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986" y="478"/>
                  </a:moveTo>
                  <a:lnTo>
                    <a:pt x="793" y="478"/>
                  </a:lnTo>
                  <a:lnTo>
                    <a:pt x="793" y="478"/>
                  </a:lnTo>
                  <a:lnTo>
                    <a:pt x="791" y="457"/>
                  </a:lnTo>
                  <a:lnTo>
                    <a:pt x="786" y="437"/>
                  </a:lnTo>
                  <a:lnTo>
                    <a:pt x="780" y="418"/>
                  </a:lnTo>
                  <a:lnTo>
                    <a:pt x="773" y="399"/>
                  </a:lnTo>
                  <a:lnTo>
                    <a:pt x="765" y="381"/>
                  </a:lnTo>
                  <a:lnTo>
                    <a:pt x="756" y="364"/>
                  </a:lnTo>
                  <a:lnTo>
                    <a:pt x="745" y="347"/>
                  </a:lnTo>
                  <a:lnTo>
                    <a:pt x="733" y="331"/>
                  </a:lnTo>
                  <a:lnTo>
                    <a:pt x="818" y="246"/>
                  </a:lnTo>
                  <a:lnTo>
                    <a:pt x="818" y="246"/>
                  </a:lnTo>
                  <a:lnTo>
                    <a:pt x="822" y="241"/>
                  </a:lnTo>
                  <a:lnTo>
                    <a:pt x="826" y="235"/>
                  </a:lnTo>
                  <a:lnTo>
                    <a:pt x="827" y="230"/>
                  </a:lnTo>
                  <a:lnTo>
                    <a:pt x="828" y="223"/>
                  </a:lnTo>
                  <a:lnTo>
                    <a:pt x="827" y="217"/>
                  </a:lnTo>
                  <a:lnTo>
                    <a:pt x="826" y="212"/>
                  </a:lnTo>
                  <a:lnTo>
                    <a:pt x="822" y="206"/>
                  </a:lnTo>
                  <a:lnTo>
                    <a:pt x="818" y="201"/>
                  </a:lnTo>
                  <a:lnTo>
                    <a:pt x="818" y="201"/>
                  </a:lnTo>
                  <a:lnTo>
                    <a:pt x="813" y="197"/>
                  </a:lnTo>
                  <a:lnTo>
                    <a:pt x="807" y="193"/>
                  </a:lnTo>
                  <a:lnTo>
                    <a:pt x="802" y="192"/>
                  </a:lnTo>
                  <a:lnTo>
                    <a:pt x="796" y="191"/>
                  </a:lnTo>
                  <a:lnTo>
                    <a:pt x="790" y="192"/>
                  </a:lnTo>
                  <a:lnTo>
                    <a:pt x="784" y="193"/>
                  </a:lnTo>
                  <a:lnTo>
                    <a:pt x="778" y="197"/>
                  </a:lnTo>
                  <a:lnTo>
                    <a:pt x="773" y="201"/>
                  </a:lnTo>
                  <a:lnTo>
                    <a:pt x="688" y="286"/>
                  </a:lnTo>
                  <a:lnTo>
                    <a:pt x="688" y="286"/>
                  </a:lnTo>
                  <a:lnTo>
                    <a:pt x="672" y="274"/>
                  </a:lnTo>
                  <a:lnTo>
                    <a:pt x="655" y="263"/>
                  </a:lnTo>
                  <a:lnTo>
                    <a:pt x="638" y="254"/>
                  </a:lnTo>
                  <a:lnTo>
                    <a:pt x="620" y="246"/>
                  </a:lnTo>
                  <a:lnTo>
                    <a:pt x="601" y="238"/>
                  </a:lnTo>
                  <a:lnTo>
                    <a:pt x="582" y="233"/>
                  </a:lnTo>
                  <a:lnTo>
                    <a:pt x="562" y="228"/>
                  </a:lnTo>
                  <a:lnTo>
                    <a:pt x="541" y="226"/>
                  </a:lnTo>
                  <a:lnTo>
                    <a:pt x="541" y="32"/>
                  </a:lnTo>
                  <a:lnTo>
                    <a:pt x="541" y="32"/>
                  </a:lnTo>
                  <a:lnTo>
                    <a:pt x="540" y="26"/>
                  </a:lnTo>
                  <a:lnTo>
                    <a:pt x="539" y="21"/>
                  </a:lnTo>
                  <a:lnTo>
                    <a:pt x="536" y="14"/>
                  </a:lnTo>
                  <a:lnTo>
                    <a:pt x="532" y="10"/>
                  </a:lnTo>
                  <a:lnTo>
                    <a:pt x="527" y="6"/>
                  </a:lnTo>
                  <a:lnTo>
                    <a:pt x="522" y="3"/>
                  </a:lnTo>
                  <a:lnTo>
                    <a:pt x="515" y="1"/>
                  </a:lnTo>
                  <a:lnTo>
                    <a:pt x="509" y="0"/>
                  </a:lnTo>
                  <a:lnTo>
                    <a:pt x="509" y="0"/>
                  </a:lnTo>
                  <a:lnTo>
                    <a:pt x="503" y="1"/>
                  </a:lnTo>
                  <a:lnTo>
                    <a:pt x="497" y="3"/>
                  </a:lnTo>
                  <a:lnTo>
                    <a:pt x="492" y="6"/>
                  </a:lnTo>
                  <a:lnTo>
                    <a:pt x="486" y="10"/>
                  </a:lnTo>
                  <a:lnTo>
                    <a:pt x="483" y="14"/>
                  </a:lnTo>
                  <a:lnTo>
                    <a:pt x="480" y="21"/>
                  </a:lnTo>
                  <a:lnTo>
                    <a:pt x="478" y="26"/>
                  </a:lnTo>
                  <a:lnTo>
                    <a:pt x="478" y="32"/>
                  </a:lnTo>
                  <a:lnTo>
                    <a:pt x="478" y="226"/>
                  </a:lnTo>
                  <a:lnTo>
                    <a:pt x="478" y="226"/>
                  </a:lnTo>
                  <a:lnTo>
                    <a:pt x="458" y="228"/>
                  </a:lnTo>
                  <a:lnTo>
                    <a:pt x="437" y="233"/>
                  </a:lnTo>
                  <a:lnTo>
                    <a:pt x="418" y="238"/>
                  </a:lnTo>
                  <a:lnTo>
                    <a:pt x="400" y="246"/>
                  </a:lnTo>
                  <a:lnTo>
                    <a:pt x="381" y="254"/>
                  </a:lnTo>
                  <a:lnTo>
                    <a:pt x="363" y="263"/>
                  </a:lnTo>
                  <a:lnTo>
                    <a:pt x="347" y="274"/>
                  </a:lnTo>
                  <a:lnTo>
                    <a:pt x="331" y="286"/>
                  </a:lnTo>
                  <a:lnTo>
                    <a:pt x="246" y="201"/>
                  </a:lnTo>
                  <a:lnTo>
                    <a:pt x="246" y="201"/>
                  </a:lnTo>
                  <a:lnTo>
                    <a:pt x="241" y="197"/>
                  </a:lnTo>
                  <a:lnTo>
                    <a:pt x="235" y="193"/>
                  </a:lnTo>
                  <a:lnTo>
                    <a:pt x="229" y="192"/>
                  </a:lnTo>
                  <a:lnTo>
                    <a:pt x="224" y="191"/>
                  </a:lnTo>
                  <a:lnTo>
                    <a:pt x="217" y="192"/>
                  </a:lnTo>
                  <a:lnTo>
                    <a:pt x="211" y="193"/>
                  </a:lnTo>
                  <a:lnTo>
                    <a:pt x="205" y="197"/>
                  </a:lnTo>
                  <a:lnTo>
                    <a:pt x="201" y="201"/>
                  </a:lnTo>
                  <a:lnTo>
                    <a:pt x="201" y="201"/>
                  </a:lnTo>
                  <a:lnTo>
                    <a:pt x="197" y="206"/>
                  </a:lnTo>
                  <a:lnTo>
                    <a:pt x="194" y="212"/>
                  </a:lnTo>
                  <a:lnTo>
                    <a:pt x="193" y="217"/>
                  </a:lnTo>
                  <a:lnTo>
                    <a:pt x="191" y="223"/>
                  </a:lnTo>
                  <a:lnTo>
                    <a:pt x="193" y="230"/>
                  </a:lnTo>
                  <a:lnTo>
                    <a:pt x="194" y="235"/>
                  </a:lnTo>
                  <a:lnTo>
                    <a:pt x="197" y="241"/>
                  </a:lnTo>
                  <a:lnTo>
                    <a:pt x="201" y="246"/>
                  </a:lnTo>
                  <a:lnTo>
                    <a:pt x="286" y="331"/>
                  </a:lnTo>
                  <a:lnTo>
                    <a:pt x="286" y="331"/>
                  </a:lnTo>
                  <a:lnTo>
                    <a:pt x="274" y="347"/>
                  </a:lnTo>
                  <a:lnTo>
                    <a:pt x="263" y="364"/>
                  </a:lnTo>
                  <a:lnTo>
                    <a:pt x="254" y="381"/>
                  </a:lnTo>
                  <a:lnTo>
                    <a:pt x="245" y="399"/>
                  </a:lnTo>
                  <a:lnTo>
                    <a:pt x="239" y="418"/>
                  </a:lnTo>
                  <a:lnTo>
                    <a:pt x="232" y="437"/>
                  </a:lnTo>
                  <a:lnTo>
                    <a:pt x="228" y="457"/>
                  </a:lnTo>
                  <a:lnTo>
                    <a:pt x="225" y="478"/>
                  </a:lnTo>
                  <a:lnTo>
                    <a:pt x="33" y="478"/>
                  </a:lnTo>
                  <a:lnTo>
                    <a:pt x="33" y="478"/>
                  </a:lnTo>
                  <a:lnTo>
                    <a:pt x="26" y="479"/>
                  </a:lnTo>
                  <a:lnTo>
                    <a:pt x="20" y="480"/>
                  </a:lnTo>
                  <a:lnTo>
                    <a:pt x="14" y="483"/>
                  </a:lnTo>
                  <a:lnTo>
                    <a:pt x="10" y="487"/>
                  </a:lnTo>
                  <a:lnTo>
                    <a:pt x="6" y="492"/>
                  </a:lnTo>
                  <a:lnTo>
                    <a:pt x="3" y="497"/>
                  </a:lnTo>
                  <a:lnTo>
                    <a:pt x="2" y="503"/>
                  </a:lnTo>
                  <a:lnTo>
                    <a:pt x="0" y="510"/>
                  </a:lnTo>
                  <a:lnTo>
                    <a:pt x="0" y="510"/>
                  </a:lnTo>
                  <a:lnTo>
                    <a:pt x="2" y="516"/>
                  </a:lnTo>
                  <a:lnTo>
                    <a:pt x="3" y="522"/>
                  </a:lnTo>
                  <a:lnTo>
                    <a:pt x="6" y="527"/>
                  </a:lnTo>
                  <a:lnTo>
                    <a:pt x="10" y="532"/>
                  </a:lnTo>
                  <a:lnTo>
                    <a:pt x="14" y="536"/>
                  </a:lnTo>
                  <a:lnTo>
                    <a:pt x="20" y="539"/>
                  </a:lnTo>
                  <a:lnTo>
                    <a:pt x="26" y="541"/>
                  </a:lnTo>
                  <a:lnTo>
                    <a:pt x="33" y="541"/>
                  </a:lnTo>
                  <a:lnTo>
                    <a:pt x="225" y="541"/>
                  </a:lnTo>
                  <a:lnTo>
                    <a:pt x="225" y="541"/>
                  </a:lnTo>
                  <a:lnTo>
                    <a:pt x="228" y="561"/>
                  </a:lnTo>
                  <a:lnTo>
                    <a:pt x="232" y="582"/>
                  </a:lnTo>
                  <a:lnTo>
                    <a:pt x="239" y="601"/>
                  </a:lnTo>
                  <a:lnTo>
                    <a:pt x="245" y="620"/>
                  </a:lnTo>
                  <a:lnTo>
                    <a:pt x="254" y="638"/>
                  </a:lnTo>
                  <a:lnTo>
                    <a:pt x="263" y="656"/>
                  </a:lnTo>
                  <a:lnTo>
                    <a:pt x="274" y="672"/>
                  </a:lnTo>
                  <a:lnTo>
                    <a:pt x="286" y="688"/>
                  </a:lnTo>
                  <a:lnTo>
                    <a:pt x="201" y="774"/>
                  </a:lnTo>
                  <a:lnTo>
                    <a:pt x="201" y="774"/>
                  </a:lnTo>
                  <a:lnTo>
                    <a:pt x="197" y="778"/>
                  </a:lnTo>
                  <a:lnTo>
                    <a:pt x="194" y="783"/>
                  </a:lnTo>
                  <a:lnTo>
                    <a:pt x="193" y="790"/>
                  </a:lnTo>
                  <a:lnTo>
                    <a:pt x="191" y="795"/>
                  </a:lnTo>
                  <a:lnTo>
                    <a:pt x="193" y="802"/>
                  </a:lnTo>
                  <a:lnTo>
                    <a:pt x="194" y="808"/>
                  </a:lnTo>
                  <a:lnTo>
                    <a:pt x="197" y="813"/>
                  </a:lnTo>
                  <a:lnTo>
                    <a:pt x="201" y="818"/>
                  </a:lnTo>
                  <a:lnTo>
                    <a:pt x="201" y="818"/>
                  </a:lnTo>
                  <a:lnTo>
                    <a:pt x="205" y="822"/>
                  </a:lnTo>
                  <a:lnTo>
                    <a:pt x="211" y="825"/>
                  </a:lnTo>
                  <a:lnTo>
                    <a:pt x="217" y="827"/>
                  </a:lnTo>
                  <a:lnTo>
                    <a:pt x="224" y="827"/>
                  </a:lnTo>
                  <a:lnTo>
                    <a:pt x="224" y="827"/>
                  </a:lnTo>
                  <a:lnTo>
                    <a:pt x="229" y="827"/>
                  </a:lnTo>
                  <a:lnTo>
                    <a:pt x="235" y="825"/>
                  </a:lnTo>
                  <a:lnTo>
                    <a:pt x="241" y="822"/>
                  </a:lnTo>
                  <a:lnTo>
                    <a:pt x="246" y="818"/>
                  </a:lnTo>
                  <a:lnTo>
                    <a:pt x="331" y="733"/>
                  </a:lnTo>
                  <a:lnTo>
                    <a:pt x="331" y="733"/>
                  </a:lnTo>
                  <a:lnTo>
                    <a:pt x="347" y="745"/>
                  </a:lnTo>
                  <a:lnTo>
                    <a:pt x="363" y="756"/>
                  </a:lnTo>
                  <a:lnTo>
                    <a:pt x="381" y="765"/>
                  </a:lnTo>
                  <a:lnTo>
                    <a:pt x="400" y="774"/>
                  </a:lnTo>
                  <a:lnTo>
                    <a:pt x="418" y="780"/>
                  </a:lnTo>
                  <a:lnTo>
                    <a:pt x="437" y="787"/>
                  </a:lnTo>
                  <a:lnTo>
                    <a:pt x="458" y="791"/>
                  </a:lnTo>
                  <a:lnTo>
                    <a:pt x="478" y="794"/>
                  </a:lnTo>
                  <a:lnTo>
                    <a:pt x="478" y="986"/>
                  </a:lnTo>
                  <a:lnTo>
                    <a:pt x="478" y="986"/>
                  </a:lnTo>
                  <a:lnTo>
                    <a:pt x="478" y="993"/>
                  </a:lnTo>
                  <a:lnTo>
                    <a:pt x="480" y="999"/>
                  </a:lnTo>
                  <a:lnTo>
                    <a:pt x="483" y="1004"/>
                  </a:lnTo>
                  <a:lnTo>
                    <a:pt x="486" y="1009"/>
                  </a:lnTo>
                  <a:lnTo>
                    <a:pt x="492" y="1013"/>
                  </a:lnTo>
                  <a:lnTo>
                    <a:pt x="497" y="1016"/>
                  </a:lnTo>
                  <a:lnTo>
                    <a:pt x="503" y="1017"/>
                  </a:lnTo>
                  <a:lnTo>
                    <a:pt x="509" y="1018"/>
                  </a:lnTo>
                  <a:lnTo>
                    <a:pt x="509" y="1018"/>
                  </a:lnTo>
                  <a:lnTo>
                    <a:pt x="515" y="1017"/>
                  </a:lnTo>
                  <a:lnTo>
                    <a:pt x="522" y="1016"/>
                  </a:lnTo>
                  <a:lnTo>
                    <a:pt x="527" y="1013"/>
                  </a:lnTo>
                  <a:lnTo>
                    <a:pt x="532" y="1009"/>
                  </a:lnTo>
                  <a:lnTo>
                    <a:pt x="536" y="1004"/>
                  </a:lnTo>
                  <a:lnTo>
                    <a:pt x="539" y="999"/>
                  </a:lnTo>
                  <a:lnTo>
                    <a:pt x="540" y="993"/>
                  </a:lnTo>
                  <a:lnTo>
                    <a:pt x="541" y="986"/>
                  </a:lnTo>
                  <a:lnTo>
                    <a:pt x="541" y="794"/>
                  </a:lnTo>
                  <a:lnTo>
                    <a:pt x="541" y="794"/>
                  </a:lnTo>
                  <a:lnTo>
                    <a:pt x="562" y="791"/>
                  </a:lnTo>
                  <a:lnTo>
                    <a:pt x="582" y="787"/>
                  </a:lnTo>
                  <a:lnTo>
                    <a:pt x="601" y="780"/>
                  </a:lnTo>
                  <a:lnTo>
                    <a:pt x="620" y="774"/>
                  </a:lnTo>
                  <a:lnTo>
                    <a:pt x="638" y="765"/>
                  </a:lnTo>
                  <a:lnTo>
                    <a:pt x="655" y="756"/>
                  </a:lnTo>
                  <a:lnTo>
                    <a:pt x="672" y="745"/>
                  </a:lnTo>
                  <a:lnTo>
                    <a:pt x="688" y="733"/>
                  </a:lnTo>
                  <a:lnTo>
                    <a:pt x="773" y="818"/>
                  </a:lnTo>
                  <a:lnTo>
                    <a:pt x="773" y="818"/>
                  </a:lnTo>
                  <a:lnTo>
                    <a:pt x="778" y="822"/>
                  </a:lnTo>
                  <a:lnTo>
                    <a:pt x="784" y="825"/>
                  </a:lnTo>
                  <a:lnTo>
                    <a:pt x="790" y="827"/>
                  </a:lnTo>
                  <a:lnTo>
                    <a:pt x="796" y="827"/>
                  </a:lnTo>
                  <a:lnTo>
                    <a:pt x="796" y="827"/>
                  </a:lnTo>
                  <a:lnTo>
                    <a:pt x="802" y="827"/>
                  </a:lnTo>
                  <a:lnTo>
                    <a:pt x="807" y="825"/>
                  </a:lnTo>
                  <a:lnTo>
                    <a:pt x="813" y="822"/>
                  </a:lnTo>
                  <a:lnTo>
                    <a:pt x="818" y="818"/>
                  </a:lnTo>
                  <a:lnTo>
                    <a:pt x="818" y="818"/>
                  </a:lnTo>
                  <a:lnTo>
                    <a:pt x="822" y="813"/>
                  </a:lnTo>
                  <a:lnTo>
                    <a:pt x="826" y="808"/>
                  </a:lnTo>
                  <a:lnTo>
                    <a:pt x="827" y="802"/>
                  </a:lnTo>
                  <a:lnTo>
                    <a:pt x="828" y="795"/>
                  </a:lnTo>
                  <a:lnTo>
                    <a:pt x="827" y="790"/>
                  </a:lnTo>
                  <a:lnTo>
                    <a:pt x="826" y="783"/>
                  </a:lnTo>
                  <a:lnTo>
                    <a:pt x="822" y="778"/>
                  </a:lnTo>
                  <a:lnTo>
                    <a:pt x="818" y="774"/>
                  </a:lnTo>
                  <a:lnTo>
                    <a:pt x="733" y="688"/>
                  </a:lnTo>
                  <a:lnTo>
                    <a:pt x="733" y="688"/>
                  </a:lnTo>
                  <a:lnTo>
                    <a:pt x="745" y="672"/>
                  </a:lnTo>
                  <a:lnTo>
                    <a:pt x="756" y="656"/>
                  </a:lnTo>
                  <a:lnTo>
                    <a:pt x="765" y="638"/>
                  </a:lnTo>
                  <a:lnTo>
                    <a:pt x="773" y="620"/>
                  </a:lnTo>
                  <a:lnTo>
                    <a:pt x="780" y="601"/>
                  </a:lnTo>
                  <a:lnTo>
                    <a:pt x="786" y="582"/>
                  </a:lnTo>
                  <a:lnTo>
                    <a:pt x="791" y="561"/>
                  </a:lnTo>
                  <a:lnTo>
                    <a:pt x="793" y="541"/>
                  </a:lnTo>
                  <a:lnTo>
                    <a:pt x="986" y="541"/>
                  </a:lnTo>
                  <a:lnTo>
                    <a:pt x="986" y="541"/>
                  </a:lnTo>
                  <a:lnTo>
                    <a:pt x="993" y="541"/>
                  </a:lnTo>
                  <a:lnTo>
                    <a:pt x="999" y="539"/>
                  </a:lnTo>
                  <a:lnTo>
                    <a:pt x="1005" y="536"/>
                  </a:lnTo>
                  <a:lnTo>
                    <a:pt x="1009" y="532"/>
                  </a:lnTo>
                  <a:lnTo>
                    <a:pt x="1013" y="527"/>
                  </a:lnTo>
                  <a:lnTo>
                    <a:pt x="1015" y="522"/>
                  </a:lnTo>
                  <a:lnTo>
                    <a:pt x="1018" y="516"/>
                  </a:lnTo>
                  <a:lnTo>
                    <a:pt x="1019" y="510"/>
                  </a:lnTo>
                  <a:lnTo>
                    <a:pt x="1019" y="510"/>
                  </a:lnTo>
                  <a:lnTo>
                    <a:pt x="1018" y="503"/>
                  </a:lnTo>
                  <a:lnTo>
                    <a:pt x="1015" y="497"/>
                  </a:lnTo>
                  <a:lnTo>
                    <a:pt x="1013" y="492"/>
                  </a:lnTo>
                  <a:lnTo>
                    <a:pt x="1009" y="487"/>
                  </a:lnTo>
                  <a:lnTo>
                    <a:pt x="1005" y="483"/>
                  </a:lnTo>
                  <a:lnTo>
                    <a:pt x="999" y="480"/>
                  </a:lnTo>
                  <a:lnTo>
                    <a:pt x="993" y="479"/>
                  </a:lnTo>
                  <a:lnTo>
                    <a:pt x="986" y="478"/>
                  </a:lnTo>
                  <a:lnTo>
                    <a:pt x="986" y="478"/>
                  </a:lnTo>
                  <a:close/>
                  <a:moveTo>
                    <a:pt x="509" y="732"/>
                  </a:moveTo>
                  <a:lnTo>
                    <a:pt x="509" y="732"/>
                  </a:lnTo>
                  <a:lnTo>
                    <a:pt x="486" y="731"/>
                  </a:lnTo>
                  <a:lnTo>
                    <a:pt x="465" y="728"/>
                  </a:lnTo>
                  <a:lnTo>
                    <a:pt x="444" y="722"/>
                  </a:lnTo>
                  <a:lnTo>
                    <a:pt x="423" y="715"/>
                  </a:lnTo>
                  <a:lnTo>
                    <a:pt x="404" y="705"/>
                  </a:lnTo>
                  <a:lnTo>
                    <a:pt x="385" y="694"/>
                  </a:lnTo>
                  <a:lnTo>
                    <a:pt x="367" y="682"/>
                  </a:lnTo>
                  <a:lnTo>
                    <a:pt x="352" y="666"/>
                  </a:lnTo>
                  <a:lnTo>
                    <a:pt x="337" y="651"/>
                  </a:lnTo>
                  <a:lnTo>
                    <a:pt x="324" y="634"/>
                  </a:lnTo>
                  <a:lnTo>
                    <a:pt x="314" y="616"/>
                  </a:lnTo>
                  <a:lnTo>
                    <a:pt x="304" y="596"/>
                  </a:lnTo>
                  <a:lnTo>
                    <a:pt x="297" y="575"/>
                  </a:lnTo>
                  <a:lnTo>
                    <a:pt x="291" y="554"/>
                  </a:lnTo>
                  <a:lnTo>
                    <a:pt x="288" y="532"/>
                  </a:lnTo>
                  <a:lnTo>
                    <a:pt x="287" y="510"/>
                  </a:lnTo>
                  <a:lnTo>
                    <a:pt x="287" y="510"/>
                  </a:lnTo>
                  <a:lnTo>
                    <a:pt x="288" y="487"/>
                  </a:lnTo>
                  <a:lnTo>
                    <a:pt x="291" y="465"/>
                  </a:lnTo>
                  <a:lnTo>
                    <a:pt x="297" y="443"/>
                  </a:lnTo>
                  <a:lnTo>
                    <a:pt x="304" y="423"/>
                  </a:lnTo>
                  <a:lnTo>
                    <a:pt x="314" y="404"/>
                  </a:lnTo>
                  <a:lnTo>
                    <a:pt x="324" y="385"/>
                  </a:lnTo>
                  <a:lnTo>
                    <a:pt x="337" y="368"/>
                  </a:lnTo>
                  <a:lnTo>
                    <a:pt x="352" y="352"/>
                  </a:lnTo>
                  <a:lnTo>
                    <a:pt x="367" y="338"/>
                  </a:lnTo>
                  <a:lnTo>
                    <a:pt x="385" y="325"/>
                  </a:lnTo>
                  <a:lnTo>
                    <a:pt x="404" y="313"/>
                  </a:lnTo>
                  <a:lnTo>
                    <a:pt x="423" y="305"/>
                  </a:lnTo>
                  <a:lnTo>
                    <a:pt x="444" y="297"/>
                  </a:lnTo>
                  <a:lnTo>
                    <a:pt x="465" y="291"/>
                  </a:lnTo>
                  <a:lnTo>
                    <a:pt x="486" y="288"/>
                  </a:lnTo>
                  <a:lnTo>
                    <a:pt x="509" y="287"/>
                  </a:lnTo>
                  <a:lnTo>
                    <a:pt x="509" y="287"/>
                  </a:lnTo>
                  <a:lnTo>
                    <a:pt x="533" y="288"/>
                  </a:lnTo>
                  <a:lnTo>
                    <a:pt x="554" y="291"/>
                  </a:lnTo>
                  <a:lnTo>
                    <a:pt x="576" y="297"/>
                  </a:lnTo>
                  <a:lnTo>
                    <a:pt x="596" y="305"/>
                  </a:lnTo>
                  <a:lnTo>
                    <a:pt x="615" y="313"/>
                  </a:lnTo>
                  <a:lnTo>
                    <a:pt x="633" y="325"/>
                  </a:lnTo>
                  <a:lnTo>
                    <a:pt x="651" y="338"/>
                  </a:lnTo>
                  <a:lnTo>
                    <a:pt x="667" y="352"/>
                  </a:lnTo>
                  <a:lnTo>
                    <a:pt x="681" y="368"/>
                  </a:lnTo>
                  <a:lnTo>
                    <a:pt x="694" y="385"/>
                  </a:lnTo>
                  <a:lnTo>
                    <a:pt x="705" y="404"/>
                  </a:lnTo>
                  <a:lnTo>
                    <a:pt x="715" y="423"/>
                  </a:lnTo>
                  <a:lnTo>
                    <a:pt x="723" y="443"/>
                  </a:lnTo>
                  <a:lnTo>
                    <a:pt x="728" y="465"/>
                  </a:lnTo>
                  <a:lnTo>
                    <a:pt x="731" y="487"/>
                  </a:lnTo>
                  <a:lnTo>
                    <a:pt x="732" y="510"/>
                  </a:lnTo>
                  <a:lnTo>
                    <a:pt x="732" y="510"/>
                  </a:lnTo>
                  <a:lnTo>
                    <a:pt x="731" y="532"/>
                  </a:lnTo>
                  <a:lnTo>
                    <a:pt x="728" y="554"/>
                  </a:lnTo>
                  <a:lnTo>
                    <a:pt x="723" y="575"/>
                  </a:lnTo>
                  <a:lnTo>
                    <a:pt x="715" y="596"/>
                  </a:lnTo>
                  <a:lnTo>
                    <a:pt x="705" y="616"/>
                  </a:lnTo>
                  <a:lnTo>
                    <a:pt x="694" y="634"/>
                  </a:lnTo>
                  <a:lnTo>
                    <a:pt x="681" y="651"/>
                  </a:lnTo>
                  <a:lnTo>
                    <a:pt x="667" y="666"/>
                  </a:lnTo>
                  <a:lnTo>
                    <a:pt x="651" y="682"/>
                  </a:lnTo>
                  <a:lnTo>
                    <a:pt x="633" y="694"/>
                  </a:lnTo>
                  <a:lnTo>
                    <a:pt x="615" y="705"/>
                  </a:lnTo>
                  <a:lnTo>
                    <a:pt x="596" y="715"/>
                  </a:lnTo>
                  <a:lnTo>
                    <a:pt x="576" y="722"/>
                  </a:lnTo>
                  <a:lnTo>
                    <a:pt x="554" y="728"/>
                  </a:lnTo>
                  <a:lnTo>
                    <a:pt x="533" y="731"/>
                  </a:lnTo>
                  <a:lnTo>
                    <a:pt x="509" y="732"/>
                  </a:lnTo>
                  <a:lnTo>
                    <a:pt x="509" y="73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grpSp>
      <p:sp>
        <p:nvSpPr>
          <p:cNvPr id="20" name="矩形 19"/>
          <p:cNvSpPr/>
          <p:nvPr/>
        </p:nvSpPr>
        <p:spPr>
          <a:xfrm>
            <a:off x="746435" y="4536316"/>
            <a:ext cx="2534452" cy="1106008"/>
          </a:xfrm>
          <a:prstGeom prst="rect">
            <a:avLst/>
          </a:prstGeom>
        </p:spPr>
        <p:txBody>
          <a:bodyPr wrap="square">
            <a:spAutoFit/>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1" name="任意多边形 20"/>
          <p:cNvSpPr/>
          <p:nvPr/>
        </p:nvSpPr>
        <p:spPr>
          <a:xfrm>
            <a:off x="1162050" y="231967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grpSp>
        <p:nvGrpSpPr>
          <p:cNvPr id="22" name="组合 21"/>
          <p:cNvGrpSpPr/>
          <p:nvPr/>
        </p:nvGrpSpPr>
        <p:grpSpPr>
          <a:xfrm>
            <a:off x="1570402" y="2728028"/>
            <a:ext cx="886516" cy="886516"/>
            <a:chOff x="1570402" y="2413068"/>
            <a:chExt cx="886516" cy="886516"/>
          </a:xfrm>
        </p:grpSpPr>
        <p:sp>
          <p:nvSpPr>
            <p:cNvPr id="23" name="椭圆 22"/>
            <p:cNvSpPr/>
            <p:nvPr/>
          </p:nvSpPr>
          <p:spPr>
            <a:xfrm>
              <a:off x="1570402" y="2413068"/>
              <a:ext cx="886516" cy="886516"/>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24" name="Freeform 98"/>
            <p:cNvSpPr>
              <a:spLocks noEditPoints="1"/>
            </p:cNvSpPr>
            <p:nvPr/>
          </p:nvSpPr>
          <p:spPr bwMode="auto">
            <a:xfrm>
              <a:off x="1814618" y="2656303"/>
              <a:ext cx="398086" cy="40004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grpSp>
      <p:sp>
        <p:nvSpPr>
          <p:cNvPr id="25" name="矩形 24"/>
          <p:cNvSpPr/>
          <p:nvPr/>
        </p:nvSpPr>
        <p:spPr>
          <a:xfrm>
            <a:off x="3407431" y="4536316"/>
            <a:ext cx="2534452" cy="1106008"/>
          </a:xfrm>
          <a:prstGeom prst="rect">
            <a:avLst/>
          </a:prstGeom>
        </p:spPr>
        <p:txBody>
          <a:bodyPr wrap="square">
            <a:spAutoFit/>
          </a:bodyPr>
          <a:lstStyle/>
          <a:p>
            <a:pPr algn="ctr">
              <a:lnSpc>
                <a:spcPct val="120000"/>
              </a:lnSpc>
            </a:pPr>
            <a:r>
              <a:rPr lang="zh-CN" altLang="en-US" sz="1400" dirty="0">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a:t>
            </a:r>
          </a:p>
        </p:txBody>
      </p:sp>
      <p:sp>
        <p:nvSpPr>
          <p:cNvPr id="26" name="任意多边形 25"/>
          <p:cNvSpPr/>
          <p:nvPr/>
        </p:nvSpPr>
        <p:spPr>
          <a:xfrm>
            <a:off x="3823046" y="231967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grpSp>
        <p:nvGrpSpPr>
          <p:cNvPr id="27" name="组合 26"/>
          <p:cNvGrpSpPr/>
          <p:nvPr/>
        </p:nvGrpSpPr>
        <p:grpSpPr>
          <a:xfrm>
            <a:off x="4231397" y="2728028"/>
            <a:ext cx="886516" cy="886516"/>
            <a:chOff x="4231397" y="2413068"/>
            <a:chExt cx="886516" cy="886516"/>
          </a:xfrm>
        </p:grpSpPr>
        <p:sp>
          <p:nvSpPr>
            <p:cNvPr id="28" name="椭圆 27"/>
            <p:cNvSpPr/>
            <p:nvPr/>
          </p:nvSpPr>
          <p:spPr>
            <a:xfrm>
              <a:off x="4231397" y="2413068"/>
              <a:ext cx="886516" cy="886516"/>
            </a:xfrm>
            <a:prstGeom prst="ellipse">
              <a:avLst/>
            </a:pr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29" name="Freeform 99"/>
            <p:cNvSpPr>
              <a:spLocks noEditPoints="1"/>
            </p:cNvSpPr>
            <p:nvPr/>
          </p:nvSpPr>
          <p:spPr bwMode="auto">
            <a:xfrm>
              <a:off x="4477480" y="2656303"/>
              <a:ext cx="398086" cy="400044"/>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cs typeface="+mn-ea"/>
                <a:sym typeface="+mn-lt"/>
              </a:endParaRPr>
            </a:p>
          </p:txBody>
        </p:sp>
      </p:grpSp>
      <p:sp>
        <p:nvSpPr>
          <p:cNvPr id="30" name="任意多边形 29"/>
          <p:cNvSpPr/>
          <p:nvPr/>
        </p:nvSpPr>
        <p:spPr>
          <a:xfrm>
            <a:off x="2829077" y="265391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31" name="任意多边形 30"/>
          <p:cNvSpPr/>
          <p:nvPr/>
        </p:nvSpPr>
        <p:spPr>
          <a:xfrm>
            <a:off x="5490073" y="265391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32" name="任意多边形 31"/>
          <p:cNvSpPr/>
          <p:nvPr/>
        </p:nvSpPr>
        <p:spPr>
          <a:xfrm>
            <a:off x="8151069" y="265391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rgbClr val="028C7D"/>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1003774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16"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childTnLst>
                              </p:cTn>
                            </p:par>
                            <p:par>
                              <p:cTn id="43" fill="hold">
                                <p:stCondLst>
                                  <p:cond delay="2350"/>
                                </p:stCondLst>
                                <p:childTnLst>
                                  <p:par>
                                    <p:cTn id="44" presetID="53" presetClass="entr" presetSubtype="16"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2850"/>
                                </p:stCondLst>
                                <p:childTnLst>
                                  <p:par>
                                    <p:cTn id="65" presetID="8" presetClass="emph" presetSubtype="0" fill="hold" grpId="1" nodeType="afterEffect">
                                      <p:stCondLst>
                                        <p:cond delay="0"/>
                                      </p:stCondLst>
                                      <p:childTnLst>
                                        <p:animRot by="-21600000">
                                          <p:cBhvr>
                                            <p:cTn id="66" dur="1000" fill="hold"/>
                                            <p:tgtEl>
                                              <p:spTgt spid="30"/>
                                            </p:tgtEl>
                                            <p:attrNameLst>
                                              <p:attrName>r</p:attrName>
                                            </p:attrNameLst>
                                          </p:cBhvr>
                                        </p:animRot>
                                      </p:childTnLst>
                                    </p:cTn>
                                  </p:par>
                                  <p:par>
                                    <p:cTn id="67" presetID="8" presetClass="emph" presetSubtype="0" fill="hold" grpId="1" nodeType="withEffect">
                                      <p:stCondLst>
                                        <p:cond delay="0"/>
                                      </p:stCondLst>
                                      <p:childTnLst>
                                        <p:animRot by="-21600000">
                                          <p:cBhvr>
                                            <p:cTn id="68" dur="1000" fill="hold"/>
                                            <p:tgtEl>
                                              <p:spTgt spid="31"/>
                                            </p:tgtEl>
                                            <p:attrNameLst>
                                              <p:attrName>r</p:attrName>
                                            </p:attrNameLst>
                                          </p:cBhvr>
                                        </p:animRot>
                                      </p:childTnLst>
                                    </p:cTn>
                                  </p:par>
                                  <p:par>
                                    <p:cTn id="69" presetID="8" presetClass="emph" presetSubtype="0" fill="hold" grpId="1" nodeType="withEffect">
                                      <p:stCondLst>
                                        <p:cond delay="0"/>
                                      </p:stCondLst>
                                      <p:childTnLst>
                                        <p:animRot by="-21600000">
                                          <p:cBhvr>
                                            <p:cTn id="70" dur="1000" fill="hold"/>
                                            <p:tgtEl>
                                              <p:spTgt spid="32"/>
                                            </p:tgtEl>
                                            <p:attrNameLst>
                                              <p:attrName>r</p:attrName>
                                            </p:attrNameLst>
                                          </p:cBhvr>
                                        </p:animRot>
                                      </p:childTnLst>
                                    </p:cTn>
                                  </p:par>
                                  <p:par>
                                    <p:cTn id="71" presetID="8" presetClass="emph" presetSubtype="0" fill="hold" grpId="1" nodeType="withEffect">
                                      <p:stCondLst>
                                        <p:cond delay="0"/>
                                      </p:stCondLst>
                                      <p:childTnLst>
                                        <p:animRot by="21600000">
                                          <p:cBhvr>
                                            <p:cTn id="72" dur="1000" fill="hold"/>
                                            <p:tgtEl>
                                              <p:spTgt spid="21"/>
                                            </p:tgtEl>
                                            <p:attrNameLst>
                                              <p:attrName>r</p:attrName>
                                            </p:attrNameLst>
                                          </p:cBhvr>
                                        </p:animRot>
                                      </p:childTnLst>
                                    </p:cTn>
                                  </p:par>
                                  <p:par>
                                    <p:cTn id="73" presetID="8" presetClass="emph" presetSubtype="0" fill="hold" grpId="1" nodeType="withEffect">
                                      <p:stCondLst>
                                        <p:cond delay="0"/>
                                      </p:stCondLst>
                                      <p:childTnLst>
                                        <p:animRot by="21600000">
                                          <p:cBhvr>
                                            <p:cTn id="74" dur="1000" fill="hold"/>
                                            <p:tgtEl>
                                              <p:spTgt spid="26"/>
                                            </p:tgtEl>
                                            <p:attrNameLst>
                                              <p:attrName>r</p:attrName>
                                            </p:attrNameLst>
                                          </p:cBhvr>
                                        </p:animRot>
                                      </p:childTnLst>
                                    </p:cTn>
                                  </p:par>
                                  <p:par>
                                    <p:cTn id="75" presetID="8" presetClass="emph" presetSubtype="0" fill="hold" grpId="1" nodeType="withEffect">
                                      <p:stCondLst>
                                        <p:cond delay="0"/>
                                      </p:stCondLst>
                                      <p:childTnLst>
                                        <p:animRot by="21600000">
                                          <p:cBhvr>
                                            <p:cTn id="76" dur="1000" fill="hold"/>
                                            <p:tgtEl>
                                              <p:spTgt spid="11"/>
                                            </p:tgtEl>
                                            <p:attrNameLst>
                                              <p:attrName>r</p:attrName>
                                            </p:attrNameLst>
                                          </p:cBhvr>
                                        </p:animRot>
                                      </p:childTnLst>
                                    </p:cTn>
                                  </p:par>
                                  <p:par>
                                    <p:cTn id="77" presetID="8" presetClass="emph" presetSubtype="0" fill="hold" grpId="1" nodeType="withEffect">
                                      <p:stCondLst>
                                        <p:cond delay="0"/>
                                      </p:stCondLst>
                                      <p:childTnLst>
                                        <p:animRot by="21600000">
                                          <p:cBhvr>
                                            <p:cTn id="78" dur="1000" fill="hold"/>
                                            <p:tgtEl>
                                              <p:spTgt spid="16"/>
                                            </p:tgtEl>
                                            <p:attrNameLst>
                                              <p:attrName>r</p:attrName>
                                            </p:attrNameLst>
                                          </p:cBhvr>
                                        </p:animRot>
                                      </p:childTnLst>
                                    </p:cTn>
                                  </p:par>
                                  <p:par>
                                    <p:cTn id="79" presetID="10" presetClass="entr" presetSubtype="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750"/>
                                            <p:tgtEl>
                                              <p:spTgt spid="22"/>
                                            </p:tgtEl>
                                          </p:cBhvr>
                                        </p:animEffect>
                                      </p:childTnLst>
                                    </p:cTn>
                                  </p:par>
                                  <p:par>
                                    <p:cTn id="82" presetID="10" presetClass="entr" presetSubtype="0"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750"/>
                                            <p:tgtEl>
                                              <p:spTgt spid="27"/>
                                            </p:tgtEl>
                                          </p:cBhvr>
                                        </p:animEffect>
                                      </p:childTnLst>
                                    </p:cTn>
                                  </p:par>
                                  <p:par>
                                    <p:cTn id="85" presetID="10" presetClass="entr" presetSubtype="0"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750"/>
                                            <p:tgtEl>
                                              <p:spTgt spid="12"/>
                                            </p:tgtEl>
                                          </p:cBhvr>
                                        </p:animEffect>
                                      </p:childTnLst>
                                    </p:cTn>
                                  </p:par>
                                  <p:par>
                                    <p:cTn id="88" presetID="10"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750"/>
                                            <p:tgtEl>
                                              <p:spTgt spid="17"/>
                                            </p:tgtEl>
                                          </p:cBhvr>
                                        </p:animEffect>
                                      </p:childTnLst>
                                    </p:cTn>
                                  </p:par>
                                  <p:par>
                                    <p:cTn id="91" presetID="42"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750"/>
                                            <p:tgtEl>
                                              <p:spTgt spid="20"/>
                                            </p:tgtEl>
                                          </p:cBhvr>
                                        </p:animEffect>
                                        <p:anim calcmode="lin" valueType="num">
                                          <p:cBhvr>
                                            <p:cTn id="94" dur="750" fill="hold"/>
                                            <p:tgtEl>
                                              <p:spTgt spid="20"/>
                                            </p:tgtEl>
                                            <p:attrNameLst>
                                              <p:attrName>ppt_x</p:attrName>
                                            </p:attrNameLst>
                                          </p:cBhvr>
                                          <p:tavLst>
                                            <p:tav tm="0">
                                              <p:val>
                                                <p:strVal val="#ppt_x"/>
                                              </p:val>
                                            </p:tav>
                                            <p:tav tm="100000">
                                              <p:val>
                                                <p:strVal val="#ppt_x"/>
                                              </p:val>
                                            </p:tav>
                                          </p:tavLst>
                                        </p:anim>
                                        <p:anim calcmode="lin" valueType="num">
                                          <p:cBhvr>
                                            <p:cTn id="95" dur="750" fill="hold"/>
                                            <p:tgtEl>
                                              <p:spTgt spid="2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750"/>
                                            <p:tgtEl>
                                              <p:spTgt spid="25"/>
                                            </p:tgtEl>
                                          </p:cBhvr>
                                        </p:animEffect>
                                        <p:anim calcmode="lin" valueType="num">
                                          <p:cBhvr>
                                            <p:cTn id="99" dur="750" fill="hold"/>
                                            <p:tgtEl>
                                              <p:spTgt spid="25"/>
                                            </p:tgtEl>
                                            <p:attrNameLst>
                                              <p:attrName>ppt_x</p:attrName>
                                            </p:attrNameLst>
                                          </p:cBhvr>
                                          <p:tavLst>
                                            <p:tav tm="0">
                                              <p:val>
                                                <p:strVal val="#ppt_x"/>
                                              </p:val>
                                            </p:tav>
                                            <p:tav tm="100000">
                                              <p:val>
                                                <p:strVal val="#ppt_x"/>
                                              </p:val>
                                            </p:tav>
                                          </p:tavLst>
                                        </p:anim>
                                        <p:anim calcmode="lin" valueType="num">
                                          <p:cBhvr>
                                            <p:cTn id="100" dur="75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fade">
                                          <p:cBhvr>
                                            <p:cTn id="103" dur="750"/>
                                            <p:tgtEl>
                                              <p:spTgt spid="10"/>
                                            </p:tgtEl>
                                          </p:cBhvr>
                                        </p:animEffect>
                                        <p:anim calcmode="lin" valueType="num">
                                          <p:cBhvr>
                                            <p:cTn id="104" dur="750" fill="hold"/>
                                            <p:tgtEl>
                                              <p:spTgt spid="10"/>
                                            </p:tgtEl>
                                            <p:attrNameLst>
                                              <p:attrName>ppt_x</p:attrName>
                                            </p:attrNameLst>
                                          </p:cBhvr>
                                          <p:tavLst>
                                            <p:tav tm="0">
                                              <p:val>
                                                <p:strVal val="#ppt_x"/>
                                              </p:val>
                                            </p:tav>
                                            <p:tav tm="100000">
                                              <p:val>
                                                <p:strVal val="#ppt_x"/>
                                              </p:val>
                                            </p:tav>
                                          </p:tavLst>
                                        </p:anim>
                                        <p:anim calcmode="lin" valueType="num">
                                          <p:cBhvr>
                                            <p:cTn id="105" dur="750" fill="hold"/>
                                            <p:tgtEl>
                                              <p:spTgt spid="1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750"/>
                                            <p:tgtEl>
                                              <p:spTgt spid="15"/>
                                            </p:tgtEl>
                                          </p:cBhvr>
                                        </p:animEffect>
                                        <p:anim calcmode="lin" valueType="num">
                                          <p:cBhvr>
                                            <p:cTn id="109" dur="750" fill="hold"/>
                                            <p:tgtEl>
                                              <p:spTgt spid="15"/>
                                            </p:tgtEl>
                                            <p:attrNameLst>
                                              <p:attrName>ppt_x</p:attrName>
                                            </p:attrNameLst>
                                          </p:cBhvr>
                                          <p:tavLst>
                                            <p:tav tm="0">
                                              <p:val>
                                                <p:strVal val="#ppt_x"/>
                                              </p:val>
                                            </p:tav>
                                            <p:tav tm="100000">
                                              <p:val>
                                                <p:strVal val="#ppt_x"/>
                                              </p:val>
                                            </p:tav>
                                          </p:tavLst>
                                        </p:anim>
                                        <p:anim calcmode="lin" valueType="num">
                                          <p:cBhvr>
                                            <p:cTn id="110"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p:bldP spid="11" grpId="0" animBg="1"/>
          <p:bldP spid="11" grpId="1" animBg="1"/>
          <p:bldP spid="15" grpId="0"/>
          <p:bldP spid="16" grpId="0" animBg="1"/>
          <p:bldP spid="16" grpId="1" animBg="1"/>
          <p:bldP spid="20" grpId="0"/>
          <p:bldP spid="21" grpId="0" animBg="1"/>
          <p:bldP spid="21" grpId="1" animBg="1"/>
          <p:bldP spid="25" grpId="0"/>
          <p:bldP spid="26" grpId="0" animBg="1"/>
          <p:bldP spid="26" grpId="1" animBg="1"/>
          <p:bldP spid="30" grpId="0" animBg="1"/>
          <p:bldP spid="30" grpId="1" animBg="1"/>
          <p:bldP spid="31" grpId="0" animBg="1"/>
          <p:bldP spid="31" grpId="1" animBg="1"/>
          <p:bldP spid="32" grpId="0" animBg="1"/>
          <p:bldP spid="3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childTnLst>
                              </p:cTn>
                            </p:par>
                            <p:par>
                              <p:cTn id="27" fill="hold">
                                <p:stCondLst>
                                  <p:cond delay="1850"/>
                                </p:stCondLst>
                                <p:childTnLst>
                                  <p:par>
                                    <p:cTn id="28" presetID="53" presetClass="entr" presetSubtype="16"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childTnLst>
                              </p:cTn>
                            </p:par>
                            <p:par>
                              <p:cTn id="43" fill="hold">
                                <p:stCondLst>
                                  <p:cond delay="2350"/>
                                </p:stCondLst>
                                <p:childTnLst>
                                  <p:par>
                                    <p:cTn id="44" presetID="53" presetClass="entr" presetSubtype="16"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2850"/>
                                </p:stCondLst>
                                <p:childTnLst>
                                  <p:par>
                                    <p:cTn id="65" presetID="8" presetClass="emph" presetSubtype="0" fill="hold" grpId="1" nodeType="afterEffect">
                                      <p:stCondLst>
                                        <p:cond delay="0"/>
                                      </p:stCondLst>
                                      <p:childTnLst>
                                        <p:animRot by="-21600000">
                                          <p:cBhvr>
                                            <p:cTn id="66" dur="1000" fill="hold"/>
                                            <p:tgtEl>
                                              <p:spTgt spid="30"/>
                                            </p:tgtEl>
                                            <p:attrNameLst>
                                              <p:attrName>r</p:attrName>
                                            </p:attrNameLst>
                                          </p:cBhvr>
                                        </p:animRot>
                                      </p:childTnLst>
                                    </p:cTn>
                                  </p:par>
                                  <p:par>
                                    <p:cTn id="67" presetID="8" presetClass="emph" presetSubtype="0" fill="hold" grpId="1" nodeType="withEffect">
                                      <p:stCondLst>
                                        <p:cond delay="0"/>
                                      </p:stCondLst>
                                      <p:childTnLst>
                                        <p:animRot by="-21600000">
                                          <p:cBhvr>
                                            <p:cTn id="68" dur="1000" fill="hold"/>
                                            <p:tgtEl>
                                              <p:spTgt spid="31"/>
                                            </p:tgtEl>
                                            <p:attrNameLst>
                                              <p:attrName>r</p:attrName>
                                            </p:attrNameLst>
                                          </p:cBhvr>
                                        </p:animRot>
                                      </p:childTnLst>
                                    </p:cTn>
                                  </p:par>
                                  <p:par>
                                    <p:cTn id="69" presetID="8" presetClass="emph" presetSubtype="0" fill="hold" grpId="1" nodeType="withEffect">
                                      <p:stCondLst>
                                        <p:cond delay="0"/>
                                      </p:stCondLst>
                                      <p:childTnLst>
                                        <p:animRot by="-21600000">
                                          <p:cBhvr>
                                            <p:cTn id="70" dur="1000" fill="hold"/>
                                            <p:tgtEl>
                                              <p:spTgt spid="32"/>
                                            </p:tgtEl>
                                            <p:attrNameLst>
                                              <p:attrName>r</p:attrName>
                                            </p:attrNameLst>
                                          </p:cBhvr>
                                        </p:animRot>
                                      </p:childTnLst>
                                    </p:cTn>
                                  </p:par>
                                  <p:par>
                                    <p:cTn id="71" presetID="8" presetClass="emph" presetSubtype="0" fill="hold" grpId="1" nodeType="withEffect">
                                      <p:stCondLst>
                                        <p:cond delay="0"/>
                                      </p:stCondLst>
                                      <p:childTnLst>
                                        <p:animRot by="21600000">
                                          <p:cBhvr>
                                            <p:cTn id="72" dur="1000" fill="hold"/>
                                            <p:tgtEl>
                                              <p:spTgt spid="21"/>
                                            </p:tgtEl>
                                            <p:attrNameLst>
                                              <p:attrName>r</p:attrName>
                                            </p:attrNameLst>
                                          </p:cBhvr>
                                        </p:animRot>
                                      </p:childTnLst>
                                    </p:cTn>
                                  </p:par>
                                  <p:par>
                                    <p:cTn id="73" presetID="8" presetClass="emph" presetSubtype="0" fill="hold" grpId="1" nodeType="withEffect">
                                      <p:stCondLst>
                                        <p:cond delay="0"/>
                                      </p:stCondLst>
                                      <p:childTnLst>
                                        <p:animRot by="21600000">
                                          <p:cBhvr>
                                            <p:cTn id="74" dur="1000" fill="hold"/>
                                            <p:tgtEl>
                                              <p:spTgt spid="26"/>
                                            </p:tgtEl>
                                            <p:attrNameLst>
                                              <p:attrName>r</p:attrName>
                                            </p:attrNameLst>
                                          </p:cBhvr>
                                        </p:animRot>
                                      </p:childTnLst>
                                    </p:cTn>
                                  </p:par>
                                  <p:par>
                                    <p:cTn id="75" presetID="8" presetClass="emph" presetSubtype="0" fill="hold" grpId="1" nodeType="withEffect">
                                      <p:stCondLst>
                                        <p:cond delay="0"/>
                                      </p:stCondLst>
                                      <p:childTnLst>
                                        <p:animRot by="21600000">
                                          <p:cBhvr>
                                            <p:cTn id="76" dur="1000" fill="hold"/>
                                            <p:tgtEl>
                                              <p:spTgt spid="11"/>
                                            </p:tgtEl>
                                            <p:attrNameLst>
                                              <p:attrName>r</p:attrName>
                                            </p:attrNameLst>
                                          </p:cBhvr>
                                        </p:animRot>
                                      </p:childTnLst>
                                    </p:cTn>
                                  </p:par>
                                  <p:par>
                                    <p:cTn id="77" presetID="8" presetClass="emph" presetSubtype="0" fill="hold" grpId="1" nodeType="withEffect">
                                      <p:stCondLst>
                                        <p:cond delay="0"/>
                                      </p:stCondLst>
                                      <p:childTnLst>
                                        <p:animRot by="21600000">
                                          <p:cBhvr>
                                            <p:cTn id="78" dur="1000" fill="hold"/>
                                            <p:tgtEl>
                                              <p:spTgt spid="16"/>
                                            </p:tgtEl>
                                            <p:attrNameLst>
                                              <p:attrName>r</p:attrName>
                                            </p:attrNameLst>
                                          </p:cBhvr>
                                        </p:animRot>
                                      </p:childTnLst>
                                    </p:cTn>
                                  </p:par>
                                  <p:par>
                                    <p:cTn id="79" presetID="10" presetClass="entr" presetSubtype="0" fill="hold"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750"/>
                                            <p:tgtEl>
                                              <p:spTgt spid="22"/>
                                            </p:tgtEl>
                                          </p:cBhvr>
                                        </p:animEffect>
                                      </p:childTnLst>
                                    </p:cTn>
                                  </p:par>
                                  <p:par>
                                    <p:cTn id="82" presetID="10" presetClass="entr" presetSubtype="0"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750"/>
                                            <p:tgtEl>
                                              <p:spTgt spid="27"/>
                                            </p:tgtEl>
                                          </p:cBhvr>
                                        </p:animEffect>
                                      </p:childTnLst>
                                    </p:cTn>
                                  </p:par>
                                  <p:par>
                                    <p:cTn id="85" presetID="10" presetClass="entr" presetSubtype="0"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750"/>
                                            <p:tgtEl>
                                              <p:spTgt spid="12"/>
                                            </p:tgtEl>
                                          </p:cBhvr>
                                        </p:animEffect>
                                      </p:childTnLst>
                                    </p:cTn>
                                  </p:par>
                                  <p:par>
                                    <p:cTn id="88" presetID="10"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750"/>
                                            <p:tgtEl>
                                              <p:spTgt spid="17"/>
                                            </p:tgtEl>
                                          </p:cBhvr>
                                        </p:animEffect>
                                      </p:childTnLst>
                                    </p:cTn>
                                  </p:par>
                                  <p:par>
                                    <p:cTn id="91" presetID="42"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750"/>
                                            <p:tgtEl>
                                              <p:spTgt spid="20"/>
                                            </p:tgtEl>
                                          </p:cBhvr>
                                        </p:animEffect>
                                        <p:anim calcmode="lin" valueType="num">
                                          <p:cBhvr>
                                            <p:cTn id="94" dur="750" fill="hold"/>
                                            <p:tgtEl>
                                              <p:spTgt spid="20"/>
                                            </p:tgtEl>
                                            <p:attrNameLst>
                                              <p:attrName>ppt_x</p:attrName>
                                            </p:attrNameLst>
                                          </p:cBhvr>
                                          <p:tavLst>
                                            <p:tav tm="0">
                                              <p:val>
                                                <p:strVal val="#ppt_x"/>
                                              </p:val>
                                            </p:tav>
                                            <p:tav tm="100000">
                                              <p:val>
                                                <p:strVal val="#ppt_x"/>
                                              </p:val>
                                            </p:tav>
                                          </p:tavLst>
                                        </p:anim>
                                        <p:anim calcmode="lin" valueType="num">
                                          <p:cBhvr>
                                            <p:cTn id="95" dur="750" fill="hold"/>
                                            <p:tgtEl>
                                              <p:spTgt spid="2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750"/>
                                            <p:tgtEl>
                                              <p:spTgt spid="25"/>
                                            </p:tgtEl>
                                          </p:cBhvr>
                                        </p:animEffect>
                                        <p:anim calcmode="lin" valueType="num">
                                          <p:cBhvr>
                                            <p:cTn id="99" dur="750" fill="hold"/>
                                            <p:tgtEl>
                                              <p:spTgt spid="25"/>
                                            </p:tgtEl>
                                            <p:attrNameLst>
                                              <p:attrName>ppt_x</p:attrName>
                                            </p:attrNameLst>
                                          </p:cBhvr>
                                          <p:tavLst>
                                            <p:tav tm="0">
                                              <p:val>
                                                <p:strVal val="#ppt_x"/>
                                              </p:val>
                                            </p:tav>
                                            <p:tav tm="100000">
                                              <p:val>
                                                <p:strVal val="#ppt_x"/>
                                              </p:val>
                                            </p:tav>
                                          </p:tavLst>
                                        </p:anim>
                                        <p:anim calcmode="lin" valueType="num">
                                          <p:cBhvr>
                                            <p:cTn id="100" dur="75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fade">
                                          <p:cBhvr>
                                            <p:cTn id="103" dur="750"/>
                                            <p:tgtEl>
                                              <p:spTgt spid="10"/>
                                            </p:tgtEl>
                                          </p:cBhvr>
                                        </p:animEffect>
                                        <p:anim calcmode="lin" valueType="num">
                                          <p:cBhvr>
                                            <p:cTn id="104" dur="750" fill="hold"/>
                                            <p:tgtEl>
                                              <p:spTgt spid="10"/>
                                            </p:tgtEl>
                                            <p:attrNameLst>
                                              <p:attrName>ppt_x</p:attrName>
                                            </p:attrNameLst>
                                          </p:cBhvr>
                                          <p:tavLst>
                                            <p:tav tm="0">
                                              <p:val>
                                                <p:strVal val="#ppt_x"/>
                                              </p:val>
                                            </p:tav>
                                            <p:tav tm="100000">
                                              <p:val>
                                                <p:strVal val="#ppt_x"/>
                                              </p:val>
                                            </p:tav>
                                          </p:tavLst>
                                        </p:anim>
                                        <p:anim calcmode="lin" valueType="num">
                                          <p:cBhvr>
                                            <p:cTn id="105" dur="750" fill="hold"/>
                                            <p:tgtEl>
                                              <p:spTgt spid="1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750"/>
                                            <p:tgtEl>
                                              <p:spTgt spid="15"/>
                                            </p:tgtEl>
                                          </p:cBhvr>
                                        </p:animEffect>
                                        <p:anim calcmode="lin" valueType="num">
                                          <p:cBhvr>
                                            <p:cTn id="109" dur="750" fill="hold"/>
                                            <p:tgtEl>
                                              <p:spTgt spid="15"/>
                                            </p:tgtEl>
                                            <p:attrNameLst>
                                              <p:attrName>ppt_x</p:attrName>
                                            </p:attrNameLst>
                                          </p:cBhvr>
                                          <p:tavLst>
                                            <p:tav tm="0">
                                              <p:val>
                                                <p:strVal val="#ppt_x"/>
                                              </p:val>
                                            </p:tav>
                                            <p:tav tm="100000">
                                              <p:val>
                                                <p:strVal val="#ppt_x"/>
                                              </p:val>
                                            </p:tav>
                                          </p:tavLst>
                                        </p:anim>
                                        <p:anim calcmode="lin" valueType="num">
                                          <p:cBhvr>
                                            <p:cTn id="110"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p:bldP spid="11" grpId="0" animBg="1"/>
          <p:bldP spid="11" grpId="1" animBg="1"/>
          <p:bldP spid="15" grpId="0"/>
          <p:bldP spid="16" grpId="0" animBg="1"/>
          <p:bldP spid="16" grpId="1" animBg="1"/>
          <p:bldP spid="20" grpId="0"/>
          <p:bldP spid="21" grpId="0" animBg="1"/>
          <p:bldP spid="21" grpId="1" animBg="1"/>
          <p:bldP spid="25" grpId="0"/>
          <p:bldP spid="26" grpId="0" animBg="1"/>
          <p:bldP spid="26" grpId="1" animBg="1"/>
          <p:bldP spid="30" grpId="0" animBg="1"/>
          <p:bldP spid="30" grpId="1" animBg="1"/>
          <p:bldP spid="31" grpId="0" animBg="1"/>
          <p:bldP spid="31" grpId="1" animBg="1"/>
          <p:bldP spid="32" grpId="0" animBg="1"/>
          <p:bldP spid="32" grpId="1"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0417142511"/>
  <p:tag name="MH_LIBRARY" val="GRAPHIC"/>
  <p:tag name="MH_ORDER" val="TextBox 80"/>
</p:tagLst>
</file>

<file path=ppt/tags/tag3.xml><?xml version="1.0" encoding="utf-8"?>
<p:tagLst xmlns:a="http://schemas.openxmlformats.org/drawingml/2006/main" xmlns:r="http://schemas.openxmlformats.org/officeDocument/2006/relationships" xmlns:p="http://schemas.openxmlformats.org/presentationml/2006/main">
  <p:tag name="MH" val="20160417142511"/>
  <p:tag name="MH_LIBRARY" val="GRAPHIC"/>
  <p:tag name="MH_ORDER" val="文本框 103"/>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2255</Words>
  <Application>Microsoft Office PowerPoint</Application>
  <PresentationFormat>宽屏</PresentationFormat>
  <Paragraphs>199</Paragraphs>
  <Slides>25</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方正尚酷简体</vt:lpstr>
      <vt:lpstr>方正姚体</vt:lpstr>
      <vt:lpstr>迷你简菱心</vt:lpstr>
      <vt:lpstr>微软雅黑</vt:lpstr>
      <vt:lpstr>微软雅黑 Light</vt:lpstr>
      <vt:lpstr>Agency FB</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锐旗设计；https://9ppt.taobao.com_x000d_
</dc:description>
  <cp:lastModifiedBy>Administrator</cp:lastModifiedBy>
  <cp:revision>15</cp:revision>
  <dcterms:created xsi:type="dcterms:W3CDTF">2017-09-15T14:12:50Z</dcterms:created>
  <dcterms:modified xsi:type="dcterms:W3CDTF">2019-01-03T14:53:49Z</dcterms:modified>
</cp:coreProperties>
</file>