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7" r:id="rId5"/>
    <p:sldId id="258" r:id="rId6"/>
    <p:sldId id="259" r:id="rId7"/>
    <p:sldId id="265" r:id="rId8"/>
    <p:sldId id="270" r:id="rId9"/>
    <p:sldId id="283" r:id="rId10"/>
    <p:sldId id="267" r:id="rId11"/>
    <p:sldId id="269" r:id="rId12"/>
    <p:sldId id="284" r:id="rId13"/>
    <p:sldId id="268" r:id="rId14"/>
    <p:sldId id="285" r:id="rId15"/>
    <p:sldId id="277" r:id="rId16"/>
    <p:sldId id="278" r:id="rId17"/>
    <p:sldId id="282" r:id="rId18"/>
    <p:sldId id="290" r:id="rId19"/>
    <p:sldId id="291" r:id="rId20"/>
    <p:sldId id="286" r:id="rId21"/>
    <p:sldId id="287" r:id="rId22"/>
    <p:sldId id="289" r:id="rId23"/>
    <p:sldId id="292" r:id="rId24"/>
    <p:sldId id="266" r:id="rId25"/>
    <p:sldId id="288" r:id="rId26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等线" panose="02010600030101010101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343"/>
    <a:srgbClr val="FF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522" y="54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B0742-4119-401E-A6E7-12A1170D9A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77FD-EB81-434A-85FC-BD48355657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F1CF9-EBBA-4593-9255-E9B3DC82B5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251-6D28-4825-AF0E-32E9B0CC913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3A73D-C85B-4BA1-8AF2-0373D14047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684-759A-46CA-BED6-EE7A224029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E11F-9EB2-4818-9B9C-7D9FE83112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E36-4894-4D38-9D81-DFEBAC0476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A6E-3BCF-404A-8DCC-74BE2BC251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92A6-3DB4-4CF2-B1E4-7B8F275DC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BBFE-AAD3-4ABD-84E6-C6731AB72E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85A5-9C35-41B4-858A-45DEBCED216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19E7-BCDA-4767-AE55-45821D6CEA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0436-B3E2-4622-8A3A-ABB4003A6D6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6AE0-54D1-459B-AA8A-FF52FADB4F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AE49-E04F-490C-A9CE-C1F570147BF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4F6C-5AC8-4071-A5B4-606DC7AEDB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12EA-0B1D-4629-A73D-DC25C3B0DFB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0BCE3-B0DB-4747-957E-0C7AD00F26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05C-FE1F-4609-ABCC-6C5241F1BB1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7410-8B39-4D4A-A7CC-8D9198255A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4C2C-6FA3-4710-B8C2-00A1B6D4A72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9564-EE22-4F93-A07F-4422DC2775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0A203E-8AC0-4753-A3F8-952E004B37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8225C0-98BE-4D9C-8FCF-E37E3ECB9C0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 panose="02010600030101010101" charset="-122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等线" panose="0201060003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599" y="2106613"/>
            <a:ext cx="11171238" cy="2695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0942638" y="2106613"/>
            <a:ext cx="400050" cy="26955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5" name="文本框 5"/>
          <p:cNvSpPr txBox="1">
            <a:spLocks noChangeArrowheads="1"/>
          </p:cNvSpPr>
          <p:nvPr/>
        </p:nvSpPr>
        <p:spPr bwMode="auto">
          <a:xfrm>
            <a:off x="10910915" y="2208213"/>
            <a:ext cx="492443" cy="268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ADD YOUR TEXE</a:t>
            </a:r>
            <a:endParaRPr lang="zh-CN" altLang="en-US" sz="2000" spc="300" dirty="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29410" y="2103120"/>
            <a:ext cx="4725670" cy="2697480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20874" y="2890838"/>
            <a:ext cx="4815206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唐峰设计</a:t>
            </a:r>
            <a:r>
              <a:rPr lang="en-US" altLang="zh-CN" sz="4000" b="1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模版</a:t>
            </a:r>
            <a:endParaRPr lang="zh-CN" altLang="en-US" sz="4000" b="1" dirty="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28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551" y="3429000"/>
            <a:ext cx="7943849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1725" y="0"/>
            <a:ext cx="3298825" cy="23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/03/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en-US" altLang="zh-CN" sz="40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BUSINESS PLAN</a:t>
            </a:r>
            <a:endParaRPr lang="zh-CN" altLang="en-US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64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49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3875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04913" y="4873625"/>
            <a:ext cx="54594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252663" y="4286250"/>
            <a:ext cx="1824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21625" y="4286250"/>
            <a:ext cx="251460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44650"/>
            <a:ext cx="123332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73875" y="4873625"/>
            <a:ext cx="54594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 , My thoughts are deep into you From the moment that I wake up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Happy Valentine\'s Day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913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252663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1625" y="4568825"/>
            <a:ext cx="1571625" cy="306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Look for your visit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5612" name="矩形 1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BUSINESS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PLAN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77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99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99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99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99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99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99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551" y="3429000"/>
            <a:ext cx="8496299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/04/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en-US" altLang="zh-CN" sz="40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40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r>
              <a:rPr lang="en-US" altLang="zh-CN" sz="40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40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 and then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again I would spend them with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endParaRPr lang="zh-CN" altLang="en-US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541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55978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6968" y="1711833"/>
            <a:ext cx="5010150" cy="4717701"/>
            <a:chOff x="981075" y="1194858"/>
            <a:chExt cx="5010150" cy="4717701"/>
          </a:xfrm>
        </p:grpSpPr>
        <p:grpSp>
          <p:nvGrpSpPr>
            <p:cNvPr id="12" name="组合 11"/>
            <p:cNvGrpSpPr/>
            <p:nvPr/>
          </p:nvGrpSpPr>
          <p:grpSpPr>
            <a:xfrm>
              <a:off x="981075" y="1194858"/>
              <a:ext cx="5010150" cy="4717701"/>
              <a:chOff x="1219200" y="1071033"/>
              <a:chExt cx="5010150" cy="471770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219200" y="1071033"/>
                <a:ext cx="1549400" cy="4717701"/>
              </a:xfrm>
              <a:prstGeom prst="rect">
                <a:avLst/>
              </a:prstGeom>
              <a:solidFill>
                <a:srgbClr val="3B47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黑体" charset="-122"/>
                  <a:ea typeface="华文黑体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768600" y="1071033"/>
                <a:ext cx="3460750" cy="471593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华文黑体" charset="-122"/>
                  <a:ea typeface="华文黑体" charset="-122"/>
                </a:endParaRPr>
              </a:p>
            </p:txBody>
          </p:sp>
        </p:grpSp>
        <p:sp>
          <p:nvSpPr>
            <p:cNvPr id="13" name="文本框 7"/>
            <p:cNvSpPr txBox="1"/>
            <p:nvPr/>
          </p:nvSpPr>
          <p:spPr>
            <a:xfrm>
              <a:off x="1199077" y="1599774"/>
              <a:ext cx="39101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3600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3600" dirty="0">
                  <a:latin typeface="华文黑体" charset="-122"/>
                  <a:ea typeface="华文黑体" charset="-122"/>
                </a:rPr>
                <a:t>THE</a:t>
              </a:r>
              <a:r>
                <a:rPr lang="zh-CN" altLang="en-US" sz="36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36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3600" dirty="0">
                  <a:latin typeface="华文黑体" charset="-122"/>
                  <a:ea typeface="华文黑体" charset="-122"/>
                </a:rPr>
                <a:t>  </a:t>
              </a:r>
              <a:endParaRPr lang="zh-CN" altLang="en-US" sz="3600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14" name="文本框 8"/>
            <p:cNvSpPr txBox="1"/>
            <p:nvPr/>
          </p:nvSpPr>
          <p:spPr>
            <a:xfrm>
              <a:off x="1199077" y="2349563"/>
              <a:ext cx="20415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华文黑体" charset="-122"/>
                  <a:ea typeface="华文黑体" charset="-122"/>
                </a:rPr>
                <a:t> ADD</a:t>
              </a:r>
              <a:r>
                <a:rPr lang="zh-CN" altLang="en-US" dirty="0">
                  <a:latin typeface="华文黑体" charset="-122"/>
                  <a:ea typeface="华文黑体" charset="-122"/>
                </a:rPr>
                <a:t>  </a:t>
              </a:r>
              <a:endParaRPr lang="zh-CN" altLang="en-US" dirty="0">
                <a:latin typeface="华文黑体" charset="-122"/>
                <a:ea typeface="华文黑体" charset="-122"/>
              </a:endParaRPr>
            </a:p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dirty="0">
                <a:latin typeface="华文黑体" charset="-122"/>
                <a:ea typeface="华文黑体" charset="-122"/>
              </a:endParaRPr>
            </a:p>
            <a:p>
              <a:pPr algn="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15" name="文本框 9"/>
            <p:cNvSpPr txBox="1"/>
            <p:nvPr/>
          </p:nvSpPr>
          <p:spPr>
            <a:xfrm>
              <a:off x="3589981" y="2740513"/>
              <a:ext cx="2106912" cy="275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eiusmod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temporLorem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eiusmod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temporLorem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</p:grpSp>
    </p:spTree>
  </p:cSld>
  <p:clrMapOvr>
    <a:masterClrMapping/>
  </p:clrMapOvr>
  <p:transition spd="med" advClick="0" advTm="26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9825" y="2165033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468563" y="3493770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2468563" y="2165033"/>
            <a:ext cx="1327150" cy="1328737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9825" y="3493770"/>
            <a:ext cx="1328738" cy="1327150"/>
          </a:xfrm>
          <a:prstGeom prst="rect">
            <a:avLst/>
          </a:prstGeom>
          <a:solidFill>
            <a:srgbClr val="FFF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08613" y="2531745"/>
            <a:ext cx="27162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en-US" altLang="zh-CN" sz="16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861425" y="2531745"/>
            <a:ext cx="27162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en-US" altLang="zh-CN" sz="16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8613" y="3628708"/>
            <a:ext cx="27162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en-US" altLang="zh-CN" sz="16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8861425" y="3628708"/>
            <a:ext cx="27162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en-US" altLang="zh-CN" sz="16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love is like the grasses Hidden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in the deep mountains.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870450" y="2615883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63" name="Group 101"/>
            <p:cNvGrpSpPr/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30764" name="Freeform 70"/>
              <p:cNvSpPr/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71"/>
              <p:cNvSpPr/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73"/>
              <p:cNvSpPr/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74"/>
              <p:cNvSpPr/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79"/>
              <p:cNvSpPr/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 bwMode="auto">
          <a:xfrm>
            <a:off x="4870450" y="3746183"/>
            <a:ext cx="538163" cy="538162"/>
            <a:chOff x="4870151" y="3699804"/>
            <a:chExt cx="538709" cy="538709"/>
          </a:xfrm>
        </p:grpSpPr>
        <p:sp>
          <p:nvSpPr>
            <p:cNvPr id="13" name="矩形 12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55" name="Group 102"/>
            <p:cNvGrpSpPr/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30756" name="Freeform 75"/>
              <p:cNvSpPr/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76"/>
              <p:cNvSpPr/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77"/>
              <p:cNvSpPr/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80"/>
              <p:cNvSpPr/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81"/>
              <p:cNvSpPr/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6" name="组合 15"/>
          <p:cNvGrpSpPr/>
          <p:nvPr/>
        </p:nvGrpSpPr>
        <p:grpSpPr bwMode="auto">
          <a:xfrm>
            <a:off x="8237538" y="3746183"/>
            <a:ext cx="538162" cy="538162"/>
            <a:chOff x="8237295" y="3699804"/>
            <a:chExt cx="538709" cy="538709"/>
          </a:xfrm>
        </p:grpSpPr>
        <p:sp>
          <p:nvSpPr>
            <p:cNvPr id="14" name="矩形 13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45" name="Group 103"/>
            <p:cNvGrpSpPr/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746" name="Freeform 72"/>
              <p:cNvSpPr/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8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9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50" name="Freeform 86"/>
              <p:cNvSpPr/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87"/>
              <p:cNvSpPr/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88"/>
              <p:cNvSpPr/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89"/>
              <p:cNvSpPr/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 bwMode="auto">
          <a:xfrm>
            <a:off x="8237538" y="2615883"/>
            <a:ext cx="538162" cy="538162"/>
            <a:chOff x="8237295" y="2570251"/>
            <a:chExt cx="538709" cy="538709"/>
          </a:xfrm>
        </p:grpSpPr>
        <p:sp>
          <p:nvSpPr>
            <p:cNvPr id="12" name="矩形 11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rgbClr val="FFF4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37" name="Group 104"/>
            <p:cNvGrpSpPr/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30738" name="Freeform 90"/>
              <p:cNvSpPr/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0" name="Freeform 92"/>
              <p:cNvSpPr/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93"/>
              <p:cNvSpPr/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94"/>
              <p:cNvSpPr/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95"/>
              <p:cNvSpPr/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35" name="矩形 58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 advClick="0" advTm="51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99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699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99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699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399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399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5" grpId="0"/>
      <p:bldP spid="17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836092" y="2506676"/>
            <a:ext cx="39775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Input Some Keywords Here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8723" y="2884544"/>
            <a:ext cx="34981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endParaRPr lang="en-GB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14625" y="4013903"/>
            <a:ext cx="1047916" cy="9942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6"/>
          <p:cNvSpPr txBox="1"/>
          <p:nvPr/>
        </p:nvSpPr>
        <p:spPr>
          <a:xfrm>
            <a:off x="720873" y="1534767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charset="-122"/>
                <a:ea typeface="微软雅黑" panose="020B0503020204020204" charset="-122"/>
              </a:rPr>
              <a:t>[</a:t>
            </a:r>
            <a:endParaRPr lang="zh-CN" altLang="en-US" sz="239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7"/>
          <p:cNvSpPr txBox="1"/>
          <p:nvPr/>
        </p:nvSpPr>
        <p:spPr>
          <a:xfrm rot="10800000">
            <a:off x="5523830" y="1916998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charset="-122"/>
                <a:ea typeface="微软雅黑" panose="020B0503020204020204" charset="-122"/>
              </a:rPr>
              <a:t>[</a:t>
            </a:r>
            <a:endParaRPr lang="zh-CN" altLang="en-US" sz="239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6647107" y="4189108"/>
            <a:ext cx="782951" cy="643887"/>
          </a:xfrm>
          <a:custGeom>
            <a:avLst/>
            <a:gdLst>
              <a:gd name="T0" fmla="*/ 1835 w 2044"/>
              <a:gd name="T1" fmla="*/ 414 h 1662"/>
              <a:gd name="T2" fmla="*/ 1836 w 2044"/>
              <a:gd name="T3" fmla="*/ 468 h 1662"/>
              <a:gd name="T4" fmla="*/ 643 w 2044"/>
              <a:gd name="T5" fmla="*/ 1662 h 1662"/>
              <a:gd name="T6" fmla="*/ 0 w 2044"/>
              <a:gd name="T7" fmla="*/ 1473 h 1662"/>
              <a:gd name="T8" fmla="*/ 100 w 2044"/>
              <a:gd name="T9" fmla="*/ 1479 h 1662"/>
              <a:gd name="T10" fmla="*/ 621 w 2044"/>
              <a:gd name="T11" fmla="*/ 1299 h 1662"/>
              <a:gd name="T12" fmla="*/ 229 w 2044"/>
              <a:gd name="T13" fmla="*/ 1008 h 1662"/>
              <a:gd name="T14" fmla="*/ 308 w 2044"/>
              <a:gd name="T15" fmla="*/ 1016 h 1662"/>
              <a:gd name="T16" fmla="*/ 419 w 2044"/>
              <a:gd name="T17" fmla="*/ 1001 h 1662"/>
              <a:gd name="T18" fmla="*/ 82 w 2044"/>
              <a:gd name="T19" fmla="*/ 590 h 1662"/>
              <a:gd name="T20" fmla="*/ 82 w 2044"/>
              <a:gd name="T21" fmla="*/ 585 h 1662"/>
              <a:gd name="T22" fmla="*/ 272 w 2044"/>
              <a:gd name="T23" fmla="*/ 637 h 1662"/>
              <a:gd name="T24" fmla="*/ 86 w 2044"/>
              <a:gd name="T25" fmla="*/ 288 h 1662"/>
              <a:gd name="T26" fmla="*/ 142 w 2044"/>
              <a:gd name="T27" fmla="*/ 77 h 1662"/>
              <a:gd name="T28" fmla="*/ 1007 w 2044"/>
              <a:gd name="T29" fmla="*/ 515 h 1662"/>
              <a:gd name="T30" fmla="*/ 996 w 2044"/>
              <a:gd name="T31" fmla="*/ 420 h 1662"/>
              <a:gd name="T32" fmla="*/ 1415 w 2044"/>
              <a:gd name="T33" fmla="*/ 0 h 1662"/>
              <a:gd name="T34" fmla="*/ 1721 w 2044"/>
              <a:gd name="T35" fmla="*/ 133 h 1662"/>
              <a:gd name="T36" fmla="*/ 1987 w 2044"/>
              <a:gd name="T37" fmla="*/ 31 h 1662"/>
              <a:gd name="T38" fmla="*/ 1803 w 2044"/>
              <a:gd name="T39" fmla="*/ 263 h 1662"/>
              <a:gd name="T40" fmla="*/ 2044 w 2044"/>
              <a:gd name="T41" fmla="*/ 197 h 1662"/>
              <a:gd name="T42" fmla="*/ 1835 w 2044"/>
              <a:gd name="T43" fmla="*/ 4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4" h="1662">
                <a:moveTo>
                  <a:pt x="1835" y="414"/>
                </a:moveTo>
                <a:cubicBezTo>
                  <a:pt x="1836" y="432"/>
                  <a:pt x="1836" y="450"/>
                  <a:pt x="1836" y="468"/>
                </a:cubicBezTo>
                <a:cubicBezTo>
                  <a:pt x="1836" y="1023"/>
                  <a:pt x="1414" y="1662"/>
                  <a:pt x="643" y="1662"/>
                </a:cubicBezTo>
                <a:cubicBezTo>
                  <a:pt x="406" y="1662"/>
                  <a:pt x="186" y="1592"/>
                  <a:pt x="0" y="1473"/>
                </a:cubicBezTo>
                <a:cubicBezTo>
                  <a:pt x="33" y="1477"/>
                  <a:pt x="66" y="1479"/>
                  <a:pt x="100" y="1479"/>
                </a:cubicBezTo>
                <a:cubicBezTo>
                  <a:pt x="297" y="1479"/>
                  <a:pt x="477" y="1412"/>
                  <a:pt x="621" y="1299"/>
                </a:cubicBezTo>
                <a:cubicBezTo>
                  <a:pt x="437" y="1296"/>
                  <a:pt x="283" y="1175"/>
                  <a:pt x="229" y="1008"/>
                </a:cubicBezTo>
                <a:cubicBezTo>
                  <a:pt x="255" y="1013"/>
                  <a:pt x="281" y="1016"/>
                  <a:pt x="308" y="1016"/>
                </a:cubicBezTo>
                <a:cubicBezTo>
                  <a:pt x="346" y="1016"/>
                  <a:pt x="383" y="1011"/>
                  <a:pt x="419" y="1001"/>
                </a:cubicBezTo>
                <a:cubicBezTo>
                  <a:pt x="227" y="963"/>
                  <a:pt x="82" y="793"/>
                  <a:pt x="82" y="590"/>
                </a:cubicBezTo>
                <a:cubicBezTo>
                  <a:pt x="82" y="588"/>
                  <a:pt x="82" y="586"/>
                  <a:pt x="82" y="585"/>
                </a:cubicBezTo>
                <a:cubicBezTo>
                  <a:pt x="139" y="616"/>
                  <a:pt x="203" y="635"/>
                  <a:pt x="272" y="637"/>
                </a:cubicBezTo>
                <a:cubicBezTo>
                  <a:pt x="160" y="562"/>
                  <a:pt x="86" y="434"/>
                  <a:pt x="86" y="288"/>
                </a:cubicBezTo>
                <a:cubicBezTo>
                  <a:pt x="86" y="211"/>
                  <a:pt x="106" y="139"/>
                  <a:pt x="142" y="77"/>
                </a:cubicBezTo>
                <a:cubicBezTo>
                  <a:pt x="349" y="331"/>
                  <a:pt x="658" y="498"/>
                  <a:pt x="1007" y="515"/>
                </a:cubicBezTo>
                <a:cubicBezTo>
                  <a:pt x="999" y="485"/>
                  <a:pt x="996" y="453"/>
                  <a:pt x="996" y="420"/>
                </a:cubicBezTo>
                <a:cubicBezTo>
                  <a:pt x="996" y="188"/>
                  <a:pt x="1184" y="0"/>
                  <a:pt x="1415" y="0"/>
                </a:cubicBezTo>
                <a:cubicBezTo>
                  <a:pt x="1536" y="0"/>
                  <a:pt x="1645" y="51"/>
                  <a:pt x="1721" y="133"/>
                </a:cubicBezTo>
                <a:cubicBezTo>
                  <a:pt x="1817" y="114"/>
                  <a:pt x="1906" y="79"/>
                  <a:pt x="1987" y="31"/>
                </a:cubicBezTo>
                <a:cubicBezTo>
                  <a:pt x="1956" y="129"/>
                  <a:pt x="1890" y="211"/>
                  <a:pt x="1803" y="263"/>
                </a:cubicBezTo>
                <a:cubicBezTo>
                  <a:pt x="1888" y="253"/>
                  <a:pt x="1969" y="230"/>
                  <a:pt x="2044" y="197"/>
                </a:cubicBezTo>
                <a:cubicBezTo>
                  <a:pt x="1988" y="281"/>
                  <a:pt x="1917" y="355"/>
                  <a:pt x="1835" y="4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</p:spTree>
  </p:cSld>
  <p:clrMapOvr>
    <a:masterClrMapping/>
  </p:clrMapOvr>
  <p:transition spd="med" advClick="0" advTm="1285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95" y="2126502"/>
            <a:ext cx="3553982" cy="40663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438023" y="5138944"/>
            <a:ext cx="2895600" cy="1053950"/>
          </a:xfrm>
          <a:prstGeom prst="rect">
            <a:avLst/>
          </a:prstGeom>
          <a:solidFill>
            <a:srgbClr val="392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00" y="4058209"/>
            <a:ext cx="3200400" cy="213522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09100" y="2126502"/>
            <a:ext cx="3200400" cy="171250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24862" y="5259931"/>
            <a:ext cx="272192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</a:t>
            </a:r>
            <a:endParaRPr lang="zh-CN" altLang="en-US" sz="14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37623" y="2305770"/>
            <a:ext cx="2743354" cy="11264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0477" y="152400"/>
            <a:ext cx="1362623" cy="2717800"/>
          </a:xfrm>
          <a:prstGeom prst="rect">
            <a:avLst/>
          </a:prstGeom>
          <a:noFill/>
          <a:ln w="57150">
            <a:solidFill>
              <a:srgbClr val="EE5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1226595" y="714949"/>
            <a:ext cx="417959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黑体" charset="-122"/>
                <a:ea typeface="华文黑体" charset="-122"/>
              </a:rPr>
              <a:t>TITLE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黑体" charset="-122"/>
                <a:ea typeface="华文黑体" charset="-122"/>
              </a:rPr>
              <a:t>ADD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黑体" charset="-122"/>
                <a:ea typeface="华文黑体" charset="-122"/>
              </a:rPr>
              <a:t>HERE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1" name="文本框 12"/>
          <p:cNvSpPr txBox="1"/>
          <p:nvPr/>
        </p:nvSpPr>
        <p:spPr>
          <a:xfrm>
            <a:off x="1269686" y="1417923"/>
            <a:ext cx="3967938" cy="4985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华文黑体" charset="-122"/>
                <a:ea typeface="华文黑体" charset="-122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050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050" dirty="0"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sz="1050" dirty="0">
              <a:latin typeface="华文黑体" charset="-122"/>
              <a:ea typeface="华文黑体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023" y="2126502"/>
            <a:ext cx="2808759" cy="2879759"/>
          </a:xfrm>
          <a:prstGeom prst="rect">
            <a:avLst/>
          </a:prstGeom>
        </p:spPr>
      </p:pic>
    </p:spTree>
  </p:cSld>
  <p:clrMapOvr>
    <a:masterClrMapping/>
  </p:clrMapOvr>
  <p:transition spd="med" advClick="0" advTm="506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1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8" grpId="0"/>
      <p:bldP spid="18" grpId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49333" y="2904907"/>
            <a:ext cx="2636145" cy="2209265"/>
            <a:chOff x="3399977" y="2908113"/>
            <a:chExt cx="2636145" cy="2209265"/>
          </a:xfrm>
        </p:grpSpPr>
        <p:sp>
          <p:nvSpPr>
            <p:cNvPr id="23" name="矩形 22"/>
            <p:cNvSpPr/>
            <p:nvPr/>
          </p:nvSpPr>
          <p:spPr>
            <a:xfrm>
              <a:off x="3399977" y="2908113"/>
              <a:ext cx="426880" cy="2209265"/>
            </a:xfrm>
            <a:prstGeom prst="rect">
              <a:avLst/>
            </a:prstGeom>
            <a:solidFill>
              <a:srgbClr val="775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857" y="2908113"/>
              <a:ext cx="2209265" cy="220926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44127" y="2360900"/>
            <a:ext cx="2787059" cy="2226382"/>
            <a:chOff x="915753" y="2272862"/>
            <a:chExt cx="2787059" cy="222638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753" y="2288905"/>
              <a:ext cx="2210339" cy="2210339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3124962" y="2272862"/>
              <a:ext cx="577850" cy="2221200"/>
            </a:xfrm>
            <a:prstGeom prst="rect">
              <a:avLst/>
            </a:prstGeom>
            <a:solidFill>
              <a:srgbClr val="080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1153" y="2977113"/>
            <a:ext cx="2510139" cy="2064852"/>
            <a:chOff x="8613302" y="2688941"/>
            <a:chExt cx="2863345" cy="206485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1246" y="2688941"/>
              <a:ext cx="2355401" cy="2064852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8613302" y="2688941"/>
              <a:ext cx="468703" cy="1603659"/>
            </a:xfrm>
            <a:prstGeom prst="rect">
              <a:avLst/>
            </a:prstGeom>
            <a:solidFill>
              <a:srgbClr val="101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615445" y="4292600"/>
              <a:ext cx="466965" cy="461193"/>
            </a:xfrm>
            <a:prstGeom prst="rect">
              <a:avLst/>
            </a:prstGeom>
            <a:solidFill>
              <a:srgbClr val="101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07499" y="1969620"/>
            <a:ext cx="2463850" cy="2210340"/>
            <a:chOff x="6091716" y="2082260"/>
            <a:chExt cx="2463850" cy="221034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6301" y="2083335"/>
              <a:ext cx="2209265" cy="2209265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091716" y="2082260"/>
              <a:ext cx="269426" cy="2210339"/>
            </a:xfrm>
            <a:prstGeom prst="rect">
              <a:avLst/>
            </a:prstGeom>
            <a:solidFill>
              <a:srgbClr val="746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华文黑体" charset="-122"/>
                <a:ea typeface="华文黑体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2714" y="5377718"/>
            <a:ext cx="1969634" cy="1131023"/>
            <a:chOff x="738860" y="5644390"/>
            <a:chExt cx="3296998" cy="1087511"/>
          </a:xfrm>
        </p:grpSpPr>
        <p:sp>
          <p:nvSpPr>
            <p:cNvPr id="36" name="文本框 13"/>
            <p:cNvSpPr txBox="1"/>
            <p:nvPr/>
          </p:nvSpPr>
          <p:spPr>
            <a:xfrm>
              <a:off x="738860" y="5644390"/>
              <a:ext cx="2609284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738862" y="6140399"/>
              <a:ext cx="3296996" cy="51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2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2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2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71907" y="5372100"/>
            <a:ext cx="2169886" cy="1131023"/>
            <a:chOff x="738860" y="5644390"/>
            <a:chExt cx="3632202" cy="1087511"/>
          </a:xfrm>
        </p:grpSpPr>
        <p:sp>
          <p:nvSpPr>
            <p:cNvPr id="40" name="文本框 29"/>
            <p:cNvSpPr txBox="1"/>
            <p:nvPr/>
          </p:nvSpPr>
          <p:spPr>
            <a:xfrm>
              <a:off x="738860" y="5644390"/>
              <a:ext cx="3178543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1" name="文本框 30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6283325" y="5372100"/>
            <a:ext cx="2169886" cy="1131023"/>
            <a:chOff x="738860" y="5644390"/>
            <a:chExt cx="3632202" cy="1087511"/>
          </a:xfrm>
        </p:grpSpPr>
        <p:sp>
          <p:nvSpPr>
            <p:cNvPr id="44" name="文本框 33"/>
            <p:cNvSpPr txBox="1"/>
            <p:nvPr/>
          </p:nvSpPr>
          <p:spPr>
            <a:xfrm>
              <a:off x="738860" y="5644390"/>
              <a:ext cx="2540375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9191152" y="5377719"/>
            <a:ext cx="2169886" cy="1131023"/>
            <a:chOff x="738860" y="5644390"/>
            <a:chExt cx="3632202" cy="1087511"/>
          </a:xfrm>
        </p:grpSpPr>
        <p:sp>
          <p:nvSpPr>
            <p:cNvPr id="48" name="文本框 37"/>
            <p:cNvSpPr txBox="1"/>
            <p:nvPr/>
          </p:nvSpPr>
          <p:spPr>
            <a:xfrm>
              <a:off x="738860" y="5644390"/>
              <a:ext cx="2440946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华文黑体" charset="-122"/>
                  <a:ea typeface="华文黑体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华文黑体" charset="-122"/>
                <a:ea typeface="华文黑体" charset="-122"/>
                <a:cs typeface="华文黑体" charset="-122"/>
              </a:endParaRPr>
            </a:p>
          </p:txBody>
        </p:sp>
        <p:sp>
          <p:nvSpPr>
            <p:cNvPr id="49" name="文本框 38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con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45"/>
          <p:cNvSpPr txBox="1"/>
          <p:nvPr/>
        </p:nvSpPr>
        <p:spPr>
          <a:xfrm>
            <a:off x="852714" y="1476235"/>
            <a:ext cx="36430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100" dirty="0"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100" dirty="0" err="1">
                <a:latin typeface="华文黑体" charset="-122"/>
                <a:ea typeface="华文黑体" charset="-122"/>
                <a:sym typeface="+mn-ea"/>
              </a:rPr>
              <a:t>eius</a:t>
            </a:r>
            <a:endParaRPr lang="zh-CN" altLang="en-US" sz="1100" dirty="0">
              <a:latin typeface="华文黑体" charset="-122"/>
              <a:ea typeface="华文黑体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 advClick="0" advTm="42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9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31" y="1614200"/>
            <a:ext cx="1749073" cy="1749073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82" y="1614200"/>
            <a:ext cx="5692198" cy="3794799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706" y="3962656"/>
            <a:ext cx="2198688" cy="2198688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649962" y="5586968"/>
            <a:ext cx="6392522" cy="1055132"/>
            <a:chOff x="649962" y="5586968"/>
            <a:chExt cx="6392522" cy="1055132"/>
          </a:xfrm>
        </p:grpSpPr>
        <p:sp>
          <p:nvSpPr>
            <p:cNvPr id="32" name="文本框 6"/>
            <p:cNvSpPr txBox="1"/>
            <p:nvPr/>
          </p:nvSpPr>
          <p:spPr>
            <a:xfrm>
              <a:off x="649962" y="5586968"/>
              <a:ext cx="43052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3" name="文本框 7"/>
            <p:cNvSpPr txBox="1"/>
            <p:nvPr/>
          </p:nvSpPr>
          <p:spPr>
            <a:xfrm>
              <a:off x="649962" y="6048633"/>
              <a:ext cx="6392522" cy="350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adipisicing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elit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sed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do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eius</a:t>
              </a:r>
              <a:endParaRPr lang="zh-CN" altLang="en-US" sz="1400" dirty="0">
                <a:latin typeface="华文黑体" charset="-122"/>
                <a:ea typeface="华文黑体" charset="-122"/>
                <a:sym typeface="+mn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9476463" y="1614201"/>
            <a:ext cx="1870988" cy="1878677"/>
            <a:chOff x="649962" y="5586968"/>
            <a:chExt cx="4305299" cy="1061788"/>
          </a:xfrm>
        </p:grpSpPr>
        <p:sp>
          <p:nvSpPr>
            <p:cNvPr id="36" name="文本框 13"/>
            <p:cNvSpPr txBox="1"/>
            <p:nvPr/>
          </p:nvSpPr>
          <p:spPr>
            <a:xfrm>
              <a:off x="649962" y="5586968"/>
              <a:ext cx="4305299" cy="469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649962" y="6048633"/>
              <a:ext cx="3632200" cy="600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endParaRPr lang="en-US" altLang="zh-CN" sz="1400" dirty="0">
                <a:latin typeface="华文黑体" charset="-122"/>
                <a:ea typeface="华文黑体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456031" y="3962656"/>
            <a:ext cx="1870988" cy="2075982"/>
            <a:chOff x="738862" y="5644390"/>
            <a:chExt cx="4305299" cy="1050877"/>
          </a:xfrm>
        </p:grpSpPr>
        <p:sp>
          <p:nvSpPr>
            <p:cNvPr id="40" name="文本框 17"/>
            <p:cNvSpPr txBox="1"/>
            <p:nvPr/>
          </p:nvSpPr>
          <p:spPr>
            <a:xfrm>
              <a:off x="738862" y="5644390"/>
              <a:ext cx="4305299" cy="42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latin typeface="华文黑体" charset="-122"/>
                  <a:ea typeface="华文黑体" charset="-122"/>
                </a:rPr>
                <a:t>ADD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TITLE</a:t>
              </a:r>
              <a:r>
                <a:rPr lang="zh-CN" altLang="en-US" sz="2400" dirty="0">
                  <a:latin typeface="华文黑体" charset="-122"/>
                  <a:ea typeface="华文黑体" charset="-122"/>
                </a:rPr>
                <a:t>  </a:t>
              </a:r>
              <a:r>
                <a:rPr lang="en-US" altLang="zh-CN" sz="2400" dirty="0">
                  <a:latin typeface="华文黑体" charset="-122"/>
                  <a:ea typeface="华文黑体" charset="-122"/>
                </a:rPr>
                <a:t>HERE</a:t>
              </a:r>
              <a:endParaRPr lang="zh-CN" altLang="en-US" sz="2400" b="1" dirty="0">
                <a:latin typeface="华文黑体" charset="-122"/>
                <a:ea typeface="华文黑体" charset="-122"/>
              </a:endParaRPr>
            </a:p>
          </p:txBody>
        </p:sp>
        <p:sp>
          <p:nvSpPr>
            <p:cNvPr id="41" name="文本框 18"/>
            <p:cNvSpPr txBox="1"/>
            <p:nvPr/>
          </p:nvSpPr>
          <p:spPr>
            <a:xfrm>
              <a:off x="1411961" y="6065047"/>
              <a:ext cx="3632200" cy="537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Lorem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ipsum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doloror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amet</a:t>
              </a:r>
              <a:r>
                <a:rPr lang="en-US" altLang="zh-CN" sz="1400" dirty="0">
                  <a:latin typeface="华文黑体" charset="-122"/>
                  <a:ea typeface="华文黑体" charset="-122"/>
                  <a:sym typeface="+mn-ea"/>
                </a:rPr>
                <a:t> </a:t>
              </a:r>
              <a:r>
                <a:rPr lang="en-US" altLang="zh-CN" sz="1400" dirty="0" err="1">
                  <a:latin typeface="华文黑体" charset="-122"/>
                  <a:ea typeface="华文黑体" charset="-122"/>
                  <a:sym typeface="+mn-ea"/>
                </a:rPr>
                <a:t>consectetur</a:t>
              </a:r>
              <a:endParaRPr lang="en-US" altLang="zh-CN" sz="1400" dirty="0">
                <a:latin typeface="华文黑体" charset="-122"/>
                <a:ea typeface="华文黑体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096991" y="6695267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 dirty="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 dirty="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227" y="347141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3227" y="477278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3734602" y="3471419"/>
            <a:ext cx="4687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ADD YOUR TEXT </a:t>
            </a:r>
            <a:r>
              <a:rPr lang="en-US" altLang="zh-CN" sz="24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5062888" y="4350211"/>
            <a:ext cx="206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汇报人：萌萌队</a:t>
            </a:r>
            <a:endParaRPr lang="zh-CN" altLang="en-US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3702251"/>
            <a:ext cx="12192000" cy="2502497"/>
          </a:xfrm>
          <a:prstGeom prst="rect">
            <a:avLst/>
          </a:prstGeom>
          <a:solidFill>
            <a:srgbClr val="64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49444" y="1649833"/>
            <a:ext cx="1400270" cy="0"/>
          </a:xfrm>
          <a:prstGeom prst="line">
            <a:avLst/>
          </a:prstGeom>
          <a:ln w="7620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1"/>
          <p:cNvSpPr txBox="1"/>
          <p:nvPr/>
        </p:nvSpPr>
        <p:spPr>
          <a:xfrm>
            <a:off x="709065" y="2387846"/>
            <a:ext cx="514603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dirty="0" err="1"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dirty="0"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dirty="0">
              <a:latin typeface="华文黑体" charset="-122"/>
              <a:ea typeface="华文黑体" charset="-122"/>
              <a:sym typeface="+mn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6156" y="1700272"/>
            <a:ext cx="6174206" cy="37731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702" y="2086293"/>
            <a:ext cx="4212360" cy="280824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755850" y="4561609"/>
            <a:ext cx="376613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temporLorem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</p:spTree>
  </p:cSld>
  <p:clrMapOvr>
    <a:masterClrMapping/>
  </p:clrMapOvr>
  <p:transition advClick="0" advTm="6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3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350" y="2151063"/>
            <a:ext cx="540226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 rot="5400000">
            <a:off x="2062163" y="-1187450"/>
            <a:ext cx="2557462" cy="6675438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87563" y="1858963"/>
            <a:ext cx="283686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CONTENTS</a:t>
            </a:r>
            <a:endParaRPr lang="zh-CN" altLang="en-US" sz="40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538" y="361950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/01/ COMPANY ASSETS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9538" y="417195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  <a:cs typeface="+mn-cs"/>
              </a:rPr>
              <a:t>/02/ EXTEND AND DATA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9538" y="472281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/03/ BUSINESS PLAN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9538" y="527526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t>/04/ GB BANDWITH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med" advClick="0" advTm="831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49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49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49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49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4" name="Rectangle 43"/>
          <p:cNvSpPr/>
          <p:nvPr/>
        </p:nvSpPr>
        <p:spPr>
          <a:xfrm>
            <a:off x="1530350" y="4687888"/>
            <a:ext cx="3125788" cy="164782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15" name="TextBox 12"/>
          <p:cNvSpPr txBox="1"/>
          <p:nvPr/>
        </p:nvSpPr>
        <p:spPr>
          <a:xfrm>
            <a:off x="5880100" y="2046288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A</a:t>
            </a:r>
            <a:endParaRPr lang="en-US" sz="2000" i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880100" y="2446338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5880100" y="2784475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5880100" y="312261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5880100" y="3460750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Rounded Rectangle 17"/>
          <p:cNvSpPr/>
          <p:nvPr/>
        </p:nvSpPr>
        <p:spPr>
          <a:xfrm>
            <a:off x="7237413" y="2530475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ounded Rectangle 18"/>
          <p:cNvSpPr/>
          <p:nvPr/>
        </p:nvSpPr>
        <p:spPr>
          <a:xfrm>
            <a:off x="7237413" y="2530475"/>
            <a:ext cx="3033712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Rounded Rectangle 19"/>
          <p:cNvSpPr/>
          <p:nvPr/>
        </p:nvSpPr>
        <p:spPr>
          <a:xfrm>
            <a:off x="7237413" y="32575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Rounded Rectangle 20"/>
          <p:cNvSpPr/>
          <p:nvPr/>
        </p:nvSpPr>
        <p:spPr>
          <a:xfrm>
            <a:off x="7237413" y="3257550"/>
            <a:ext cx="852487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Rounded Rectangle 21"/>
          <p:cNvSpPr/>
          <p:nvPr/>
        </p:nvSpPr>
        <p:spPr>
          <a:xfrm>
            <a:off x="7237413" y="35877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ounded Rectangle 22"/>
          <p:cNvSpPr/>
          <p:nvPr/>
        </p:nvSpPr>
        <p:spPr>
          <a:xfrm>
            <a:off x="7237413" y="3587750"/>
            <a:ext cx="1747837" cy="15716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ounded Rectangle 23"/>
          <p:cNvSpPr/>
          <p:nvPr/>
        </p:nvSpPr>
        <p:spPr>
          <a:xfrm>
            <a:off x="7237413" y="290988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Rounded Rectangle 24"/>
          <p:cNvSpPr/>
          <p:nvPr/>
        </p:nvSpPr>
        <p:spPr>
          <a:xfrm>
            <a:off x="7237413" y="2909888"/>
            <a:ext cx="2809875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TextBox 26"/>
          <p:cNvSpPr txBox="1"/>
          <p:nvPr/>
        </p:nvSpPr>
        <p:spPr>
          <a:xfrm>
            <a:off x="5880100" y="4565650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B </a:t>
            </a:r>
            <a:endParaRPr lang="en-US" sz="2000" i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35" name="TextBox 27"/>
          <p:cNvSpPr txBox="1"/>
          <p:nvPr/>
        </p:nvSpPr>
        <p:spPr>
          <a:xfrm>
            <a:off x="5880100" y="4965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6" name="TextBox 28"/>
          <p:cNvSpPr txBox="1"/>
          <p:nvPr/>
        </p:nvSpPr>
        <p:spPr>
          <a:xfrm>
            <a:off x="5880100" y="5303838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7" name="TextBox 29"/>
          <p:cNvSpPr txBox="1"/>
          <p:nvPr/>
        </p:nvSpPr>
        <p:spPr>
          <a:xfrm>
            <a:off x="5880100" y="564356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8" name="TextBox 30"/>
          <p:cNvSpPr txBox="1"/>
          <p:nvPr/>
        </p:nvSpPr>
        <p:spPr>
          <a:xfrm>
            <a:off x="5880100" y="5981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9" name="Rounded Rectangle 31"/>
          <p:cNvSpPr/>
          <p:nvPr/>
        </p:nvSpPr>
        <p:spPr>
          <a:xfrm>
            <a:off x="7237413" y="5049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ounded Rectangle 32"/>
          <p:cNvSpPr/>
          <p:nvPr/>
        </p:nvSpPr>
        <p:spPr>
          <a:xfrm>
            <a:off x="7237413" y="5049838"/>
            <a:ext cx="132080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Rounded Rectangle 33"/>
          <p:cNvSpPr/>
          <p:nvPr/>
        </p:nvSpPr>
        <p:spPr>
          <a:xfrm>
            <a:off x="7237413" y="57785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Rounded Rectangle 34"/>
          <p:cNvSpPr/>
          <p:nvPr/>
        </p:nvSpPr>
        <p:spPr>
          <a:xfrm>
            <a:off x="7237413" y="5761038"/>
            <a:ext cx="3228975" cy="1809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ounded Rectangle 35"/>
          <p:cNvSpPr/>
          <p:nvPr/>
        </p:nvSpPr>
        <p:spPr>
          <a:xfrm>
            <a:off x="7237413" y="61087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Rounded Rectangle 36"/>
          <p:cNvSpPr/>
          <p:nvPr/>
        </p:nvSpPr>
        <p:spPr>
          <a:xfrm>
            <a:off x="7237413" y="6108700"/>
            <a:ext cx="2095500" cy="1555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ounded Rectangle 37"/>
          <p:cNvSpPr/>
          <p:nvPr/>
        </p:nvSpPr>
        <p:spPr>
          <a:xfrm>
            <a:off x="7237413" y="5430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ounded Rectangle 38"/>
          <p:cNvSpPr/>
          <p:nvPr/>
        </p:nvSpPr>
        <p:spPr>
          <a:xfrm>
            <a:off x="7237413" y="5430838"/>
            <a:ext cx="56515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" name="Group 9"/>
          <p:cNvGrpSpPr/>
          <p:nvPr/>
        </p:nvGrpSpPr>
        <p:grpSpPr>
          <a:xfrm>
            <a:off x="1530861" y="1609632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2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3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54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55" name="Subtitle 2"/>
              <p:cNvSpPr txBox="1"/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pic>
        <p:nvPicPr>
          <p:cNvPr id="5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995488"/>
            <a:ext cx="3125788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9"/>
          <p:cNvGrpSpPr/>
          <p:nvPr/>
        </p:nvGrpSpPr>
        <p:grpSpPr>
          <a:xfrm>
            <a:off x="1530860" y="4272581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8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9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60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61" name="Subtitle 2"/>
              <p:cNvSpPr txBox="1"/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</p:spTree>
  </p:cSld>
  <p:clrMapOvr>
    <a:masterClrMapping/>
  </p:clrMapOvr>
  <p:transition advClick="0" advTm="81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40" grpId="0" animBg="1"/>
      <p:bldP spid="42" grpId="0" animBg="1"/>
      <p:bldP spid="48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25855" y="1981144"/>
            <a:ext cx="1206955" cy="3098856"/>
          </a:xfrm>
          <a:prstGeom prst="rect">
            <a:avLst/>
          </a:prstGeom>
          <a:solidFill>
            <a:srgbClr val="121826">
              <a:alpha val="8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0" cap="none" spc="600" normalizeH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华文黑体" charset="-122"/>
              <a:ea typeface="华文黑体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85" y="1205969"/>
            <a:ext cx="5003800" cy="5003800"/>
          </a:xfrm>
          <a:prstGeom prst="rect">
            <a:avLst/>
          </a:prstGeom>
        </p:spPr>
      </p:pic>
      <p:sp>
        <p:nvSpPr>
          <p:cNvPr id="45" name="文本框 5"/>
          <p:cNvSpPr txBox="1"/>
          <p:nvPr/>
        </p:nvSpPr>
        <p:spPr>
          <a:xfrm>
            <a:off x="549236" y="2776045"/>
            <a:ext cx="4378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动</a:t>
            </a:r>
            <a:r>
              <a:rPr lang="zh-CN" altLang="en-US" sz="4000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态图片展映模板</a:t>
            </a:r>
            <a:endParaRPr lang="en-US" altLang="zh-CN" sz="4000" dirty="0">
              <a:solidFill>
                <a:srgbClr val="121826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554716" y="3473099"/>
            <a:ext cx="314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ADD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THE</a:t>
            </a:r>
            <a:r>
              <a:rPr lang="zh-CN" altLang="en-US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TITLE</a:t>
            </a:r>
            <a:r>
              <a:rPr lang="zh-CN" altLang="en-US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华文黑体" charset="-122"/>
                <a:ea typeface="华文黑体" charset="-122"/>
              </a:rPr>
              <a:t>HERE</a:t>
            </a:r>
            <a:endParaRPr lang="zh-CN" altLang="en-US" dirty="0">
              <a:solidFill>
                <a:srgbClr val="121826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62" name="文本框 7"/>
          <p:cNvSpPr txBox="1"/>
          <p:nvPr/>
        </p:nvSpPr>
        <p:spPr>
          <a:xfrm>
            <a:off x="2345507" y="5083307"/>
            <a:ext cx="326908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400" dirty="0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华文黑体" charset="-122"/>
                <a:ea typeface="华文黑体" charset="-122"/>
                <a:sym typeface="+mn-ea"/>
              </a:rPr>
              <a:t>tempor</a:t>
            </a:r>
            <a:endParaRPr lang="en-US" altLang="zh-CN" sz="1400" dirty="0">
              <a:solidFill>
                <a:srgbClr val="595959"/>
              </a:solidFill>
              <a:latin typeface="华文黑体" charset="-122"/>
              <a:ea typeface="华文黑体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75785" y="824510"/>
            <a:ext cx="5925715" cy="5412123"/>
          </a:xfrm>
          <a:prstGeom prst="rect">
            <a:avLst/>
          </a:prstGeom>
          <a:noFill/>
          <a:ln w="57150">
            <a:solidFill>
              <a:srgbClr val="12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华文黑体" charset="-122"/>
              <a:ea typeface="华文黑体" charset="-122"/>
            </a:endParaRPr>
          </a:p>
        </p:txBody>
      </p:sp>
    </p:spTree>
  </p:cSld>
  <p:clrMapOvr>
    <a:masterClrMapping/>
  </p:clrMapOvr>
  <p:transition advClick="0" advTm="4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6" grpId="0"/>
      <p:bldP spid="62" grpId="0"/>
      <p:bldP spid="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12192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466850" y="1828800"/>
            <a:ext cx="5238750" cy="5029200"/>
          </a:xfrm>
          <a:prstGeom prst="rect">
            <a:avLst/>
          </a:prstGeom>
          <a:solidFill>
            <a:schemeClr val="tx1">
              <a:lumMod val="75000"/>
              <a:lumOff val="2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6"/>
          <p:cNvSpPr txBox="1"/>
          <p:nvPr/>
        </p:nvSpPr>
        <p:spPr>
          <a:xfrm>
            <a:off x="1608138" y="5386388"/>
            <a:ext cx="6076950" cy="423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</a:t>
            </a:r>
            <a:endParaRPr lang="en-US" altLang="zh-CN" spc="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1608138" y="4852988"/>
            <a:ext cx="2147887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defRPr>
            </a:lvl9pPr>
          </a:lstStyle>
          <a:p>
            <a:r>
              <a:rPr lang="en-US" altLang="zh-CN" sz="2400" b="1">
                <a:solidFill>
                  <a:schemeClr val="bg1"/>
                </a:solidFill>
              </a:rPr>
              <a:t>Teaching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874838" y="1146175"/>
            <a:ext cx="9202737" cy="387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GB </a:t>
            </a:r>
            <a:endParaRPr lang="en-US" altLang="zh-CN" sz="280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algn="r"/>
            <a:r>
              <a:rPr lang="en-US" altLang="zh-CN" sz="2800">
                <a:latin typeface="等线" panose="02010600030101010101" charset="-122"/>
                <a:ea typeface="等线" panose="02010600030101010101" charset="-122"/>
              </a:rPr>
              <a:t>BANDWITH</a:t>
            </a:r>
            <a:endParaRPr lang="zh-CN" altLang="en-US" sz="2800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 spd="med" advClick="0" advTm="1659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3337561"/>
            <a:ext cx="3779520" cy="297888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 bwMode="auto">
          <a:xfrm>
            <a:off x="4468627" y="0"/>
            <a:ext cx="2792599" cy="4675757"/>
            <a:chOff x="4468401" y="0"/>
            <a:chExt cx="2793010" cy="4675468"/>
          </a:xfrm>
        </p:grpSpPr>
        <p:pic>
          <p:nvPicPr>
            <p:cNvPr id="33799" name="图片 27"/>
            <p:cNvPicPr>
              <a:picLocks noChangeAspect="1"/>
            </p:cNvPicPr>
            <p:nvPr/>
          </p:nvPicPr>
          <p:blipFill>
            <a:blip r:embed="rId2"/>
            <a:srcRect l="43365" r="29529" b="31824"/>
            <a:stretch>
              <a:fillRect/>
            </a:stretch>
          </p:blipFill>
          <p:spPr bwMode="auto">
            <a:xfrm>
              <a:off x="4468401" y="0"/>
              <a:ext cx="2793010" cy="4675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矩形 24"/>
            <p:cNvSpPr/>
            <p:nvPr/>
          </p:nvSpPr>
          <p:spPr>
            <a:xfrm rot="5400000">
              <a:off x="3527550" y="941038"/>
              <a:ext cx="4674899" cy="2792823"/>
            </a:xfrm>
            <a:prstGeom prst="rect">
              <a:avLst/>
            </a:prstGeom>
            <a:solidFill>
              <a:schemeClr val="dk1">
                <a:alpha val="71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92650" y="2014538"/>
            <a:ext cx="2278063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THANK</a:t>
            </a:r>
            <a:endParaRPr lang="en-US" altLang="zh-CN" sz="54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54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     YOU</a:t>
            </a:r>
            <a:endParaRPr lang="en-US" altLang="zh-CN" sz="54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6" name="任意多边形: 形状 35"/>
          <p:cNvSpPr/>
          <p:nvPr/>
        </p:nvSpPr>
        <p:spPr>
          <a:xfrm>
            <a:off x="6796088" y="3011488"/>
            <a:ext cx="465137" cy="4603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7261225" y="3011488"/>
            <a:ext cx="4930775" cy="16668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rot="16200000">
            <a:off x="3768725" y="1076325"/>
            <a:ext cx="2219325" cy="66675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 advClick="0" advTm="50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052910"/>
            <a:ext cx="7315200" cy="4057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2100" y="588517"/>
            <a:ext cx="5870293" cy="5753100"/>
          </a:xfrm>
          <a:prstGeom prst="rect">
            <a:avLst/>
          </a:prstGeom>
          <a:solidFill>
            <a:srgbClr val="33333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黑体" charset="-122"/>
              <a:ea typeface="华文黑体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54139" y="1055982"/>
            <a:ext cx="430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ADD</a:t>
            </a:r>
            <a:r>
              <a:rPr lang="zh-CN" altLang="en-US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THE</a:t>
            </a:r>
            <a:r>
              <a:rPr lang="zh-CN" altLang="en-US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TITLE</a:t>
            </a:r>
            <a:r>
              <a:rPr lang="zh-CN" altLang="en-US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华文黑体" charset="-122"/>
                <a:ea typeface="华文黑体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华文黑体" charset="-122"/>
              <a:ea typeface="华文黑体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292101" y="2769880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tempor</a:t>
            </a:r>
            <a:endParaRPr lang="en-US" altLang="zh-CN" sz="16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292101" y="4504876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doloror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sed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华文黑体" charset="-122"/>
                <a:ea typeface="华文黑体" charset="-122"/>
                <a:sym typeface="+mn-ea"/>
              </a:rPr>
              <a:t>tempor</a:t>
            </a:r>
            <a:endParaRPr lang="en-US" altLang="zh-CN" sz="1600" dirty="0">
              <a:solidFill>
                <a:schemeClr val="bg1"/>
              </a:solidFill>
              <a:latin typeface="华文黑体" charset="-122"/>
              <a:ea typeface="华文黑体" charset="-122"/>
              <a:sym typeface="+mn-ea"/>
            </a:endParaRPr>
          </a:p>
        </p:txBody>
      </p:sp>
    </p:spTree>
  </p:cSld>
  <p:clrMapOvr>
    <a:masterClrMapping/>
  </p:clrMapOvr>
  <p:transition spd="med" advClick="0" advTm="229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5898" y="2611438"/>
            <a:ext cx="4159701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/>
          <p:nvPr/>
        </p:nvGrpSpPr>
        <p:grpSpPr bwMode="auto">
          <a:xfrm>
            <a:off x="9224963" y="1676399"/>
            <a:ext cx="1831975" cy="1831976"/>
            <a:chOff x="3889824" y="1753316"/>
            <a:chExt cx="1831694" cy="1831695"/>
          </a:xfrm>
        </p:grpSpPr>
        <p:pic>
          <p:nvPicPr>
            <p:cNvPr id="16409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89824" y="1753316"/>
              <a:ext cx="1831694" cy="183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椭圆 11"/>
            <p:cNvSpPr/>
            <p:nvPr/>
          </p:nvSpPr>
          <p:spPr>
            <a:xfrm>
              <a:off x="3889824" y="1753317"/>
              <a:ext cx="1831694" cy="1831694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12925" y="2557463"/>
            <a:ext cx="48879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 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5975" y="2925763"/>
            <a:ext cx="5280025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My love is like the </a:t>
            </a:r>
            <a:r>
              <a:rPr lang="en-US" altLang="zh-CN" sz="1600">
                <a:latin typeface="造字工房悦黑体验版细体"/>
                <a:ea typeface="造字工房悦黑体验版细体"/>
                <a:cs typeface="造字工房悦黑体验版细体"/>
              </a:rPr>
              <a:t>grasses</a:t>
            </a:r>
            <a:r>
              <a:rPr lang="en-US" altLang="zh-CN" sz="1600" b="1">
                <a:latin typeface="造字工房悦黑体验版细体"/>
                <a:ea typeface="造字工房悦黑体验版细体"/>
                <a:cs typeface="造字工房悦黑体验版细体"/>
              </a:rPr>
              <a:t> Hidden in the deep mountains.</a:t>
            </a:r>
            <a:endParaRPr lang="en-US" altLang="zh-CN" sz="16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5532438" y="3411538"/>
            <a:ext cx="196850" cy="180975"/>
            <a:chOff x="3605516" y="4917955"/>
            <a:chExt cx="439838" cy="406400"/>
          </a:xfrm>
        </p:grpSpPr>
        <p:sp>
          <p:nvSpPr>
            <p:cNvPr id="16" name="矩形 1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3669363" y="4964298"/>
              <a:ext cx="312143" cy="31371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5532438" y="3649663"/>
            <a:ext cx="196850" cy="182562"/>
            <a:chOff x="3605516" y="4917955"/>
            <a:chExt cx="439838" cy="406400"/>
          </a:xfrm>
        </p:grpSpPr>
        <p:sp>
          <p:nvSpPr>
            <p:cNvPr id="20" name="矩形 19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星形: 四角 20"/>
            <p:cNvSpPr/>
            <p:nvPr/>
          </p:nvSpPr>
          <p:spPr>
            <a:xfrm>
              <a:off x="3669363" y="4963895"/>
              <a:ext cx="312143" cy="31452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5532438" y="3892550"/>
            <a:ext cx="196850" cy="182563"/>
            <a:chOff x="3605516" y="4917955"/>
            <a:chExt cx="439838" cy="406400"/>
          </a:xfrm>
        </p:grpSpPr>
        <p:sp>
          <p:nvSpPr>
            <p:cNvPr id="23" name="矩形 22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星形: 四角 23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532438" y="4146550"/>
            <a:ext cx="196850" cy="182563"/>
            <a:chOff x="3605516" y="4917955"/>
            <a:chExt cx="439838" cy="406400"/>
          </a:xfrm>
        </p:grpSpPr>
        <p:sp>
          <p:nvSpPr>
            <p:cNvPr id="26" name="矩形 2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-25400" y="4495800"/>
            <a:ext cx="5961063" cy="7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have been sleeping all alone, You have been staring in my dreams.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you, my baby,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 want to kiss you tonight.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967038" y="3324225"/>
            <a:ext cx="25304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It\'s your loving and your caring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967038" y="3582988"/>
            <a:ext cx="25304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knowing that you\'re near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967038" y="3827463"/>
            <a:ext cx="2530475" cy="30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That gentle touch you have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967038" y="4092575"/>
            <a:ext cx="25304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Make my troubles disappear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1042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76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73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4801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57713" y="4422775"/>
            <a:ext cx="433387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340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437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88375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4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4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998075" y="4422775"/>
            <a:ext cx="433388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84263" y="2513013"/>
            <a:ext cx="18240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46488" y="2513013"/>
            <a:ext cx="25146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94475" y="2513013"/>
            <a:ext cx="18240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155113" y="2513013"/>
            <a:ext cx="25161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4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109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876300" y="2754313"/>
            <a:ext cx="3422650" cy="838200"/>
            <a:chOff x="876299" y="2753547"/>
            <a:chExt cx="3422209" cy="839466"/>
          </a:xfrm>
        </p:grpSpPr>
        <p:sp>
          <p:nvSpPr>
            <p:cNvPr id="24" name="矩形 23"/>
            <p:cNvSpPr/>
            <p:nvPr/>
          </p:nvSpPr>
          <p:spPr>
            <a:xfrm>
              <a:off x="876299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文本框 15"/>
            <p:cNvSpPr txBox="1">
              <a:spLocks noChangeArrowheads="1"/>
            </p:cNvSpPr>
            <p:nvPr/>
          </p:nvSpPr>
          <p:spPr bwMode="auto">
            <a:xfrm>
              <a:off x="981010" y="2988614"/>
              <a:ext cx="3212785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 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384675" y="2754313"/>
            <a:ext cx="3422650" cy="838200"/>
            <a:chOff x="4385193" y="2753547"/>
            <a:chExt cx="3422209" cy="839466"/>
          </a:xfrm>
        </p:grpSpPr>
        <p:sp>
          <p:nvSpPr>
            <p:cNvPr id="20" name="矩形 19"/>
            <p:cNvSpPr/>
            <p:nvPr/>
          </p:nvSpPr>
          <p:spPr>
            <a:xfrm>
              <a:off x="4385193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5193" y="2753547"/>
              <a:ext cx="855553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6" name="文本框 17"/>
            <p:cNvSpPr txBox="1">
              <a:spLocks noChangeArrowheads="1"/>
            </p:cNvSpPr>
            <p:nvPr/>
          </p:nvSpPr>
          <p:spPr bwMode="auto">
            <a:xfrm>
              <a:off x="5735764" y="2988614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7894638" y="2754313"/>
            <a:ext cx="3432175" cy="838200"/>
            <a:chOff x="7894086" y="2753547"/>
            <a:chExt cx="3433045" cy="839466"/>
          </a:xfrm>
        </p:grpSpPr>
        <p:sp>
          <p:nvSpPr>
            <p:cNvPr id="21" name="矩形 20"/>
            <p:cNvSpPr/>
            <p:nvPr/>
          </p:nvSpPr>
          <p:spPr>
            <a:xfrm>
              <a:off x="7905201" y="2753547"/>
              <a:ext cx="3421930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94086" y="2753547"/>
              <a:ext cx="855879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3" name="文本框 18"/>
            <p:cNvSpPr txBox="1">
              <a:spLocks noChangeArrowheads="1"/>
            </p:cNvSpPr>
            <p:nvPr/>
          </p:nvSpPr>
          <p:spPr bwMode="auto">
            <a:xfrm>
              <a:off x="9077046" y="2988614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876300" y="3692525"/>
            <a:ext cx="3422650" cy="839788"/>
            <a:chOff x="876299" y="3692883"/>
            <a:chExt cx="3422209" cy="839466"/>
          </a:xfrm>
        </p:grpSpPr>
        <p:sp>
          <p:nvSpPr>
            <p:cNvPr id="27" name="矩形 26"/>
            <p:cNvSpPr/>
            <p:nvPr/>
          </p:nvSpPr>
          <p:spPr>
            <a:xfrm>
              <a:off x="876299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6299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50" name="文本框 21"/>
            <p:cNvSpPr txBox="1">
              <a:spLocks noChangeArrowheads="1"/>
            </p:cNvSpPr>
            <p:nvPr/>
          </p:nvSpPr>
          <p:spPr bwMode="auto">
            <a:xfrm>
              <a:off x="2242550" y="3933837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4384675" y="3692525"/>
            <a:ext cx="3422650" cy="839788"/>
            <a:chOff x="4385193" y="3692883"/>
            <a:chExt cx="3422209" cy="839466"/>
          </a:xfrm>
        </p:grpSpPr>
        <p:sp>
          <p:nvSpPr>
            <p:cNvPr id="28" name="矩形 27"/>
            <p:cNvSpPr/>
            <p:nvPr/>
          </p:nvSpPr>
          <p:spPr>
            <a:xfrm>
              <a:off x="4385193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5193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7" name="文本框 22"/>
            <p:cNvSpPr txBox="1">
              <a:spLocks noChangeArrowheads="1"/>
            </p:cNvSpPr>
            <p:nvPr/>
          </p:nvSpPr>
          <p:spPr bwMode="auto">
            <a:xfrm>
              <a:off x="5522188" y="3944111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JI ZHUAGN XIANG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7894638" y="3692525"/>
            <a:ext cx="3421062" cy="839788"/>
            <a:chOff x="7894086" y="3692883"/>
            <a:chExt cx="3422209" cy="839466"/>
          </a:xfrm>
        </p:grpSpPr>
        <p:sp>
          <p:nvSpPr>
            <p:cNvPr id="29" name="矩形 28"/>
            <p:cNvSpPr/>
            <p:nvPr/>
          </p:nvSpPr>
          <p:spPr>
            <a:xfrm>
              <a:off x="7894086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94086" y="3692883"/>
              <a:ext cx="855949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4" name="文本框 25"/>
            <p:cNvSpPr txBox="1">
              <a:spLocks noChangeArrowheads="1"/>
            </p:cNvSpPr>
            <p:nvPr/>
          </p:nvSpPr>
          <p:spPr bwMode="auto">
            <a:xfrm>
              <a:off x="9341993" y="3944111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chemeClr val="bg1"/>
                  </a:solidFill>
                  <a:latin typeface="造字工房悦黑体验版细体"/>
                  <a:ea typeface="造字工房悦黑体验版细体"/>
                  <a:cs typeface="造字工房悦黑体验版细体"/>
                </a:rPr>
                <a:t>GUANG GAO</a:t>
              </a:r>
              <a:endParaRPr lang="zh-CN" altLang="en-US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endParaRPr>
            </a:p>
          </p:txBody>
        </p:sp>
      </p:grpSp>
      <p:sp>
        <p:nvSpPr>
          <p:cNvPr id="18441" name="矩形 33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COMPANY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ASSETS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38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3350" y="5116513"/>
            <a:ext cx="12477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6588" y="-228600"/>
            <a:ext cx="3298825" cy="256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48172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/02/</a:t>
            </a:r>
            <a:endParaRPr lang="en-US" altLang="zh-CN" sz="28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 </a:t>
            </a:r>
            <a:endParaRPr lang="en-US" altLang="zh-CN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40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40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49775" y="3557588"/>
            <a:ext cx="309245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I could save time in a bottle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the first thing that I\'d like to do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is to save every day until eternity passes away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just to spend them with you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I could make days last forever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if words could make wishes come true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I\'d save every day like a treasure</a:t>
            </a:r>
            <a:endParaRPr lang="zh-CN" altLang="en-US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53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975" y="2036948"/>
            <a:ext cx="3141663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0088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8613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11238" y="4849813"/>
            <a:ext cx="3297237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 dirty="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200" dirty="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47516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96131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Sweetheart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My thoughts are deep into you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From the moment that I wake up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And to the whole day through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Happy Valentine\'s Day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238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468813" y="4456113"/>
            <a:ext cx="2516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JI ZHUANG XIANG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948613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20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8907463" y="2517775"/>
            <a:ext cx="1252537" cy="1250950"/>
            <a:chOff x="8907738" y="2517308"/>
            <a:chExt cx="1251876" cy="1251876"/>
          </a:xfrm>
        </p:grpSpPr>
        <p:sp>
          <p:nvSpPr>
            <p:cNvPr id="35" name="椭圆 34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9" name="Group 423"/>
            <p:cNvGrpSpPr/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20510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254"/>
              <p:cNvSpPr/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255"/>
              <p:cNvSpPr/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256"/>
              <p:cNvSpPr/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60"/>
              <p:cNvSpPr/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261"/>
              <p:cNvSpPr/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262"/>
              <p:cNvSpPr/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 bwMode="auto">
          <a:xfrm>
            <a:off x="2016125" y="2517775"/>
            <a:ext cx="1250950" cy="1250950"/>
            <a:chOff x="2015448" y="2517308"/>
            <a:chExt cx="1251876" cy="1251876"/>
          </a:xfrm>
        </p:grpSpPr>
        <p:sp>
          <p:nvSpPr>
            <p:cNvPr id="33" name="椭圆 32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2" name="组合 1"/>
            <p:cNvGrpSpPr/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0503" name="Freeform 210"/>
              <p:cNvSpPr/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211"/>
              <p:cNvSpPr/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7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/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4" name="椭圆 33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497" name="Group 416"/>
            <p:cNvGrpSpPr/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20498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499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0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495" name="矩形 44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116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99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99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99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600075" y="-11113"/>
            <a:ext cx="185737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EXTEND</a:t>
            </a:r>
            <a:endParaRPr lang="en-US" altLang="zh-CN" sz="2800" b="1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r"/>
            <a:r>
              <a:rPr lang="en-US" altLang="zh-CN" sz="2800" b="1">
                <a:latin typeface="造字工房悦黑体验版细体"/>
                <a:ea typeface="造字工房悦黑体验版细体"/>
                <a:cs typeface="造字工房悦黑体验版细体"/>
              </a:rPr>
              <a:t>AND DATA</a:t>
            </a:r>
            <a:endParaRPr lang="zh-CN" altLang="en-US" sz="2800" b="1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comforting me when I\'m sad Loving me when I\'m mad Picking me up when I\'m down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Thank you for being my friend and being around Teaching me the meaning of love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Encouraging me when I need a shove But most of all thank you for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r>
              <a:rPr lang="en-US" altLang="zh-CN" sz="1200">
                <a:latin typeface="造字工房悦黑体验版细体"/>
                <a:ea typeface="造字工房悦黑体验版细体"/>
                <a:cs typeface="造字工房悦黑体验版细体"/>
              </a:rPr>
              <a:t>Loving me for who I am </a:t>
            </a:r>
            <a:endParaRPr lang="en-US" altLang="zh-CN" sz="1200"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/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2" name="矩形 1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/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/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/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/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/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/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/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/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/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/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80038" y="3522663"/>
            <a:ext cx="1236662" cy="338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286125" y="3511550"/>
            <a:ext cx="842963" cy="338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XIAO LI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GUANG GAO </a:t>
            </a:r>
            <a:endParaRPr lang="en-US" altLang="zh-CN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  <a:p>
            <a:pPr algn="ctr"/>
            <a:r>
              <a:rPr lang="en-US" altLang="zh-CN" sz="1600">
                <a:solidFill>
                  <a:schemeClr val="bg1"/>
                </a:solidFill>
                <a:latin typeface="造字工房悦黑体验版细体"/>
                <a:ea typeface="造字工房悦黑体验版细体"/>
                <a:cs typeface="造字工房悦黑体验版细体"/>
              </a:rPr>
              <a:t>JI ZHUANG XIAGN </a:t>
            </a:r>
            <a:endParaRPr lang="zh-CN" altLang="en-US" sz="1600">
              <a:solidFill>
                <a:schemeClr val="bg1"/>
              </a:solidFill>
              <a:latin typeface="造字工房悦黑体验版细体"/>
              <a:ea typeface="造字工房悦黑体验版细体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98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99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99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99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99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99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99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99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4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4" grpId="0" animBg="1"/>
      <p:bldP spid="25" grpId="0" animBg="1"/>
      <p:bldP spid="26" grpId="0" animBg="1"/>
      <p:bldP spid="33" grpId="0"/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ISPRING_PRESENTATION_TITLE" val="ok3 (1).pptx2121"/>
  <p:tag name="KSO_WPP_MARK_KEY" val="a4adb523-e8e0-4e95-982b-9bacbecc69f3"/>
  <p:tag name="COMMONDATA" val="eyJoZGlkIjoiYjNkNDYxMmIwNmM5NTY2OTdkODYxNGM2OGY2YmI2OG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5556</Words>
  <Application>WPS 演示</Application>
  <PresentationFormat>宽屏</PresentationFormat>
  <Paragraphs>363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等线</vt:lpstr>
      <vt:lpstr>等线 Light</vt:lpstr>
      <vt:lpstr>造字工房悦黑体验版细体</vt:lpstr>
      <vt:lpstr>黑体</vt:lpstr>
      <vt:lpstr>造字工房悦黑体验版细体</vt:lpstr>
      <vt:lpstr>华文黑体</vt:lpstr>
      <vt:lpstr>微软雅黑</vt:lpstr>
      <vt:lpstr>Arial Unicode MS</vt:lpstr>
      <vt:lpstr>华文细黑</vt:lpstr>
      <vt:lpstr>Franchise</vt:lpstr>
      <vt:lpstr>Alex Brush</vt:lpstr>
      <vt:lpstr>Signika Negative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dc:description>锐旗设计；https://9ppt.taobao.com</dc:description>
  <cp:lastModifiedBy>文档存本地丢失不负责</cp:lastModifiedBy>
  <cp:revision>2</cp:revision>
  <dcterms:created xsi:type="dcterms:W3CDTF">2017-05-21T07:26:00Z</dcterms:created>
  <dcterms:modified xsi:type="dcterms:W3CDTF">2023-06-28T08:58:40Z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804448880D174D1C93594F4230D68694_12</vt:lpwstr>
  </property>
  <property fmtid="{D5CDD505-2E9C-101B-9397-08002B2CF9AE}" pid="3" name="KSOProductBuildVer">
    <vt:lpwstr>2052-11.1.0.14309</vt:lpwstr>
  </property>
</Properties>
</file>