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66" r:id="rId3"/>
    <p:sldId id="369" r:id="rId4"/>
    <p:sldId id="370" r:id="rId5"/>
    <p:sldId id="375" r:id="rId6"/>
    <p:sldId id="367" r:id="rId7"/>
    <p:sldId id="376" r:id="rId8"/>
    <p:sldId id="374" r:id="rId9"/>
    <p:sldId id="371" r:id="rId10"/>
    <p:sldId id="377" r:id="rId11"/>
    <p:sldId id="378" r:id="rId12"/>
    <p:sldId id="380" r:id="rId13"/>
    <p:sldId id="381" r:id="rId14"/>
    <p:sldId id="379" r:id="rId15"/>
    <p:sldId id="372" r:id="rId16"/>
    <p:sldId id="382" r:id="rId17"/>
    <p:sldId id="383" r:id="rId18"/>
    <p:sldId id="384" r:id="rId19"/>
    <p:sldId id="385" r:id="rId20"/>
    <p:sldId id="373" r:id="rId21"/>
    <p:sldId id="386" r:id="rId22"/>
    <p:sldId id="387" r:id="rId23"/>
    <p:sldId id="388" r:id="rId24"/>
    <p:sldId id="390" r:id="rId25"/>
    <p:sldId id="389" r:id="rId26"/>
    <p:sldId id="368" r:id="rId27"/>
  </p:sldIdLst>
  <p:sldSz cx="12192000" cy="6858000"/>
  <p:notesSz cx="6858000" cy="9144000"/>
  <p:embeddedFontLst>
    <p:embeddedFont>
      <p:font typeface="字魂59号-创粗黑" panose="00000500000000000000" pitchFamily="2" charset="-122"/>
      <p:regular r:id="rId32"/>
    </p:embeddedFont>
    <p:embeddedFont>
      <p:font typeface="字魂58号-创中黑" panose="00000500000000000000" pitchFamily="2" charset="-122"/>
      <p:regular r:id="rId33"/>
    </p:embeddedFont>
    <p:embeddedFont>
      <p:font typeface="等线" panose="02010600030101010101" charset="0"/>
      <p:regular r:id="rId34"/>
      <p:bold r:id="rId35"/>
    </p:embeddedFont>
    <p:embeddedFont>
      <p:font typeface="等线 Light" panose="02010600030101010101" charset="0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C5B8"/>
    <a:srgbClr val="D2947F"/>
    <a:srgbClr val="FBF9F7"/>
    <a:srgbClr val="CEB5A1"/>
    <a:srgbClr val="E4A387"/>
    <a:srgbClr val="5A849C"/>
    <a:srgbClr val="AB845D"/>
    <a:srgbClr val="806B54"/>
    <a:srgbClr val="AB7149"/>
    <a:srgbClr val="F9F4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980" autoAdjust="0"/>
    <p:restoredTop sz="89692" autoAdjust="0"/>
  </p:normalViewPr>
  <p:slideViewPr>
    <p:cSldViewPr snapToGrid="0">
      <p:cViewPr varScale="1">
        <p:scale>
          <a:sx n="61" d="100"/>
          <a:sy n="61" d="100"/>
        </p:scale>
        <p:origin x="-204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FC5B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62626"/>
              </a:solidFill>
              <a:ln w="9525">
                <a:solidFill>
                  <a:srgbClr val="DFC5B8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D2947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0BFDE"/>
              </a:solidFill>
              <a:ln w="9525">
                <a:solidFill>
                  <a:srgbClr val="D2947F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57998200"/>
        <c:axId val="1057998528"/>
      </c:lineChart>
      <c:catAx>
        <c:axId val="1057998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057998528"/>
        <c:crosses val="autoZero"/>
        <c:auto val="1"/>
        <c:lblAlgn val="ctr"/>
        <c:lblOffset val="100"/>
        <c:noMultiLvlLbl val="0"/>
      </c:catAx>
      <c:valAx>
        <c:axId val="1057998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057998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6299845" y="1654437"/>
            <a:ext cx="6800248" cy="6800248"/>
          </a:xfrm>
          <a:prstGeom prst="ellipse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2833165">
            <a:off x="-1181680" y="-346737"/>
            <a:ext cx="6373279" cy="5309637"/>
            <a:chOff x="-891187" y="190501"/>
            <a:chExt cx="5902317" cy="6092265"/>
          </a:xfrm>
        </p:grpSpPr>
        <p:sp>
          <p:nvSpPr>
            <p:cNvPr id="6" name="矩形 5"/>
            <p:cNvSpPr/>
            <p:nvPr/>
          </p:nvSpPr>
          <p:spPr>
            <a:xfrm>
              <a:off x="-891187" y="190502"/>
              <a:ext cx="3244642" cy="6092264"/>
            </a:xfrm>
            <a:prstGeom prst="rect">
              <a:avLst/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179882" y="190501"/>
              <a:ext cx="27261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1731746" y="877820"/>
              <a:ext cx="2101559" cy="674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395766" y="1539620"/>
              <a:ext cx="3654289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963237" y="2226936"/>
              <a:ext cx="2035177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68187" y="2891861"/>
              <a:ext cx="2580843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414574" y="3579179"/>
              <a:ext cx="3703545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1255792" y="4259092"/>
              <a:ext cx="3755338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1617740" y="4930619"/>
              <a:ext cx="2101559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605186" y="5608208"/>
              <a:ext cx="27082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11727622" y="326190"/>
            <a:ext cx="928755" cy="928755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565333" y="2802243"/>
            <a:ext cx="517688" cy="517688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228428" y="2437839"/>
            <a:ext cx="439823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5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商务汇报</a:t>
            </a:r>
            <a:endParaRPr lang="zh-CN" altLang="en-US" sz="75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88828" y="3756738"/>
            <a:ext cx="5772507" cy="70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 Life isn't it's about learning to dance in the rain.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16839" y="4789156"/>
            <a:ext cx="1988639" cy="419724"/>
            <a:chOff x="1835960" y="4016701"/>
            <a:chExt cx="2289254" cy="430436"/>
          </a:xfrm>
          <a:solidFill>
            <a:srgbClr val="5A849C"/>
          </a:solidFill>
        </p:grpSpPr>
        <p:sp>
          <p:nvSpPr>
            <p:cNvPr id="19" name="矩形: 圆角 18"/>
            <p:cNvSpPr/>
            <p:nvPr/>
          </p:nvSpPr>
          <p:spPr>
            <a:xfrm>
              <a:off x="1835960" y="4016701"/>
              <a:ext cx="2289254" cy="430436"/>
            </a:xfrm>
            <a:prstGeom prst="roundRect">
              <a:avLst>
                <a:gd name="adj" fmla="val 50000"/>
              </a:avLst>
            </a:prstGeom>
            <a:solidFill>
              <a:srgbClr val="D294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05490" y="4032074"/>
              <a:ext cx="2098989" cy="3777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汇报人：创妹</a:t>
              </a:r>
              <a:endParaRPr lang="zh-CN" altLang="en-US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385906" y="1679155"/>
            <a:ext cx="1559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LOGO</a:t>
            </a:r>
            <a:endParaRPr lang="zh-CN" altLang="en-US" sz="36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3" name="17950329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925577" y="-88889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2" grpId="0" animBg="1"/>
      <p:bldP spid="9" grpId="0" animBg="1"/>
      <p:bldP spid="38" grpId="0" animBg="1"/>
      <p:bldP spid="42" grpId="0"/>
      <p:bldP spid="17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35559" y="1682182"/>
            <a:ext cx="2520881" cy="4194675"/>
            <a:chOff x="5130833" y="1263981"/>
            <a:chExt cx="2520881" cy="4194675"/>
          </a:xfrm>
        </p:grpSpPr>
        <p:grpSp>
          <p:nvGrpSpPr>
            <p:cNvPr id="10" name="组合 9"/>
            <p:cNvGrpSpPr/>
            <p:nvPr/>
          </p:nvGrpSpPr>
          <p:grpSpPr>
            <a:xfrm>
              <a:off x="5130833" y="1765104"/>
              <a:ext cx="2520881" cy="3693552"/>
              <a:chOff x="5252753" y="1582224"/>
              <a:chExt cx="2520881" cy="369355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252753" y="1582224"/>
                <a:ext cx="2520881" cy="3693552"/>
              </a:xfrm>
              <a:prstGeom prst="rect">
                <a:avLst/>
              </a:prstGeom>
              <a:solidFill>
                <a:srgbClr val="FBF9F7"/>
              </a:solidFill>
              <a:ln>
                <a:noFill/>
              </a:ln>
              <a:effectLst>
                <a:outerShdw blurRad="508000" dist="304800" dir="5400000" algn="t" rotWithShape="0">
                  <a:srgbClr val="313C2E">
                    <a:alpha val="2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5568687" y="2841916"/>
                <a:ext cx="1942990" cy="2081014"/>
                <a:chOff x="5078860" y="1063081"/>
                <a:chExt cx="1942990" cy="2081014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5214333" y="1063081"/>
                  <a:ext cx="1672044" cy="5155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tx1">
                          <a:alpha val="94000"/>
                        </a:schemeClr>
                      </a:solidFill>
                      <a:latin typeface="字魂58号-创中黑" panose="00000500000000000000" pitchFamily="2" charset="-122"/>
                      <a:ea typeface="字魂58号-创中黑" panose="00000500000000000000" pitchFamily="2" charset="-122"/>
                      <a:cs typeface="+mn-ea"/>
                      <a:sym typeface="+mn-lt"/>
                    </a:rPr>
                    <a:t>你的标题</a:t>
                  </a:r>
                  <a:endParaRPr lang="zh-CN" altLang="en-US" sz="2000" b="1" dirty="0">
                    <a:solidFill>
                      <a:schemeClr val="tx1">
                        <a:alpha val="94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5078860" y="1626628"/>
                  <a:ext cx="1942990" cy="1517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  <a:alpha val="83000"/>
                        </a:schemeClr>
                      </a:solidFill>
                      <a:latin typeface="字魂58号-创中黑" panose="00000500000000000000" pitchFamily="2" charset="-122"/>
                      <a:ea typeface="字魂58号-创中黑" panose="00000500000000000000" pitchFamily="2" charset="-122"/>
                      <a:cs typeface="+mn-ea"/>
                      <a:sym typeface="+mn-lt"/>
                    </a:rPr>
                    <a:t>点击输入简要文字内容，文字内容需概括精炼，不用多余的文字修饰，言简意赅的说明该项内容。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  <a:alpha val="83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6343332" y="2200566"/>
                <a:ext cx="393700" cy="501650"/>
                <a:chOff x="5964238" y="5456238"/>
                <a:chExt cx="393700" cy="501650"/>
              </a:xfrm>
              <a:solidFill>
                <a:srgbClr val="313C2E"/>
              </a:solidFill>
            </p:grpSpPr>
            <p:sp>
              <p:nvSpPr>
                <p:cNvPr id="15" name="Freeform 259"/>
                <p:cNvSpPr>
                  <a:spLocks noEditPoints="1"/>
                </p:cNvSpPr>
                <p:nvPr/>
              </p:nvSpPr>
              <p:spPr bwMode="auto">
                <a:xfrm>
                  <a:off x="6042025" y="5456238"/>
                  <a:ext cx="238125" cy="280988"/>
                </a:xfrm>
                <a:custGeom>
                  <a:avLst/>
                  <a:gdLst>
                    <a:gd name="T0" fmla="*/ 100 w 200"/>
                    <a:gd name="T1" fmla="*/ 0 h 235"/>
                    <a:gd name="T2" fmla="*/ 170 w 200"/>
                    <a:gd name="T3" fmla="*/ 19 h 235"/>
                    <a:gd name="T4" fmla="*/ 200 w 200"/>
                    <a:gd name="T5" fmla="*/ 92 h 235"/>
                    <a:gd name="T6" fmla="*/ 169 w 200"/>
                    <a:gd name="T7" fmla="*/ 186 h 235"/>
                    <a:gd name="T8" fmla="*/ 100 w 200"/>
                    <a:gd name="T9" fmla="*/ 235 h 235"/>
                    <a:gd name="T10" fmla="*/ 30 w 200"/>
                    <a:gd name="T11" fmla="*/ 186 h 235"/>
                    <a:gd name="T12" fmla="*/ 0 w 200"/>
                    <a:gd name="T13" fmla="*/ 92 h 235"/>
                    <a:gd name="T14" fmla="*/ 30 w 200"/>
                    <a:gd name="T15" fmla="*/ 19 h 235"/>
                    <a:gd name="T16" fmla="*/ 100 w 200"/>
                    <a:gd name="T17" fmla="*/ 0 h 235"/>
                    <a:gd name="T18" fmla="*/ 159 w 200"/>
                    <a:gd name="T19" fmla="*/ 33 h 235"/>
                    <a:gd name="T20" fmla="*/ 100 w 200"/>
                    <a:gd name="T21" fmla="*/ 18 h 235"/>
                    <a:gd name="T22" fmla="*/ 40 w 200"/>
                    <a:gd name="T23" fmla="*/ 33 h 235"/>
                    <a:gd name="T24" fmla="*/ 17 w 200"/>
                    <a:gd name="T25" fmla="*/ 92 h 235"/>
                    <a:gd name="T26" fmla="*/ 45 w 200"/>
                    <a:gd name="T27" fmla="*/ 177 h 235"/>
                    <a:gd name="T28" fmla="*/ 100 w 200"/>
                    <a:gd name="T29" fmla="*/ 217 h 235"/>
                    <a:gd name="T30" fmla="*/ 155 w 200"/>
                    <a:gd name="T31" fmla="*/ 177 h 235"/>
                    <a:gd name="T32" fmla="*/ 182 w 200"/>
                    <a:gd name="T33" fmla="*/ 92 h 235"/>
                    <a:gd name="T34" fmla="*/ 159 w 200"/>
                    <a:gd name="T35" fmla="*/ 33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0" h="235">
                      <a:moveTo>
                        <a:pt x="100" y="0"/>
                      </a:moveTo>
                      <a:cubicBezTo>
                        <a:pt x="127" y="0"/>
                        <a:pt x="151" y="5"/>
                        <a:pt x="170" y="19"/>
                      </a:cubicBezTo>
                      <a:cubicBezTo>
                        <a:pt x="188" y="33"/>
                        <a:pt x="200" y="56"/>
                        <a:pt x="200" y="92"/>
                      </a:cubicBezTo>
                      <a:cubicBezTo>
                        <a:pt x="200" y="126"/>
                        <a:pt x="187" y="160"/>
                        <a:pt x="169" y="186"/>
                      </a:cubicBezTo>
                      <a:cubicBezTo>
                        <a:pt x="149" y="215"/>
                        <a:pt x="123" y="235"/>
                        <a:pt x="100" y="235"/>
                      </a:cubicBezTo>
                      <a:cubicBezTo>
                        <a:pt x="76" y="235"/>
                        <a:pt x="50" y="215"/>
                        <a:pt x="30" y="186"/>
                      </a:cubicBezTo>
                      <a:cubicBezTo>
                        <a:pt x="12" y="160"/>
                        <a:pt x="0" y="126"/>
                        <a:pt x="0" y="92"/>
                      </a:cubicBezTo>
                      <a:cubicBezTo>
                        <a:pt x="0" y="56"/>
                        <a:pt x="11" y="33"/>
                        <a:pt x="30" y="19"/>
                      </a:cubicBezTo>
                      <a:cubicBezTo>
                        <a:pt x="48" y="5"/>
                        <a:pt x="73" y="0"/>
                        <a:pt x="100" y="0"/>
                      </a:cubicBezTo>
                      <a:close/>
                      <a:moveTo>
                        <a:pt x="159" y="33"/>
                      </a:moveTo>
                      <a:cubicBezTo>
                        <a:pt x="144" y="22"/>
                        <a:pt x="123" y="18"/>
                        <a:pt x="100" y="18"/>
                      </a:cubicBezTo>
                      <a:cubicBezTo>
                        <a:pt x="76" y="18"/>
                        <a:pt x="55" y="22"/>
                        <a:pt x="40" y="33"/>
                      </a:cubicBezTo>
                      <a:cubicBezTo>
                        <a:pt x="26" y="44"/>
                        <a:pt x="17" y="62"/>
                        <a:pt x="17" y="92"/>
                      </a:cubicBezTo>
                      <a:cubicBezTo>
                        <a:pt x="17" y="122"/>
                        <a:pt x="29" y="153"/>
                        <a:pt x="45" y="177"/>
                      </a:cubicBezTo>
                      <a:cubicBezTo>
                        <a:pt x="61" y="201"/>
                        <a:pt x="82" y="217"/>
                        <a:pt x="100" y="217"/>
                      </a:cubicBezTo>
                      <a:cubicBezTo>
                        <a:pt x="117" y="217"/>
                        <a:pt x="138" y="201"/>
                        <a:pt x="155" y="177"/>
                      </a:cubicBezTo>
                      <a:cubicBezTo>
                        <a:pt x="171" y="153"/>
                        <a:pt x="182" y="122"/>
                        <a:pt x="182" y="92"/>
                      </a:cubicBezTo>
                      <a:cubicBezTo>
                        <a:pt x="182" y="62"/>
                        <a:pt x="173" y="44"/>
                        <a:pt x="15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260"/>
                <p:cNvSpPr/>
                <p:nvPr/>
              </p:nvSpPr>
              <p:spPr bwMode="auto">
                <a:xfrm>
                  <a:off x="6086475" y="5470525"/>
                  <a:ext cx="184150" cy="133350"/>
                </a:xfrm>
                <a:custGeom>
                  <a:avLst/>
                  <a:gdLst>
                    <a:gd name="T0" fmla="*/ 1 w 154"/>
                    <a:gd name="T1" fmla="*/ 11 h 112"/>
                    <a:gd name="T2" fmla="*/ 4 w 154"/>
                    <a:gd name="T3" fmla="*/ 2 h 112"/>
                    <a:gd name="T4" fmla="*/ 13 w 154"/>
                    <a:gd name="T5" fmla="*/ 4 h 112"/>
                    <a:gd name="T6" fmla="*/ 145 w 154"/>
                    <a:gd name="T7" fmla="*/ 98 h 112"/>
                    <a:gd name="T8" fmla="*/ 148 w 154"/>
                    <a:gd name="T9" fmla="*/ 99 h 112"/>
                    <a:gd name="T10" fmla="*/ 153 w 154"/>
                    <a:gd name="T11" fmla="*/ 107 h 112"/>
                    <a:gd name="T12" fmla="*/ 145 w 154"/>
                    <a:gd name="T13" fmla="*/ 111 h 112"/>
                    <a:gd name="T14" fmla="*/ 142 w 154"/>
                    <a:gd name="T15" fmla="*/ 110 h 112"/>
                    <a:gd name="T16" fmla="*/ 1 w 154"/>
                    <a:gd name="T17" fmla="*/ 11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12">
                      <a:moveTo>
                        <a:pt x="1" y="11"/>
                      </a:moveTo>
                      <a:cubicBezTo>
                        <a:pt x="0" y="8"/>
                        <a:pt x="1" y="4"/>
                        <a:pt x="4" y="2"/>
                      </a:cubicBezTo>
                      <a:cubicBezTo>
                        <a:pt x="7" y="0"/>
                        <a:pt x="11" y="1"/>
                        <a:pt x="13" y="4"/>
                      </a:cubicBezTo>
                      <a:cubicBezTo>
                        <a:pt x="50" y="71"/>
                        <a:pt x="83" y="80"/>
                        <a:pt x="145" y="98"/>
                      </a:cubicBezTo>
                      <a:cubicBezTo>
                        <a:pt x="148" y="99"/>
                        <a:pt x="148" y="99"/>
                        <a:pt x="148" y="99"/>
                      </a:cubicBezTo>
                      <a:cubicBezTo>
                        <a:pt x="152" y="100"/>
                        <a:pt x="154" y="103"/>
                        <a:pt x="153" y="107"/>
                      </a:cubicBezTo>
                      <a:cubicBezTo>
                        <a:pt x="152" y="110"/>
                        <a:pt x="148" y="112"/>
                        <a:pt x="145" y="111"/>
                      </a:cubicBezTo>
                      <a:cubicBezTo>
                        <a:pt x="142" y="110"/>
                        <a:pt x="142" y="110"/>
                        <a:pt x="142" y="110"/>
                      </a:cubicBezTo>
                      <a:cubicBezTo>
                        <a:pt x="76" y="92"/>
                        <a:pt x="41" y="8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261"/>
                <p:cNvSpPr/>
                <p:nvPr/>
              </p:nvSpPr>
              <p:spPr bwMode="auto">
                <a:xfrm>
                  <a:off x="6046788" y="5514975"/>
                  <a:ext cx="87312" cy="69850"/>
                </a:xfrm>
                <a:custGeom>
                  <a:avLst/>
                  <a:gdLst>
                    <a:gd name="T0" fmla="*/ 61 w 73"/>
                    <a:gd name="T1" fmla="*/ 3 h 58"/>
                    <a:gd name="T2" fmla="*/ 70 w 73"/>
                    <a:gd name="T3" fmla="*/ 2 h 58"/>
                    <a:gd name="T4" fmla="*/ 71 w 73"/>
                    <a:gd name="T5" fmla="*/ 11 h 58"/>
                    <a:gd name="T6" fmla="*/ 36 w 73"/>
                    <a:gd name="T7" fmla="*/ 45 h 58"/>
                    <a:gd name="T8" fmla="*/ 8 w 73"/>
                    <a:gd name="T9" fmla="*/ 57 h 58"/>
                    <a:gd name="T10" fmla="*/ 0 w 73"/>
                    <a:gd name="T11" fmla="*/ 52 h 58"/>
                    <a:gd name="T12" fmla="*/ 5 w 73"/>
                    <a:gd name="T13" fmla="*/ 44 h 58"/>
                    <a:gd name="T14" fmla="*/ 29 w 73"/>
                    <a:gd name="T15" fmla="*/ 34 h 58"/>
                    <a:gd name="T16" fmla="*/ 61 w 73"/>
                    <a:gd name="T17" fmla="*/ 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58">
                      <a:moveTo>
                        <a:pt x="61" y="3"/>
                      </a:moveTo>
                      <a:cubicBezTo>
                        <a:pt x="63" y="0"/>
                        <a:pt x="67" y="0"/>
                        <a:pt x="70" y="2"/>
                      </a:cubicBezTo>
                      <a:cubicBezTo>
                        <a:pt x="73" y="4"/>
                        <a:pt x="73" y="8"/>
                        <a:pt x="71" y="11"/>
                      </a:cubicBezTo>
                      <a:cubicBezTo>
                        <a:pt x="58" y="27"/>
                        <a:pt x="47" y="38"/>
                        <a:pt x="36" y="45"/>
                      </a:cubicBezTo>
                      <a:cubicBezTo>
                        <a:pt x="26" y="52"/>
                        <a:pt x="17" y="55"/>
                        <a:pt x="8" y="57"/>
                      </a:cubicBezTo>
                      <a:cubicBezTo>
                        <a:pt x="4" y="58"/>
                        <a:pt x="1" y="55"/>
                        <a:pt x="0" y="52"/>
                      </a:cubicBezTo>
                      <a:cubicBezTo>
                        <a:pt x="0" y="48"/>
                        <a:pt x="2" y="45"/>
                        <a:pt x="5" y="44"/>
                      </a:cubicBezTo>
                      <a:cubicBezTo>
                        <a:pt x="13" y="43"/>
                        <a:pt x="20" y="40"/>
                        <a:pt x="29" y="34"/>
                      </a:cubicBezTo>
                      <a:cubicBezTo>
                        <a:pt x="38" y="28"/>
                        <a:pt x="49" y="18"/>
                        <a:pt x="6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262"/>
                <p:cNvSpPr>
                  <a:spLocks noEditPoints="1"/>
                </p:cNvSpPr>
                <p:nvPr/>
              </p:nvSpPr>
              <p:spPr bwMode="auto">
                <a:xfrm>
                  <a:off x="5964238" y="5724525"/>
                  <a:ext cx="393700" cy="233363"/>
                </a:xfrm>
                <a:custGeom>
                  <a:avLst/>
                  <a:gdLst>
                    <a:gd name="T0" fmla="*/ 55 w 329"/>
                    <a:gd name="T1" fmla="*/ 54 h 196"/>
                    <a:gd name="T2" fmla="*/ 24 w 329"/>
                    <a:gd name="T3" fmla="*/ 104 h 196"/>
                    <a:gd name="T4" fmla="*/ 23 w 329"/>
                    <a:gd name="T5" fmla="*/ 179 h 196"/>
                    <a:gd name="T6" fmla="*/ 306 w 329"/>
                    <a:gd name="T7" fmla="*/ 179 h 196"/>
                    <a:gd name="T8" fmla="*/ 305 w 329"/>
                    <a:gd name="T9" fmla="*/ 104 h 196"/>
                    <a:gd name="T10" fmla="*/ 274 w 329"/>
                    <a:gd name="T11" fmla="*/ 54 h 196"/>
                    <a:gd name="T12" fmla="*/ 230 w 329"/>
                    <a:gd name="T13" fmla="*/ 38 h 196"/>
                    <a:gd name="T14" fmla="*/ 225 w 329"/>
                    <a:gd name="T15" fmla="*/ 30 h 196"/>
                    <a:gd name="T16" fmla="*/ 225 w 329"/>
                    <a:gd name="T17" fmla="*/ 30 h 196"/>
                    <a:gd name="T18" fmla="*/ 224 w 329"/>
                    <a:gd name="T19" fmla="*/ 21 h 196"/>
                    <a:gd name="T20" fmla="*/ 168 w 329"/>
                    <a:gd name="T21" fmla="*/ 40 h 196"/>
                    <a:gd name="T22" fmla="*/ 162 w 329"/>
                    <a:gd name="T23" fmla="*/ 40 h 196"/>
                    <a:gd name="T24" fmla="*/ 106 w 329"/>
                    <a:gd name="T25" fmla="*/ 21 h 196"/>
                    <a:gd name="T26" fmla="*/ 105 w 329"/>
                    <a:gd name="T27" fmla="*/ 30 h 196"/>
                    <a:gd name="T28" fmla="*/ 99 w 329"/>
                    <a:gd name="T29" fmla="*/ 38 h 196"/>
                    <a:gd name="T30" fmla="*/ 55 w 329"/>
                    <a:gd name="T31" fmla="*/ 54 h 196"/>
                    <a:gd name="T32" fmla="*/ 7 w 329"/>
                    <a:gd name="T33" fmla="*/ 100 h 196"/>
                    <a:gd name="T34" fmla="*/ 47 w 329"/>
                    <a:gd name="T35" fmla="*/ 39 h 196"/>
                    <a:gd name="T36" fmla="*/ 47 w 329"/>
                    <a:gd name="T37" fmla="*/ 39 h 196"/>
                    <a:gd name="T38" fmla="*/ 48 w 329"/>
                    <a:gd name="T39" fmla="*/ 38 h 196"/>
                    <a:gd name="T40" fmla="*/ 88 w 329"/>
                    <a:gd name="T41" fmla="*/ 23 h 196"/>
                    <a:gd name="T42" fmla="*/ 90 w 329"/>
                    <a:gd name="T43" fmla="*/ 8 h 196"/>
                    <a:gd name="T44" fmla="*/ 90 w 329"/>
                    <a:gd name="T45" fmla="*/ 8 h 196"/>
                    <a:gd name="T46" fmla="*/ 90 w 329"/>
                    <a:gd name="T47" fmla="*/ 7 h 196"/>
                    <a:gd name="T48" fmla="*/ 101 w 329"/>
                    <a:gd name="T49" fmla="*/ 1 h 196"/>
                    <a:gd name="T50" fmla="*/ 165 w 329"/>
                    <a:gd name="T51" fmla="*/ 23 h 196"/>
                    <a:gd name="T52" fmla="*/ 228 w 329"/>
                    <a:gd name="T53" fmla="*/ 1 h 196"/>
                    <a:gd name="T54" fmla="*/ 230 w 329"/>
                    <a:gd name="T55" fmla="*/ 1 h 196"/>
                    <a:gd name="T56" fmla="*/ 240 w 329"/>
                    <a:gd name="T57" fmla="*/ 8 h 196"/>
                    <a:gd name="T58" fmla="*/ 241 w 329"/>
                    <a:gd name="T59" fmla="*/ 23 h 196"/>
                    <a:gd name="T60" fmla="*/ 281 w 329"/>
                    <a:gd name="T61" fmla="*/ 38 h 196"/>
                    <a:gd name="T62" fmla="*/ 283 w 329"/>
                    <a:gd name="T63" fmla="*/ 39 h 196"/>
                    <a:gd name="T64" fmla="*/ 322 w 329"/>
                    <a:gd name="T65" fmla="*/ 100 h 196"/>
                    <a:gd name="T66" fmla="*/ 322 w 329"/>
                    <a:gd name="T67" fmla="*/ 189 h 196"/>
                    <a:gd name="T68" fmla="*/ 313 w 329"/>
                    <a:gd name="T69" fmla="*/ 196 h 196"/>
                    <a:gd name="T70" fmla="*/ 16 w 329"/>
                    <a:gd name="T71" fmla="*/ 196 h 196"/>
                    <a:gd name="T72" fmla="*/ 16 w 329"/>
                    <a:gd name="T73" fmla="*/ 196 h 196"/>
                    <a:gd name="T74" fmla="*/ 8 w 329"/>
                    <a:gd name="T75" fmla="*/ 189 h 196"/>
                    <a:gd name="T76" fmla="*/ 7 w 329"/>
                    <a:gd name="T77" fmla="*/ 10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29" h="196">
                      <a:moveTo>
                        <a:pt x="55" y="54"/>
                      </a:moveTo>
                      <a:cubicBezTo>
                        <a:pt x="39" y="65"/>
                        <a:pt x="29" y="83"/>
                        <a:pt x="24" y="104"/>
                      </a:cubicBezTo>
                      <a:cubicBezTo>
                        <a:pt x="18" y="128"/>
                        <a:pt x="19" y="155"/>
                        <a:pt x="23" y="179"/>
                      </a:cubicBezTo>
                      <a:cubicBezTo>
                        <a:pt x="306" y="179"/>
                        <a:pt x="306" y="179"/>
                        <a:pt x="306" y="179"/>
                      </a:cubicBezTo>
                      <a:cubicBezTo>
                        <a:pt x="311" y="155"/>
                        <a:pt x="311" y="128"/>
                        <a:pt x="305" y="104"/>
                      </a:cubicBezTo>
                      <a:cubicBezTo>
                        <a:pt x="300" y="83"/>
                        <a:pt x="290" y="65"/>
                        <a:pt x="274" y="54"/>
                      </a:cubicBezTo>
                      <a:cubicBezTo>
                        <a:pt x="230" y="38"/>
                        <a:pt x="230" y="38"/>
                        <a:pt x="230" y="38"/>
                      </a:cubicBezTo>
                      <a:cubicBezTo>
                        <a:pt x="227" y="36"/>
                        <a:pt x="225" y="34"/>
                        <a:pt x="225" y="30"/>
                      </a:cubicBezTo>
                      <a:cubicBezTo>
                        <a:pt x="225" y="30"/>
                        <a:pt x="225" y="30"/>
                        <a:pt x="225" y="30"/>
                      </a:cubicBezTo>
                      <a:cubicBezTo>
                        <a:pt x="224" y="21"/>
                        <a:pt x="224" y="21"/>
                        <a:pt x="224" y="21"/>
                      </a:cubicBezTo>
                      <a:cubicBezTo>
                        <a:pt x="168" y="40"/>
                        <a:pt x="168" y="40"/>
                        <a:pt x="168" y="40"/>
                      </a:cubicBezTo>
                      <a:cubicBezTo>
                        <a:pt x="166" y="41"/>
                        <a:pt x="164" y="41"/>
                        <a:pt x="162" y="40"/>
                      </a:cubicBezTo>
                      <a:cubicBezTo>
                        <a:pt x="106" y="21"/>
                        <a:pt x="106" y="21"/>
                        <a:pt x="106" y="21"/>
                      </a:cubicBezTo>
                      <a:cubicBezTo>
                        <a:pt x="105" y="30"/>
                        <a:pt x="105" y="30"/>
                        <a:pt x="105" y="30"/>
                      </a:cubicBezTo>
                      <a:cubicBezTo>
                        <a:pt x="104" y="34"/>
                        <a:pt x="102" y="37"/>
                        <a:pt x="99" y="38"/>
                      </a:cubicBezTo>
                      <a:cubicBezTo>
                        <a:pt x="55" y="54"/>
                        <a:pt x="55" y="54"/>
                        <a:pt x="55" y="54"/>
                      </a:cubicBezTo>
                      <a:close/>
                      <a:moveTo>
                        <a:pt x="7" y="100"/>
                      </a:moveTo>
                      <a:cubicBezTo>
                        <a:pt x="14" y="74"/>
                        <a:pt x="26" y="52"/>
                        <a:pt x="47" y="39"/>
                      </a:cubicBezTo>
                      <a:cubicBezTo>
                        <a:pt x="47" y="39"/>
                        <a:pt x="47" y="39"/>
                        <a:pt x="47" y="39"/>
                      </a:cubicBezTo>
                      <a:cubicBezTo>
                        <a:pt x="47" y="39"/>
                        <a:pt x="48" y="38"/>
                        <a:pt x="48" y="38"/>
                      </a:cubicBezTo>
                      <a:cubicBezTo>
                        <a:pt x="88" y="23"/>
                        <a:pt x="88" y="23"/>
                        <a:pt x="88" y="23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90" y="8"/>
                        <a:pt x="90" y="7"/>
                        <a:pt x="90" y="7"/>
                      </a:cubicBezTo>
                      <a:cubicBezTo>
                        <a:pt x="92" y="2"/>
                        <a:pt x="97" y="0"/>
                        <a:pt x="101" y="1"/>
                      </a:cubicBezTo>
                      <a:cubicBezTo>
                        <a:pt x="165" y="23"/>
                        <a:pt x="165" y="23"/>
                        <a:pt x="165" y="23"/>
                      </a:cubicBezTo>
                      <a:cubicBezTo>
                        <a:pt x="228" y="1"/>
                        <a:pt x="228" y="1"/>
                        <a:pt x="228" y="1"/>
                      </a:cubicBezTo>
                      <a:cubicBezTo>
                        <a:pt x="228" y="1"/>
                        <a:pt x="229" y="1"/>
                        <a:pt x="230" y="1"/>
                      </a:cubicBezTo>
                      <a:cubicBezTo>
                        <a:pt x="235" y="0"/>
                        <a:pt x="239" y="4"/>
                        <a:pt x="240" y="8"/>
                      </a:cubicBezTo>
                      <a:cubicBezTo>
                        <a:pt x="241" y="23"/>
                        <a:pt x="241" y="23"/>
                        <a:pt x="241" y="23"/>
                      </a:cubicBezTo>
                      <a:cubicBezTo>
                        <a:pt x="281" y="38"/>
                        <a:pt x="281" y="38"/>
                        <a:pt x="281" y="38"/>
                      </a:cubicBezTo>
                      <a:cubicBezTo>
                        <a:pt x="282" y="38"/>
                        <a:pt x="282" y="39"/>
                        <a:pt x="283" y="39"/>
                      </a:cubicBezTo>
                      <a:cubicBezTo>
                        <a:pt x="304" y="52"/>
                        <a:pt x="316" y="74"/>
                        <a:pt x="322" y="100"/>
                      </a:cubicBezTo>
                      <a:cubicBezTo>
                        <a:pt x="329" y="129"/>
                        <a:pt x="328" y="162"/>
                        <a:pt x="322" y="189"/>
                      </a:cubicBezTo>
                      <a:cubicBezTo>
                        <a:pt x="321" y="193"/>
                        <a:pt x="318" y="196"/>
                        <a:pt x="313" y="196"/>
                      </a:cubicBezTo>
                      <a:cubicBezTo>
                        <a:pt x="16" y="196"/>
                        <a:pt x="16" y="196"/>
                        <a:pt x="16" y="196"/>
                      </a:cubicBezTo>
                      <a:cubicBezTo>
                        <a:pt x="16" y="196"/>
                        <a:pt x="16" y="196"/>
                        <a:pt x="16" y="196"/>
                      </a:cubicBezTo>
                      <a:cubicBezTo>
                        <a:pt x="12" y="196"/>
                        <a:pt x="9" y="193"/>
                        <a:pt x="8" y="189"/>
                      </a:cubicBezTo>
                      <a:cubicBezTo>
                        <a:pt x="1" y="162"/>
                        <a:pt x="0" y="129"/>
                        <a:pt x="7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263"/>
                <p:cNvSpPr/>
                <p:nvPr/>
              </p:nvSpPr>
              <p:spPr bwMode="auto">
                <a:xfrm>
                  <a:off x="6124575" y="5767388"/>
                  <a:ext cx="165100" cy="185738"/>
                </a:xfrm>
                <a:custGeom>
                  <a:avLst/>
                  <a:gdLst>
                    <a:gd name="T0" fmla="*/ 13 w 139"/>
                    <a:gd name="T1" fmla="*/ 149 h 155"/>
                    <a:gd name="T2" fmla="*/ 6 w 139"/>
                    <a:gd name="T3" fmla="*/ 155 h 155"/>
                    <a:gd name="T4" fmla="*/ 0 w 139"/>
                    <a:gd name="T5" fmla="*/ 149 h 155"/>
                    <a:gd name="T6" fmla="*/ 0 w 139"/>
                    <a:gd name="T7" fmla="*/ 79 h 155"/>
                    <a:gd name="T8" fmla="*/ 3 w 139"/>
                    <a:gd name="T9" fmla="*/ 73 h 155"/>
                    <a:gd name="T10" fmla="*/ 69 w 139"/>
                    <a:gd name="T11" fmla="*/ 35 h 155"/>
                    <a:gd name="T12" fmla="*/ 128 w 139"/>
                    <a:gd name="T13" fmla="*/ 2 h 155"/>
                    <a:gd name="T14" fmla="*/ 137 w 139"/>
                    <a:gd name="T15" fmla="*/ 4 h 155"/>
                    <a:gd name="T16" fmla="*/ 134 w 139"/>
                    <a:gd name="T17" fmla="*/ 13 h 155"/>
                    <a:gd name="T18" fmla="*/ 75 w 139"/>
                    <a:gd name="T19" fmla="*/ 47 h 155"/>
                    <a:gd name="T20" fmla="*/ 13 w 139"/>
                    <a:gd name="T21" fmla="*/ 82 h 155"/>
                    <a:gd name="T22" fmla="*/ 13 w 139"/>
                    <a:gd name="T23" fmla="*/ 14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9" h="155">
                      <a:moveTo>
                        <a:pt x="13" y="149"/>
                      </a:moveTo>
                      <a:cubicBezTo>
                        <a:pt x="13" y="152"/>
                        <a:pt x="10" y="155"/>
                        <a:pt x="6" y="155"/>
                      </a:cubicBezTo>
                      <a:cubicBezTo>
                        <a:pt x="2" y="155"/>
                        <a:pt x="0" y="152"/>
                        <a:pt x="0" y="149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76"/>
                        <a:pt x="1" y="74"/>
                        <a:pt x="3" y="73"/>
                      </a:cubicBezTo>
                      <a:cubicBezTo>
                        <a:pt x="28" y="58"/>
                        <a:pt x="48" y="47"/>
                        <a:pt x="69" y="35"/>
                      </a:cubicBezTo>
                      <a:cubicBezTo>
                        <a:pt x="88" y="25"/>
                        <a:pt x="106" y="14"/>
                        <a:pt x="128" y="2"/>
                      </a:cubicBezTo>
                      <a:cubicBezTo>
                        <a:pt x="131" y="0"/>
                        <a:pt x="135" y="1"/>
                        <a:pt x="137" y="4"/>
                      </a:cubicBezTo>
                      <a:cubicBezTo>
                        <a:pt x="139" y="7"/>
                        <a:pt x="138" y="11"/>
                        <a:pt x="134" y="13"/>
                      </a:cubicBezTo>
                      <a:cubicBezTo>
                        <a:pt x="112" y="26"/>
                        <a:pt x="94" y="36"/>
                        <a:pt x="75" y="47"/>
                      </a:cubicBezTo>
                      <a:cubicBezTo>
                        <a:pt x="56" y="57"/>
                        <a:pt x="36" y="68"/>
                        <a:pt x="13" y="82"/>
                      </a:cubicBezTo>
                      <a:lnTo>
                        <a:pt x="13" y="1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264"/>
                <p:cNvSpPr/>
                <p:nvPr/>
              </p:nvSpPr>
              <p:spPr bwMode="auto">
                <a:xfrm>
                  <a:off x="6153150" y="5753100"/>
                  <a:ext cx="15875" cy="98425"/>
                </a:xfrm>
                <a:custGeom>
                  <a:avLst/>
                  <a:gdLst>
                    <a:gd name="T0" fmla="*/ 0 w 13"/>
                    <a:gd name="T1" fmla="*/ 7 h 82"/>
                    <a:gd name="T2" fmla="*/ 7 w 13"/>
                    <a:gd name="T3" fmla="*/ 0 h 82"/>
                    <a:gd name="T4" fmla="*/ 13 w 13"/>
                    <a:gd name="T5" fmla="*/ 7 h 82"/>
                    <a:gd name="T6" fmla="*/ 13 w 13"/>
                    <a:gd name="T7" fmla="*/ 75 h 82"/>
                    <a:gd name="T8" fmla="*/ 7 w 13"/>
                    <a:gd name="T9" fmla="*/ 82 h 82"/>
                    <a:gd name="T10" fmla="*/ 0 w 13"/>
                    <a:gd name="T11" fmla="*/ 75 h 82"/>
                    <a:gd name="T12" fmla="*/ 0 w 13"/>
                    <a:gd name="T13" fmla="*/ 7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82">
                      <a:moveTo>
                        <a:pt x="0" y="7"/>
                      </a:move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0" y="0"/>
                        <a:pt x="13" y="3"/>
                        <a:pt x="13" y="7"/>
                      </a:cubicBezTo>
                      <a:cubicBezTo>
                        <a:pt x="13" y="75"/>
                        <a:pt x="13" y="75"/>
                        <a:pt x="13" y="75"/>
                      </a:cubicBezTo>
                      <a:cubicBezTo>
                        <a:pt x="13" y="79"/>
                        <a:pt x="10" y="82"/>
                        <a:pt x="7" y="82"/>
                      </a:cubicBezTo>
                      <a:cubicBezTo>
                        <a:pt x="3" y="82"/>
                        <a:pt x="0" y="79"/>
                        <a:pt x="0" y="75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265"/>
                <p:cNvSpPr/>
                <p:nvPr/>
              </p:nvSpPr>
              <p:spPr bwMode="auto">
                <a:xfrm>
                  <a:off x="6070600" y="5754688"/>
                  <a:ext cx="98425" cy="47625"/>
                </a:xfrm>
                <a:custGeom>
                  <a:avLst/>
                  <a:gdLst>
                    <a:gd name="T0" fmla="*/ 6 w 82"/>
                    <a:gd name="T1" fmla="*/ 14 h 40"/>
                    <a:gd name="T2" fmla="*/ 2 w 82"/>
                    <a:gd name="T3" fmla="*/ 6 h 40"/>
                    <a:gd name="T4" fmla="*/ 10 w 82"/>
                    <a:gd name="T5" fmla="*/ 2 h 40"/>
                    <a:gd name="T6" fmla="*/ 77 w 82"/>
                    <a:gd name="T7" fmla="*/ 26 h 40"/>
                    <a:gd name="T8" fmla="*/ 81 w 82"/>
                    <a:gd name="T9" fmla="*/ 35 h 40"/>
                    <a:gd name="T10" fmla="*/ 72 w 82"/>
                    <a:gd name="T11" fmla="*/ 39 h 40"/>
                    <a:gd name="T12" fmla="*/ 6 w 82"/>
                    <a:gd name="T13" fmla="*/ 1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40">
                      <a:moveTo>
                        <a:pt x="6" y="14"/>
                      </a:moveTo>
                      <a:cubicBezTo>
                        <a:pt x="2" y="13"/>
                        <a:pt x="0" y="9"/>
                        <a:pt x="2" y="6"/>
                      </a:cubicBezTo>
                      <a:cubicBezTo>
                        <a:pt x="3" y="2"/>
                        <a:pt x="7" y="0"/>
                        <a:pt x="10" y="2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ubicBezTo>
                        <a:pt x="80" y="28"/>
                        <a:pt x="82" y="31"/>
                        <a:pt x="81" y="35"/>
                      </a:cubicBezTo>
                      <a:cubicBezTo>
                        <a:pt x="80" y="38"/>
                        <a:pt x="76" y="40"/>
                        <a:pt x="72" y="39"/>
                      </a:cubicBezTo>
                      <a:lnTo>
                        <a:pt x="6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266"/>
                <p:cNvSpPr/>
                <p:nvPr/>
              </p:nvSpPr>
              <p:spPr bwMode="auto">
                <a:xfrm>
                  <a:off x="6151563" y="5754688"/>
                  <a:ext cx="98425" cy="47625"/>
                </a:xfrm>
                <a:custGeom>
                  <a:avLst/>
                  <a:gdLst>
                    <a:gd name="T0" fmla="*/ 72 w 82"/>
                    <a:gd name="T1" fmla="*/ 2 h 40"/>
                    <a:gd name="T2" fmla="*/ 81 w 82"/>
                    <a:gd name="T3" fmla="*/ 6 h 40"/>
                    <a:gd name="T4" fmla="*/ 77 w 82"/>
                    <a:gd name="T5" fmla="*/ 14 h 40"/>
                    <a:gd name="T6" fmla="*/ 10 w 82"/>
                    <a:gd name="T7" fmla="*/ 39 h 40"/>
                    <a:gd name="T8" fmla="*/ 2 w 82"/>
                    <a:gd name="T9" fmla="*/ 35 h 40"/>
                    <a:gd name="T10" fmla="*/ 5 w 82"/>
                    <a:gd name="T11" fmla="*/ 26 h 40"/>
                    <a:gd name="T12" fmla="*/ 72 w 82"/>
                    <a:gd name="T13" fmla="*/ 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40">
                      <a:moveTo>
                        <a:pt x="72" y="2"/>
                      </a:moveTo>
                      <a:cubicBezTo>
                        <a:pt x="76" y="0"/>
                        <a:pt x="80" y="2"/>
                        <a:pt x="81" y="6"/>
                      </a:cubicBezTo>
                      <a:cubicBezTo>
                        <a:pt x="82" y="9"/>
                        <a:pt x="80" y="13"/>
                        <a:pt x="77" y="14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7" y="40"/>
                        <a:pt x="3" y="38"/>
                        <a:pt x="2" y="35"/>
                      </a:cubicBezTo>
                      <a:cubicBezTo>
                        <a:pt x="0" y="31"/>
                        <a:pt x="2" y="28"/>
                        <a:pt x="5" y="26"/>
                      </a:cubicBezTo>
                      <a:lnTo>
                        <a:pt x="7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267"/>
                <p:cNvSpPr>
                  <a:spLocks noEditPoints="1"/>
                </p:cNvSpPr>
                <p:nvPr/>
              </p:nvSpPr>
              <p:spPr bwMode="auto">
                <a:xfrm>
                  <a:off x="6076950" y="5581650"/>
                  <a:ext cx="79375" cy="57150"/>
                </a:xfrm>
                <a:custGeom>
                  <a:avLst/>
                  <a:gdLst>
                    <a:gd name="T0" fmla="*/ 17 w 66"/>
                    <a:gd name="T1" fmla="*/ 0 h 47"/>
                    <a:gd name="T2" fmla="*/ 49 w 66"/>
                    <a:gd name="T3" fmla="*/ 0 h 47"/>
                    <a:gd name="T4" fmla="*/ 61 w 66"/>
                    <a:gd name="T5" fmla="*/ 5 h 47"/>
                    <a:gd name="T6" fmla="*/ 66 w 66"/>
                    <a:gd name="T7" fmla="*/ 17 h 47"/>
                    <a:gd name="T8" fmla="*/ 66 w 66"/>
                    <a:gd name="T9" fmla="*/ 29 h 47"/>
                    <a:gd name="T10" fmla="*/ 66 w 66"/>
                    <a:gd name="T11" fmla="*/ 33 h 47"/>
                    <a:gd name="T12" fmla="*/ 61 w 66"/>
                    <a:gd name="T13" fmla="*/ 43 h 47"/>
                    <a:gd name="T14" fmla="*/ 51 w 66"/>
                    <a:gd name="T15" fmla="*/ 47 h 47"/>
                    <a:gd name="T16" fmla="*/ 51 w 66"/>
                    <a:gd name="T17" fmla="*/ 47 h 47"/>
                    <a:gd name="T18" fmla="*/ 48 w 66"/>
                    <a:gd name="T19" fmla="*/ 47 h 47"/>
                    <a:gd name="T20" fmla="*/ 16 w 66"/>
                    <a:gd name="T21" fmla="*/ 41 h 47"/>
                    <a:gd name="T22" fmla="*/ 4 w 66"/>
                    <a:gd name="T23" fmla="*/ 35 h 47"/>
                    <a:gd name="T24" fmla="*/ 0 w 66"/>
                    <a:gd name="T25" fmla="*/ 23 h 47"/>
                    <a:gd name="T26" fmla="*/ 0 w 66"/>
                    <a:gd name="T27" fmla="*/ 17 h 47"/>
                    <a:gd name="T28" fmla="*/ 5 w 66"/>
                    <a:gd name="T29" fmla="*/ 5 h 47"/>
                    <a:gd name="T30" fmla="*/ 17 w 66"/>
                    <a:gd name="T31" fmla="*/ 0 h 47"/>
                    <a:gd name="T32" fmla="*/ 49 w 66"/>
                    <a:gd name="T33" fmla="*/ 9 h 47"/>
                    <a:gd name="T34" fmla="*/ 17 w 66"/>
                    <a:gd name="T35" fmla="*/ 9 h 47"/>
                    <a:gd name="T36" fmla="*/ 11 w 66"/>
                    <a:gd name="T37" fmla="*/ 11 h 47"/>
                    <a:gd name="T38" fmla="*/ 8 w 66"/>
                    <a:gd name="T39" fmla="*/ 17 h 47"/>
                    <a:gd name="T40" fmla="*/ 8 w 66"/>
                    <a:gd name="T41" fmla="*/ 23 h 47"/>
                    <a:gd name="T42" fmla="*/ 11 w 66"/>
                    <a:gd name="T43" fmla="*/ 29 h 47"/>
                    <a:gd name="T44" fmla="*/ 18 w 66"/>
                    <a:gd name="T45" fmla="*/ 32 h 47"/>
                    <a:gd name="T46" fmla="*/ 50 w 66"/>
                    <a:gd name="T47" fmla="*/ 38 h 47"/>
                    <a:gd name="T48" fmla="*/ 51 w 66"/>
                    <a:gd name="T49" fmla="*/ 38 h 47"/>
                    <a:gd name="T50" fmla="*/ 51 w 66"/>
                    <a:gd name="T51" fmla="*/ 38 h 47"/>
                    <a:gd name="T52" fmla="*/ 55 w 66"/>
                    <a:gd name="T53" fmla="*/ 36 h 47"/>
                    <a:gd name="T54" fmla="*/ 57 w 66"/>
                    <a:gd name="T55" fmla="*/ 31 h 47"/>
                    <a:gd name="T56" fmla="*/ 58 w 66"/>
                    <a:gd name="T57" fmla="*/ 29 h 47"/>
                    <a:gd name="T58" fmla="*/ 58 w 66"/>
                    <a:gd name="T59" fmla="*/ 17 h 47"/>
                    <a:gd name="T60" fmla="*/ 55 w 66"/>
                    <a:gd name="T61" fmla="*/ 11 h 47"/>
                    <a:gd name="T62" fmla="*/ 49 w 66"/>
                    <a:gd name="T63" fmla="*/ 9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6" h="47">
                      <a:moveTo>
                        <a:pt x="17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4" y="0"/>
                        <a:pt x="58" y="2"/>
                        <a:pt x="61" y="5"/>
                      </a:cubicBezTo>
                      <a:cubicBezTo>
                        <a:pt x="64" y="8"/>
                        <a:pt x="66" y="13"/>
                        <a:pt x="66" y="17"/>
                      </a:cubicBezTo>
                      <a:cubicBezTo>
                        <a:pt x="66" y="29"/>
                        <a:pt x="66" y="29"/>
                        <a:pt x="66" y="29"/>
                      </a:cubicBezTo>
                      <a:cubicBezTo>
                        <a:pt x="66" y="30"/>
                        <a:pt x="66" y="32"/>
                        <a:pt x="66" y="33"/>
                      </a:cubicBezTo>
                      <a:cubicBezTo>
                        <a:pt x="65" y="36"/>
                        <a:pt x="64" y="40"/>
                        <a:pt x="61" y="43"/>
                      </a:cubicBezTo>
                      <a:cubicBezTo>
                        <a:pt x="58" y="45"/>
                        <a:pt x="55" y="47"/>
                        <a:pt x="51" y="47"/>
                      </a:cubicBez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0" y="47"/>
                        <a:pt x="49" y="47"/>
                        <a:pt x="48" y="47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2" y="40"/>
                        <a:pt x="8" y="38"/>
                        <a:pt x="4" y="35"/>
                      </a:cubicBezTo>
                      <a:cubicBezTo>
                        <a:pt x="1" y="32"/>
                        <a:pt x="0" y="28"/>
                        <a:pt x="0" y="2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3"/>
                        <a:pt x="2" y="8"/>
                        <a:pt x="5" y="5"/>
                      </a:cubicBezTo>
                      <a:cubicBezTo>
                        <a:pt x="8" y="2"/>
                        <a:pt x="12" y="0"/>
                        <a:pt x="17" y="0"/>
                      </a:cubicBezTo>
                      <a:close/>
                      <a:moveTo>
                        <a:pt x="49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5" y="9"/>
                        <a:pt x="13" y="10"/>
                        <a:pt x="11" y="11"/>
                      </a:cubicBezTo>
                      <a:cubicBezTo>
                        <a:pt x="9" y="13"/>
                        <a:pt x="8" y="15"/>
                        <a:pt x="8" y="17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9" y="27"/>
                        <a:pt x="11" y="29"/>
                      </a:cubicBezTo>
                      <a:cubicBezTo>
                        <a:pt x="12" y="31"/>
                        <a:pt x="15" y="32"/>
                        <a:pt x="18" y="32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1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2" y="38"/>
                        <a:pt x="54" y="38"/>
                        <a:pt x="55" y="36"/>
                      </a:cubicBezTo>
                      <a:cubicBezTo>
                        <a:pt x="56" y="35"/>
                        <a:pt x="57" y="33"/>
                        <a:pt x="57" y="31"/>
                      </a:cubicBezTo>
                      <a:cubicBezTo>
                        <a:pt x="58" y="31"/>
                        <a:pt x="58" y="30"/>
                        <a:pt x="58" y="29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cubicBezTo>
                        <a:pt x="58" y="15"/>
                        <a:pt x="57" y="13"/>
                        <a:pt x="55" y="11"/>
                      </a:cubicBezTo>
                      <a:cubicBezTo>
                        <a:pt x="53" y="10"/>
                        <a:pt x="51" y="9"/>
                        <a:pt x="49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268"/>
                <p:cNvSpPr>
                  <a:spLocks noEditPoints="1"/>
                </p:cNvSpPr>
                <p:nvPr/>
              </p:nvSpPr>
              <p:spPr bwMode="auto">
                <a:xfrm>
                  <a:off x="6164263" y="5581650"/>
                  <a:ext cx="80962" cy="57150"/>
                </a:xfrm>
                <a:custGeom>
                  <a:avLst/>
                  <a:gdLst>
                    <a:gd name="T0" fmla="*/ 49 w 67"/>
                    <a:gd name="T1" fmla="*/ 9 h 47"/>
                    <a:gd name="T2" fmla="*/ 18 w 67"/>
                    <a:gd name="T3" fmla="*/ 9 h 47"/>
                    <a:gd name="T4" fmla="*/ 11 w 67"/>
                    <a:gd name="T5" fmla="*/ 11 h 47"/>
                    <a:gd name="T6" fmla="*/ 9 w 67"/>
                    <a:gd name="T7" fmla="*/ 17 h 47"/>
                    <a:gd name="T8" fmla="*/ 9 w 67"/>
                    <a:gd name="T9" fmla="*/ 29 h 47"/>
                    <a:gd name="T10" fmla="*/ 9 w 67"/>
                    <a:gd name="T11" fmla="*/ 31 h 47"/>
                    <a:gd name="T12" fmla="*/ 12 w 67"/>
                    <a:gd name="T13" fmla="*/ 36 h 47"/>
                    <a:gd name="T14" fmla="*/ 16 w 67"/>
                    <a:gd name="T15" fmla="*/ 38 h 47"/>
                    <a:gd name="T16" fmla="*/ 16 w 67"/>
                    <a:gd name="T17" fmla="*/ 38 h 47"/>
                    <a:gd name="T18" fmla="*/ 17 w 67"/>
                    <a:gd name="T19" fmla="*/ 38 h 47"/>
                    <a:gd name="T20" fmla="*/ 48 w 67"/>
                    <a:gd name="T21" fmla="*/ 32 h 47"/>
                    <a:gd name="T22" fmla="*/ 56 w 67"/>
                    <a:gd name="T23" fmla="*/ 29 h 47"/>
                    <a:gd name="T24" fmla="*/ 58 w 67"/>
                    <a:gd name="T25" fmla="*/ 23 h 47"/>
                    <a:gd name="T26" fmla="*/ 58 w 67"/>
                    <a:gd name="T27" fmla="*/ 17 h 47"/>
                    <a:gd name="T28" fmla="*/ 55 w 67"/>
                    <a:gd name="T29" fmla="*/ 11 h 47"/>
                    <a:gd name="T30" fmla="*/ 49 w 67"/>
                    <a:gd name="T31" fmla="*/ 9 h 47"/>
                    <a:gd name="T32" fmla="*/ 18 w 67"/>
                    <a:gd name="T33" fmla="*/ 0 h 47"/>
                    <a:gd name="T34" fmla="*/ 49 w 67"/>
                    <a:gd name="T35" fmla="*/ 0 h 47"/>
                    <a:gd name="T36" fmla="*/ 62 w 67"/>
                    <a:gd name="T37" fmla="*/ 5 h 47"/>
                    <a:gd name="T38" fmla="*/ 67 w 67"/>
                    <a:gd name="T39" fmla="*/ 17 h 47"/>
                    <a:gd name="T40" fmla="*/ 67 w 67"/>
                    <a:gd name="T41" fmla="*/ 23 h 47"/>
                    <a:gd name="T42" fmla="*/ 62 w 67"/>
                    <a:gd name="T43" fmla="*/ 35 h 47"/>
                    <a:gd name="T44" fmla="*/ 50 w 67"/>
                    <a:gd name="T45" fmla="*/ 41 h 47"/>
                    <a:gd name="T46" fmla="*/ 18 w 67"/>
                    <a:gd name="T47" fmla="*/ 47 h 47"/>
                    <a:gd name="T48" fmla="*/ 16 w 67"/>
                    <a:gd name="T49" fmla="*/ 47 h 47"/>
                    <a:gd name="T50" fmla="*/ 16 w 67"/>
                    <a:gd name="T51" fmla="*/ 47 h 47"/>
                    <a:gd name="T52" fmla="*/ 6 w 67"/>
                    <a:gd name="T53" fmla="*/ 43 h 47"/>
                    <a:gd name="T54" fmla="*/ 0 w 67"/>
                    <a:gd name="T55" fmla="*/ 33 h 47"/>
                    <a:gd name="T56" fmla="*/ 0 w 67"/>
                    <a:gd name="T57" fmla="*/ 29 h 47"/>
                    <a:gd name="T58" fmla="*/ 0 w 67"/>
                    <a:gd name="T59" fmla="*/ 17 h 47"/>
                    <a:gd name="T60" fmla="*/ 5 w 67"/>
                    <a:gd name="T61" fmla="*/ 5 h 47"/>
                    <a:gd name="T62" fmla="*/ 18 w 67"/>
                    <a:gd name="T6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7" h="47">
                      <a:moveTo>
                        <a:pt x="49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5" y="9"/>
                        <a:pt x="13" y="10"/>
                        <a:pt x="11" y="11"/>
                      </a:cubicBezTo>
                      <a:cubicBezTo>
                        <a:pt x="10" y="13"/>
                        <a:pt x="9" y="15"/>
                        <a:pt x="9" y="17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3"/>
                        <a:pt x="10" y="35"/>
                        <a:pt x="12" y="36"/>
                      </a:cubicBezTo>
                      <a:cubicBezTo>
                        <a:pt x="13" y="38"/>
                        <a:pt x="14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7" y="38"/>
                        <a:pt x="17" y="38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51" y="32"/>
                        <a:pt x="54" y="31"/>
                        <a:pt x="56" y="29"/>
                      </a:cubicBezTo>
                      <a:cubicBezTo>
                        <a:pt x="57" y="27"/>
                        <a:pt x="58" y="26"/>
                        <a:pt x="58" y="23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cubicBezTo>
                        <a:pt x="58" y="15"/>
                        <a:pt x="57" y="13"/>
                        <a:pt x="55" y="11"/>
                      </a:cubicBezTo>
                      <a:cubicBezTo>
                        <a:pt x="54" y="10"/>
                        <a:pt x="52" y="9"/>
                        <a:pt x="49" y="9"/>
                      </a:cubicBezTo>
                      <a:close/>
                      <a:moveTo>
                        <a:pt x="18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4" y="0"/>
                        <a:pt x="58" y="2"/>
                        <a:pt x="62" y="5"/>
                      </a:cubicBezTo>
                      <a:cubicBezTo>
                        <a:pt x="65" y="8"/>
                        <a:pt x="67" y="13"/>
                        <a:pt x="67" y="17"/>
                      </a:cubicBezTo>
                      <a:cubicBezTo>
                        <a:pt x="67" y="23"/>
                        <a:pt x="67" y="23"/>
                        <a:pt x="67" y="23"/>
                      </a:cubicBezTo>
                      <a:cubicBezTo>
                        <a:pt x="67" y="28"/>
                        <a:pt x="65" y="32"/>
                        <a:pt x="62" y="35"/>
                      </a:cubicBezTo>
                      <a:cubicBezTo>
                        <a:pt x="59" y="38"/>
                        <a:pt x="55" y="40"/>
                        <a:pt x="50" y="41"/>
                      </a:cubicBezTo>
                      <a:cubicBezTo>
                        <a:pt x="18" y="47"/>
                        <a:pt x="18" y="47"/>
                        <a:pt x="18" y="47"/>
                      </a:cubicBezTo>
                      <a:cubicBezTo>
                        <a:pt x="18" y="47"/>
                        <a:pt x="17" y="47"/>
                        <a:pt x="16" y="47"/>
                      </a:cubicBezTo>
                      <a:cubicBezTo>
                        <a:pt x="16" y="47"/>
                        <a:pt x="16" y="47"/>
                        <a:pt x="16" y="47"/>
                      </a:cubicBezTo>
                      <a:cubicBezTo>
                        <a:pt x="12" y="47"/>
                        <a:pt x="8" y="45"/>
                        <a:pt x="6" y="43"/>
                      </a:cubicBezTo>
                      <a:cubicBezTo>
                        <a:pt x="3" y="40"/>
                        <a:pt x="1" y="36"/>
                        <a:pt x="0" y="33"/>
                      </a:cubicBezTo>
                      <a:cubicBezTo>
                        <a:pt x="0" y="32"/>
                        <a:pt x="0" y="30"/>
                        <a:pt x="0" y="29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3"/>
                        <a:pt x="2" y="8"/>
                        <a:pt x="5" y="5"/>
                      </a:cubicBezTo>
                      <a:cubicBezTo>
                        <a:pt x="8" y="2"/>
                        <a:pt x="13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269"/>
                <p:cNvSpPr/>
                <p:nvPr/>
              </p:nvSpPr>
              <p:spPr bwMode="auto">
                <a:xfrm>
                  <a:off x="6146800" y="5602288"/>
                  <a:ext cx="26987" cy="15875"/>
                </a:xfrm>
                <a:custGeom>
                  <a:avLst/>
                  <a:gdLst>
                    <a:gd name="T0" fmla="*/ 6 w 22"/>
                    <a:gd name="T1" fmla="*/ 13 h 13"/>
                    <a:gd name="T2" fmla="*/ 0 w 22"/>
                    <a:gd name="T3" fmla="*/ 6 h 13"/>
                    <a:gd name="T4" fmla="*/ 6 w 22"/>
                    <a:gd name="T5" fmla="*/ 0 h 13"/>
                    <a:gd name="T6" fmla="*/ 16 w 22"/>
                    <a:gd name="T7" fmla="*/ 0 h 13"/>
                    <a:gd name="T8" fmla="*/ 22 w 22"/>
                    <a:gd name="T9" fmla="*/ 6 h 13"/>
                    <a:gd name="T10" fmla="*/ 16 w 22"/>
                    <a:gd name="T11" fmla="*/ 13 h 13"/>
                    <a:gd name="T12" fmla="*/ 6 w 22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13">
                      <a:moveTo>
                        <a:pt x="6" y="13"/>
                      </a:move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0" y="0"/>
                        <a:pt x="22" y="3"/>
                        <a:pt x="22" y="6"/>
                      </a:cubicBezTo>
                      <a:cubicBezTo>
                        <a:pt x="22" y="10"/>
                        <a:pt x="20" y="13"/>
                        <a:pt x="16" y="13"/>
                      </a:cubicBezTo>
                      <a:lnTo>
                        <a:pt x="6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1" name="椭圆 10"/>
            <p:cNvSpPr/>
            <p:nvPr/>
          </p:nvSpPr>
          <p:spPr>
            <a:xfrm>
              <a:off x="6031877" y="1263981"/>
              <a:ext cx="718793" cy="718793"/>
            </a:xfrm>
            <a:prstGeom prst="ellipse">
              <a:avLst/>
            </a:prstGeom>
            <a:solidFill>
              <a:srgbClr val="D2947F"/>
            </a:solidFill>
            <a:ln w="19050">
              <a:noFill/>
            </a:ln>
            <a:effectLst>
              <a:outerShdw blurRad="3429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54421" y="1682182"/>
            <a:ext cx="2520881" cy="4194675"/>
            <a:chOff x="5130833" y="1263981"/>
            <a:chExt cx="2520881" cy="4194675"/>
          </a:xfrm>
        </p:grpSpPr>
        <p:grpSp>
          <p:nvGrpSpPr>
            <p:cNvPr id="29" name="组合 28"/>
            <p:cNvGrpSpPr/>
            <p:nvPr/>
          </p:nvGrpSpPr>
          <p:grpSpPr>
            <a:xfrm>
              <a:off x="5130833" y="1765104"/>
              <a:ext cx="2520881" cy="3693552"/>
              <a:chOff x="5252753" y="1582224"/>
              <a:chExt cx="2520881" cy="3693552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5252753" y="1582224"/>
                <a:ext cx="2520881" cy="3693552"/>
              </a:xfrm>
              <a:prstGeom prst="rect">
                <a:avLst/>
              </a:prstGeom>
              <a:solidFill>
                <a:srgbClr val="FBF9F7"/>
              </a:solidFill>
              <a:ln>
                <a:noFill/>
              </a:ln>
              <a:effectLst>
                <a:outerShdw blurRad="508000" dist="304800" dir="5400000" algn="t" rotWithShape="0">
                  <a:srgbClr val="313C2E">
                    <a:alpha val="2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5535275" y="2841916"/>
                <a:ext cx="2009814" cy="2081014"/>
                <a:chOff x="5045448" y="1063081"/>
                <a:chExt cx="2009814" cy="2081014"/>
              </a:xfrm>
            </p:grpSpPr>
            <p:sp>
              <p:nvSpPr>
                <p:cNvPr id="45" name="文本框 44"/>
                <p:cNvSpPr txBox="1"/>
                <p:nvPr/>
              </p:nvSpPr>
              <p:spPr>
                <a:xfrm>
                  <a:off x="5214333" y="1063081"/>
                  <a:ext cx="1672044" cy="5155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tx1">
                          <a:alpha val="94000"/>
                        </a:schemeClr>
                      </a:solidFill>
                      <a:latin typeface="字魂58号-创中黑" panose="00000500000000000000" pitchFamily="2" charset="-122"/>
                      <a:ea typeface="字魂58号-创中黑" panose="00000500000000000000" pitchFamily="2" charset="-122"/>
                      <a:cs typeface="+mn-ea"/>
                      <a:sym typeface="+mn-lt"/>
                    </a:rPr>
                    <a:t>你的标题</a:t>
                  </a:r>
                  <a:endParaRPr lang="zh-CN" altLang="en-US" sz="2000" b="1" dirty="0">
                    <a:solidFill>
                      <a:schemeClr val="tx1">
                        <a:alpha val="94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5045448" y="1626628"/>
                  <a:ext cx="2009814" cy="1517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  <a:alpha val="83000"/>
                        </a:schemeClr>
                      </a:solidFill>
                      <a:latin typeface="字魂58号-创中黑" panose="00000500000000000000" pitchFamily="2" charset="-122"/>
                      <a:ea typeface="字魂58号-创中黑" panose="00000500000000000000" pitchFamily="2" charset="-122"/>
                      <a:cs typeface="+mn-ea"/>
                      <a:sym typeface="+mn-lt"/>
                    </a:rPr>
                    <a:t>点击输入简要文字内容，文字内容需概括精炼，不用多余的文字修饰，言简意赅的说明该项内容。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  <a:alpha val="83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6343332" y="2200566"/>
                <a:ext cx="393700" cy="501650"/>
                <a:chOff x="5964238" y="5456238"/>
                <a:chExt cx="393700" cy="501650"/>
              </a:xfrm>
              <a:solidFill>
                <a:srgbClr val="313C2E"/>
              </a:solidFill>
            </p:grpSpPr>
            <p:sp>
              <p:nvSpPr>
                <p:cNvPr id="34" name="Freeform 259"/>
                <p:cNvSpPr>
                  <a:spLocks noEditPoints="1"/>
                </p:cNvSpPr>
                <p:nvPr/>
              </p:nvSpPr>
              <p:spPr bwMode="auto">
                <a:xfrm>
                  <a:off x="6042025" y="5456238"/>
                  <a:ext cx="238125" cy="280988"/>
                </a:xfrm>
                <a:custGeom>
                  <a:avLst/>
                  <a:gdLst>
                    <a:gd name="T0" fmla="*/ 100 w 200"/>
                    <a:gd name="T1" fmla="*/ 0 h 235"/>
                    <a:gd name="T2" fmla="*/ 170 w 200"/>
                    <a:gd name="T3" fmla="*/ 19 h 235"/>
                    <a:gd name="T4" fmla="*/ 200 w 200"/>
                    <a:gd name="T5" fmla="*/ 92 h 235"/>
                    <a:gd name="T6" fmla="*/ 169 w 200"/>
                    <a:gd name="T7" fmla="*/ 186 h 235"/>
                    <a:gd name="T8" fmla="*/ 100 w 200"/>
                    <a:gd name="T9" fmla="*/ 235 h 235"/>
                    <a:gd name="T10" fmla="*/ 30 w 200"/>
                    <a:gd name="T11" fmla="*/ 186 h 235"/>
                    <a:gd name="T12" fmla="*/ 0 w 200"/>
                    <a:gd name="T13" fmla="*/ 92 h 235"/>
                    <a:gd name="T14" fmla="*/ 30 w 200"/>
                    <a:gd name="T15" fmla="*/ 19 h 235"/>
                    <a:gd name="T16" fmla="*/ 100 w 200"/>
                    <a:gd name="T17" fmla="*/ 0 h 235"/>
                    <a:gd name="T18" fmla="*/ 159 w 200"/>
                    <a:gd name="T19" fmla="*/ 33 h 235"/>
                    <a:gd name="T20" fmla="*/ 100 w 200"/>
                    <a:gd name="T21" fmla="*/ 18 h 235"/>
                    <a:gd name="T22" fmla="*/ 40 w 200"/>
                    <a:gd name="T23" fmla="*/ 33 h 235"/>
                    <a:gd name="T24" fmla="*/ 17 w 200"/>
                    <a:gd name="T25" fmla="*/ 92 h 235"/>
                    <a:gd name="T26" fmla="*/ 45 w 200"/>
                    <a:gd name="T27" fmla="*/ 177 h 235"/>
                    <a:gd name="T28" fmla="*/ 100 w 200"/>
                    <a:gd name="T29" fmla="*/ 217 h 235"/>
                    <a:gd name="T30" fmla="*/ 155 w 200"/>
                    <a:gd name="T31" fmla="*/ 177 h 235"/>
                    <a:gd name="T32" fmla="*/ 182 w 200"/>
                    <a:gd name="T33" fmla="*/ 92 h 235"/>
                    <a:gd name="T34" fmla="*/ 159 w 200"/>
                    <a:gd name="T35" fmla="*/ 33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0" h="235">
                      <a:moveTo>
                        <a:pt x="100" y="0"/>
                      </a:moveTo>
                      <a:cubicBezTo>
                        <a:pt x="127" y="0"/>
                        <a:pt x="151" y="5"/>
                        <a:pt x="170" y="19"/>
                      </a:cubicBezTo>
                      <a:cubicBezTo>
                        <a:pt x="188" y="33"/>
                        <a:pt x="200" y="56"/>
                        <a:pt x="200" y="92"/>
                      </a:cubicBezTo>
                      <a:cubicBezTo>
                        <a:pt x="200" y="126"/>
                        <a:pt x="187" y="160"/>
                        <a:pt x="169" y="186"/>
                      </a:cubicBezTo>
                      <a:cubicBezTo>
                        <a:pt x="149" y="215"/>
                        <a:pt x="123" y="235"/>
                        <a:pt x="100" y="235"/>
                      </a:cubicBezTo>
                      <a:cubicBezTo>
                        <a:pt x="76" y="235"/>
                        <a:pt x="50" y="215"/>
                        <a:pt x="30" y="186"/>
                      </a:cubicBezTo>
                      <a:cubicBezTo>
                        <a:pt x="12" y="160"/>
                        <a:pt x="0" y="126"/>
                        <a:pt x="0" y="92"/>
                      </a:cubicBezTo>
                      <a:cubicBezTo>
                        <a:pt x="0" y="56"/>
                        <a:pt x="11" y="33"/>
                        <a:pt x="30" y="19"/>
                      </a:cubicBezTo>
                      <a:cubicBezTo>
                        <a:pt x="48" y="5"/>
                        <a:pt x="73" y="0"/>
                        <a:pt x="100" y="0"/>
                      </a:cubicBezTo>
                      <a:close/>
                      <a:moveTo>
                        <a:pt x="159" y="33"/>
                      </a:moveTo>
                      <a:cubicBezTo>
                        <a:pt x="144" y="22"/>
                        <a:pt x="123" y="18"/>
                        <a:pt x="100" y="18"/>
                      </a:cubicBezTo>
                      <a:cubicBezTo>
                        <a:pt x="76" y="18"/>
                        <a:pt x="55" y="22"/>
                        <a:pt x="40" y="33"/>
                      </a:cubicBezTo>
                      <a:cubicBezTo>
                        <a:pt x="26" y="44"/>
                        <a:pt x="17" y="62"/>
                        <a:pt x="17" y="92"/>
                      </a:cubicBezTo>
                      <a:cubicBezTo>
                        <a:pt x="17" y="122"/>
                        <a:pt x="29" y="153"/>
                        <a:pt x="45" y="177"/>
                      </a:cubicBezTo>
                      <a:cubicBezTo>
                        <a:pt x="61" y="201"/>
                        <a:pt x="82" y="217"/>
                        <a:pt x="100" y="217"/>
                      </a:cubicBezTo>
                      <a:cubicBezTo>
                        <a:pt x="117" y="217"/>
                        <a:pt x="138" y="201"/>
                        <a:pt x="155" y="177"/>
                      </a:cubicBezTo>
                      <a:cubicBezTo>
                        <a:pt x="171" y="153"/>
                        <a:pt x="182" y="122"/>
                        <a:pt x="182" y="92"/>
                      </a:cubicBezTo>
                      <a:cubicBezTo>
                        <a:pt x="182" y="62"/>
                        <a:pt x="173" y="44"/>
                        <a:pt x="15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260"/>
                <p:cNvSpPr/>
                <p:nvPr/>
              </p:nvSpPr>
              <p:spPr bwMode="auto">
                <a:xfrm>
                  <a:off x="6086475" y="5470525"/>
                  <a:ext cx="184150" cy="133350"/>
                </a:xfrm>
                <a:custGeom>
                  <a:avLst/>
                  <a:gdLst>
                    <a:gd name="T0" fmla="*/ 1 w 154"/>
                    <a:gd name="T1" fmla="*/ 11 h 112"/>
                    <a:gd name="T2" fmla="*/ 4 w 154"/>
                    <a:gd name="T3" fmla="*/ 2 h 112"/>
                    <a:gd name="T4" fmla="*/ 13 w 154"/>
                    <a:gd name="T5" fmla="*/ 4 h 112"/>
                    <a:gd name="T6" fmla="*/ 145 w 154"/>
                    <a:gd name="T7" fmla="*/ 98 h 112"/>
                    <a:gd name="T8" fmla="*/ 148 w 154"/>
                    <a:gd name="T9" fmla="*/ 99 h 112"/>
                    <a:gd name="T10" fmla="*/ 153 w 154"/>
                    <a:gd name="T11" fmla="*/ 107 h 112"/>
                    <a:gd name="T12" fmla="*/ 145 w 154"/>
                    <a:gd name="T13" fmla="*/ 111 h 112"/>
                    <a:gd name="T14" fmla="*/ 142 w 154"/>
                    <a:gd name="T15" fmla="*/ 110 h 112"/>
                    <a:gd name="T16" fmla="*/ 1 w 154"/>
                    <a:gd name="T17" fmla="*/ 11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12">
                      <a:moveTo>
                        <a:pt x="1" y="11"/>
                      </a:moveTo>
                      <a:cubicBezTo>
                        <a:pt x="0" y="8"/>
                        <a:pt x="1" y="4"/>
                        <a:pt x="4" y="2"/>
                      </a:cubicBezTo>
                      <a:cubicBezTo>
                        <a:pt x="7" y="0"/>
                        <a:pt x="11" y="1"/>
                        <a:pt x="13" y="4"/>
                      </a:cubicBezTo>
                      <a:cubicBezTo>
                        <a:pt x="50" y="71"/>
                        <a:pt x="83" y="80"/>
                        <a:pt x="145" y="98"/>
                      </a:cubicBezTo>
                      <a:cubicBezTo>
                        <a:pt x="148" y="99"/>
                        <a:pt x="148" y="99"/>
                        <a:pt x="148" y="99"/>
                      </a:cubicBezTo>
                      <a:cubicBezTo>
                        <a:pt x="152" y="100"/>
                        <a:pt x="154" y="103"/>
                        <a:pt x="153" y="107"/>
                      </a:cubicBezTo>
                      <a:cubicBezTo>
                        <a:pt x="152" y="110"/>
                        <a:pt x="148" y="112"/>
                        <a:pt x="145" y="111"/>
                      </a:cubicBezTo>
                      <a:cubicBezTo>
                        <a:pt x="142" y="110"/>
                        <a:pt x="142" y="110"/>
                        <a:pt x="142" y="110"/>
                      </a:cubicBezTo>
                      <a:cubicBezTo>
                        <a:pt x="76" y="92"/>
                        <a:pt x="41" y="8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261"/>
                <p:cNvSpPr/>
                <p:nvPr/>
              </p:nvSpPr>
              <p:spPr bwMode="auto">
                <a:xfrm>
                  <a:off x="6046788" y="5514975"/>
                  <a:ext cx="87312" cy="69850"/>
                </a:xfrm>
                <a:custGeom>
                  <a:avLst/>
                  <a:gdLst>
                    <a:gd name="T0" fmla="*/ 61 w 73"/>
                    <a:gd name="T1" fmla="*/ 3 h 58"/>
                    <a:gd name="T2" fmla="*/ 70 w 73"/>
                    <a:gd name="T3" fmla="*/ 2 h 58"/>
                    <a:gd name="T4" fmla="*/ 71 w 73"/>
                    <a:gd name="T5" fmla="*/ 11 h 58"/>
                    <a:gd name="T6" fmla="*/ 36 w 73"/>
                    <a:gd name="T7" fmla="*/ 45 h 58"/>
                    <a:gd name="T8" fmla="*/ 8 w 73"/>
                    <a:gd name="T9" fmla="*/ 57 h 58"/>
                    <a:gd name="T10" fmla="*/ 0 w 73"/>
                    <a:gd name="T11" fmla="*/ 52 h 58"/>
                    <a:gd name="T12" fmla="*/ 5 w 73"/>
                    <a:gd name="T13" fmla="*/ 44 h 58"/>
                    <a:gd name="T14" fmla="*/ 29 w 73"/>
                    <a:gd name="T15" fmla="*/ 34 h 58"/>
                    <a:gd name="T16" fmla="*/ 61 w 73"/>
                    <a:gd name="T17" fmla="*/ 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58">
                      <a:moveTo>
                        <a:pt x="61" y="3"/>
                      </a:moveTo>
                      <a:cubicBezTo>
                        <a:pt x="63" y="0"/>
                        <a:pt x="67" y="0"/>
                        <a:pt x="70" y="2"/>
                      </a:cubicBezTo>
                      <a:cubicBezTo>
                        <a:pt x="73" y="4"/>
                        <a:pt x="73" y="8"/>
                        <a:pt x="71" y="11"/>
                      </a:cubicBezTo>
                      <a:cubicBezTo>
                        <a:pt x="58" y="27"/>
                        <a:pt x="47" y="38"/>
                        <a:pt x="36" y="45"/>
                      </a:cubicBezTo>
                      <a:cubicBezTo>
                        <a:pt x="26" y="52"/>
                        <a:pt x="17" y="55"/>
                        <a:pt x="8" y="57"/>
                      </a:cubicBezTo>
                      <a:cubicBezTo>
                        <a:pt x="4" y="58"/>
                        <a:pt x="1" y="55"/>
                        <a:pt x="0" y="52"/>
                      </a:cubicBezTo>
                      <a:cubicBezTo>
                        <a:pt x="0" y="48"/>
                        <a:pt x="2" y="45"/>
                        <a:pt x="5" y="44"/>
                      </a:cubicBezTo>
                      <a:cubicBezTo>
                        <a:pt x="13" y="43"/>
                        <a:pt x="20" y="40"/>
                        <a:pt x="29" y="34"/>
                      </a:cubicBezTo>
                      <a:cubicBezTo>
                        <a:pt x="38" y="28"/>
                        <a:pt x="49" y="18"/>
                        <a:pt x="6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262"/>
                <p:cNvSpPr>
                  <a:spLocks noEditPoints="1"/>
                </p:cNvSpPr>
                <p:nvPr/>
              </p:nvSpPr>
              <p:spPr bwMode="auto">
                <a:xfrm>
                  <a:off x="5964238" y="5724525"/>
                  <a:ext cx="393700" cy="233363"/>
                </a:xfrm>
                <a:custGeom>
                  <a:avLst/>
                  <a:gdLst>
                    <a:gd name="T0" fmla="*/ 55 w 329"/>
                    <a:gd name="T1" fmla="*/ 54 h 196"/>
                    <a:gd name="T2" fmla="*/ 24 w 329"/>
                    <a:gd name="T3" fmla="*/ 104 h 196"/>
                    <a:gd name="T4" fmla="*/ 23 w 329"/>
                    <a:gd name="T5" fmla="*/ 179 h 196"/>
                    <a:gd name="T6" fmla="*/ 306 w 329"/>
                    <a:gd name="T7" fmla="*/ 179 h 196"/>
                    <a:gd name="T8" fmla="*/ 305 w 329"/>
                    <a:gd name="T9" fmla="*/ 104 h 196"/>
                    <a:gd name="T10" fmla="*/ 274 w 329"/>
                    <a:gd name="T11" fmla="*/ 54 h 196"/>
                    <a:gd name="T12" fmla="*/ 230 w 329"/>
                    <a:gd name="T13" fmla="*/ 38 h 196"/>
                    <a:gd name="T14" fmla="*/ 225 w 329"/>
                    <a:gd name="T15" fmla="*/ 30 h 196"/>
                    <a:gd name="T16" fmla="*/ 225 w 329"/>
                    <a:gd name="T17" fmla="*/ 30 h 196"/>
                    <a:gd name="T18" fmla="*/ 224 w 329"/>
                    <a:gd name="T19" fmla="*/ 21 h 196"/>
                    <a:gd name="T20" fmla="*/ 168 w 329"/>
                    <a:gd name="T21" fmla="*/ 40 h 196"/>
                    <a:gd name="T22" fmla="*/ 162 w 329"/>
                    <a:gd name="T23" fmla="*/ 40 h 196"/>
                    <a:gd name="T24" fmla="*/ 106 w 329"/>
                    <a:gd name="T25" fmla="*/ 21 h 196"/>
                    <a:gd name="T26" fmla="*/ 105 w 329"/>
                    <a:gd name="T27" fmla="*/ 30 h 196"/>
                    <a:gd name="T28" fmla="*/ 99 w 329"/>
                    <a:gd name="T29" fmla="*/ 38 h 196"/>
                    <a:gd name="T30" fmla="*/ 55 w 329"/>
                    <a:gd name="T31" fmla="*/ 54 h 196"/>
                    <a:gd name="T32" fmla="*/ 7 w 329"/>
                    <a:gd name="T33" fmla="*/ 100 h 196"/>
                    <a:gd name="T34" fmla="*/ 47 w 329"/>
                    <a:gd name="T35" fmla="*/ 39 h 196"/>
                    <a:gd name="T36" fmla="*/ 47 w 329"/>
                    <a:gd name="T37" fmla="*/ 39 h 196"/>
                    <a:gd name="T38" fmla="*/ 48 w 329"/>
                    <a:gd name="T39" fmla="*/ 38 h 196"/>
                    <a:gd name="T40" fmla="*/ 88 w 329"/>
                    <a:gd name="T41" fmla="*/ 23 h 196"/>
                    <a:gd name="T42" fmla="*/ 90 w 329"/>
                    <a:gd name="T43" fmla="*/ 8 h 196"/>
                    <a:gd name="T44" fmla="*/ 90 w 329"/>
                    <a:gd name="T45" fmla="*/ 8 h 196"/>
                    <a:gd name="T46" fmla="*/ 90 w 329"/>
                    <a:gd name="T47" fmla="*/ 7 h 196"/>
                    <a:gd name="T48" fmla="*/ 101 w 329"/>
                    <a:gd name="T49" fmla="*/ 1 h 196"/>
                    <a:gd name="T50" fmla="*/ 165 w 329"/>
                    <a:gd name="T51" fmla="*/ 23 h 196"/>
                    <a:gd name="T52" fmla="*/ 228 w 329"/>
                    <a:gd name="T53" fmla="*/ 1 h 196"/>
                    <a:gd name="T54" fmla="*/ 230 w 329"/>
                    <a:gd name="T55" fmla="*/ 1 h 196"/>
                    <a:gd name="T56" fmla="*/ 240 w 329"/>
                    <a:gd name="T57" fmla="*/ 8 h 196"/>
                    <a:gd name="T58" fmla="*/ 241 w 329"/>
                    <a:gd name="T59" fmla="*/ 23 h 196"/>
                    <a:gd name="T60" fmla="*/ 281 w 329"/>
                    <a:gd name="T61" fmla="*/ 38 h 196"/>
                    <a:gd name="T62" fmla="*/ 283 w 329"/>
                    <a:gd name="T63" fmla="*/ 39 h 196"/>
                    <a:gd name="T64" fmla="*/ 322 w 329"/>
                    <a:gd name="T65" fmla="*/ 100 h 196"/>
                    <a:gd name="T66" fmla="*/ 322 w 329"/>
                    <a:gd name="T67" fmla="*/ 189 h 196"/>
                    <a:gd name="T68" fmla="*/ 313 w 329"/>
                    <a:gd name="T69" fmla="*/ 196 h 196"/>
                    <a:gd name="T70" fmla="*/ 16 w 329"/>
                    <a:gd name="T71" fmla="*/ 196 h 196"/>
                    <a:gd name="T72" fmla="*/ 16 w 329"/>
                    <a:gd name="T73" fmla="*/ 196 h 196"/>
                    <a:gd name="T74" fmla="*/ 8 w 329"/>
                    <a:gd name="T75" fmla="*/ 189 h 196"/>
                    <a:gd name="T76" fmla="*/ 7 w 329"/>
                    <a:gd name="T77" fmla="*/ 10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29" h="196">
                      <a:moveTo>
                        <a:pt x="55" y="54"/>
                      </a:moveTo>
                      <a:cubicBezTo>
                        <a:pt x="39" y="65"/>
                        <a:pt x="29" y="83"/>
                        <a:pt x="24" y="104"/>
                      </a:cubicBezTo>
                      <a:cubicBezTo>
                        <a:pt x="18" y="128"/>
                        <a:pt x="19" y="155"/>
                        <a:pt x="23" y="179"/>
                      </a:cubicBezTo>
                      <a:cubicBezTo>
                        <a:pt x="306" y="179"/>
                        <a:pt x="306" y="179"/>
                        <a:pt x="306" y="179"/>
                      </a:cubicBezTo>
                      <a:cubicBezTo>
                        <a:pt x="311" y="155"/>
                        <a:pt x="311" y="128"/>
                        <a:pt x="305" y="104"/>
                      </a:cubicBezTo>
                      <a:cubicBezTo>
                        <a:pt x="300" y="83"/>
                        <a:pt x="290" y="65"/>
                        <a:pt x="274" y="54"/>
                      </a:cubicBezTo>
                      <a:cubicBezTo>
                        <a:pt x="230" y="38"/>
                        <a:pt x="230" y="38"/>
                        <a:pt x="230" y="38"/>
                      </a:cubicBezTo>
                      <a:cubicBezTo>
                        <a:pt x="227" y="36"/>
                        <a:pt x="225" y="34"/>
                        <a:pt x="225" y="30"/>
                      </a:cubicBezTo>
                      <a:cubicBezTo>
                        <a:pt x="225" y="30"/>
                        <a:pt x="225" y="30"/>
                        <a:pt x="225" y="30"/>
                      </a:cubicBezTo>
                      <a:cubicBezTo>
                        <a:pt x="224" y="21"/>
                        <a:pt x="224" y="21"/>
                        <a:pt x="224" y="21"/>
                      </a:cubicBezTo>
                      <a:cubicBezTo>
                        <a:pt x="168" y="40"/>
                        <a:pt x="168" y="40"/>
                        <a:pt x="168" y="40"/>
                      </a:cubicBezTo>
                      <a:cubicBezTo>
                        <a:pt x="166" y="41"/>
                        <a:pt x="164" y="41"/>
                        <a:pt x="162" y="40"/>
                      </a:cubicBezTo>
                      <a:cubicBezTo>
                        <a:pt x="106" y="21"/>
                        <a:pt x="106" y="21"/>
                        <a:pt x="106" y="21"/>
                      </a:cubicBezTo>
                      <a:cubicBezTo>
                        <a:pt x="105" y="30"/>
                        <a:pt x="105" y="30"/>
                        <a:pt x="105" y="30"/>
                      </a:cubicBezTo>
                      <a:cubicBezTo>
                        <a:pt x="104" y="34"/>
                        <a:pt x="102" y="37"/>
                        <a:pt x="99" y="38"/>
                      </a:cubicBezTo>
                      <a:cubicBezTo>
                        <a:pt x="55" y="54"/>
                        <a:pt x="55" y="54"/>
                        <a:pt x="55" y="54"/>
                      </a:cubicBezTo>
                      <a:close/>
                      <a:moveTo>
                        <a:pt x="7" y="100"/>
                      </a:moveTo>
                      <a:cubicBezTo>
                        <a:pt x="14" y="74"/>
                        <a:pt x="26" y="52"/>
                        <a:pt x="47" y="39"/>
                      </a:cubicBezTo>
                      <a:cubicBezTo>
                        <a:pt x="47" y="39"/>
                        <a:pt x="47" y="39"/>
                        <a:pt x="47" y="39"/>
                      </a:cubicBezTo>
                      <a:cubicBezTo>
                        <a:pt x="47" y="39"/>
                        <a:pt x="48" y="38"/>
                        <a:pt x="48" y="38"/>
                      </a:cubicBezTo>
                      <a:cubicBezTo>
                        <a:pt x="88" y="23"/>
                        <a:pt x="88" y="23"/>
                        <a:pt x="88" y="23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90" y="8"/>
                        <a:pt x="90" y="7"/>
                        <a:pt x="90" y="7"/>
                      </a:cubicBezTo>
                      <a:cubicBezTo>
                        <a:pt x="92" y="2"/>
                        <a:pt x="97" y="0"/>
                        <a:pt x="101" y="1"/>
                      </a:cubicBezTo>
                      <a:cubicBezTo>
                        <a:pt x="165" y="23"/>
                        <a:pt x="165" y="23"/>
                        <a:pt x="165" y="23"/>
                      </a:cubicBezTo>
                      <a:cubicBezTo>
                        <a:pt x="228" y="1"/>
                        <a:pt x="228" y="1"/>
                        <a:pt x="228" y="1"/>
                      </a:cubicBezTo>
                      <a:cubicBezTo>
                        <a:pt x="228" y="1"/>
                        <a:pt x="229" y="1"/>
                        <a:pt x="230" y="1"/>
                      </a:cubicBezTo>
                      <a:cubicBezTo>
                        <a:pt x="235" y="0"/>
                        <a:pt x="239" y="4"/>
                        <a:pt x="240" y="8"/>
                      </a:cubicBezTo>
                      <a:cubicBezTo>
                        <a:pt x="241" y="23"/>
                        <a:pt x="241" y="23"/>
                        <a:pt x="241" y="23"/>
                      </a:cubicBezTo>
                      <a:cubicBezTo>
                        <a:pt x="281" y="38"/>
                        <a:pt x="281" y="38"/>
                        <a:pt x="281" y="38"/>
                      </a:cubicBezTo>
                      <a:cubicBezTo>
                        <a:pt x="282" y="38"/>
                        <a:pt x="282" y="39"/>
                        <a:pt x="283" y="39"/>
                      </a:cubicBezTo>
                      <a:cubicBezTo>
                        <a:pt x="304" y="52"/>
                        <a:pt x="316" y="74"/>
                        <a:pt x="322" y="100"/>
                      </a:cubicBezTo>
                      <a:cubicBezTo>
                        <a:pt x="329" y="129"/>
                        <a:pt x="328" y="162"/>
                        <a:pt x="322" y="189"/>
                      </a:cubicBezTo>
                      <a:cubicBezTo>
                        <a:pt x="321" y="193"/>
                        <a:pt x="318" y="196"/>
                        <a:pt x="313" y="196"/>
                      </a:cubicBezTo>
                      <a:cubicBezTo>
                        <a:pt x="16" y="196"/>
                        <a:pt x="16" y="196"/>
                        <a:pt x="16" y="196"/>
                      </a:cubicBezTo>
                      <a:cubicBezTo>
                        <a:pt x="16" y="196"/>
                        <a:pt x="16" y="196"/>
                        <a:pt x="16" y="196"/>
                      </a:cubicBezTo>
                      <a:cubicBezTo>
                        <a:pt x="12" y="196"/>
                        <a:pt x="9" y="193"/>
                        <a:pt x="8" y="189"/>
                      </a:cubicBezTo>
                      <a:cubicBezTo>
                        <a:pt x="1" y="162"/>
                        <a:pt x="0" y="129"/>
                        <a:pt x="7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263"/>
                <p:cNvSpPr/>
                <p:nvPr/>
              </p:nvSpPr>
              <p:spPr bwMode="auto">
                <a:xfrm>
                  <a:off x="6124575" y="5767388"/>
                  <a:ext cx="165100" cy="185738"/>
                </a:xfrm>
                <a:custGeom>
                  <a:avLst/>
                  <a:gdLst>
                    <a:gd name="T0" fmla="*/ 13 w 139"/>
                    <a:gd name="T1" fmla="*/ 149 h 155"/>
                    <a:gd name="T2" fmla="*/ 6 w 139"/>
                    <a:gd name="T3" fmla="*/ 155 h 155"/>
                    <a:gd name="T4" fmla="*/ 0 w 139"/>
                    <a:gd name="T5" fmla="*/ 149 h 155"/>
                    <a:gd name="T6" fmla="*/ 0 w 139"/>
                    <a:gd name="T7" fmla="*/ 79 h 155"/>
                    <a:gd name="T8" fmla="*/ 3 w 139"/>
                    <a:gd name="T9" fmla="*/ 73 h 155"/>
                    <a:gd name="T10" fmla="*/ 69 w 139"/>
                    <a:gd name="T11" fmla="*/ 35 h 155"/>
                    <a:gd name="T12" fmla="*/ 128 w 139"/>
                    <a:gd name="T13" fmla="*/ 2 h 155"/>
                    <a:gd name="T14" fmla="*/ 137 w 139"/>
                    <a:gd name="T15" fmla="*/ 4 h 155"/>
                    <a:gd name="T16" fmla="*/ 134 w 139"/>
                    <a:gd name="T17" fmla="*/ 13 h 155"/>
                    <a:gd name="T18" fmla="*/ 75 w 139"/>
                    <a:gd name="T19" fmla="*/ 47 h 155"/>
                    <a:gd name="T20" fmla="*/ 13 w 139"/>
                    <a:gd name="T21" fmla="*/ 82 h 155"/>
                    <a:gd name="T22" fmla="*/ 13 w 139"/>
                    <a:gd name="T23" fmla="*/ 14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9" h="155">
                      <a:moveTo>
                        <a:pt x="13" y="149"/>
                      </a:moveTo>
                      <a:cubicBezTo>
                        <a:pt x="13" y="152"/>
                        <a:pt x="10" y="155"/>
                        <a:pt x="6" y="155"/>
                      </a:cubicBezTo>
                      <a:cubicBezTo>
                        <a:pt x="2" y="155"/>
                        <a:pt x="0" y="152"/>
                        <a:pt x="0" y="149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76"/>
                        <a:pt x="1" y="74"/>
                        <a:pt x="3" y="73"/>
                      </a:cubicBezTo>
                      <a:cubicBezTo>
                        <a:pt x="28" y="58"/>
                        <a:pt x="48" y="47"/>
                        <a:pt x="69" y="35"/>
                      </a:cubicBezTo>
                      <a:cubicBezTo>
                        <a:pt x="88" y="25"/>
                        <a:pt x="106" y="14"/>
                        <a:pt x="128" y="2"/>
                      </a:cubicBezTo>
                      <a:cubicBezTo>
                        <a:pt x="131" y="0"/>
                        <a:pt x="135" y="1"/>
                        <a:pt x="137" y="4"/>
                      </a:cubicBezTo>
                      <a:cubicBezTo>
                        <a:pt x="139" y="7"/>
                        <a:pt x="138" y="11"/>
                        <a:pt x="134" y="13"/>
                      </a:cubicBezTo>
                      <a:cubicBezTo>
                        <a:pt x="112" y="26"/>
                        <a:pt x="94" y="36"/>
                        <a:pt x="75" y="47"/>
                      </a:cubicBezTo>
                      <a:cubicBezTo>
                        <a:pt x="56" y="57"/>
                        <a:pt x="36" y="68"/>
                        <a:pt x="13" y="82"/>
                      </a:cubicBezTo>
                      <a:lnTo>
                        <a:pt x="13" y="1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264"/>
                <p:cNvSpPr/>
                <p:nvPr/>
              </p:nvSpPr>
              <p:spPr bwMode="auto">
                <a:xfrm>
                  <a:off x="6153150" y="5753100"/>
                  <a:ext cx="15875" cy="98425"/>
                </a:xfrm>
                <a:custGeom>
                  <a:avLst/>
                  <a:gdLst>
                    <a:gd name="T0" fmla="*/ 0 w 13"/>
                    <a:gd name="T1" fmla="*/ 7 h 82"/>
                    <a:gd name="T2" fmla="*/ 7 w 13"/>
                    <a:gd name="T3" fmla="*/ 0 h 82"/>
                    <a:gd name="T4" fmla="*/ 13 w 13"/>
                    <a:gd name="T5" fmla="*/ 7 h 82"/>
                    <a:gd name="T6" fmla="*/ 13 w 13"/>
                    <a:gd name="T7" fmla="*/ 75 h 82"/>
                    <a:gd name="T8" fmla="*/ 7 w 13"/>
                    <a:gd name="T9" fmla="*/ 82 h 82"/>
                    <a:gd name="T10" fmla="*/ 0 w 13"/>
                    <a:gd name="T11" fmla="*/ 75 h 82"/>
                    <a:gd name="T12" fmla="*/ 0 w 13"/>
                    <a:gd name="T13" fmla="*/ 7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82">
                      <a:moveTo>
                        <a:pt x="0" y="7"/>
                      </a:move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0" y="0"/>
                        <a:pt x="13" y="3"/>
                        <a:pt x="13" y="7"/>
                      </a:cubicBezTo>
                      <a:cubicBezTo>
                        <a:pt x="13" y="75"/>
                        <a:pt x="13" y="75"/>
                        <a:pt x="13" y="75"/>
                      </a:cubicBezTo>
                      <a:cubicBezTo>
                        <a:pt x="13" y="79"/>
                        <a:pt x="10" y="82"/>
                        <a:pt x="7" y="82"/>
                      </a:cubicBezTo>
                      <a:cubicBezTo>
                        <a:pt x="3" y="82"/>
                        <a:pt x="0" y="79"/>
                        <a:pt x="0" y="75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265"/>
                <p:cNvSpPr/>
                <p:nvPr/>
              </p:nvSpPr>
              <p:spPr bwMode="auto">
                <a:xfrm>
                  <a:off x="6070600" y="5754688"/>
                  <a:ext cx="98425" cy="47625"/>
                </a:xfrm>
                <a:custGeom>
                  <a:avLst/>
                  <a:gdLst>
                    <a:gd name="T0" fmla="*/ 6 w 82"/>
                    <a:gd name="T1" fmla="*/ 14 h 40"/>
                    <a:gd name="T2" fmla="*/ 2 w 82"/>
                    <a:gd name="T3" fmla="*/ 6 h 40"/>
                    <a:gd name="T4" fmla="*/ 10 w 82"/>
                    <a:gd name="T5" fmla="*/ 2 h 40"/>
                    <a:gd name="T6" fmla="*/ 77 w 82"/>
                    <a:gd name="T7" fmla="*/ 26 h 40"/>
                    <a:gd name="T8" fmla="*/ 81 w 82"/>
                    <a:gd name="T9" fmla="*/ 35 h 40"/>
                    <a:gd name="T10" fmla="*/ 72 w 82"/>
                    <a:gd name="T11" fmla="*/ 39 h 40"/>
                    <a:gd name="T12" fmla="*/ 6 w 82"/>
                    <a:gd name="T13" fmla="*/ 1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40">
                      <a:moveTo>
                        <a:pt x="6" y="14"/>
                      </a:moveTo>
                      <a:cubicBezTo>
                        <a:pt x="2" y="13"/>
                        <a:pt x="0" y="9"/>
                        <a:pt x="2" y="6"/>
                      </a:cubicBezTo>
                      <a:cubicBezTo>
                        <a:pt x="3" y="2"/>
                        <a:pt x="7" y="0"/>
                        <a:pt x="10" y="2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ubicBezTo>
                        <a:pt x="80" y="28"/>
                        <a:pt x="82" y="31"/>
                        <a:pt x="81" y="35"/>
                      </a:cubicBezTo>
                      <a:cubicBezTo>
                        <a:pt x="80" y="38"/>
                        <a:pt x="76" y="40"/>
                        <a:pt x="72" y="39"/>
                      </a:cubicBezTo>
                      <a:lnTo>
                        <a:pt x="6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266"/>
                <p:cNvSpPr/>
                <p:nvPr/>
              </p:nvSpPr>
              <p:spPr bwMode="auto">
                <a:xfrm>
                  <a:off x="6151563" y="5754688"/>
                  <a:ext cx="98425" cy="47625"/>
                </a:xfrm>
                <a:custGeom>
                  <a:avLst/>
                  <a:gdLst>
                    <a:gd name="T0" fmla="*/ 72 w 82"/>
                    <a:gd name="T1" fmla="*/ 2 h 40"/>
                    <a:gd name="T2" fmla="*/ 81 w 82"/>
                    <a:gd name="T3" fmla="*/ 6 h 40"/>
                    <a:gd name="T4" fmla="*/ 77 w 82"/>
                    <a:gd name="T5" fmla="*/ 14 h 40"/>
                    <a:gd name="T6" fmla="*/ 10 w 82"/>
                    <a:gd name="T7" fmla="*/ 39 h 40"/>
                    <a:gd name="T8" fmla="*/ 2 w 82"/>
                    <a:gd name="T9" fmla="*/ 35 h 40"/>
                    <a:gd name="T10" fmla="*/ 5 w 82"/>
                    <a:gd name="T11" fmla="*/ 26 h 40"/>
                    <a:gd name="T12" fmla="*/ 72 w 82"/>
                    <a:gd name="T13" fmla="*/ 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40">
                      <a:moveTo>
                        <a:pt x="72" y="2"/>
                      </a:moveTo>
                      <a:cubicBezTo>
                        <a:pt x="76" y="0"/>
                        <a:pt x="80" y="2"/>
                        <a:pt x="81" y="6"/>
                      </a:cubicBezTo>
                      <a:cubicBezTo>
                        <a:pt x="82" y="9"/>
                        <a:pt x="80" y="13"/>
                        <a:pt x="77" y="14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7" y="40"/>
                        <a:pt x="3" y="38"/>
                        <a:pt x="2" y="35"/>
                      </a:cubicBezTo>
                      <a:cubicBezTo>
                        <a:pt x="0" y="31"/>
                        <a:pt x="2" y="28"/>
                        <a:pt x="5" y="26"/>
                      </a:cubicBezTo>
                      <a:lnTo>
                        <a:pt x="7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267"/>
                <p:cNvSpPr>
                  <a:spLocks noEditPoints="1"/>
                </p:cNvSpPr>
                <p:nvPr/>
              </p:nvSpPr>
              <p:spPr bwMode="auto">
                <a:xfrm>
                  <a:off x="6076950" y="5581650"/>
                  <a:ext cx="79375" cy="57150"/>
                </a:xfrm>
                <a:custGeom>
                  <a:avLst/>
                  <a:gdLst>
                    <a:gd name="T0" fmla="*/ 17 w 66"/>
                    <a:gd name="T1" fmla="*/ 0 h 47"/>
                    <a:gd name="T2" fmla="*/ 49 w 66"/>
                    <a:gd name="T3" fmla="*/ 0 h 47"/>
                    <a:gd name="T4" fmla="*/ 61 w 66"/>
                    <a:gd name="T5" fmla="*/ 5 h 47"/>
                    <a:gd name="T6" fmla="*/ 66 w 66"/>
                    <a:gd name="T7" fmla="*/ 17 h 47"/>
                    <a:gd name="T8" fmla="*/ 66 w 66"/>
                    <a:gd name="T9" fmla="*/ 29 h 47"/>
                    <a:gd name="T10" fmla="*/ 66 w 66"/>
                    <a:gd name="T11" fmla="*/ 33 h 47"/>
                    <a:gd name="T12" fmla="*/ 61 w 66"/>
                    <a:gd name="T13" fmla="*/ 43 h 47"/>
                    <a:gd name="T14" fmla="*/ 51 w 66"/>
                    <a:gd name="T15" fmla="*/ 47 h 47"/>
                    <a:gd name="T16" fmla="*/ 51 w 66"/>
                    <a:gd name="T17" fmla="*/ 47 h 47"/>
                    <a:gd name="T18" fmla="*/ 48 w 66"/>
                    <a:gd name="T19" fmla="*/ 47 h 47"/>
                    <a:gd name="T20" fmla="*/ 16 w 66"/>
                    <a:gd name="T21" fmla="*/ 41 h 47"/>
                    <a:gd name="T22" fmla="*/ 4 w 66"/>
                    <a:gd name="T23" fmla="*/ 35 h 47"/>
                    <a:gd name="T24" fmla="*/ 0 w 66"/>
                    <a:gd name="T25" fmla="*/ 23 h 47"/>
                    <a:gd name="T26" fmla="*/ 0 w 66"/>
                    <a:gd name="T27" fmla="*/ 17 h 47"/>
                    <a:gd name="T28" fmla="*/ 5 w 66"/>
                    <a:gd name="T29" fmla="*/ 5 h 47"/>
                    <a:gd name="T30" fmla="*/ 17 w 66"/>
                    <a:gd name="T31" fmla="*/ 0 h 47"/>
                    <a:gd name="T32" fmla="*/ 49 w 66"/>
                    <a:gd name="T33" fmla="*/ 9 h 47"/>
                    <a:gd name="T34" fmla="*/ 17 w 66"/>
                    <a:gd name="T35" fmla="*/ 9 h 47"/>
                    <a:gd name="T36" fmla="*/ 11 w 66"/>
                    <a:gd name="T37" fmla="*/ 11 h 47"/>
                    <a:gd name="T38" fmla="*/ 8 w 66"/>
                    <a:gd name="T39" fmla="*/ 17 h 47"/>
                    <a:gd name="T40" fmla="*/ 8 w 66"/>
                    <a:gd name="T41" fmla="*/ 23 h 47"/>
                    <a:gd name="T42" fmla="*/ 11 w 66"/>
                    <a:gd name="T43" fmla="*/ 29 h 47"/>
                    <a:gd name="T44" fmla="*/ 18 w 66"/>
                    <a:gd name="T45" fmla="*/ 32 h 47"/>
                    <a:gd name="T46" fmla="*/ 50 w 66"/>
                    <a:gd name="T47" fmla="*/ 38 h 47"/>
                    <a:gd name="T48" fmla="*/ 51 w 66"/>
                    <a:gd name="T49" fmla="*/ 38 h 47"/>
                    <a:gd name="T50" fmla="*/ 51 w 66"/>
                    <a:gd name="T51" fmla="*/ 38 h 47"/>
                    <a:gd name="T52" fmla="*/ 55 w 66"/>
                    <a:gd name="T53" fmla="*/ 36 h 47"/>
                    <a:gd name="T54" fmla="*/ 57 w 66"/>
                    <a:gd name="T55" fmla="*/ 31 h 47"/>
                    <a:gd name="T56" fmla="*/ 58 w 66"/>
                    <a:gd name="T57" fmla="*/ 29 h 47"/>
                    <a:gd name="T58" fmla="*/ 58 w 66"/>
                    <a:gd name="T59" fmla="*/ 17 h 47"/>
                    <a:gd name="T60" fmla="*/ 55 w 66"/>
                    <a:gd name="T61" fmla="*/ 11 h 47"/>
                    <a:gd name="T62" fmla="*/ 49 w 66"/>
                    <a:gd name="T63" fmla="*/ 9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6" h="47">
                      <a:moveTo>
                        <a:pt x="17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4" y="0"/>
                        <a:pt x="58" y="2"/>
                        <a:pt x="61" y="5"/>
                      </a:cubicBezTo>
                      <a:cubicBezTo>
                        <a:pt x="64" y="8"/>
                        <a:pt x="66" y="13"/>
                        <a:pt x="66" y="17"/>
                      </a:cubicBezTo>
                      <a:cubicBezTo>
                        <a:pt x="66" y="29"/>
                        <a:pt x="66" y="29"/>
                        <a:pt x="66" y="29"/>
                      </a:cubicBezTo>
                      <a:cubicBezTo>
                        <a:pt x="66" y="30"/>
                        <a:pt x="66" y="32"/>
                        <a:pt x="66" y="33"/>
                      </a:cubicBezTo>
                      <a:cubicBezTo>
                        <a:pt x="65" y="36"/>
                        <a:pt x="64" y="40"/>
                        <a:pt x="61" y="43"/>
                      </a:cubicBezTo>
                      <a:cubicBezTo>
                        <a:pt x="58" y="45"/>
                        <a:pt x="55" y="47"/>
                        <a:pt x="51" y="47"/>
                      </a:cubicBez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0" y="47"/>
                        <a:pt x="49" y="47"/>
                        <a:pt x="48" y="47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2" y="40"/>
                        <a:pt x="8" y="38"/>
                        <a:pt x="4" y="35"/>
                      </a:cubicBezTo>
                      <a:cubicBezTo>
                        <a:pt x="1" y="32"/>
                        <a:pt x="0" y="28"/>
                        <a:pt x="0" y="2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3"/>
                        <a:pt x="2" y="8"/>
                        <a:pt x="5" y="5"/>
                      </a:cubicBezTo>
                      <a:cubicBezTo>
                        <a:pt x="8" y="2"/>
                        <a:pt x="12" y="0"/>
                        <a:pt x="17" y="0"/>
                      </a:cubicBezTo>
                      <a:close/>
                      <a:moveTo>
                        <a:pt x="49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5" y="9"/>
                        <a:pt x="13" y="10"/>
                        <a:pt x="11" y="11"/>
                      </a:cubicBezTo>
                      <a:cubicBezTo>
                        <a:pt x="9" y="13"/>
                        <a:pt x="8" y="15"/>
                        <a:pt x="8" y="17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9" y="27"/>
                        <a:pt x="11" y="29"/>
                      </a:cubicBezTo>
                      <a:cubicBezTo>
                        <a:pt x="12" y="31"/>
                        <a:pt x="15" y="32"/>
                        <a:pt x="18" y="32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1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2" y="38"/>
                        <a:pt x="54" y="38"/>
                        <a:pt x="55" y="36"/>
                      </a:cubicBezTo>
                      <a:cubicBezTo>
                        <a:pt x="56" y="35"/>
                        <a:pt x="57" y="33"/>
                        <a:pt x="57" y="31"/>
                      </a:cubicBezTo>
                      <a:cubicBezTo>
                        <a:pt x="58" y="31"/>
                        <a:pt x="58" y="30"/>
                        <a:pt x="58" y="29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cubicBezTo>
                        <a:pt x="58" y="15"/>
                        <a:pt x="57" y="13"/>
                        <a:pt x="55" y="11"/>
                      </a:cubicBezTo>
                      <a:cubicBezTo>
                        <a:pt x="53" y="10"/>
                        <a:pt x="51" y="9"/>
                        <a:pt x="49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268"/>
                <p:cNvSpPr>
                  <a:spLocks noEditPoints="1"/>
                </p:cNvSpPr>
                <p:nvPr/>
              </p:nvSpPr>
              <p:spPr bwMode="auto">
                <a:xfrm>
                  <a:off x="6164263" y="5581650"/>
                  <a:ext cx="80962" cy="57150"/>
                </a:xfrm>
                <a:custGeom>
                  <a:avLst/>
                  <a:gdLst>
                    <a:gd name="T0" fmla="*/ 49 w 67"/>
                    <a:gd name="T1" fmla="*/ 9 h 47"/>
                    <a:gd name="T2" fmla="*/ 18 w 67"/>
                    <a:gd name="T3" fmla="*/ 9 h 47"/>
                    <a:gd name="T4" fmla="*/ 11 w 67"/>
                    <a:gd name="T5" fmla="*/ 11 h 47"/>
                    <a:gd name="T6" fmla="*/ 9 w 67"/>
                    <a:gd name="T7" fmla="*/ 17 h 47"/>
                    <a:gd name="T8" fmla="*/ 9 w 67"/>
                    <a:gd name="T9" fmla="*/ 29 h 47"/>
                    <a:gd name="T10" fmla="*/ 9 w 67"/>
                    <a:gd name="T11" fmla="*/ 31 h 47"/>
                    <a:gd name="T12" fmla="*/ 12 w 67"/>
                    <a:gd name="T13" fmla="*/ 36 h 47"/>
                    <a:gd name="T14" fmla="*/ 16 w 67"/>
                    <a:gd name="T15" fmla="*/ 38 h 47"/>
                    <a:gd name="T16" fmla="*/ 16 w 67"/>
                    <a:gd name="T17" fmla="*/ 38 h 47"/>
                    <a:gd name="T18" fmla="*/ 17 w 67"/>
                    <a:gd name="T19" fmla="*/ 38 h 47"/>
                    <a:gd name="T20" fmla="*/ 48 w 67"/>
                    <a:gd name="T21" fmla="*/ 32 h 47"/>
                    <a:gd name="T22" fmla="*/ 56 w 67"/>
                    <a:gd name="T23" fmla="*/ 29 h 47"/>
                    <a:gd name="T24" fmla="*/ 58 w 67"/>
                    <a:gd name="T25" fmla="*/ 23 h 47"/>
                    <a:gd name="T26" fmla="*/ 58 w 67"/>
                    <a:gd name="T27" fmla="*/ 17 h 47"/>
                    <a:gd name="T28" fmla="*/ 55 w 67"/>
                    <a:gd name="T29" fmla="*/ 11 h 47"/>
                    <a:gd name="T30" fmla="*/ 49 w 67"/>
                    <a:gd name="T31" fmla="*/ 9 h 47"/>
                    <a:gd name="T32" fmla="*/ 18 w 67"/>
                    <a:gd name="T33" fmla="*/ 0 h 47"/>
                    <a:gd name="T34" fmla="*/ 49 w 67"/>
                    <a:gd name="T35" fmla="*/ 0 h 47"/>
                    <a:gd name="T36" fmla="*/ 62 w 67"/>
                    <a:gd name="T37" fmla="*/ 5 h 47"/>
                    <a:gd name="T38" fmla="*/ 67 w 67"/>
                    <a:gd name="T39" fmla="*/ 17 h 47"/>
                    <a:gd name="T40" fmla="*/ 67 w 67"/>
                    <a:gd name="T41" fmla="*/ 23 h 47"/>
                    <a:gd name="T42" fmla="*/ 62 w 67"/>
                    <a:gd name="T43" fmla="*/ 35 h 47"/>
                    <a:gd name="T44" fmla="*/ 50 w 67"/>
                    <a:gd name="T45" fmla="*/ 41 h 47"/>
                    <a:gd name="T46" fmla="*/ 18 w 67"/>
                    <a:gd name="T47" fmla="*/ 47 h 47"/>
                    <a:gd name="T48" fmla="*/ 16 w 67"/>
                    <a:gd name="T49" fmla="*/ 47 h 47"/>
                    <a:gd name="T50" fmla="*/ 16 w 67"/>
                    <a:gd name="T51" fmla="*/ 47 h 47"/>
                    <a:gd name="T52" fmla="*/ 6 w 67"/>
                    <a:gd name="T53" fmla="*/ 43 h 47"/>
                    <a:gd name="T54" fmla="*/ 0 w 67"/>
                    <a:gd name="T55" fmla="*/ 33 h 47"/>
                    <a:gd name="T56" fmla="*/ 0 w 67"/>
                    <a:gd name="T57" fmla="*/ 29 h 47"/>
                    <a:gd name="T58" fmla="*/ 0 w 67"/>
                    <a:gd name="T59" fmla="*/ 17 h 47"/>
                    <a:gd name="T60" fmla="*/ 5 w 67"/>
                    <a:gd name="T61" fmla="*/ 5 h 47"/>
                    <a:gd name="T62" fmla="*/ 18 w 67"/>
                    <a:gd name="T6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7" h="47">
                      <a:moveTo>
                        <a:pt x="49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5" y="9"/>
                        <a:pt x="13" y="10"/>
                        <a:pt x="11" y="11"/>
                      </a:cubicBezTo>
                      <a:cubicBezTo>
                        <a:pt x="10" y="13"/>
                        <a:pt x="9" y="15"/>
                        <a:pt x="9" y="17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3"/>
                        <a:pt x="10" y="35"/>
                        <a:pt x="12" y="36"/>
                      </a:cubicBezTo>
                      <a:cubicBezTo>
                        <a:pt x="13" y="38"/>
                        <a:pt x="14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7" y="38"/>
                        <a:pt x="17" y="38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51" y="32"/>
                        <a:pt x="54" y="31"/>
                        <a:pt x="56" y="29"/>
                      </a:cubicBezTo>
                      <a:cubicBezTo>
                        <a:pt x="57" y="27"/>
                        <a:pt x="58" y="26"/>
                        <a:pt x="58" y="23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cubicBezTo>
                        <a:pt x="58" y="15"/>
                        <a:pt x="57" y="13"/>
                        <a:pt x="55" y="11"/>
                      </a:cubicBezTo>
                      <a:cubicBezTo>
                        <a:pt x="54" y="10"/>
                        <a:pt x="52" y="9"/>
                        <a:pt x="49" y="9"/>
                      </a:cubicBezTo>
                      <a:close/>
                      <a:moveTo>
                        <a:pt x="18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4" y="0"/>
                        <a:pt x="58" y="2"/>
                        <a:pt x="62" y="5"/>
                      </a:cubicBezTo>
                      <a:cubicBezTo>
                        <a:pt x="65" y="8"/>
                        <a:pt x="67" y="13"/>
                        <a:pt x="67" y="17"/>
                      </a:cubicBezTo>
                      <a:cubicBezTo>
                        <a:pt x="67" y="23"/>
                        <a:pt x="67" y="23"/>
                        <a:pt x="67" y="23"/>
                      </a:cubicBezTo>
                      <a:cubicBezTo>
                        <a:pt x="67" y="28"/>
                        <a:pt x="65" y="32"/>
                        <a:pt x="62" y="35"/>
                      </a:cubicBezTo>
                      <a:cubicBezTo>
                        <a:pt x="59" y="38"/>
                        <a:pt x="55" y="40"/>
                        <a:pt x="50" y="41"/>
                      </a:cubicBezTo>
                      <a:cubicBezTo>
                        <a:pt x="18" y="47"/>
                        <a:pt x="18" y="47"/>
                        <a:pt x="18" y="47"/>
                      </a:cubicBezTo>
                      <a:cubicBezTo>
                        <a:pt x="18" y="47"/>
                        <a:pt x="17" y="47"/>
                        <a:pt x="16" y="47"/>
                      </a:cubicBezTo>
                      <a:cubicBezTo>
                        <a:pt x="16" y="47"/>
                        <a:pt x="16" y="47"/>
                        <a:pt x="16" y="47"/>
                      </a:cubicBezTo>
                      <a:cubicBezTo>
                        <a:pt x="12" y="47"/>
                        <a:pt x="8" y="45"/>
                        <a:pt x="6" y="43"/>
                      </a:cubicBezTo>
                      <a:cubicBezTo>
                        <a:pt x="3" y="40"/>
                        <a:pt x="1" y="36"/>
                        <a:pt x="0" y="33"/>
                      </a:cubicBezTo>
                      <a:cubicBezTo>
                        <a:pt x="0" y="32"/>
                        <a:pt x="0" y="30"/>
                        <a:pt x="0" y="29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3"/>
                        <a:pt x="2" y="8"/>
                        <a:pt x="5" y="5"/>
                      </a:cubicBezTo>
                      <a:cubicBezTo>
                        <a:pt x="8" y="2"/>
                        <a:pt x="13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269"/>
                <p:cNvSpPr/>
                <p:nvPr/>
              </p:nvSpPr>
              <p:spPr bwMode="auto">
                <a:xfrm>
                  <a:off x="6146800" y="5602288"/>
                  <a:ext cx="26987" cy="15875"/>
                </a:xfrm>
                <a:custGeom>
                  <a:avLst/>
                  <a:gdLst>
                    <a:gd name="T0" fmla="*/ 6 w 22"/>
                    <a:gd name="T1" fmla="*/ 13 h 13"/>
                    <a:gd name="T2" fmla="*/ 0 w 22"/>
                    <a:gd name="T3" fmla="*/ 6 h 13"/>
                    <a:gd name="T4" fmla="*/ 6 w 22"/>
                    <a:gd name="T5" fmla="*/ 0 h 13"/>
                    <a:gd name="T6" fmla="*/ 16 w 22"/>
                    <a:gd name="T7" fmla="*/ 0 h 13"/>
                    <a:gd name="T8" fmla="*/ 22 w 22"/>
                    <a:gd name="T9" fmla="*/ 6 h 13"/>
                    <a:gd name="T10" fmla="*/ 16 w 22"/>
                    <a:gd name="T11" fmla="*/ 13 h 13"/>
                    <a:gd name="T12" fmla="*/ 6 w 22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13">
                      <a:moveTo>
                        <a:pt x="6" y="13"/>
                      </a:move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0" y="0"/>
                        <a:pt x="22" y="3"/>
                        <a:pt x="22" y="6"/>
                      </a:cubicBezTo>
                      <a:cubicBezTo>
                        <a:pt x="22" y="10"/>
                        <a:pt x="20" y="13"/>
                        <a:pt x="16" y="13"/>
                      </a:cubicBezTo>
                      <a:lnTo>
                        <a:pt x="6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0" name="椭圆 29"/>
            <p:cNvSpPr/>
            <p:nvPr/>
          </p:nvSpPr>
          <p:spPr>
            <a:xfrm>
              <a:off x="6031877" y="1263981"/>
              <a:ext cx="718793" cy="718793"/>
            </a:xfrm>
            <a:prstGeom prst="ellipse">
              <a:avLst/>
            </a:prstGeom>
            <a:solidFill>
              <a:srgbClr val="DFC5B8"/>
            </a:solidFill>
            <a:ln w="19050">
              <a:noFill/>
            </a:ln>
            <a:effectLst>
              <a:outerShdw blurRad="3429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216696" y="1682182"/>
            <a:ext cx="2520881" cy="4194675"/>
            <a:chOff x="5130833" y="1263981"/>
            <a:chExt cx="2520881" cy="4194675"/>
          </a:xfrm>
        </p:grpSpPr>
        <p:grpSp>
          <p:nvGrpSpPr>
            <p:cNvPr id="48" name="组合 47"/>
            <p:cNvGrpSpPr/>
            <p:nvPr/>
          </p:nvGrpSpPr>
          <p:grpSpPr>
            <a:xfrm>
              <a:off x="5130833" y="1765104"/>
              <a:ext cx="2520881" cy="3693552"/>
              <a:chOff x="5252753" y="1582224"/>
              <a:chExt cx="2520881" cy="3693552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5252753" y="1582224"/>
                <a:ext cx="2520881" cy="3693552"/>
              </a:xfrm>
              <a:prstGeom prst="rect">
                <a:avLst/>
              </a:prstGeom>
              <a:solidFill>
                <a:srgbClr val="FBF9F7"/>
              </a:solidFill>
              <a:ln>
                <a:noFill/>
              </a:ln>
              <a:effectLst>
                <a:outerShdw blurRad="508000" dist="304800" dir="5400000" algn="t" rotWithShape="0">
                  <a:srgbClr val="313C2E">
                    <a:alpha val="2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5481300" y="2841916"/>
                <a:ext cx="2117764" cy="2081014"/>
                <a:chOff x="4991473" y="1063081"/>
                <a:chExt cx="2117764" cy="2081014"/>
              </a:xfrm>
            </p:grpSpPr>
            <p:sp>
              <p:nvSpPr>
                <p:cNvPr id="64" name="文本框 63"/>
                <p:cNvSpPr txBox="1"/>
                <p:nvPr/>
              </p:nvSpPr>
              <p:spPr>
                <a:xfrm>
                  <a:off x="5214333" y="1063081"/>
                  <a:ext cx="1672044" cy="5155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tx1">
                          <a:alpha val="94000"/>
                        </a:schemeClr>
                      </a:solidFill>
                      <a:latin typeface="字魂58号-创中黑" panose="00000500000000000000" pitchFamily="2" charset="-122"/>
                      <a:ea typeface="字魂58号-创中黑" panose="00000500000000000000" pitchFamily="2" charset="-122"/>
                      <a:cs typeface="+mn-ea"/>
                      <a:sym typeface="+mn-lt"/>
                    </a:rPr>
                    <a:t>你的标题</a:t>
                  </a:r>
                  <a:endParaRPr lang="zh-CN" altLang="en-US" sz="2000" b="1" dirty="0">
                    <a:solidFill>
                      <a:schemeClr val="tx1">
                        <a:alpha val="94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文本框 64"/>
                <p:cNvSpPr txBox="1"/>
                <p:nvPr/>
              </p:nvSpPr>
              <p:spPr>
                <a:xfrm>
                  <a:off x="4991473" y="1626628"/>
                  <a:ext cx="2117764" cy="1517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  <a:alpha val="83000"/>
                        </a:schemeClr>
                      </a:solidFill>
                      <a:latin typeface="字魂58号-创中黑" panose="00000500000000000000" pitchFamily="2" charset="-122"/>
                      <a:ea typeface="字魂58号-创中黑" panose="00000500000000000000" pitchFamily="2" charset="-122"/>
                      <a:cs typeface="+mn-ea"/>
                      <a:sym typeface="+mn-lt"/>
                    </a:rPr>
                    <a:t>点击输入简要文字内容，文字内容需概括精炼，不用多余的文字修饰，言简意赅的说明该项内容。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  <a:alpha val="83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6343332" y="2200566"/>
                <a:ext cx="393700" cy="501650"/>
                <a:chOff x="5964238" y="5456238"/>
                <a:chExt cx="393700" cy="501650"/>
              </a:xfrm>
              <a:solidFill>
                <a:srgbClr val="313C2E"/>
              </a:solidFill>
            </p:grpSpPr>
            <p:sp>
              <p:nvSpPr>
                <p:cNvPr id="53" name="Freeform 259"/>
                <p:cNvSpPr>
                  <a:spLocks noEditPoints="1"/>
                </p:cNvSpPr>
                <p:nvPr/>
              </p:nvSpPr>
              <p:spPr bwMode="auto">
                <a:xfrm>
                  <a:off x="6042025" y="5456238"/>
                  <a:ext cx="238125" cy="280988"/>
                </a:xfrm>
                <a:custGeom>
                  <a:avLst/>
                  <a:gdLst>
                    <a:gd name="T0" fmla="*/ 100 w 200"/>
                    <a:gd name="T1" fmla="*/ 0 h 235"/>
                    <a:gd name="T2" fmla="*/ 170 w 200"/>
                    <a:gd name="T3" fmla="*/ 19 h 235"/>
                    <a:gd name="T4" fmla="*/ 200 w 200"/>
                    <a:gd name="T5" fmla="*/ 92 h 235"/>
                    <a:gd name="T6" fmla="*/ 169 w 200"/>
                    <a:gd name="T7" fmla="*/ 186 h 235"/>
                    <a:gd name="T8" fmla="*/ 100 w 200"/>
                    <a:gd name="T9" fmla="*/ 235 h 235"/>
                    <a:gd name="T10" fmla="*/ 30 w 200"/>
                    <a:gd name="T11" fmla="*/ 186 h 235"/>
                    <a:gd name="T12" fmla="*/ 0 w 200"/>
                    <a:gd name="T13" fmla="*/ 92 h 235"/>
                    <a:gd name="T14" fmla="*/ 30 w 200"/>
                    <a:gd name="T15" fmla="*/ 19 h 235"/>
                    <a:gd name="T16" fmla="*/ 100 w 200"/>
                    <a:gd name="T17" fmla="*/ 0 h 235"/>
                    <a:gd name="T18" fmla="*/ 159 w 200"/>
                    <a:gd name="T19" fmla="*/ 33 h 235"/>
                    <a:gd name="T20" fmla="*/ 100 w 200"/>
                    <a:gd name="T21" fmla="*/ 18 h 235"/>
                    <a:gd name="T22" fmla="*/ 40 w 200"/>
                    <a:gd name="T23" fmla="*/ 33 h 235"/>
                    <a:gd name="T24" fmla="*/ 17 w 200"/>
                    <a:gd name="T25" fmla="*/ 92 h 235"/>
                    <a:gd name="T26" fmla="*/ 45 w 200"/>
                    <a:gd name="T27" fmla="*/ 177 h 235"/>
                    <a:gd name="T28" fmla="*/ 100 w 200"/>
                    <a:gd name="T29" fmla="*/ 217 h 235"/>
                    <a:gd name="T30" fmla="*/ 155 w 200"/>
                    <a:gd name="T31" fmla="*/ 177 h 235"/>
                    <a:gd name="T32" fmla="*/ 182 w 200"/>
                    <a:gd name="T33" fmla="*/ 92 h 235"/>
                    <a:gd name="T34" fmla="*/ 159 w 200"/>
                    <a:gd name="T35" fmla="*/ 33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0" h="235">
                      <a:moveTo>
                        <a:pt x="100" y="0"/>
                      </a:moveTo>
                      <a:cubicBezTo>
                        <a:pt x="127" y="0"/>
                        <a:pt x="151" y="5"/>
                        <a:pt x="170" y="19"/>
                      </a:cubicBezTo>
                      <a:cubicBezTo>
                        <a:pt x="188" y="33"/>
                        <a:pt x="200" y="56"/>
                        <a:pt x="200" y="92"/>
                      </a:cubicBezTo>
                      <a:cubicBezTo>
                        <a:pt x="200" y="126"/>
                        <a:pt x="187" y="160"/>
                        <a:pt x="169" y="186"/>
                      </a:cubicBezTo>
                      <a:cubicBezTo>
                        <a:pt x="149" y="215"/>
                        <a:pt x="123" y="235"/>
                        <a:pt x="100" y="235"/>
                      </a:cubicBezTo>
                      <a:cubicBezTo>
                        <a:pt x="76" y="235"/>
                        <a:pt x="50" y="215"/>
                        <a:pt x="30" y="186"/>
                      </a:cubicBezTo>
                      <a:cubicBezTo>
                        <a:pt x="12" y="160"/>
                        <a:pt x="0" y="126"/>
                        <a:pt x="0" y="92"/>
                      </a:cubicBezTo>
                      <a:cubicBezTo>
                        <a:pt x="0" y="56"/>
                        <a:pt x="11" y="33"/>
                        <a:pt x="30" y="19"/>
                      </a:cubicBezTo>
                      <a:cubicBezTo>
                        <a:pt x="48" y="5"/>
                        <a:pt x="73" y="0"/>
                        <a:pt x="100" y="0"/>
                      </a:cubicBezTo>
                      <a:close/>
                      <a:moveTo>
                        <a:pt x="159" y="33"/>
                      </a:moveTo>
                      <a:cubicBezTo>
                        <a:pt x="144" y="22"/>
                        <a:pt x="123" y="18"/>
                        <a:pt x="100" y="18"/>
                      </a:cubicBezTo>
                      <a:cubicBezTo>
                        <a:pt x="76" y="18"/>
                        <a:pt x="55" y="22"/>
                        <a:pt x="40" y="33"/>
                      </a:cubicBezTo>
                      <a:cubicBezTo>
                        <a:pt x="26" y="44"/>
                        <a:pt x="17" y="62"/>
                        <a:pt x="17" y="92"/>
                      </a:cubicBezTo>
                      <a:cubicBezTo>
                        <a:pt x="17" y="122"/>
                        <a:pt x="29" y="153"/>
                        <a:pt x="45" y="177"/>
                      </a:cubicBezTo>
                      <a:cubicBezTo>
                        <a:pt x="61" y="201"/>
                        <a:pt x="82" y="217"/>
                        <a:pt x="100" y="217"/>
                      </a:cubicBezTo>
                      <a:cubicBezTo>
                        <a:pt x="117" y="217"/>
                        <a:pt x="138" y="201"/>
                        <a:pt x="155" y="177"/>
                      </a:cubicBezTo>
                      <a:cubicBezTo>
                        <a:pt x="171" y="153"/>
                        <a:pt x="182" y="122"/>
                        <a:pt x="182" y="92"/>
                      </a:cubicBezTo>
                      <a:cubicBezTo>
                        <a:pt x="182" y="62"/>
                        <a:pt x="173" y="44"/>
                        <a:pt x="15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260"/>
                <p:cNvSpPr/>
                <p:nvPr/>
              </p:nvSpPr>
              <p:spPr bwMode="auto">
                <a:xfrm>
                  <a:off x="6086475" y="5470525"/>
                  <a:ext cx="184150" cy="133350"/>
                </a:xfrm>
                <a:custGeom>
                  <a:avLst/>
                  <a:gdLst>
                    <a:gd name="T0" fmla="*/ 1 w 154"/>
                    <a:gd name="T1" fmla="*/ 11 h 112"/>
                    <a:gd name="T2" fmla="*/ 4 w 154"/>
                    <a:gd name="T3" fmla="*/ 2 h 112"/>
                    <a:gd name="T4" fmla="*/ 13 w 154"/>
                    <a:gd name="T5" fmla="*/ 4 h 112"/>
                    <a:gd name="T6" fmla="*/ 145 w 154"/>
                    <a:gd name="T7" fmla="*/ 98 h 112"/>
                    <a:gd name="T8" fmla="*/ 148 w 154"/>
                    <a:gd name="T9" fmla="*/ 99 h 112"/>
                    <a:gd name="T10" fmla="*/ 153 w 154"/>
                    <a:gd name="T11" fmla="*/ 107 h 112"/>
                    <a:gd name="T12" fmla="*/ 145 w 154"/>
                    <a:gd name="T13" fmla="*/ 111 h 112"/>
                    <a:gd name="T14" fmla="*/ 142 w 154"/>
                    <a:gd name="T15" fmla="*/ 110 h 112"/>
                    <a:gd name="T16" fmla="*/ 1 w 154"/>
                    <a:gd name="T17" fmla="*/ 11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12">
                      <a:moveTo>
                        <a:pt x="1" y="11"/>
                      </a:moveTo>
                      <a:cubicBezTo>
                        <a:pt x="0" y="8"/>
                        <a:pt x="1" y="4"/>
                        <a:pt x="4" y="2"/>
                      </a:cubicBezTo>
                      <a:cubicBezTo>
                        <a:pt x="7" y="0"/>
                        <a:pt x="11" y="1"/>
                        <a:pt x="13" y="4"/>
                      </a:cubicBezTo>
                      <a:cubicBezTo>
                        <a:pt x="50" y="71"/>
                        <a:pt x="83" y="80"/>
                        <a:pt x="145" y="98"/>
                      </a:cubicBezTo>
                      <a:cubicBezTo>
                        <a:pt x="148" y="99"/>
                        <a:pt x="148" y="99"/>
                        <a:pt x="148" y="99"/>
                      </a:cubicBezTo>
                      <a:cubicBezTo>
                        <a:pt x="152" y="100"/>
                        <a:pt x="154" y="103"/>
                        <a:pt x="153" y="107"/>
                      </a:cubicBezTo>
                      <a:cubicBezTo>
                        <a:pt x="152" y="110"/>
                        <a:pt x="148" y="112"/>
                        <a:pt x="145" y="111"/>
                      </a:cubicBezTo>
                      <a:cubicBezTo>
                        <a:pt x="142" y="110"/>
                        <a:pt x="142" y="110"/>
                        <a:pt x="142" y="110"/>
                      </a:cubicBezTo>
                      <a:cubicBezTo>
                        <a:pt x="76" y="92"/>
                        <a:pt x="41" y="8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261"/>
                <p:cNvSpPr/>
                <p:nvPr/>
              </p:nvSpPr>
              <p:spPr bwMode="auto">
                <a:xfrm>
                  <a:off x="6046788" y="5514975"/>
                  <a:ext cx="87312" cy="69850"/>
                </a:xfrm>
                <a:custGeom>
                  <a:avLst/>
                  <a:gdLst>
                    <a:gd name="T0" fmla="*/ 61 w 73"/>
                    <a:gd name="T1" fmla="*/ 3 h 58"/>
                    <a:gd name="T2" fmla="*/ 70 w 73"/>
                    <a:gd name="T3" fmla="*/ 2 h 58"/>
                    <a:gd name="T4" fmla="*/ 71 w 73"/>
                    <a:gd name="T5" fmla="*/ 11 h 58"/>
                    <a:gd name="T6" fmla="*/ 36 w 73"/>
                    <a:gd name="T7" fmla="*/ 45 h 58"/>
                    <a:gd name="T8" fmla="*/ 8 w 73"/>
                    <a:gd name="T9" fmla="*/ 57 h 58"/>
                    <a:gd name="T10" fmla="*/ 0 w 73"/>
                    <a:gd name="T11" fmla="*/ 52 h 58"/>
                    <a:gd name="T12" fmla="*/ 5 w 73"/>
                    <a:gd name="T13" fmla="*/ 44 h 58"/>
                    <a:gd name="T14" fmla="*/ 29 w 73"/>
                    <a:gd name="T15" fmla="*/ 34 h 58"/>
                    <a:gd name="T16" fmla="*/ 61 w 73"/>
                    <a:gd name="T17" fmla="*/ 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58">
                      <a:moveTo>
                        <a:pt x="61" y="3"/>
                      </a:moveTo>
                      <a:cubicBezTo>
                        <a:pt x="63" y="0"/>
                        <a:pt x="67" y="0"/>
                        <a:pt x="70" y="2"/>
                      </a:cubicBezTo>
                      <a:cubicBezTo>
                        <a:pt x="73" y="4"/>
                        <a:pt x="73" y="8"/>
                        <a:pt x="71" y="11"/>
                      </a:cubicBezTo>
                      <a:cubicBezTo>
                        <a:pt x="58" y="27"/>
                        <a:pt x="47" y="38"/>
                        <a:pt x="36" y="45"/>
                      </a:cubicBezTo>
                      <a:cubicBezTo>
                        <a:pt x="26" y="52"/>
                        <a:pt x="17" y="55"/>
                        <a:pt x="8" y="57"/>
                      </a:cubicBezTo>
                      <a:cubicBezTo>
                        <a:pt x="4" y="58"/>
                        <a:pt x="1" y="55"/>
                        <a:pt x="0" y="52"/>
                      </a:cubicBezTo>
                      <a:cubicBezTo>
                        <a:pt x="0" y="48"/>
                        <a:pt x="2" y="45"/>
                        <a:pt x="5" y="44"/>
                      </a:cubicBezTo>
                      <a:cubicBezTo>
                        <a:pt x="13" y="43"/>
                        <a:pt x="20" y="40"/>
                        <a:pt x="29" y="34"/>
                      </a:cubicBezTo>
                      <a:cubicBezTo>
                        <a:pt x="38" y="28"/>
                        <a:pt x="49" y="18"/>
                        <a:pt x="6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262"/>
                <p:cNvSpPr>
                  <a:spLocks noEditPoints="1"/>
                </p:cNvSpPr>
                <p:nvPr/>
              </p:nvSpPr>
              <p:spPr bwMode="auto">
                <a:xfrm>
                  <a:off x="5964238" y="5724525"/>
                  <a:ext cx="393700" cy="233363"/>
                </a:xfrm>
                <a:custGeom>
                  <a:avLst/>
                  <a:gdLst>
                    <a:gd name="T0" fmla="*/ 55 w 329"/>
                    <a:gd name="T1" fmla="*/ 54 h 196"/>
                    <a:gd name="T2" fmla="*/ 24 w 329"/>
                    <a:gd name="T3" fmla="*/ 104 h 196"/>
                    <a:gd name="T4" fmla="*/ 23 w 329"/>
                    <a:gd name="T5" fmla="*/ 179 h 196"/>
                    <a:gd name="T6" fmla="*/ 306 w 329"/>
                    <a:gd name="T7" fmla="*/ 179 h 196"/>
                    <a:gd name="T8" fmla="*/ 305 w 329"/>
                    <a:gd name="T9" fmla="*/ 104 h 196"/>
                    <a:gd name="T10" fmla="*/ 274 w 329"/>
                    <a:gd name="T11" fmla="*/ 54 h 196"/>
                    <a:gd name="T12" fmla="*/ 230 w 329"/>
                    <a:gd name="T13" fmla="*/ 38 h 196"/>
                    <a:gd name="T14" fmla="*/ 225 w 329"/>
                    <a:gd name="T15" fmla="*/ 30 h 196"/>
                    <a:gd name="T16" fmla="*/ 225 w 329"/>
                    <a:gd name="T17" fmla="*/ 30 h 196"/>
                    <a:gd name="T18" fmla="*/ 224 w 329"/>
                    <a:gd name="T19" fmla="*/ 21 h 196"/>
                    <a:gd name="T20" fmla="*/ 168 w 329"/>
                    <a:gd name="T21" fmla="*/ 40 h 196"/>
                    <a:gd name="T22" fmla="*/ 162 w 329"/>
                    <a:gd name="T23" fmla="*/ 40 h 196"/>
                    <a:gd name="T24" fmla="*/ 106 w 329"/>
                    <a:gd name="T25" fmla="*/ 21 h 196"/>
                    <a:gd name="T26" fmla="*/ 105 w 329"/>
                    <a:gd name="T27" fmla="*/ 30 h 196"/>
                    <a:gd name="T28" fmla="*/ 99 w 329"/>
                    <a:gd name="T29" fmla="*/ 38 h 196"/>
                    <a:gd name="T30" fmla="*/ 55 w 329"/>
                    <a:gd name="T31" fmla="*/ 54 h 196"/>
                    <a:gd name="T32" fmla="*/ 7 w 329"/>
                    <a:gd name="T33" fmla="*/ 100 h 196"/>
                    <a:gd name="T34" fmla="*/ 47 w 329"/>
                    <a:gd name="T35" fmla="*/ 39 h 196"/>
                    <a:gd name="T36" fmla="*/ 47 w 329"/>
                    <a:gd name="T37" fmla="*/ 39 h 196"/>
                    <a:gd name="T38" fmla="*/ 48 w 329"/>
                    <a:gd name="T39" fmla="*/ 38 h 196"/>
                    <a:gd name="T40" fmla="*/ 88 w 329"/>
                    <a:gd name="T41" fmla="*/ 23 h 196"/>
                    <a:gd name="T42" fmla="*/ 90 w 329"/>
                    <a:gd name="T43" fmla="*/ 8 h 196"/>
                    <a:gd name="T44" fmla="*/ 90 w 329"/>
                    <a:gd name="T45" fmla="*/ 8 h 196"/>
                    <a:gd name="T46" fmla="*/ 90 w 329"/>
                    <a:gd name="T47" fmla="*/ 7 h 196"/>
                    <a:gd name="T48" fmla="*/ 101 w 329"/>
                    <a:gd name="T49" fmla="*/ 1 h 196"/>
                    <a:gd name="T50" fmla="*/ 165 w 329"/>
                    <a:gd name="T51" fmla="*/ 23 h 196"/>
                    <a:gd name="T52" fmla="*/ 228 w 329"/>
                    <a:gd name="T53" fmla="*/ 1 h 196"/>
                    <a:gd name="T54" fmla="*/ 230 w 329"/>
                    <a:gd name="T55" fmla="*/ 1 h 196"/>
                    <a:gd name="T56" fmla="*/ 240 w 329"/>
                    <a:gd name="T57" fmla="*/ 8 h 196"/>
                    <a:gd name="T58" fmla="*/ 241 w 329"/>
                    <a:gd name="T59" fmla="*/ 23 h 196"/>
                    <a:gd name="T60" fmla="*/ 281 w 329"/>
                    <a:gd name="T61" fmla="*/ 38 h 196"/>
                    <a:gd name="T62" fmla="*/ 283 w 329"/>
                    <a:gd name="T63" fmla="*/ 39 h 196"/>
                    <a:gd name="T64" fmla="*/ 322 w 329"/>
                    <a:gd name="T65" fmla="*/ 100 h 196"/>
                    <a:gd name="T66" fmla="*/ 322 w 329"/>
                    <a:gd name="T67" fmla="*/ 189 h 196"/>
                    <a:gd name="T68" fmla="*/ 313 w 329"/>
                    <a:gd name="T69" fmla="*/ 196 h 196"/>
                    <a:gd name="T70" fmla="*/ 16 w 329"/>
                    <a:gd name="T71" fmla="*/ 196 h 196"/>
                    <a:gd name="T72" fmla="*/ 16 w 329"/>
                    <a:gd name="T73" fmla="*/ 196 h 196"/>
                    <a:gd name="T74" fmla="*/ 8 w 329"/>
                    <a:gd name="T75" fmla="*/ 189 h 196"/>
                    <a:gd name="T76" fmla="*/ 7 w 329"/>
                    <a:gd name="T77" fmla="*/ 10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29" h="196">
                      <a:moveTo>
                        <a:pt x="55" y="54"/>
                      </a:moveTo>
                      <a:cubicBezTo>
                        <a:pt x="39" y="65"/>
                        <a:pt x="29" y="83"/>
                        <a:pt x="24" y="104"/>
                      </a:cubicBezTo>
                      <a:cubicBezTo>
                        <a:pt x="18" y="128"/>
                        <a:pt x="19" y="155"/>
                        <a:pt x="23" y="179"/>
                      </a:cubicBezTo>
                      <a:cubicBezTo>
                        <a:pt x="306" y="179"/>
                        <a:pt x="306" y="179"/>
                        <a:pt x="306" y="179"/>
                      </a:cubicBezTo>
                      <a:cubicBezTo>
                        <a:pt x="311" y="155"/>
                        <a:pt x="311" y="128"/>
                        <a:pt x="305" y="104"/>
                      </a:cubicBezTo>
                      <a:cubicBezTo>
                        <a:pt x="300" y="83"/>
                        <a:pt x="290" y="65"/>
                        <a:pt x="274" y="54"/>
                      </a:cubicBezTo>
                      <a:cubicBezTo>
                        <a:pt x="230" y="38"/>
                        <a:pt x="230" y="38"/>
                        <a:pt x="230" y="38"/>
                      </a:cubicBezTo>
                      <a:cubicBezTo>
                        <a:pt x="227" y="36"/>
                        <a:pt x="225" y="34"/>
                        <a:pt x="225" y="30"/>
                      </a:cubicBezTo>
                      <a:cubicBezTo>
                        <a:pt x="225" y="30"/>
                        <a:pt x="225" y="30"/>
                        <a:pt x="225" y="30"/>
                      </a:cubicBezTo>
                      <a:cubicBezTo>
                        <a:pt x="224" y="21"/>
                        <a:pt x="224" y="21"/>
                        <a:pt x="224" y="21"/>
                      </a:cubicBezTo>
                      <a:cubicBezTo>
                        <a:pt x="168" y="40"/>
                        <a:pt x="168" y="40"/>
                        <a:pt x="168" y="40"/>
                      </a:cubicBezTo>
                      <a:cubicBezTo>
                        <a:pt x="166" y="41"/>
                        <a:pt x="164" y="41"/>
                        <a:pt x="162" y="40"/>
                      </a:cubicBezTo>
                      <a:cubicBezTo>
                        <a:pt x="106" y="21"/>
                        <a:pt x="106" y="21"/>
                        <a:pt x="106" y="21"/>
                      </a:cubicBezTo>
                      <a:cubicBezTo>
                        <a:pt x="105" y="30"/>
                        <a:pt x="105" y="30"/>
                        <a:pt x="105" y="30"/>
                      </a:cubicBezTo>
                      <a:cubicBezTo>
                        <a:pt x="104" y="34"/>
                        <a:pt x="102" y="37"/>
                        <a:pt x="99" y="38"/>
                      </a:cubicBezTo>
                      <a:cubicBezTo>
                        <a:pt x="55" y="54"/>
                        <a:pt x="55" y="54"/>
                        <a:pt x="55" y="54"/>
                      </a:cubicBezTo>
                      <a:close/>
                      <a:moveTo>
                        <a:pt x="7" y="100"/>
                      </a:moveTo>
                      <a:cubicBezTo>
                        <a:pt x="14" y="74"/>
                        <a:pt x="26" y="52"/>
                        <a:pt x="47" y="39"/>
                      </a:cubicBezTo>
                      <a:cubicBezTo>
                        <a:pt x="47" y="39"/>
                        <a:pt x="47" y="39"/>
                        <a:pt x="47" y="39"/>
                      </a:cubicBezTo>
                      <a:cubicBezTo>
                        <a:pt x="47" y="39"/>
                        <a:pt x="48" y="38"/>
                        <a:pt x="48" y="38"/>
                      </a:cubicBezTo>
                      <a:cubicBezTo>
                        <a:pt x="88" y="23"/>
                        <a:pt x="88" y="23"/>
                        <a:pt x="88" y="23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90" y="8"/>
                        <a:pt x="90" y="7"/>
                        <a:pt x="90" y="7"/>
                      </a:cubicBezTo>
                      <a:cubicBezTo>
                        <a:pt x="92" y="2"/>
                        <a:pt x="97" y="0"/>
                        <a:pt x="101" y="1"/>
                      </a:cubicBezTo>
                      <a:cubicBezTo>
                        <a:pt x="165" y="23"/>
                        <a:pt x="165" y="23"/>
                        <a:pt x="165" y="23"/>
                      </a:cubicBezTo>
                      <a:cubicBezTo>
                        <a:pt x="228" y="1"/>
                        <a:pt x="228" y="1"/>
                        <a:pt x="228" y="1"/>
                      </a:cubicBezTo>
                      <a:cubicBezTo>
                        <a:pt x="228" y="1"/>
                        <a:pt x="229" y="1"/>
                        <a:pt x="230" y="1"/>
                      </a:cubicBezTo>
                      <a:cubicBezTo>
                        <a:pt x="235" y="0"/>
                        <a:pt x="239" y="4"/>
                        <a:pt x="240" y="8"/>
                      </a:cubicBezTo>
                      <a:cubicBezTo>
                        <a:pt x="241" y="23"/>
                        <a:pt x="241" y="23"/>
                        <a:pt x="241" y="23"/>
                      </a:cubicBezTo>
                      <a:cubicBezTo>
                        <a:pt x="281" y="38"/>
                        <a:pt x="281" y="38"/>
                        <a:pt x="281" y="38"/>
                      </a:cubicBezTo>
                      <a:cubicBezTo>
                        <a:pt x="282" y="38"/>
                        <a:pt x="282" y="39"/>
                        <a:pt x="283" y="39"/>
                      </a:cubicBezTo>
                      <a:cubicBezTo>
                        <a:pt x="304" y="52"/>
                        <a:pt x="316" y="74"/>
                        <a:pt x="322" y="100"/>
                      </a:cubicBezTo>
                      <a:cubicBezTo>
                        <a:pt x="329" y="129"/>
                        <a:pt x="328" y="162"/>
                        <a:pt x="322" y="189"/>
                      </a:cubicBezTo>
                      <a:cubicBezTo>
                        <a:pt x="321" y="193"/>
                        <a:pt x="318" y="196"/>
                        <a:pt x="313" y="196"/>
                      </a:cubicBezTo>
                      <a:cubicBezTo>
                        <a:pt x="16" y="196"/>
                        <a:pt x="16" y="196"/>
                        <a:pt x="16" y="196"/>
                      </a:cubicBezTo>
                      <a:cubicBezTo>
                        <a:pt x="16" y="196"/>
                        <a:pt x="16" y="196"/>
                        <a:pt x="16" y="196"/>
                      </a:cubicBezTo>
                      <a:cubicBezTo>
                        <a:pt x="12" y="196"/>
                        <a:pt x="9" y="193"/>
                        <a:pt x="8" y="189"/>
                      </a:cubicBezTo>
                      <a:cubicBezTo>
                        <a:pt x="1" y="162"/>
                        <a:pt x="0" y="129"/>
                        <a:pt x="7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263"/>
                <p:cNvSpPr/>
                <p:nvPr/>
              </p:nvSpPr>
              <p:spPr bwMode="auto">
                <a:xfrm>
                  <a:off x="6124575" y="5767388"/>
                  <a:ext cx="165100" cy="185738"/>
                </a:xfrm>
                <a:custGeom>
                  <a:avLst/>
                  <a:gdLst>
                    <a:gd name="T0" fmla="*/ 13 w 139"/>
                    <a:gd name="T1" fmla="*/ 149 h 155"/>
                    <a:gd name="T2" fmla="*/ 6 w 139"/>
                    <a:gd name="T3" fmla="*/ 155 h 155"/>
                    <a:gd name="T4" fmla="*/ 0 w 139"/>
                    <a:gd name="T5" fmla="*/ 149 h 155"/>
                    <a:gd name="T6" fmla="*/ 0 w 139"/>
                    <a:gd name="T7" fmla="*/ 79 h 155"/>
                    <a:gd name="T8" fmla="*/ 3 w 139"/>
                    <a:gd name="T9" fmla="*/ 73 h 155"/>
                    <a:gd name="T10" fmla="*/ 69 w 139"/>
                    <a:gd name="T11" fmla="*/ 35 h 155"/>
                    <a:gd name="T12" fmla="*/ 128 w 139"/>
                    <a:gd name="T13" fmla="*/ 2 h 155"/>
                    <a:gd name="T14" fmla="*/ 137 w 139"/>
                    <a:gd name="T15" fmla="*/ 4 h 155"/>
                    <a:gd name="T16" fmla="*/ 134 w 139"/>
                    <a:gd name="T17" fmla="*/ 13 h 155"/>
                    <a:gd name="T18" fmla="*/ 75 w 139"/>
                    <a:gd name="T19" fmla="*/ 47 h 155"/>
                    <a:gd name="T20" fmla="*/ 13 w 139"/>
                    <a:gd name="T21" fmla="*/ 82 h 155"/>
                    <a:gd name="T22" fmla="*/ 13 w 139"/>
                    <a:gd name="T23" fmla="*/ 14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9" h="155">
                      <a:moveTo>
                        <a:pt x="13" y="149"/>
                      </a:moveTo>
                      <a:cubicBezTo>
                        <a:pt x="13" y="152"/>
                        <a:pt x="10" y="155"/>
                        <a:pt x="6" y="155"/>
                      </a:cubicBezTo>
                      <a:cubicBezTo>
                        <a:pt x="2" y="155"/>
                        <a:pt x="0" y="152"/>
                        <a:pt x="0" y="149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76"/>
                        <a:pt x="1" y="74"/>
                        <a:pt x="3" y="73"/>
                      </a:cubicBezTo>
                      <a:cubicBezTo>
                        <a:pt x="28" y="58"/>
                        <a:pt x="48" y="47"/>
                        <a:pt x="69" y="35"/>
                      </a:cubicBezTo>
                      <a:cubicBezTo>
                        <a:pt x="88" y="25"/>
                        <a:pt x="106" y="14"/>
                        <a:pt x="128" y="2"/>
                      </a:cubicBezTo>
                      <a:cubicBezTo>
                        <a:pt x="131" y="0"/>
                        <a:pt x="135" y="1"/>
                        <a:pt x="137" y="4"/>
                      </a:cubicBezTo>
                      <a:cubicBezTo>
                        <a:pt x="139" y="7"/>
                        <a:pt x="138" y="11"/>
                        <a:pt x="134" y="13"/>
                      </a:cubicBezTo>
                      <a:cubicBezTo>
                        <a:pt x="112" y="26"/>
                        <a:pt x="94" y="36"/>
                        <a:pt x="75" y="47"/>
                      </a:cubicBezTo>
                      <a:cubicBezTo>
                        <a:pt x="56" y="57"/>
                        <a:pt x="36" y="68"/>
                        <a:pt x="13" y="82"/>
                      </a:cubicBezTo>
                      <a:lnTo>
                        <a:pt x="13" y="1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264"/>
                <p:cNvSpPr/>
                <p:nvPr/>
              </p:nvSpPr>
              <p:spPr bwMode="auto">
                <a:xfrm>
                  <a:off x="6153150" y="5753100"/>
                  <a:ext cx="15875" cy="98425"/>
                </a:xfrm>
                <a:custGeom>
                  <a:avLst/>
                  <a:gdLst>
                    <a:gd name="T0" fmla="*/ 0 w 13"/>
                    <a:gd name="T1" fmla="*/ 7 h 82"/>
                    <a:gd name="T2" fmla="*/ 7 w 13"/>
                    <a:gd name="T3" fmla="*/ 0 h 82"/>
                    <a:gd name="T4" fmla="*/ 13 w 13"/>
                    <a:gd name="T5" fmla="*/ 7 h 82"/>
                    <a:gd name="T6" fmla="*/ 13 w 13"/>
                    <a:gd name="T7" fmla="*/ 75 h 82"/>
                    <a:gd name="T8" fmla="*/ 7 w 13"/>
                    <a:gd name="T9" fmla="*/ 82 h 82"/>
                    <a:gd name="T10" fmla="*/ 0 w 13"/>
                    <a:gd name="T11" fmla="*/ 75 h 82"/>
                    <a:gd name="T12" fmla="*/ 0 w 13"/>
                    <a:gd name="T13" fmla="*/ 7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82">
                      <a:moveTo>
                        <a:pt x="0" y="7"/>
                      </a:move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0" y="0"/>
                        <a:pt x="13" y="3"/>
                        <a:pt x="13" y="7"/>
                      </a:cubicBezTo>
                      <a:cubicBezTo>
                        <a:pt x="13" y="75"/>
                        <a:pt x="13" y="75"/>
                        <a:pt x="13" y="75"/>
                      </a:cubicBezTo>
                      <a:cubicBezTo>
                        <a:pt x="13" y="79"/>
                        <a:pt x="10" y="82"/>
                        <a:pt x="7" y="82"/>
                      </a:cubicBezTo>
                      <a:cubicBezTo>
                        <a:pt x="3" y="82"/>
                        <a:pt x="0" y="79"/>
                        <a:pt x="0" y="75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265"/>
                <p:cNvSpPr/>
                <p:nvPr/>
              </p:nvSpPr>
              <p:spPr bwMode="auto">
                <a:xfrm>
                  <a:off x="6070600" y="5754688"/>
                  <a:ext cx="98425" cy="47625"/>
                </a:xfrm>
                <a:custGeom>
                  <a:avLst/>
                  <a:gdLst>
                    <a:gd name="T0" fmla="*/ 6 w 82"/>
                    <a:gd name="T1" fmla="*/ 14 h 40"/>
                    <a:gd name="T2" fmla="*/ 2 w 82"/>
                    <a:gd name="T3" fmla="*/ 6 h 40"/>
                    <a:gd name="T4" fmla="*/ 10 w 82"/>
                    <a:gd name="T5" fmla="*/ 2 h 40"/>
                    <a:gd name="T6" fmla="*/ 77 w 82"/>
                    <a:gd name="T7" fmla="*/ 26 h 40"/>
                    <a:gd name="T8" fmla="*/ 81 w 82"/>
                    <a:gd name="T9" fmla="*/ 35 h 40"/>
                    <a:gd name="T10" fmla="*/ 72 w 82"/>
                    <a:gd name="T11" fmla="*/ 39 h 40"/>
                    <a:gd name="T12" fmla="*/ 6 w 82"/>
                    <a:gd name="T13" fmla="*/ 1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40">
                      <a:moveTo>
                        <a:pt x="6" y="14"/>
                      </a:moveTo>
                      <a:cubicBezTo>
                        <a:pt x="2" y="13"/>
                        <a:pt x="0" y="9"/>
                        <a:pt x="2" y="6"/>
                      </a:cubicBezTo>
                      <a:cubicBezTo>
                        <a:pt x="3" y="2"/>
                        <a:pt x="7" y="0"/>
                        <a:pt x="10" y="2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ubicBezTo>
                        <a:pt x="80" y="28"/>
                        <a:pt x="82" y="31"/>
                        <a:pt x="81" y="35"/>
                      </a:cubicBezTo>
                      <a:cubicBezTo>
                        <a:pt x="80" y="38"/>
                        <a:pt x="76" y="40"/>
                        <a:pt x="72" y="39"/>
                      </a:cubicBezTo>
                      <a:lnTo>
                        <a:pt x="6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266"/>
                <p:cNvSpPr/>
                <p:nvPr/>
              </p:nvSpPr>
              <p:spPr bwMode="auto">
                <a:xfrm>
                  <a:off x="6151563" y="5754688"/>
                  <a:ext cx="98425" cy="47625"/>
                </a:xfrm>
                <a:custGeom>
                  <a:avLst/>
                  <a:gdLst>
                    <a:gd name="T0" fmla="*/ 72 w 82"/>
                    <a:gd name="T1" fmla="*/ 2 h 40"/>
                    <a:gd name="T2" fmla="*/ 81 w 82"/>
                    <a:gd name="T3" fmla="*/ 6 h 40"/>
                    <a:gd name="T4" fmla="*/ 77 w 82"/>
                    <a:gd name="T5" fmla="*/ 14 h 40"/>
                    <a:gd name="T6" fmla="*/ 10 w 82"/>
                    <a:gd name="T7" fmla="*/ 39 h 40"/>
                    <a:gd name="T8" fmla="*/ 2 w 82"/>
                    <a:gd name="T9" fmla="*/ 35 h 40"/>
                    <a:gd name="T10" fmla="*/ 5 w 82"/>
                    <a:gd name="T11" fmla="*/ 26 h 40"/>
                    <a:gd name="T12" fmla="*/ 72 w 82"/>
                    <a:gd name="T13" fmla="*/ 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" h="40">
                      <a:moveTo>
                        <a:pt x="72" y="2"/>
                      </a:moveTo>
                      <a:cubicBezTo>
                        <a:pt x="76" y="0"/>
                        <a:pt x="80" y="2"/>
                        <a:pt x="81" y="6"/>
                      </a:cubicBezTo>
                      <a:cubicBezTo>
                        <a:pt x="82" y="9"/>
                        <a:pt x="80" y="13"/>
                        <a:pt x="77" y="14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7" y="40"/>
                        <a:pt x="3" y="38"/>
                        <a:pt x="2" y="35"/>
                      </a:cubicBezTo>
                      <a:cubicBezTo>
                        <a:pt x="0" y="31"/>
                        <a:pt x="2" y="28"/>
                        <a:pt x="5" y="26"/>
                      </a:cubicBezTo>
                      <a:lnTo>
                        <a:pt x="7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267"/>
                <p:cNvSpPr>
                  <a:spLocks noEditPoints="1"/>
                </p:cNvSpPr>
                <p:nvPr/>
              </p:nvSpPr>
              <p:spPr bwMode="auto">
                <a:xfrm>
                  <a:off x="6076950" y="5581650"/>
                  <a:ext cx="79375" cy="57150"/>
                </a:xfrm>
                <a:custGeom>
                  <a:avLst/>
                  <a:gdLst>
                    <a:gd name="T0" fmla="*/ 17 w 66"/>
                    <a:gd name="T1" fmla="*/ 0 h 47"/>
                    <a:gd name="T2" fmla="*/ 49 w 66"/>
                    <a:gd name="T3" fmla="*/ 0 h 47"/>
                    <a:gd name="T4" fmla="*/ 61 w 66"/>
                    <a:gd name="T5" fmla="*/ 5 h 47"/>
                    <a:gd name="T6" fmla="*/ 66 w 66"/>
                    <a:gd name="T7" fmla="*/ 17 h 47"/>
                    <a:gd name="T8" fmla="*/ 66 w 66"/>
                    <a:gd name="T9" fmla="*/ 29 h 47"/>
                    <a:gd name="T10" fmla="*/ 66 w 66"/>
                    <a:gd name="T11" fmla="*/ 33 h 47"/>
                    <a:gd name="T12" fmla="*/ 61 w 66"/>
                    <a:gd name="T13" fmla="*/ 43 h 47"/>
                    <a:gd name="T14" fmla="*/ 51 w 66"/>
                    <a:gd name="T15" fmla="*/ 47 h 47"/>
                    <a:gd name="T16" fmla="*/ 51 w 66"/>
                    <a:gd name="T17" fmla="*/ 47 h 47"/>
                    <a:gd name="T18" fmla="*/ 48 w 66"/>
                    <a:gd name="T19" fmla="*/ 47 h 47"/>
                    <a:gd name="T20" fmla="*/ 16 w 66"/>
                    <a:gd name="T21" fmla="*/ 41 h 47"/>
                    <a:gd name="T22" fmla="*/ 4 w 66"/>
                    <a:gd name="T23" fmla="*/ 35 h 47"/>
                    <a:gd name="T24" fmla="*/ 0 w 66"/>
                    <a:gd name="T25" fmla="*/ 23 h 47"/>
                    <a:gd name="T26" fmla="*/ 0 w 66"/>
                    <a:gd name="T27" fmla="*/ 17 h 47"/>
                    <a:gd name="T28" fmla="*/ 5 w 66"/>
                    <a:gd name="T29" fmla="*/ 5 h 47"/>
                    <a:gd name="T30" fmla="*/ 17 w 66"/>
                    <a:gd name="T31" fmla="*/ 0 h 47"/>
                    <a:gd name="T32" fmla="*/ 49 w 66"/>
                    <a:gd name="T33" fmla="*/ 9 h 47"/>
                    <a:gd name="T34" fmla="*/ 17 w 66"/>
                    <a:gd name="T35" fmla="*/ 9 h 47"/>
                    <a:gd name="T36" fmla="*/ 11 w 66"/>
                    <a:gd name="T37" fmla="*/ 11 h 47"/>
                    <a:gd name="T38" fmla="*/ 8 w 66"/>
                    <a:gd name="T39" fmla="*/ 17 h 47"/>
                    <a:gd name="T40" fmla="*/ 8 w 66"/>
                    <a:gd name="T41" fmla="*/ 23 h 47"/>
                    <a:gd name="T42" fmla="*/ 11 w 66"/>
                    <a:gd name="T43" fmla="*/ 29 h 47"/>
                    <a:gd name="T44" fmla="*/ 18 w 66"/>
                    <a:gd name="T45" fmla="*/ 32 h 47"/>
                    <a:gd name="T46" fmla="*/ 50 w 66"/>
                    <a:gd name="T47" fmla="*/ 38 h 47"/>
                    <a:gd name="T48" fmla="*/ 51 w 66"/>
                    <a:gd name="T49" fmla="*/ 38 h 47"/>
                    <a:gd name="T50" fmla="*/ 51 w 66"/>
                    <a:gd name="T51" fmla="*/ 38 h 47"/>
                    <a:gd name="T52" fmla="*/ 55 w 66"/>
                    <a:gd name="T53" fmla="*/ 36 h 47"/>
                    <a:gd name="T54" fmla="*/ 57 w 66"/>
                    <a:gd name="T55" fmla="*/ 31 h 47"/>
                    <a:gd name="T56" fmla="*/ 58 w 66"/>
                    <a:gd name="T57" fmla="*/ 29 h 47"/>
                    <a:gd name="T58" fmla="*/ 58 w 66"/>
                    <a:gd name="T59" fmla="*/ 17 h 47"/>
                    <a:gd name="T60" fmla="*/ 55 w 66"/>
                    <a:gd name="T61" fmla="*/ 11 h 47"/>
                    <a:gd name="T62" fmla="*/ 49 w 66"/>
                    <a:gd name="T63" fmla="*/ 9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6" h="47">
                      <a:moveTo>
                        <a:pt x="17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4" y="0"/>
                        <a:pt x="58" y="2"/>
                        <a:pt x="61" y="5"/>
                      </a:cubicBezTo>
                      <a:cubicBezTo>
                        <a:pt x="64" y="8"/>
                        <a:pt x="66" y="13"/>
                        <a:pt x="66" y="17"/>
                      </a:cubicBezTo>
                      <a:cubicBezTo>
                        <a:pt x="66" y="29"/>
                        <a:pt x="66" y="29"/>
                        <a:pt x="66" y="29"/>
                      </a:cubicBezTo>
                      <a:cubicBezTo>
                        <a:pt x="66" y="30"/>
                        <a:pt x="66" y="32"/>
                        <a:pt x="66" y="33"/>
                      </a:cubicBezTo>
                      <a:cubicBezTo>
                        <a:pt x="65" y="36"/>
                        <a:pt x="64" y="40"/>
                        <a:pt x="61" y="43"/>
                      </a:cubicBezTo>
                      <a:cubicBezTo>
                        <a:pt x="58" y="45"/>
                        <a:pt x="55" y="47"/>
                        <a:pt x="51" y="47"/>
                      </a:cubicBez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0" y="47"/>
                        <a:pt x="49" y="47"/>
                        <a:pt x="48" y="47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2" y="40"/>
                        <a:pt x="8" y="38"/>
                        <a:pt x="4" y="35"/>
                      </a:cubicBezTo>
                      <a:cubicBezTo>
                        <a:pt x="1" y="32"/>
                        <a:pt x="0" y="28"/>
                        <a:pt x="0" y="2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3"/>
                        <a:pt x="2" y="8"/>
                        <a:pt x="5" y="5"/>
                      </a:cubicBezTo>
                      <a:cubicBezTo>
                        <a:pt x="8" y="2"/>
                        <a:pt x="12" y="0"/>
                        <a:pt x="17" y="0"/>
                      </a:cubicBezTo>
                      <a:close/>
                      <a:moveTo>
                        <a:pt x="49" y="9"/>
                      </a:move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5" y="9"/>
                        <a:pt x="13" y="10"/>
                        <a:pt x="11" y="11"/>
                      </a:cubicBezTo>
                      <a:cubicBezTo>
                        <a:pt x="9" y="13"/>
                        <a:pt x="8" y="15"/>
                        <a:pt x="8" y="17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9" y="27"/>
                        <a:pt x="11" y="29"/>
                      </a:cubicBezTo>
                      <a:cubicBezTo>
                        <a:pt x="12" y="31"/>
                        <a:pt x="15" y="32"/>
                        <a:pt x="18" y="32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1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2" y="38"/>
                        <a:pt x="54" y="38"/>
                        <a:pt x="55" y="36"/>
                      </a:cubicBezTo>
                      <a:cubicBezTo>
                        <a:pt x="56" y="35"/>
                        <a:pt x="57" y="33"/>
                        <a:pt x="57" y="31"/>
                      </a:cubicBezTo>
                      <a:cubicBezTo>
                        <a:pt x="58" y="31"/>
                        <a:pt x="58" y="30"/>
                        <a:pt x="58" y="29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cubicBezTo>
                        <a:pt x="58" y="15"/>
                        <a:pt x="57" y="13"/>
                        <a:pt x="55" y="11"/>
                      </a:cubicBezTo>
                      <a:cubicBezTo>
                        <a:pt x="53" y="10"/>
                        <a:pt x="51" y="9"/>
                        <a:pt x="49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268"/>
                <p:cNvSpPr>
                  <a:spLocks noEditPoints="1"/>
                </p:cNvSpPr>
                <p:nvPr/>
              </p:nvSpPr>
              <p:spPr bwMode="auto">
                <a:xfrm>
                  <a:off x="6164263" y="5581650"/>
                  <a:ext cx="80962" cy="57150"/>
                </a:xfrm>
                <a:custGeom>
                  <a:avLst/>
                  <a:gdLst>
                    <a:gd name="T0" fmla="*/ 49 w 67"/>
                    <a:gd name="T1" fmla="*/ 9 h 47"/>
                    <a:gd name="T2" fmla="*/ 18 w 67"/>
                    <a:gd name="T3" fmla="*/ 9 h 47"/>
                    <a:gd name="T4" fmla="*/ 11 w 67"/>
                    <a:gd name="T5" fmla="*/ 11 h 47"/>
                    <a:gd name="T6" fmla="*/ 9 w 67"/>
                    <a:gd name="T7" fmla="*/ 17 h 47"/>
                    <a:gd name="T8" fmla="*/ 9 w 67"/>
                    <a:gd name="T9" fmla="*/ 29 h 47"/>
                    <a:gd name="T10" fmla="*/ 9 w 67"/>
                    <a:gd name="T11" fmla="*/ 31 h 47"/>
                    <a:gd name="T12" fmla="*/ 12 w 67"/>
                    <a:gd name="T13" fmla="*/ 36 h 47"/>
                    <a:gd name="T14" fmla="*/ 16 w 67"/>
                    <a:gd name="T15" fmla="*/ 38 h 47"/>
                    <a:gd name="T16" fmla="*/ 16 w 67"/>
                    <a:gd name="T17" fmla="*/ 38 h 47"/>
                    <a:gd name="T18" fmla="*/ 17 w 67"/>
                    <a:gd name="T19" fmla="*/ 38 h 47"/>
                    <a:gd name="T20" fmla="*/ 48 w 67"/>
                    <a:gd name="T21" fmla="*/ 32 h 47"/>
                    <a:gd name="T22" fmla="*/ 56 w 67"/>
                    <a:gd name="T23" fmla="*/ 29 h 47"/>
                    <a:gd name="T24" fmla="*/ 58 w 67"/>
                    <a:gd name="T25" fmla="*/ 23 h 47"/>
                    <a:gd name="T26" fmla="*/ 58 w 67"/>
                    <a:gd name="T27" fmla="*/ 17 h 47"/>
                    <a:gd name="T28" fmla="*/ 55 w 67"/>
                    <a:gd name="T29" fmla="*/ 11 h 47"/>
                    <a:gd name="T30" fmla="*/ 49 w 67"/>
                    <a:gd name="T31" fmla="*/ 9 h 47"/>
                    <a:gd name="T32" fmla="*/ 18 w 67"/>
                    <a:gd name="T33" fmla="*/ 0 h 47"/>
                    <a:gd name="T34" fmla="*/ 49 w 67"/>
                    <a:gd name="T35" fmla="*/ 0 h 47"/>
                    <a:gd name="T36" fmla="*/ 62 w 67"/>
                    <a:gd name="T37" fmla="*/ 5 h 47"/>
                    <a:gd name="T38" fmla="*/ 67 w 67"/>
                    <a:gd name="T39" fmla="*/ 17 h 47"/>
                    <a:gd name="T40" fmla="*/ 67 w 67"/>
                    <a:gd name="T41" fmla="*/ 23 h 47"/>
                    <a:gd name="T42" fmla="*/ 62 w 67"/>
                    <a:gd name="T43" fmla="*/ 35 h 47"/>
                    <a:gd name="T44" fmla="*/ 50 w 67"/>
                    <a:gd name="T45" fmla="*/ 41 h 47"/>
                    <a:gd name="T46" fmla="*/ 18 w 67"/>
                    <a:gd name="T47" fmla="*/ 47 h 47"/>
                    <a:gd name="T48" fmla="*/ 16 w 67"/>
                    <a:gd name="T49" fmla="*/ 47 h 47"/>
                    <a:gd name="T50" fmla="*/ 16 w 67"/>
                    <a:gd name="T51" fmla="*/ 47 h 47"/>
                    <a:gd name="T52" fmla="*/ 6 w 67"/>
                    <a:gd name="T53" fmla="*/ 43 h 47"/>
                    <a:gd name="T54" fmla="*/ 0 w 67"/>
                    <a:gd name="T55" fmla="*/ 33 h 47"/>
                    <a:gd name="T56" fmla="*/ 0 w 67"/>
                    <a:gd name="T57" fmla="*/ 29 h 47"/>
                    <a:gd name="T58" fmla="*/ 0 w 67"/>
                    <a:gd name="T59" fmla="*/ 17 h 47"/>
                    <a:gd name="T60" fmla="*/ 5 w 67"/>
                    <a:gd name="T61" fmla="*/ 5 h 47"/>
                    <a:gd name="T62" fmla="*/ 18 w 67"/>
                    <a:gd name="T6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7" h="47">
                      <a:moveTo>
                        <a:pt x="49" y="9"/>
                      </a:move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5" y="9"/>
                        <a:pt x="13" y="10"/>
                        <a:pt x="11" y="11"/>
                      </a:cubicBezTo>
                      <a:cubicBezTo>
                        <a:pt x="10" y="13"/>
                        <a:pt x="9" y="15"/>
                        <a:pt x="9" y="17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3"/>
                        <a:pt x="10" y="35"/>
                        <a:pt x="12" y="36"/>
                      </a:cubicBezTo>
                      <a:cubicBezTo>
                        <a:pt x="13" y="38"/>
                        <a:pt x="14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7" y="38"/>
                        <a:pt x="17" y="38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51" y="32"/>
                        <a:pt x="54" y="31"/>
                        <a:pt x="56" y="29"/>
                      </a:cubicBezTo>
                      <a:cubicBezTo>
                        <a:pt x="57" y="27"/>
                        <a:pt x="58" y="26"/>
                        <a:pt x="58" y="23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cubicBezTo>
                        <a:pt x="58" y="15"/>
                        <a:pt x="57" y="13"/>
                        <a:pt x="55" y="11"/>
                      </a:cubicBezTo>
                      <a:cubicBezTo>
                        <a:pt x="54" y="10"/>
                        <a:pt x="52" y="9"/>
                        <a:pt x="49" y="9"/>
                      </a:cubicBezTo>
                      <a:close/>
                      <a:moveTo>
                        <a:pt x="18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4" y="0"/>
                        <a:pt x="58" y="2"/>
                        <a:pt x="62" y="5"/>
                      </a:cubicBezTo>
                      <a:cubicBezTo>
                        <a:pt x="65" y="8"/>
                        <a:pt x="67" y="13"/>
                        <a:pt x="67" y="17"/>
                      </a:cubicBezTo>
                      <a:cubicBezTo>
                        <a:pt x="67" y="23"/>
                        <a:pt x="67" y="23"/>
                        <a:pt x="67" y="23"/>
                      </a:cubicBezTo>
                      <a:cubicBezTo>
                        <a:pt x="67" y="28"/>
                        <a:pt x="65" y="32"/>
                        <a:pt x="62" y="35"/>
                      </a:cubicBezTo>
                      <a:cubicBezTo>
                        <a:pt x="59" y="38"/>
                        <a:pt x="55" y="40"/>
                        <a:pt x="50" y="41"/>
                      </a:cubicBezTo>
                      <a:cubicBezTo>
                        <a:pt x="18" y="47"/>
                        <a:pt x="18" y="47"/>
                        <a:pt x="18" y="47"/>
                      </a:cubicBezTo>
                      <a:cubicBezTo>
                        <a:pt x="18" y="47"/>
                        <a:pt x="17" y="47"/>
                        <a:pt x="16" y="47"/>
                      </a:cubicBezTo>
                      <a:cubicBezTo>
                        <a:pt x="16" y="47"/>
                        <a:pt x="16" y="47"/>
                        <a:pt x="16" y="47"/>
                      </a:cubicBezTo>
                      <a:cubicBezTo>
                        <a:pt x="12" y="47"/>
                        <a:pt x="8" y="45"/>
                        <a:pt x="6" y="43"/>
                      </a:cubicBezTo>
                      <a:cubicBezTo>
                        <a:pt x="3" y="40"/>
                        <a:pt x="1" y="36"/>
                        <a:pt x="0" y="33"/>
                      </a:cubicBezTo>
                      <a:cubicBezTo>
                        <a:pt x="0" y="32"/>
                        <a:pt x="0" y="30"/>
                        <a:pt x="0" y="29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3"/>
                        <a:pt x="2" y="8"/>
                        <a:pt x="5" y="5"/>
                      </a:cubicBezTo>
                      <a:cubicBezTo>
                        <a:pt x="8" y="2"/>
                        <a:pt x="13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269"/>
                <p:cNvSpPr/>
                <p:nvPr/>
              </p:nvSpPr>
              <p:spPr bwMode="auto">
                <a:xfrm>
                  <a:off x="6146800" y="5602288"/>
                  <a:ext cx="26987" cy="15875"/>
                </a:xfrm>
                <a:custGeom>
                  <a:avLst/>
                  <a:gdLst>
                    <a:gd name="T0" fmla="*/ 6 w 22"/>
                    <a:gd name="T1" fmla="*/ 13 h 13"/>
                    <a:gd name="T2" fmla="*/ 0 w 22"/>
                    <a:gd name="T3" fmla="*/ 6 h 13"/>
                    <a:gd name="T4" fmla="*/ 6 w 22"/>
                    <a:gd name="T5" fmla="*/ 0 h 13"/>
                    <a:gd name="T6" fmla="*/ 16 w 22"/>
                    <a:gd name="T7" fmla="*/ 0 h 13"/>
                    <a:gd name="T8" fmla="*/ 22 w 22"/>
                    <a:gd name="T9" fmla="*/ 6 h 13"/>
                    <a:gd name="T10" fmla="*/ 16 w 22"/>
                    <a:gd name="T11" fmla="*/ 13 h 13"/>
                    <a:gd name="T12" fmla="*/ 6 w 22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13">
                      <a:moveTo>
                        <a:pt x="6" y="13"/>
                      </a:move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0" y="0"/>
                        <a:pt x="22" y="3"/>
                        <a:pt x="22" y="6"/>
                      </a:cubicBezTo>
                      <a:cubicBezTo>
                        <a:pt x="22" y="10"/>
                        <a:pt x="20" y="13"/>
                        <a:pt x="16" y="13"/>
                      </a:cubicBezTo>
                      <a:lnTo>
                        <a:pt x="6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/>
                  <a:endParaRPr lang="zh-CN" altLang="en-US"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9" name="椭圆 48"/>
            <p:cNvSpPr/>
            <p:nvPr/>
          </p:nvSpPr>
          <p:spPr>
            <a:xfrm>
              <a:off x="6031877" y="1263981"/>
              <a:ext cx="718793" cy="718793"/>
            </a:xfrm>
            <a:prstGeom prst="ellipse">
              <a:avLst/>
            </a:prstGeom>
            <a:solidFill>
              <a:srgbClr val="DFC5B8"/>
            </a:solidFill>
            <a:ln w="19050">
              <a:noFill/>
            </a:ln>
            <a:effectLst>
              <a:outerShdw blurRad="3429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39" name="Group 83"/>
          <p:cNvGrpSpPr/>
          <p:nvPr/>
        </p:nvGrpSpPr>
        <p:grpSpPr>
          <a:xfrm>
            <a:off x="6521382" y="2053253"/>
            <a:ext cx="657827" cy="638993"/>
            <a:chOff x="5205677" y="1309828"/>
            <a:chExt cx="493370" cy="479245"/>
          </a:xfrm>
        </p:grpSpPr>
        <p:sp>
          <p:nvSpPr>
            <p:cNvPr id="40" name="Rounded Rectangle 88"/>
            <p:cNvSpPr/>
            <p:nvPr/>
          </p:nvSpPr>
          <p:spPr>
            <a:xfrm>
              <a:off x="5205677" y="1309828"/>
              <a:ext cx="493370" cy="479245"/>
            </a:xfrm>
            <a:prstGeom prst="roundRect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1" name="Freeform 117"/>
            <p:cNvSpPr/>
            <p:nvPr/>
          </p:nvSpPr>
          <p:spPr bwMode="auto">
            <a:xfrm>
              <a:off x="5317181" y="1414269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inpin heiti" charset="-122"/>
              </a:endParaRPr>
            </a:p>
          </p:txBody>
        </p:sp>
      </p:grpSp>
      <p:grpSp>
        <p:nvGrpSpPr>
          <p:cNvPr id="42" name="Group 93"/>
          <p:cNvGrpSpPr/>
          <p:nvPr/>
        </p:nvGrpSpPr>
        <p:grpSpPr>
          <a:xfrm>
            <a:off x="6521382" y="3015617"/>
            <a:ext cx="657827" cy="638993"/>
            <a:chOff x="5205677" y="2623268"/>
            <a:chExt cx="493370" cy="479245"/>
          </a:xfrm>
        </p:grpSpPr>
        <p:sp>
          <p:nvSpPr>
            <p:cNvPr id="43" name="Rounded Rectangle 94"/>
            <p:cNvSpPr/>
            <p:nvPr/>
          </p:nvSpPr>
          <p:spPr>
            <a:xfrm>
              <a:off x="5205677" y="2623268"/>
              <a:ext cx="493370" cy="479245"/>
            </a:xfrm>
            <a:prstGeom prst="roundRect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301275" y="2711803"/>
              <a:ext cx="302175" cy="302175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inpin heiti" charset="-122"/>
              </a:endParaRPr>
            </a:p>
          </p:txBody>
        </p:sp>
      </p:grpSp>
      <p:grpSp>
        <p:nvGrpSpPr>
          <p:cNvPr id="45" name="Group 96"/>
          <p:cNvGrpSpPr/>
          <p:nvPr/>
        </p:nvGrpSpPr>
        <p:grpSpPr>
          <a:xfrm>
            <a:off x="6521382" y="3927102"/>
            <a:ext cx="657827" cy="638993"/>
            <a:chOff x="5205677" y="3279988"/>
            <a:chExt cx="493370" cy="479245"/>
          </a:xfrm>
        </p:grpSpPr>
        <p:sp>
          <p:nvSpPr>
            <p:cNvPr id="46" name="Rounded Rectangle 98"/>
            <p:cNvSpPr/>
            <p:nvPr/>
          </p:nvSpPr>
          <p:spPr>
            <a:xfrm>
              <a:off x="5205677" y="3279988"/>
              <a:ext cx="493370" cy="479245"/>
            </a:xfrm>
            <a:prstGeom prst="roundRect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1920"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7" name="Freeform 171"/>
            <p:cNvSpPr>
              <a:spLocks noEditPoints="1"/>
            </p:cNvSpPr>
            <p:nvPr/>
          </p:nvSpPr>
          <p:spPr bwMode="auto">
            <a:xfrm>
              <a:off x="5300142" y="3369769"/>
              <a:ext cx="304440" cy="299683"/>
            </a:xfrm>
            <a:custGeom>
              <a:avLst/>
              <a:gdLst/>
              <a:ahLst/>
              <a:cxnLst>
                <a:cxn ang="0">
                  <a:pos x="30" y="58"/>
                </a:cxn>
                <a:cxn ang="0">
                  <a:pos x="0" y="29"/>
                </a:cxn>
                <a:cxn ang="0">
                  <a:pos x="30" y="0"/>
                </a:cxn>
                <a:cxn ang="0">
                  <a:pos x="59" y="29"/>
                </a:cxn>
                <a:cxn ang="0">
                  <a:pos x="30" y="58"/>
                </a:cxn>
                <a:cxn ang="0">
                  <a:pos x="30" y="8"/>
                </a:cxn>
                <a:cxn ang="0">
                  <a:pos x="9" y="29"/>
                </a:cxn>
                <a:cxn ang="0">
                  <a:pos x="30" y="49"/>
                </a:cxn>
                <a:cxn ang="0">
                  <a:pos x="50" y="29"/>
                </a:cxn>
                <a:cxn ang="0">
                  <a:pos x="30" y="8"/>
                </a:cxn>
                <a:cxn ang="0">
                  <a:pos x="34" y="32"/>
                </a:cxn>
                <a:cxn ang="0">
                  <a:pos x="33" y="34"/>
                </a:cxn>
                <a:cxn ang="0">
                  <a:pos x="21" y="34"/>
                </a:cxn>
                <a:cxn ang="0">
                  <a:pos x="20" y="32"/>
                </a:cxn>
                <a:cxn ang="0">
                  <a:pos x="20" y="30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15"/>
                </a:cxn>
                <a:cxn ang="0">
                  <a:pos x="31" y="14"/>
                </a:cxn>
                <a:cxn ang="0">
                  <a:pos x="33" y="14"/>
                </a:cxn>
                <a:cxn ang="0">
                  <a:pos x="34" y="15"/>
                </a:cxn>
                <a:cxn ang="0">
                  <a:pos x="34" y="32"/>
                </a:cxn>
              </a:cxnLst>
              <a:rect l="0" t="0" r="r" b="b"/>
              <a:pathLst>
                <a:path w="59" h="58">
                  <a:moveTo>
                    <a:pt x="30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45"/>
                    <a:pt x="46" y="58"/>
                    <a:pt x="30" y="58"/>
                  </a:cubicBezTo>
                  <a:close/>
                  <a:moveTo>
                    <a:pt x="30" y="8"/>
                  </a:moveTo>
                  <a:cubicBezTo>
                    <a:pt x="18" y="8"/>
                    <a:pt x="9" y="17"/>
                    <a:pt x="9" y="29"/>
                  </a:cubicBezTo>
                  <a:cubicBezTo>
                    <a:pt x="9" y="40"/>
                    <a:pt x="18" y="49"/>
                    <a:pt x="30" y="49"/>
                  </a:cubicBezTo>
                  <a:cubicBezTo>
                    <a:pt x="41" y="49"/>
                    <a:pt x="50" y="40"/>
                    <a:pt x="50" y="29"/>
                  </a:cubicBezTo>
                  <a:cubicBezTo>
                    <a:pt x="50" y="17"/>
                    <a:pt x="41" y="8"/>
                    <a:pt x="30" y="8"/>
                  </a:cubicBezTo>
                  <a:close/>
                  <a:moveTo>
                    <a:pt x="34" y="32"/>
                  </a:moveTo>
                  <a:cubicBezTo>
                    <a:pt x="34" y="33"/>
                    <a:pt x="34" y="34"/>
                    <a:pt x="3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3"/>
                    <a:pt x="20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5"/>
                    <a:pt x="34" y="15"/>
                  </a:cubicBezTo>
                  <a:lnTo>
                    <a:pt x="34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inpin heiti" charset="-122"/>
              </a:endParaRPr>
            </a:p>
          </p:txBody>
        </p:sp>
      </p:grpSp>
      <p:grpSp>
        <p:nvGrpSpPr>
          <p:cNvPr id="48" name="Group 105"/>
          <p:cNvGrpSpPr/>
          <p:nvPr/>
        </p:nvGrpSpPr>
        <p:grpSpPr>
          <a:xfrm>
            <a:off x="6521382" y="4874445"/>
            <a:ext cx="657827" cy="638993"/>
            <a:chOff x="5205677" y="3936708"/>
            <a:chExt cx="493370" cy="479245"/>
          </a:xfrm>
        </p:grpSpPr>
        <p:sp>
          <p:nvSpPr>
            <p:cNvPr id="49" name="Rounded Rectangle 115"/>
            <p:cNvSpPr/>
            <p:nvPr/>
          </p:nvSpPr>
          <p:spPr>
            <a:xfrm>
              <a:off x="5205677" y="3936708"/>
              <a:ext cx="493370" cy="479245"/>
            </a:xfrm>
            <a:prstGeom prst="roundRect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0" name="Freeform 135"/>
            <p:cNvSpPr>
              <a:spLocks noEditPoints="1"/>
            </p:cNvSpPr>
            <p:nvPr/>
          </p:nvSpPr>
          <p:spPr bwMode="auto">
            <a:xfrm>
              <a:off x="5326950" y="4058855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inpin heiti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476442" y="2353098"/>
            <a:ext cx="3699341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444057" y="1935903"/>
            <a:ext cx="3699341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508827" y="3320671"/>
            <a:ext cx="3699341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476442" y="2903476"/>
            <a:ext cx="3699341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541212" y="4286954"/>
            <a:ext cx="3699341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508827" y="3869759"/>
            <a:ext cx="3699341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573597" y="5224315"/>
            <a:ext cx="3699341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here.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+mn-ea"/>
              </a:rPr>
              <a:t> enter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541212" y="4807120"/>
            <a:ext cx="3699341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9" name="Freeform 171"/>
          <p:cNvSpPr>
            <a:spLocks noEditPoints="1"/>
          </p:cNvSpPr>
          <p:nvPr/>
        </p:nvSpPr>
        <p:spPr bwMode="auto">
          <a:xfrm>
            <a:off x="1501898" y="2390918"/>
            <a:ext cx="774072" cy="761976"/>
          </a:xfrm>
          <a:custGeom>
            <a:avLst/>
            <a:gdLst/>
            <a:ahLst/>
            <a:cxnLst>
              <a:cxn ang="0">
                <a:pos x="30" y="58"/>
              </a:cxn>
              <a:cxn ang="0">
                <a:pos x="0" y="29"/>
              </a:cxn>
              <a:cxn ang="0">
                <a:pos x="30" y="0"/>
              </a:cxn>
              <a:cxn ang="0">
                <a:pos x="59" y="29"/>
              </a:cxn>
              <a:cxn ang="0">
                <a:pos x="30" y="58"/>
              </a:cxn>
              <a:cxn ang="0">
                <a:pos x="30" y="8"/>
              </a:cxn>
              <a:cxn ang="0">
                <a:pos x="9" y="29"/>
              </a:cxn>
              <a:cxn ang="0">
                <a:pos x="30" y="49"/>
              </a:cxn>
              <a:cxn ang="0">
                <a:pos x="50" y="29"/>
              </a:cxn>
              <a:cxn ang="0">
                <a:pos x="30" y="8"/>
              </a:cxn>
              <a:cxn ang="0">
                <a:pos x="34" y="32"/>
              </a:cxn>
              <a:cxn ang="0">
                <a:pos x="33" y="34"/>
              </a:cxn>
              <a:cxn ang="0">
                <a:pos x="21" y="34"/>
              </a:cxn>
              <a:cxn ang="0">
                <a:pos x="20" y="32"/>
              </a:cxn>
              <a:cxn ang="0">
                <a:pos x="20" y="30"/>
              </a:cxn>
              <a:cxn ang="0">
                <a:pos x="21" y="29"/>
              </a:cxn>
              <a:cxn ang="0">
                <a:pos x="30" y="29"/>
              </a:cxn>
              <a:cxn ang="0">
                <a:pos x="30" y="15"/>
              </a:cxn>
              <a:cxn ang="0">
                <a:pos x="31" y="14"/>
              </a:cxn>
              <a:cxn ang="0">
                <a:pos x="33" y="14"/>
              </a:cxn>
              <a:cxn ang="0">
                <a:pos x="34" y="15"/>
              </a:cxn>
              <a:cxn ang="0">
                <a:pos x="34" y="32"/>
              </a:cxn>
            </a:cxnLst>
            <a:rect l="0" t="0" r="r" b="b"/>
            <a:pathLst>
              <a:path w="59" h="58">
                <a:moveTo>
                  <a:pt x="30" y="58"/>
                </a:moveTo>
                <a:cubicBezTo>
                  <a:pt x="13" y="58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8"/>
                  <a:pt x="30" y="58"/>
                </a:cubicBezTo>
                <a:close/>
                <a:moveTo>
                  <a:pt x="30" y="8"/>
                </a:moveTo>
                <a:cubicBezTo>
                  <a:pt x="18" y="8"/>
                  <a:pt x="9" y="17"/>
                  <a:pt x="9" y="29"/>
                </a:cubicBezTo>
                <a:cubicBezTo>
                  <a:pt x="9" y="40"/>
                  <a:pt x="18" y="49"/>
                  <a:pt x="30" y="49"/>
                </a:cubicBezTo>
                <a:cubicBezTo>
                  <a:pt x="41" y="49"/>
                  <a:pt x="50" y="40"/>
                  <a:pt x="50" y="29"/>
                </a:cubicBezTo>
                <a:cubicBezTo>
                  <a:pt x="50" y="17"/>
                  <a:pt x="41" y="8"/>
                  <a:pt x="30" y="8"/>
                </a:cubicBezTo>
                <a:close/>
                <a:moveTo>
                  <a:pt x="34" y="32"/>
                </a:moveTo>
                <a:cubicBezTo>
                  <a:pt x="34" y="33"/>
                  <a:pt x="34" y="34"/>
                  <a:pt x="33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0" y="34"/>
                  <a:pt x="20" y="33"/>
                  <a:pt x="20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9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4"/>
                  <a:pt x="31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4"/>
                  <a:pt x="34" y="15"/>
                  <a:pt x="34" y="15"/>
                </a:cubicBezTo>
                <a:lnTo>
                  <a:pt x="34" y="32"/>
                </a:lnTo>
                <a:close/>
              </a:path>
            </a:pathLst>
          </a:custGeom>
          <a:solidFill>
            <a:srgbClr val="D2947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inpin heiti" charset="-122"/>
            </a:endParaRPr>
          </a:p>
        </p:txBody>
      </p:sp>
      <p:sp>
        <p:nvSpPr>
          <p:cNvPr id="60" name="Freeform 135"/>
          <p:cNvSpPr>
            <a:spLocks noEditPoints="1"/>
          </p:cNvSpPr>
          <p:nvPr/>
        </p:nvSpPr>
        <p:spPr bwMode="auto">
          <a:xfrm>
            <a:off x="4432076" y="2508675"/>
            <a:ext cx="637751" cy="59738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D2947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inpin heiti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72512" y="3962913"/>
            <a:ext cx="2558772" cy="153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zh-CN" altLang="en-US" sz="1600" dirty="0">
              <a:solidFill>
                <a:schemeClr val="tx1">
                  <a:lumMod val="75000"/>
                  <a:lumOff val="25000"/>
                  <a:alpha val="83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27692" y="3498420"/>
            <a:ext cx="1783642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503951" y="3962913"/>
            <a:ext cx="2558772" cy="153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zh-CN" altLang="en-US" sz="1600" dirty="0">
              <a:solidFill>
                <a:schemeClr val="tx1">
                  <a:lumMod val="75000"/>
                  <a:lumOff val="25000"/>
                  <a:alpha val="83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859131" y="3498420"/>
            <a:ext cx="1783642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1" grpId="0" bldLvl="0"/>
      <p:bldP spid="52" grpId="0" bldLvl="0"/>
      <p:bldP spid="53" grpId="0" bldLvl="0"/>
      <p:bldP spid="54" grpId="0" bldLvl="0"/>
      <p:bldP spid="55" grpId="0" bldLvl="0"/>
      <p:bldP spid="56" grpId="0" bldLvl="0"/>
      <p:bldP spid="57" grpId="0" bldLvl="0"/>
      <p:bldP spid="58" grpId="0" bldLvl="0"/>
      <p:bldP spid="61" grpId="0" bldLvl="0"/>
      <p:bldP spid="62" grpId="0" bldLvl="0"/>
      <p:bldP spid="63" grpId="0" bldLvl="0"/>
      <p:bldP spid="6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9899" y="1981808"/>
            <a:ext cx="11252200" cy="2515672"/>
          </a:xfrm>
          <a:prstGeom prst="rect">
            <a:avLst/>
          </a:prstGeom>
          <a:solidFill>
            <a:srgbClr val="FBF9F7"/>
          </a:solidFill>
          <a:ln>
            <a:noFill/>
          </a:ln>
          <a:effectLst>
            <a:outerShdw blurRad="342900" dist="139700" dir="5400000" algn="t" rotWithShape="0">
              <a:srgbClr val="313C2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71546" y="2175656"/>
            <a:ext cx="2519952" cy="1845259"/>
            <a:chOff x="1253683" y="2375293"/>
            <a:chExt cx="2519952" cy="1845259"/>
          </a:xfrm>
        </p:grpSpPr>
        <p:sp>
          <p:nvSpPr>
            <p:cNvPr id="13" name="文本框 12"/>
            <p:cNvSpPr txBox="1"/>
            <p:nvPr/>
          </p:nvSpPr>
          <p:spPr>
            <a:xfrm>
              <a:off x="1253683" y="2375293"/>
              <a:ext cx="1672044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D2947F">
                      <a:alpha val="94000"/>
                    </a:srgbClr>
                  </a:solidFill>
                  <a:cs typeface="+mn-ea"/>
                  <a:sym typeface="+mn-lt"/>
                </a:rPr>
                <a:t>75%</a:t>
              </a:r>
              <a:endParaRPr lang="zh-CN" altLang="en-US" sz="3600" b="1" dirty="0">
                <a:solidFill>
                  <a:srgbClr val="D2947F">
                    <a:alpha val="94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53683" y="3325371"/>
              <a:ext cx="2519952" cy="895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  <a:alpha val="83000"/>
                    </a:schemeClr>
                  </a:solidFill>
                  <a:cs typeface="+mn-ea"/>
                  <a:sym typeface="+mn-lt"/>
                </a:rPr>
                <a:t>点击输入简要文字内容，文字内容需概括精炼，不用多余的文字修饰，言简意赅的说明该项内容。</a:t>
              </a:r>
              <a:endParaRPr lang="zh-CN" altLang="en-US" sz="1200" dirty="0">
                <a:solidFill>
                  <a:schemeClr val="bg1">
                    <a:lumMod val="50000"/>
                    <a:alpha val="83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141311" y="2355232"/>
            <a:ext cx="1672044" cy="1949650"/>
            <a:chOff x="4141312" y="2544588"/>
            <a:chExt cx="1672044" cy="1949650"/>
          </a:xfrm>
        </p:grpSpPr>
        <p:grpSp>
          <p:nvGrpSpPr>
            <p:cNvPr id="16" name="Group 783"/>
            <p:cNvGrpSpPr/>
            <p:nvPr/>
          </p:nvGrpSpPr>
          <p:grpSpPr>
            <a:xfrm>
              <a:off x="4601262" y="2544588"/>
              <a:ext cx="740092" cy="736898"/>
              <a:chOff x="1294228" y="2741399"/>
              <a:chExt cx="1092830" cy="1088114"/>
            </a:xfrm>
          </p:grpSpPr>
          <p:sp>
            <p:nvSpPr>
              <p:cNvPr id="19" name="Oval 785"/>
              <p:cNvSpPr/>
              <p:nvPr/>
            </p:nvSpPr>
            <p:spPr>
              <a:xfrm>
                <a:off x="1306214" y="2741399"/>
                <a:ext cx="1080844" cy="108084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00">
                  <a:cs typeface="+mn-ea"/>
                  <a:sym typeface="+mn-lt"/>
                </a:endParaRPr>
              </a:p>
            </p:txBody>
          </p:sp>
          <p:sp>
            <p:nvSpPr>
              <p:cNvPr id="20" name="Pie 786"/>
              <p:cNvSpPr/>
              <p:nvPr/>
            </p:nvSpPr>
            <p:spPr>
              <a:xfrm>
                <a:off x="1294228" y="2741560"/>
                <a:ext cx="1087954" cy="1087953"/>
              </a:xfrm>
              <a:prstGeom prst="pie">
                <a:avLst>
                  <a:gd name="adj1" fmla="val 10953968"/>
                  <a:gd name="adj2" fmla="val 3026023"/>
                </a:avLst>
              </a:prstGeom>
              <a:solidFill>
                <a:srgbClr val="D29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00" dirty="0">
                  <a:cs typeface="+mn-ea"/>
                  <a:sym typeface="+mn-lt"/>
                </a:endParaRPr>
              </a:p>
            </p:txBody>
          </p:sp>
          <p:sp>
            <p:nvSpPr>
              <p:cNvPr id="21" name="Oval 787"/>
              <p:cNvSpPr/>
              <p:nvPr/>
            </p:nvSpPr>
            <p:spPr>
              <a:xfrm>
                <a:off x="1476741" y="2911924"/>
                <a:ext cx="739790" cy="739789"/>
              </a:xfrm>
              <a:prstGeom prst="ellipse">
                <a:avLst/>
              </a:prstGeom>
              <a:solidFill>
                <a:srgbClr val="FBF9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00"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141312" y="3410242"/>
              <a:ext cx="1672044" cy="38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alpha val="94000"/>
                    </a:schemeClr>
                  </a:solidFill>
                  <a:cs typeface="+mn-ea"/>
                  <a:sym typeface="+mn-lt"/>
                </a:rPr>
                <a:t>填写标题</a:t>
              </a:r>
              <a:endParaRPr lang="zh-CN" altLang="en-US" sz="1400" b="1" dirty="0">
                <a:solidFill>
                  <a:schemeClr val="tx1">
                    <a:alpha val="94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270552" y="3855602"/>
              <a:ext cx="1413564" cy="638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  <a:alpha val="83000"/>
                    </a:schemeClr>
                  </a:solidFill>
                  <a:cs typeface="+mn-ea"/>
                  <a:sym typeface="+mn-lt"/>
                </a:rPr>
                <a:t>请替换文字内容，修改文字内容，也可以直接复制内容</a:t>
              </a:r>
              <a:endParaRPr lang="zh-CN" altLang="en-US" sz="1000" dirty="0">
                <a:solidFill>
                  <a:schemeClr val="bg1">
                    <a:lumMod val="50000"/>
                    <a:alpha val="83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52618" y="2355232"/>
            <a:ext cx="1672044" cy="1949650"/>
            <a:chOff x="4141312" y="2544588"/>
            <a:chExt cx="1672044" cy="1949650"/>
          </a:xfrm>
        </p:grpSpPr>
        <p:grpSp>
          <p:nvGrpSpPr>
            <p:cNvPr id="23" name="Group 783"/>
            <p:cNvGrpSpPr/>
            <p:nvPr/>
          </p:nvGrpSpPr>
          <p:grpSpPr>
            <a:xfrm>
              <a:off x="4601262" y="2544588"/>
              <a:ext cx="740092" cy="736898"/>
              <a:chOff x="1294228" y="2741399"/>
              <a:chExt cx="1092830" cy="1088114"/>
            </a:xfrm>
          </p:grpSpPr>
          <p:sp>
            <p:nvSpPr>
              <p:cNvPr id="26" name="Oval 785"/>
              <p:cNvSpPr/>
              <p:nvPr/>
            </p:nvSpPr>
            <p:spPr>
              <a:xfrm>
                <a:off x="1306214" y="2741399"/>
                <a:ext cx="1080844" cy="108084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00">
                  <a:cs typeface="+mn-ea"/>
                  <a:sym typeface="+mn-lt"/>
                </a:endParaRPr>
              </a:p>
            </p:txBody>
          </p:sp>
          <p:sp>
            <p:nvSpPr>
              <p:cNvPr id="27" name="Pie 786"/>
              <p:cNvSpPr/>
              <p:nvPr/>
            </p:nvSpPr>
            <p:spPr>
              <a:xfrm>
                <a:off x="1294228" y="2741560"/>
                <a:ext cx="1087954" cy="1087953"/>
              </a:xfrm>
              <a:prstGeom prst="pie">
                <a:avLst>
                  <a:gd name="adj1" fmla="val 10953968"/>
                  <a:gd name="adj2" fmla="val 3026023"/>
                </a:avLst>
              </a:prstGeom>
              <a:solidFill>
                <a:srgbClr val="D29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00">
                  <a:cs typeface="+mn-ea"/>
                  <a:sym typeface="+mn-lt"/>
                </a:endParaRPr>
              </a:p>
            </p:txBody>
          </p:sp>
          <p:sp>
            <p:nvSpPr>
              <p:cNvPr id="28" name="Oval 787"/>
              <p:cNvSpPr/>
              <p:nvPr/>
            </p:nvSpPr>
            <p:spPr>
              <a:xfrm>
                <a:off x="1476741" y="2911924"/>
                <a:ext cx="739790" cy="739789"/>
              </a:xfrm>
              <a:prstGeom prst="ellipse">
                <a:avLst/>
              </a:prstGeom>
              <a:solidFill>
                <a:srgbClr val="FBF9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0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141312" y="3410242"/>
              <a:ext cx="1672044" cy="38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alpha val="94000"/>
                    </a:schemeClr>
                  </a:solidFill>
                  <a:cs typeface="+mn-ea"/>
                  <a:sym typeface="+mn-lt"/>
                </a:rPr>
                <a:t>填写标题</a:t>
              </a:r>
              <a:endParaRPr lang="zh-CN" altLang="en-US" sz="1400" b="1" dirty="0">
                <a:solidFill>
                  <a:schemeClr val="tx1">
                    <a:alpha val="94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270552" y="3855602"/>
              <a:ext cx="1413564" cy="638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  <a:alpha val="83000"/>
                    </a:schemeClr>
                  </a:solidFill>
                  <a:cs typeface="+mn-ea"/>
                  <a:sym typeface="+mn-lt"/>
                </a:rPr>
                <a:t>请替换文字内容，修改文字内容，也可以直接复制内容</a:t>
              </a:r>
              <a:endParaRPr lang="zh-CN" altLang="en-US" sz="1000" dirty="0">
                <a:solidFill>
                  <a:schemeClr val="bg1">
                    <a:lumMod val="50000"/>
                    <a:alpha val="83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TextBox 16"/>
          <p:cNvSpPr txBox="1"/>
          <p:nvPr/>
        </p:nvSpPr>
        <p:spPr>
          <a:xfrm>
            <a:off x="2005597" y="5164841"/>
            <a:ext cx="8152521" cy="102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总点击输入简要文字内容，文字内容需概括精炼，不用多余的文字修饰，言简意赅的说明该项内容。点击输入简要文字内容，文字内容需概括精炼，不用多余的文字修饰，言简意赅的说明该项内容。点击输入简要文字内容，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405" y="2017523"/>
            <a:ext cx="3657386" cy="2438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35350" y="1969917"/>
            <a:ext cx="776265" cy="3700421"/>
            <a:chOff x="6479616" y="2631329"/>
            <a:chExt cx="479425" cy="224700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" name="Freeform 6"/>
            <p:cNvSpPr/>
            <p:nvPr/>
          </p:nvSpPr>
          <p:spPr bwMode="auto">
            <a:xfrm>
              <a:off x="6479616" y="2631329"/>
              <a:ext cx="479425" cy="2247006"/>
            </a:xfrm>
            <a:custGeom>
              <a:avLst/>
              <a:gdLst>
                <a:gd name="T0" fmla="*/ 1368 w 1368"/>
                <a:gd name="T1" fmla="*/ 3205 h 6410"/>
                <a:gd name="T2" fmla="*/ 829 w 1368"/>
                <a:gd name="T3" fmla="*/ 2536 h 6410"/>
                <a:gd name="T4" fmla="*/ 829 w 1368"/>
                <a:gd name="T5" fmla="*/ 1353 h 6410"/>
                <a:gd name="T6" fmla="*/ 1368 w 1368"/>
                <a:gd name="T7" fmla="*/ 684 h 6410"/>
                <a:gd name="T8" fmla="*/ 684 w 1368"/>
                <a:gd name="T9" fmla="*/ 0 h 6410"/>
                <a:gd name="T10" fmla="*/ 0 w 1368"/>
                <a:gd name="T11" fmla="*/ 684 h 6410"/>
                <a:gd name="T12" fmla="*/ 540 w 1368"/>
                <a:gd name="T13" fmla="*/ 1353 h 6410"/>
                <a:gd name="T14" fmla="*/ 540 w 1368"/>
                <a:gd name="T15" fmla="*/ 2536 h 6410"/>
                <a:gd name="T16" fmla="*/ 0 w 1368"/>
                <a:gd name="T17" fmla="*/ 3205 h 6410"/>
                <a:gd name="T18" fmla="*/ 540 w 1368"/>
                <a:gd name="T19" fmla="*/ 3874 h 6410"/>
                <a:gd name="T20" fmla="*/ 540 w 1368"/>
                <a:gd name="T21" fmla="*/ 5057 h 6410"/>
                <a:gd name="T22" fmla="*/ 0 w 1368"/>
                <a:gd name="T23" fmla="*/ 5726 h 6410"/>
                <a:gd name="T24" fmla="*/ 684 w 1368"/>
                <a:gd name="T25" fmla="*/ 6410 h 6410"/>
                <a:gd name="T26" fmla="*/ 1368 w 1368"/>
                <a:gd name="T27" fmla="*/ 5726 h 6410"/>
                <a:gd name="T28" fmla="*/ 829 w 1368"/>
                <a:gd name="T29" fmla="*/ 5057 h 6410"/>
                <a:gd name="T30" fmla="*/ 829 w 1368"/>
                <a:gd name="T31" fmla="*/ 3874 h 6410"/>
                <a:gd name="T32" fmla="*/ 1368 w 1368"/>
                <a:gd name="T33" fmla="*/ 3205 h 6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8" h="6410">
                  <a:moveTo>
                    <a:pt x="1368" y="3205"/>
                  </a:moveTo>
                  <a:cubicBezTo>
                    <a:pt x="1368" y="2877"/>
                    <a:pt x="1137" y="2603"/>
                    <a:pt x="829" y="2536"/>
                  </a:cubicBezTo>
                  <a:cubicBezTo>
                    <a:pt x="829" y="1353"/>
                    <a:pt x="829" y="1353"/>
                    <a:pt x="829" y="1353"/>
                  </a:cubicBezTo>
                  <a:cubicBezTo>
                    <a:pt x="1137" y="1286"/>
                    <a:pt x="1368" y="1012"/>
                    <a:pt x="1368" y="684"/>
                  </a:cubicBezTo>
                  <a:cubicBezTo>
                    <a:pt x="1368" y="306"/>
                    <a:pt x="1062" y="0"/>
                    <a:pt x="684" y="0"/>
                  </a:cubicBezTo>
                  <a:cubicBezTo>
                    <a:pt x="306" y="0"/>
                    <a:pt x="0" y="306"/>
                    <a:pt x="0" y="684"/>
                  </a:cubicBezTo>
                  <a:cubicBezTo>
                    <a:pt x="0" y="1012"/>
                    <a:pt x="231" y="1286"/>
                    <a:pt x="540" y="1353"/>
                  </a:cubicBezTo>
                  <a:cubicBezTo>
                    <a:pt x="540" y="2536"/>
                    <a:pt x="540" y="2536"/>
                    <a:pt x="540" y="2536"/>
                  </a:cubicBezTo>
                  <a:cubicBezTo>
                    <a:pt x="231" y="2603"/>
                    <a:pt x="0" y="2877"/>
                    <a:pt x="0" y="3205"/>
                  </a:cubicBezTo>
                  <a:cubicBezTo>
                    <a:pt x="0" y="3533"/>
                    <a:pt x="231" y="3807"/>
                    <a:pt x="540" y="3874"/>
                  </a:cubicBezTo>
                  <a:cubicBezTo>
                    <a:pt x="540" y="5057"/>
                    <a:pt x="540" y="5057"/>
                    <a:pt x="540" y="5057"/>
                  </a:cubicBezTo>
                  <a:cubicBezTo>
                    <a:pt x="231" y="5124"/>
                    <a:pt x="0" y="5398"/>
                    <a:pt x="0" y="5726"/>
                  </a:cubicBezTo>
                  <a:cubicBezTo>
                    <a:pt x="0" y="6104"/>
                    <a:pt x="306" y="6410"/>
                    <a:pt x="684" y="6410"/>
                  </a:cubicBezTo>
                  <a:cubicBezTo>
                    <a:pt x="1062" y="6410"/>
                    <a:pt x="1368" y="6104"/>
                    <a:pt x="1368" y="5726"/>
                  </a:cubicBezTo>
                  <a:cubicBezTo>
                    <a:pt x="1368" y="5398"/>
                    <a:pt x="1137" y="5124"/>
                    <a:pt x="829" y="5057"/>
                  </a:cubicBezTo>
                  <a:cubicBezTo>
                    <a:pt x="829" y="3874"/>
                    <a:pt x="829" y="3874"/>
                    <a:pt x="829" y="3874"/>
                  </a:cubicBezTo>
                  <a:cubicBezTo>
                    <a:pt x="1137" y="3807"/>
                    <a:pt x="1368" y="3533"/>
                    <a:pt x="1368" y="3205"/>
                  </a:cubicBezTo>
                  <a:close/>
                </a:path>
              </a:pathLst>
            </a:custGeom>
            <a:solidFill>
              <a:srgbClr val="D2947F"/>
            </a:solidFill>
            <a:ln w="6350">
              <a:noFill/>
            </a:ln>
          </p:spPr>
          <p:txBody>
            <a:bodyPr/>
            <a:lstStyle/>
            <a:p>
              <a:endParaRPr lang="zh-CN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1" name="Oval 7"/>
            <p:cNvSpPr>
              <a:spLocks noChangeArrowheads="1"/>
            </p:cNvSpPr>
            <p:nvPr/>
          </p:nvSpPr>
          <p:spPr bwMode="auto">
            <a:xfrm>
              <a:off x="6544715" y="2694849"/>
              <a:ext cx="352425" cy="352534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6544715" y="3577773"/>
              <a:ext cx="352425" cy="354122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6544715" y="4462284"/>
              <a:ext cx="352425" cy="352534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4" name="TextBox 89"/>
          <p:cNvSpPr txBox="1"/>
          <p:nvPr/>
        </p:nvSpPr>
        <p:spPr>
          <a:xfrm>
            <a:off x="6332787" y="2165071"/>
            <a:ext cx="453135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89"/>
          <p:cNvSpPr txBox="1"/>
          <p:nvPr/>
        </p:nvSpPr>
        <p:spPr>
          <a:xfrm>
            <a:off x="6332787" y="3652464"/>
            <a:ext cx="453135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89"/>
          <p:cNvSpPr txBox="1"/>
          <p:nvPr/>
        </p:nvSpPr>
        <p:spPr>
          <a:xfrm>
            <a:off x="6332787" y="5155382"/>
            <a:ext cx="453135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17021" y="1874468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00" b="1" kern="0" dirty="0">
                <a:solidFill>
                  <a:sysClr val="windowText" lastClr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填写段落标题</a:t>
            </a:r>
            <a:endParaRPr lang="zh-CN" altLang="en-US" sz="2000" b="1" kern="0" dirty="0">
              <a:solidFill>
                <a:sysClr val="windowText" lastClr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17021" y="3344254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00" b="1" kern="0" dirty="0">
                <a:solidFill>
                  <a:sysClr val="windowText" lastClr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填写段落标题</a:t>
            </a:r>
            <a:endParaRPr lang="zh-CN" altLang="en-US" sz="2000" b="1" kern="0" dirty="0">
              <a:solidFill>
                <a:sysClr val="windowText" lastClr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32787" y="4820900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00" b="1" kern="0" dirty="0">
                <a:solidFill>
                  <a:sysClr val="windowText" lastClr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填写段落标题</a:t>
            </a:r>
            <a:endParaRPr lang="zh-CN" altLang="en-US" sz="2000" b="1" kern="0" dirty="0">
              <a:solidFill>
                <a:sysClr val="windowText" lastClr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27859" y="1999025"/>
            <a:ext cx="3053560" cy="3538454"/>
            <a:chOff x="1281957" y="2592711"/>
            <a:chExt cx="2211494" cy="2562671"/>
          </a:xfrm>
        </p:grpSpPr>
        <p:grpSp>
          <p:nvGrpSpPr>
            <p:cNvPr id="20" name="组合 19"/>
            <p:cNvGrpSpPr/>
            <p:nvPr/>
          </p:nvGrpSpPr>
          <p:grpSpPr>
            <a:xfrm>
              <a:off x="1281957" y="2592711"/>
              <a:ext cx="331616" cy="2562671"/>
              <a:chOff x="7776616" y="1008311"/>
              <a:chExt cx="432048" cy="3338790"/>
            </a:xfrm>
          </p:grpSpPr>
          <p:sp>
            <p:nvSpPr>
              <p:cNvPr id="21" name="圆角矩形 12"/>
              <p:cNvSpPr/>
              <p:nvPr/>
            </p:nvSpPr>
            <p:spPr>
              <a:xfrm>
                <a:off x="7776616" y="1008311"/>
                <a:ext cx="432048" cy="33387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330200" dist="152400" dir="8640000" sx="101000" sy="101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22" name="圆角矩形 41"/>
              <p:cNvSpPr/>
              <p:nvPr/>
            </p:nvSpPr>
            <p:spPr>
              <a:xfrm>
                <a:off x="7828528" y="1060223"/>
                <a:ext cx="327672" cy="32403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330200" dist="152400" dir="8640000" sx="101000" sy="101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23" name="圆角矩形 42"/>
            <p:cNvSpPr/>
            <p:nvPr/>
          </p:nvSpPr>
          <p:spPr>
            <a:xfrm>
              <a:off x="1330553" y="2990786"/>
              <a:ext cx="229388" cy="2121701"/>
            </a:xfrm>
            <a:prstGeom prst="roundRect">
              <a:avLst>
                <a:gd name="adj" fmla="val 50000"/>
              </a:avLst>
            </a:prstGeom>
            <a:solidFill>
              <a:srgbClr val="DFC5B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908583" y="2592711"/>
              <a:ext cx="331616" cy="2562671"/>
              <a:chOff x="7776616" y="1008311"/>
              <a:chExt cx="432048" cy="3338790"/>
            </a:xfrm>
          </p:grpSpPr>
          <p:sp>
            <p:nvSpPr>
              <p:cNvPr id="25" name="圆角矩形 44"/>
              <p:cNvSpPr/>
              <p:nvPr/>
            </p:nvSpPr>
            <p:spPr>
              <a:xfrm>
                <a:off x="7776616" y="1008311"/>
                <a:ext cx="432048" cy="33387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330200" dist="152400" dir="8640000" sx="101000" sy="101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26" name="圆角矩形 45"/>
              <p:cNvSpPr/>
              <p:nvPr/>
            </p:nvSpPr>
            <p:spPr>
              <a:xfrm>
                <a:off x="7828528" y="1060223"/>
                <a:ext cx="327672" cy="32403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330200" dist="152400" dir="8640000" sx="101000" sy="101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27" name="圆角矩形 46"/>
            <p:cNvSpPr/>
            <p:nvPr/>
          </p:nvSpPr>
          <p:spPr>
            <a:xfrm>
              <a:off x="1952476" y="3414991"/>
              <a:ext cx="229388" cy="1697496"/>
            </a:xfrm>
            <a:prstGeom prst="roundRect">
              <a:avLst>
                <a:gd name="adj" fmla="val 50000"/>
              </a:avLst>
            </a:prstGeom>
            <a:solidFill>
              <a:srgbClr val="D2947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535209" y="2592711"/>
              <a:ext cx="331616" cy="2562671"/>
              <a:chOff x="7776616" y="1008311"/>
              <a:chExt cx="432048" cy="3338790"/>
            </a:xfrm>
          </p:grpSpPr>
          <p:sp>
            <p:nvSpPr>
              <p:cNvPr id="29" name="圆角矩形 48"/>
              <p:cNvSpPr/>
              <p:nvPr/>
            </p:nvSpPr>
            <p:spPr>
              <a:xfrm>
                <a:off x="7776616" y="1008311"/>
                <a:ext cx="432048" cy="33387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330200" dist="152400" dir="8640000" sx="101000" sy="101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30" name="圆角矩形 49"/>
              <p:cNvSpPr/>
              <p:nvPr/>
            </p:nvSpPr>
            <p:spPr>
              <a:xfrm>
                <a:off x="7828528" y="1060223"/>
                <a:ext cx="327672" cy="32403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330200" dist="152400" dir="8640000" sx="101000" sy="101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31" name="圆角矩形 50"/>
            <p:cNvSpPr/>
            <p:nvPr/>
          </p:nvSpPr>
          <p:spPr>
            <a:xfrm>
              <a:off x="2574399" y="3291267"/>
              <a:ext cx="238476" cy="1824476"/>
            </a:xfrm>
            <a:prstGeom prst="roundRect">
              <a:avLst>
                <a:gd name="adj" fmla="val 50000"/>
              </a:avLst>
            </a:prstGeom>
            <a:solidFill>
              <a:srgbClr val="DFC5B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161835" y="2592711"/>
              <a:ext cx="331616" cy="2562671"/>
              <a:chOff x="7776616" y="1008311"/>
              <a:chExt cx="432048" cy="3338790"/>
            </a:xfrm>
          </p:grpSpPr>
          <p:sp>
            <p:nvSpPr>
              <p:cNvPr id="33" name="圆角矩形 52"/>
              <p:cNvSpPr/>
              <p:nvPr/>
            </p:nvSpPr>
            <p:spPr>
              <a:xfrm>
                <a:off x="7776616" y="1008311"/>
                <a:ext cx="432048" cy="33387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330200" dist="152400" dir="8640000" sx="101000" sy="101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34" name="圆角矩形 53"/>
              <p:cNvSpPr/>
              <p:nvPr/>
            </p:nvSpPr>
            <p:spPr>
              <a:xfrm>
                <a:off x="7828528" y="1060223"/>
                <a:ext cx="327672" cy="32403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330200" dist="152400" dir="8640000" sx="101000" sy="101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35" name="圆角矩形 54"/>
            <p:cNvSpPr/>
            <p:nvPr/>
          </p:nvSpPr>
          <p:spPr>
            <a:xfrm>
              <a:off x="3205411" y="3507290"/>
              <a:ext cx="239680" cy="1604272"/>
            </a:xfrm>
            <a:prstGeom prst="roundRect">
              <a:avLst>
                <a:gd name="adj" fmla="val 50000"/>
              </a:avLst>
            </a:prstGeom>
            <a:solidFill>
              <a:srgbClr val="D2947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956318" y="5704990"/>
            <a:ext cx="1061668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alpha val="94000"/>
                  </a:schemeClr>
                </a:solidFill>
                <a:cs typeface="+mn-ea"/>
                <a:sym typeface="+mn-lt"/>
              </a:rPr>
              <a:t>填写标题</a:t>
            </a:r>
            <a:endParaRPr lang="zh-CN" altLang="en-US" sz="1400" b="1" dirty="0">
              <a:solidFill>
                <a:schemeClr val="tx1">
                  <a:alpha val="94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81222" y="5704990"/>
            <a:ext cx="1061668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alpha val="94000"/>
                  </a:schemeClr>
                </a:solidFill>
                <a:cs typeface="+mn-ea"/>
                <a:sym typeface="+mn-lt"/>
              </a:rPr>
              <a:t>填写标题</a:t>
            </a:r>
            <a:endParaRPr lang="zh-CN" altLang="en-US" sz="1400" b="1" dirty="0">
              <a:solidFill>
                <a:schemeClr val="tx1">
                  <a:alpha val="94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746227" y="5704990"/>
            <a:ext cx="1061668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alpha val="94000"/>
                  </a:schemeClr>
                </a:solidFill>
                <a:cs typeface="+mn-ea"/>
                <a:sym typeface="+mn-lt"/>
              </a:rPr>
              <a:t>填写标题</a:t>
            </a:r>
            <a:endParaRPr lang="zh-CN" altLang="en-US" sz="1400" b="1" dirty="0">
              <a:solidFill>
                <a:schemeClr val="tx1">
                  <a:alpha val="94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18340" y="5699742"/>
            <a:ext cx="1061668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alpha val="94000"/>
                  </a:schemeClr>
                </a:solidFill>
                <a:cs typeface="+mn-ea"/>
                <a:sym typeface="+mn-lt"/>
              </a:rPr>
              <a:t>填写标题</a:t>
            </a:r>
            <a:endParaRPr lang="zh-CN" altLang="en-US" sz="1400" b="1" dirty="0">
              <a:solidFill>
                <a:schemeClr val="tx1">
                  <a:alpha val="94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6299845" y="1654437"/>
            <a:ext cx="6800248" cy="6800248"/>
          </a:xfrm>
          <a:prstGeom prst="ellipse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2833165">
            <a:off x="-1181680" y="-346737"/>
            <a:ext cx="6373279" cy="5309637"/>
            <a:chOff x="-891187" y="190501"/>
            <a:chExt cx="5902317" cy="6092265"/>
          </a:xfrm>
        </p:grpSpPr>
        <p:sp>
          <p:nvSpPr>
            <p:cNvPr id="6" name="矩形 5"/>
            <p:cNvSpPr/>
            <p:nvPr/>
          </p:nvSpPr>
          <p:spPr>
            <a:xfrm>
              <a:off x="-891187" y="190502"/>
              <a:ext cx="3244642" cy="6092264"/>
            </a:xfrm>
            <a:prstGeom prst="rect">
              <a:avLst/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179882" y="190501"/>
              <a:ext cx="27261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1731746" y="877820"/>
              <a:ext cx="2101559" cy="674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395766" y="1539620"/>
              <a:ext cx="3654289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963237" y="2226936"/>
              <a:ext cx="2035177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68187" y="2891861"/>
              <a:ext cx="2580843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414574" y="3579179"/>
              <a:ext cx="3703545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1255792" y="4259092"/>
              <a:ext cx="3755338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1617740" y="4930619"/>
              <a:ext cx="2101559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605186" y="5608208"/>
              <a:ext cx="27082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11727622" y="326190"/>
            <a:ext cx="928755" cy="928755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565333" y="2802243"/>
            <a:ext cx="517688" cy="517688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190708" y="3076732"/>
            <a:ext cx="4136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54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77864" y="4192256"/>
            <a:ext cx="5772507" cy="70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 Life isn't it's about learning to dance in the rain.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26851" y="1956088"/>
            <a:ext cx="2213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Part 03</a:t>
            </a:r>
            <a:endParaRPr lang="zh-CN" altLang="en-US" sz="40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9" grpId="0" animBg="1"/>
      <p:bldP spid="38" grpId="0" animBg="1"/>
      <p:bldP spid="42" grpId="0"/>
      <p:bldP spid="17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2367901" y="2571092"/>
            <a:ext cx="3181350" cy="116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Light" charset="0"/>
              </a:rPr>
              <a:t>您的内容打在这里，或者通过复制您的文本后，在此框中选择粘贴，并选择只保留文字。</a:t>
            </a:r>
            <a:endPara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Light" charset="0"/>
            </a:endParaRPr>
          </a:p>
        </p:txBody>
      </p:sp>
      <p:sp>
        <p:nvSpPr>
          <p:cNvPr id="12" name="Rectangle 18"/>
          <p:cNvSpPr/>
          <p:nvPr/>
        </p:nvSpPr>
        <p:spPr>
          <a:xfrm>
            <a:off x="2412888" y="2093224"/>
            <a:ext cx="1875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2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" charset="0"/>
              </a:rPr>
              <a:t>2020.02</a:t>
            </a:r>
            <a:endParaRPr lang="en-US" sz="2400" b="1" kern="12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Lato" charset="0"/>
            </a:endParaRPr>
          </a:p>
        </p:txBody>
      </p:sp>
      <p:sp>
        <p:nvSpPr>
          <p:cNvPr id="20" name="Rectangle 26"/>
          <p:cNvSpPr/>
          <p:nvPr/>
        </p:nvSpPr>
        <p:spPr>
          <a:xfrm flipH="1">
            <a:off x="2020930" y="2172490"/>
            <a:ext cx="61529" cy="1422924"/>
          </a:xfrm>
          <a:prstGeom prst="rect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7824558" y="2571092"/>
            <a:ext cx="3181350" cy="116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Light" charset="0"/>
              </a:rPr>
              <a:t>您的内容打在这里，或者通过复制您的文本后，在此框中选择粘贴，并选择只保留文字。</a:t>
            </a:r>
            <a:endPara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Light" charset="0"/>
            </a:endParaRPr>
          </a:p>
        </p:txBody>
      </p:sp>
      <p:sp>
        <p:nvSpPr>
          <p:cNvPr id="22" name="Rectangle 18"/>
          <p:cNvSpPr/>
          <p:nvPr/>
        </p:nvSpPr>
        <p:spPr>
          <a:xfrm>
            <a:off x="7869545" y="2093224"/>
            <a:ext cx="1875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2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" charset="0"/>
              </a:rPr>
              <a:t>2020.02</a:t>
            </a:r>
            <a:endParaRPr lang="en-US" sz="2400" b="1" kern="12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Lato" charset="0"/>
            </a:endParaRPr>
          </a:p>
        </p:txBody>
      </p:sp>
      <p:sp>
        <p:nvSpPr>
          <p:cNvPr id="23" name="Rectangle 26"/>
          <p:cNvSpPr/>
          <p:nvPr/>
        </p:nvSpPr>
        <p:spPr>
          <a:xfrm flipH="1">
            <a:off x="7477587" y="2172490"/>
            <a:ext cx="61529" cy="1422924"/>
          </a:xfrm>
          <a:prstGeom prst="rect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2367901" y="4736174"/>
            <a:ext cx="3181350" cy="116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Light" charset="0"/>
              </a:rPr>
              <a:t>您的内容打在这里，或者通过复制您的文本后，在此框中选择粘贴，并选择只保留文字。</a:t>
            </a:r>
            <a:endPara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Light" charset="0"/>
            </a:endParaRPr>
          </a:p>
        </p:txBody>
      </p:sp>
      <p:sp>
        <p:nvSpPr>
          <p:cNvPr id="25" name="Rectangle 18"/>
          <p:cNvSpPr/>
          <p:nvPr/>
        </p:nvSpPr>
        <p:spPr>
          <a:xfrm>
            <a:off x="2412888" y="4258306"/>
            <a:ext cx="1875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2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" charset="0"/>
              </a:rPr>
              <a:t>2020.02</a:t>
            </a:r>
            <a:endParaRPr lang="en-US" sz="2400" b="1" kern="12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Lato" charset="0"/>
            </a:endParaRPr>
          </a:p>
        </p:txBody>
      </p:sp>
      <p:sp>
        <p:nvSpPr>
          <p:cNvPr id="26" name="Rectangle 26"/>
          <p:cNvSpPr/>
          <p:nvPr/>
        </p:nvSpPr>
        <p:spPr>
          <a:xfrm flipH="1">
            <a:off x="2020930" y="4337572"/>
            <a:ext cx="61529" cy="1422924"/>
          </a:xfrm>
          <a:prstGeom prst="rect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7" name="TextBox 17"/>
          <p:cNvSpPr txBox="1"/>
          <p:nvPr/>
        </p:nvSpPr>
        <p:spPr>
          <a:xfrm>
            <a:off x="7824558" y="4736174"/>
            <a:ext cx="3181350" cy="116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 Light" charset="0"/>
              </a:rPr>
              <a:t>您的内容打在这里，或者通过复制您的文本后，在此框中选择粘贴，并选择只保留文字。</a:t>
            </a:r>
            <a:endPara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 Light" charset="0"/>
            </a:endParaRPr>
          </a:p>
        </p:txBody>
      </p:sp>
      <p:sp>
        <p:nvSpPr>
          <p:cNvPr id="28" name="Rectangle 18"/>
          <p:cNvSpPr/>
          <p:nvPr/>
        </p:nvSpPr>
        <p:spPr>
          <a:xfrm>
            <a:off x="7869545" y="4258306"/>
            <a:ext cx="1875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2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Lato" charset="0"/>
              </a:rPr>
              <a:t>2020.02</a:t>
            </a:r>
            <a:endParaRPr lang="en-US" sz="2400" b="1" kern="1200" dirty="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Lato" charset="0"/>
            </a:endParaRPr>
          </a:p>
        </p:txBody>
      </p:sp>
      <p:sp>
        <p:nvSpPr>
          <p:cNvPr id="29" name="Rectangle 26"/>
          <p:cNvSpPr/>
          <p:nvPr/>
        </p:nvSpPr>
        <p:spPr>
          <a:xfrm flipH="1">
            <a:off x="7477587" y="4337572"/>
            <a:ext cx="61529" cy="1422924"/>
          </a:xfrm>
          <a:prstGeom prst="rect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65000"/>
                  <a:lumOff val="3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0" name="AutoShape 112"/>
          <p:cNvSpPr/>
          <p:nvPr/>
        </p:nvSpPr>
        <p:spPr bwMode="auto">
          <a:xfrm>
            <a:off x="6522452" y="4290122"/>
            <a:ext cx="669693" cy="67083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D2947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1" name="Group 9"/>
          <p:cNvGrpSpPr/>
          <p:nvPr/>
        </p:nvGrpSpPr>
        <p:grpSpPr>
          <a:xfrm>
            <a:off x="1230301" y="4286317"/>
            <a:ext cx="460200" cy="670838"/>
            <a:chOff x="3582988" y="3510757"/>
            <a:chExt cx="319088" cy="465138"/>
          </a:xfrm>
          <a:solidFill>
            <a:srgbClr val="D2947F"/>
          </a:solidFill>
          <a:effectLst/>
        </p:grpSpPr>
        <p:sp>
          <p:nvSpPr>
            <p:cNvPr id="32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4" name="AutoShape 117"/>
          <p:cNvSpPr/>
          <p:nvPr/>
        </p:nvSpPr>
        <p:spPr bwMode="auto">
          <a:xfrm>
            <a:off x="1145384" y="2190197"/>
            <a:ext cx="669693" cy="50255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D2947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5" name="Group 13"/>
          <p:cNvGrpSpPr/>
          <p:nvPr/>
        </p:nvGrpSpPr>
        <p:grpSpPr>
          <a:xfrm>
            <a:off x="6540512" y="2135519"/>
            <a:ext cx="669693" cy="669693"/>
            <a:chOff x="3498967" y="3049909"/>
            <a:chExt cx="464344" cy="464344"/>
          </a:xfrm>
          <a:solidFill>
            <a:srgbClr val="D2947F"/>
          </a:solidFill>
          <a:effectLst/>
        </p:grpSpPr>
        <p:sp>
          <p:nvSpPr>
            <p:cNvPr id="36" name="AutoShape 126"/>
            <p:cNvSpPr/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AutoShape 127"/>
            <p:cNvSpPr/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 bldLvl="0" animBg="1"/>
      <p:bldP spid="3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976179" y="2007206"/>
            <a:ext cx="6075363" cy="420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1152392" y="2315181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1152392" y="2772381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1152392" y="3229581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1152392" y="3683606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1152392" y="4140806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1152392" y="4598006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1152392" y="5055206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思源黑体"/>
            </a:endParaRPr>
          </a:p>
        </p:txBody>
      </p:sp>
      <p:sp>
        <p:nvSpPr>
          <p:cNvPr id="17" name="Freeform 13"/>
          <p:cNvSpPr/>
          <p:nvPr/>
        </p:nvSpPr>
        <p:spPr bwMode="auto">
          <a:xfrm>
            <a:off x="1835017" y="2794606"/>
            <a:ext cx="1406525" cy="2260600"/>
          </a:xfrm>
          <a:custGeom>
            <a:avLst/>
            <a:gdLst/>
            <a:ahLst/>
            <a:cxnLst>
              <a:cxn ang="0">
                <a:pos x="444" y="0"/>
              </a:cxn>
              <a:cxn ang="0">
                <a:pos x="0" y="1424"/>
              </a:cxn>
              <a:cxn ang="0">
                <a:pos x="886" y="1424"/>
              </a:cxn>
              <a:cxn ang="0">
                <a:pos x="444" y="0"/>
              </a:cxn>
            </a:cxnLst>
            <a:rect l="0" t="0" r="r" b="b"/>
            <a:pathLst>
              <a:path w="886" h="1424">
                <a:moveTo>
                  <a:pt x="444" y="0"/>
                </a:moveTo>
                <a:lnTo>
                  <a:pt x="0" y="1424"/>
                </a:lnTo>
                <a:lnTo>
                  <a:pt x="886" y="1424"/>
                </a:lnTo>
                <a:lnTo>
                  <a:pt x="444" y="0"/>
                </a:lnTo>
                <a:close/>
              </a:path>
            </a:pathLst>
          </a:custGeom>
          <a:solidFill>
            <a:srgbClr val="D2947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18" name="Freeform 14"/>
          <p:cNvSpPr/>
          <p:nvPr/>
        </p:nvSpPr>
        <p:spPr bwMode="auto">
          <a:xfrm>
            <a:off x="2892292" y="2010381"/>
            <a:ext cx="1406525" cy="3044825"/>
          </a:xfrm>
          <a:custGeom>
            <a:avLst/>
            <a:gdLst/>
            <a:ahLst/>
            <a:cxnLst>
              <a:cxn ang="0">
                <a:pos x="442" y="0"/>
              </a:cxn>
              <a:cxn ang="0">
                <a:pos x="0" y="1918"/>
              </a:cxn>
              <a:cxn ang="0">
                <a:pos x="886" y="1918"/>
              </a:cxn>
              <a:cxn ang="0">
                <a:pos x="442" y="0"/>
              </a:cxn>
            </a:cxnLst>
            <a:rect l="0" t="0" r="r" b="b"/>
            <a:pathLst>
              <a:path w="886" h="1918">
                <a:moveTo>
                  <a:pt x="442" y="0"/>
                </a:moveTo>
                <a:lnTo>
                  <a:pt x="0" y="1918"/>
                </a:lnTo>
                <a:lnTo>
                  <a:pt x="886" y="1918"/>
                </a:lnTo>
                <a:lnTo>
                  <a:pt x="442" y="0"/>
                </a:lnTo>
                <a:close/>
              </a:path>
            </a:pathLst>
          </a:custGeom>
          <a:solidFill>
            <a:srgbClr val="DFC5B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19" name="Freeform 15"/>
          <p:cNvSpPr/>
          <p:nvPr/>
        </p:nvSpPr>
        <p:spPr bwMode="auto">
          <a:xfrm>
            <a:off x="4001954" y="2794606"/>
            <a:ext cx="1406525" cy="2260600"/>
          </a:xfrm>
          <a:custGeom>
            <a:avLst/>
            <a:gdLst/>
            <a:ahLst/>
            <a:cxnLst>
              <a:cxn ang="0">
                <a:pos x="445" y="0"/>
              </a:cxn>
              <a:cxn ang="0">
                <a:pos x="0" y="1424"/>
              </a:cxn>
              <a:cxn ang="0">
                <a:pos x="886" y="1424"/>
              </a:cxn>
              <a:cxn ang="0">
                <a:pos x="445" y="0"/>
              </a:cxn>
            </a:cxnLst>
            <a:rect l="0" t="0" r="r" b="b"/>
            <a:pathLst>
              <a:path w="886" h="1424">
                <a:moveTo>
                  <a:pt x="445" y="0"/>
                </a:moveTo>
                <a:lnTo>
                  <a:pt x="0" y="1424"/>
                </a:lnTo>
                <a:lnTo>
                  <a:pt x="886" y="1424"/>
                </a:lnTo>
                <a:lnTo>
                  <a:pt x="445" y="0"/>
                </a:lnTo>
                <a:close/>
              </a:path>
            </a:pathLst>
          </a:custGeom>
          <a:solidFill>
            <a:srgbClr val="D2947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20" name="Freeform 16"/>
          <p:cNvSpPr/>
          <p:nvPr/>
        </p:nvSpPr>
        <p:spPr bwMode="auto">
          <a:xfrm>
            <a:off x="5187817" y="3758219"/>
            <a:ext cx="1090613" cy="1296988"/>
          </a:xfrm>
          <a:custGeom>
            <a:avLst/>
            <a:gdLst/>
            <a:ahLst/>
            <a:cxnLst>
              <a:cxn ang="0">
                <a:pos x="342" y="0"/>
              </a:cxn>
              <a:cxn ang="0">
                <a:pos x="0" y="817"/>
              </a:cxn>
              <a:cxn ang="0">
                <a:pos x="687" y="817"/>
              </a:cxn>
              <a:cxn ang="0">
                <a:pos x="342" y="0"/>
              </a:cxn>
            </a:cxnLst>
            <a:rect l="0" t="0" r="r" b="b"/>
            <a:pathLst>
              <a:path w="687" h="817">
                <a:moveTo>
                  <a:pt x="342" y="0"/>
                </a:moveTo>
                <a:lnTo>
                  <a:pt x="0" y="817"/>
                </a:lnTo>
                <a:lnTo>
                  <a:pt x="687" y="817"/>
                </a:lnTo>
                <a:lnTo>
                  <a:pt x="342" y="0"/>
                </a:lnTo>
                <a:close/>
              </a:path>
            </a:pathLst>
          </a:custGeom>
          <a:solidFill>
            <a:srgbClr val="DFC5B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21" name="Freeform 17"/>
          <p:cNvSpPr/>
          <p:nvPr/>
        </p:nvSpPr>
        <p:spPr bwMode="auto">
          <a:xfrm>
            <a:off x="1438142" y="2070706"/>
            <a:ext cx="5613400" cy="3371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24"/>
              </a:cxn>
              <a:cxn ang="0">
                <a:pos x="3536" y="2124"/>
              </a:cxn>
            </a:cxnLst>
            <a:rect l="0" t="0" r="r" b="b"/>
            <a:pathLst>
              <a:path w="3536" h="2124">
                <a:moveTo>
                  <a:pt x="0" y="0"/>
                </a:moveTo>
                <a:lnTo>
                  <a:pt x="0" y="2124"/>
                </a:lnTo>
                <a:lnTo>
                  <a:pt x="3536" y="2124"/>
                </a:lnTo>
              </a:path>
            </a:pathLst>
          </a:custGeom>
          <a:noFill/>
          <a:ln w="30163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22" name="Freeform 18"/>
          <p:cNvSpPr/>
          <p:nvPr/>
        </p:nvSpPr>
        <p:spPr bwMode="auto">
          <a:xfrm>
            <a:off x="990467" y="4226531"/>
            <a:ext cx="731838" cy="1797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32"/>
              </a:cxn>
              <a:cxn ang="0">
                <a:pos x="461" y="1132"/>
              </a:cxn>
            </a:cxnLst>
            <a:rect l="0" t="0" r="r" b="b"/>
            <a:pathLst>
              <a:path w="461" h="1132">
                <a:moveTo>
                  <a:pt x="0" y="0"/>
                </a:moveTo>
                <a:lnTo>
                  <a:pt x="0" y="1132"/>
                </a:lnTo>
                <a:lnTo>
                  <a:pt x="461" y="1132"/>
                </a:lnTo>
              </a:path>
            </a:pathLst>
          </a:custGeom>
          <a:noFill/>
          <a:ln w="26988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"/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1857242" y="5809729"/>
            <a:ext cx="123110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/>
                <a:ea typeface="字魂58号-创中黑" panose="00000500000000000000" pitchFamily="2" charset="-122"/>
                <a:cs typeface="宋体" panose="02010600030101010101" pitchFamily="2" charset="-122"/>
              </a:rPr>
              <a:t>输入标题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"/>
              <a:ea typeface="字魂58号-创中黑" panose="00000500000000000000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727192" y="5794981"/>
            <a:ext cx="65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Freeform 45"/>
          <p:cNvSpPr>
            <a:spLocks noEditPoints="1"/>
          </p:cNvSpPr>
          <p:nvPr/>
        </p:nvSpPr>
        <p:spPr bwMode="auto">
          <a:xfrm>
            <a:off x="7539600" y="2252682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DFC5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6" name="Freeform 45"/>
          <p:cNvSpPr>
            <a:spLocks noEditPoints="1"/>
          </p:cNvSpPr>
          <p:nvPr/>
        </p:nvSpPr>
        <p:spPr bwMode="auto">
          <a:xfrm>
            <a:off x="7539600" y="3367993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DFC5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7" name="Freeform 45"/>
          <p:cNvSpPr>
            <a:spLocks noEditPoints="1"/>
          </p:cNvSpPr>
          <p:nvPr/>
        </p:nvSpPr>
        <p:spPr bwMode="auto">
          <a:xfrm>
            <a:off x="7539600" y="4451771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DFC5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10524" y="2534481"/>
            <a:ext cx="3187945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点击输入简要文字内容，文字内容需概括精炼，不用多余的文字修饰，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78140" y="2148818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10524" y="3648979"/>
            <a:ext cx="3187945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点击输入简要文字内容，文字内容需概括精炼，不用多余的文字修饰，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78140" y="3231784"/>
            <a:ext cx="4222222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242908" y="4780863"/>
            <a:ext cx="3187945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点击输入简要文字内容，文字内容需概括精炼，不用多余的文字修饰，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10524" y="4363668"/>
            <a:ext cx="358421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5" grpId="0" animBg="1"/>
      <p:bldP spid="26" grpId="0" animBg="1"/>
      <p:bldP spid="27" grpId="0" animBg="1"/>
      <p:bldP spid="28" grpId="0" bldLvl="0"/>
      <p:bldP spid="29" grpId="0" bldLvl="0"/>
      <p:bldP spid="30" grpId="0" bldLvl="0"/>
      <p:bldP spid="31" grpId="0" bldLvl="0"/>
      <p:bldP spid="32" grpId="0" bldLvl="0"/>
      <p:bldP spid="33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516062" y="1826747"/>
            <a:ext cx="9314848" cy="2351439"/>
            <a:chOff x="2734046" y="4852153"/>
            <a:chExt cx="15044112" cy="3657600"/>
          </a:xfrm>
        </p:grpSpPr>
        <p:sp>
          <p:nvSpPr>
            <p:cNvPr id="50" name="Shape 711"/>
            <p:cNvSpPr/>
            <p:nvPr/>
          </p:nvSpPr>
          <p:spPr>
            <a:xfrm rot="-5400000">
              <a:off x="2541903" y="5044296"/>
              <a:ext cx="3657600" cy="3273313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BF9F7"/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0E0E0E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1" name="Shape 712"/>
            <p:cNvSpPr/>
            <p:nvPr/>
          </p:nvSpPr>
          <p:spPr>
            <a:xfrm rot="-5400000">
              <a:off x="6465503" y="5044296"/>
              <a:ext cx="3657600" cy="3273313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BF9F7"/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0E0E0E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2" name="Shape 713"/>
            <p:cNvSpPr/>
            <p:nvPr/>
          </p:nvSpPr>
          <p:spPr>
            <a:xfrm rot="-5400000">
              <a:off x="10389103" y="5044296"/>
              <a:ext cx="3657600" cy="3273313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BF9F7"/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0E0E0E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3" name="Shape 714"/>
            <p:cNvSpPr/>
            <p:nvPr/>
          </p:nvSpPr>
          <p:spPr>
            <a:xfrm rot="-5400000">
              <a:off x="14312702" y="5044296"/>
              <a:ext cx="3657600" cy="3273313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BF9F7"/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0E0E0E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4" name="Shape 729"/>
            <p:cNvSpPr/>
            <p:nvPr/>
          </p:nvSpPr>
          <p:spPr>
            <a:xfrm>
              <a:off x="3945917" y="6202389"/>
              <a:ext cx="924298" cy="9242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544" y="98183"/>
                  </a:moveTo>
                  <a:cubicBezTo>
                    <a:pt x="114544" y="101194"/>
                    <a:pt x="112100" y="103638"/>
                    <a:pt x="109088" y="103638"/>
                  </a:cubicBezTo>
                  <a:lnTo>
                    <a:pt x="10911" y="103638"/>
                  </a:lnTo>
                  <a:cubicBezTo>
                    <a:pt x="7900" y="103638"/>
                    <a:pt x="5455" y="101194"/>
                    <a:pt x="5455" y="98183"/>
                  </a:cubicBezTo>
                  <a:lnTo>
                    <a:pt x="5455" y="32727"/>
                  </a:lnTo>
                  <a:cubicBezTo>
                    <a:pt x="5455" y="29716"/>
                    <a:pt x="7900" y="27272"/>
                    <a:pt x="10911" y="27272"/>
                  </a:cubicBezTo>
                  <a:lnTo>
                    <a:pt x="109088" y="27272"/>
                  </a:lnTo>
                  <a:cubicBezTo>
                    <a:pt x="112100" y="27272"/>
                    <a:pt x="114544" y="29716"/>
                    <a:pt x="114544" y="32727"/>
                  </a:cubicBezTo>
                  <a:cubicBezTo>
                    <a:pt x="114544" y="32727"/>
                    <a:pt x="114544" y="98183"/>
                    <a:pt x="114544" y="98183"/>
                  </a:cubicBezTo>
                  <a:close/>
                  <a:moveTo>
                    <a:pt x="109088" y="21816"/>
                  </a:moveTo>
                  <a:lnTo>
                    <a:pt x="69311" y="21816"/>
                  </a:lnTo>
                  <a:lnTo>
                    <a:pt x="80422" y="10705"/>
                  </a:lnTo>
                  <a:cubicBezTo>
                    <a:pt x="80872" y="10827"/>
                    <a:pt x="81333" y="10911"/>
                    <a:pt x="81816" y="10911"/>
                  </a:cubicBezTo>
                  <a:cubicBezTo>
                    <a:pt x="84827" y="10911"/>
                    <a:pt x="87272" y="8466"/>
                    <a:pt x="87272" y="5455"/>
                  </a:cubicBezTo>
                  <a:cubicBezTo>
                    <a:pt x="87272" y="2444"/>
                    <a:pt x="84827" y="0"/>
                    <a:pt x="81816" y="0"/>
                  </a:cubicBezTo>
                  <a:cubicBezTo>
                    <a:pt x="78805" y="0"/>
                    <a:pt x="76361" y="2444"/>
                    <a:pt x="76361" y="5455"/>
                  </a:cubicBezTo>
                  <a:cubicBezTo>
                    <a:pt x="76361" y="5938"/>
                    <a:pt x="76450" y="6405"/>
                    <a:pt x="76566" y="6850"/>
                  </a:cubicBezTo>
                  <a:lnTo>
                    <a:pt x="61600" y="21816"/>
                  </a:lnTo>
                  <a:lnTo>
                    <a:pt x="58405" y="21816"/>
                  </a:lnTo>
                  <a:lnTo>
                    <a:pt x="43433" y="6850"/>
                  </a:lnTo>
                  <a:cubicBezTo>
                    <a:pt x="43550" y="6405"/>
                    <a:pt x="43638" y="5938"/>
                    <a:pt x="43638" y="5455"/>
                  </a:cubicBezTo>
                  <a:cubicBezTo>
                    <a:pt x="43638" y="2444"/>
                    <a:pt x="41194" y="0"/>
                    <a:pt x="38183" y="0"/>
                  </a:cubicBezTo>
                  <a:cubicBezTo>
                    <a:pt x="35172" y="0"/>
                    <a:pt x="32727" y="2444"/>
                    <a:pt x="32727" y="5455"/>
                  </a:cubicBezTo>
                  <a:cubicBezTo>
                    <a:pt x="32727" y="8466"/>
                    <a:pt x="35172" y="10911"/>
                    <a:pt x="38183" y="10911"/>
                  </a:cubicBezTo>
                  <a:cubicBezTo>
                    <a:pt x="38666" y="10911"/>
                    <a:pt x="39127" y="10827"/>
                    <a:pt x="39577" y="10705"/>
                  </a:cubicBezTo>
                  <a:lnTo>
                    <a:pt x="50688" y="21816"/>
                  </a:lnTo>
                  <a:lnTo>
                    <a:pt x="10911" y="21816"/>
                  </a:lnTo>
                  <a:cubicBezTo>
                    <a:pt x="4883" y="21816"/>
                    <a:pt x="0" y="26700"/>
                    <a:pt x="0" y="32727"/>
                  </a:cubicBezTo>
                  <a:lnTo>
                    <a:pt x="0" y="98183"/>
                  </a:lnTo>
                  <a:cubicBezTo>
                    <a:pt x="0" y="104205"/>
                    <a:pt x="4883" y="109094"/>
                    <a:pt x="10911" y="109094"/>
                  </a:cubicBezTo>
                  <a:lnTo>
                    <a:pt x="21816" y="109094"/>
                  </a:lnTo>
                  <a:lnTo>
                    <a:pt x="21816" y="117272"/>
                  </a:lnTo>
                  <a:cubicBezTo>
                    <a:pt x="21816" y="118783"/>
                    <a:pt x="23038" y="120000"/>
                    <a:pt x="24544" y="120000"/>
                  </a:cubicBezTo>
                  <a:cubicBezTo>
                    <a:pt x="26050" y="120000"/>
                    <a:pt x="27272" y="118783"/>
                    <a:pt x="27272" y="117272"/>
                  </a:cubicBezTo>
                  <a:lnTo>
                    <a:pt x="27272" y="114544"/>
                  </a:lnTo>
                  <a:lnTo>
                    <a:pt x="92727" y="114544"/>
                  </a:lnTo>
                  <a:lnTo>
                    <a:pt x="92727" y="117272"/>
                  </a:lnTo>
                  <a:cubicBezTo>
                    <a:pt x="92727" y="118783"/>
                    <a:pt x="93950" y="120000"/>
                    <a:pt x="95455" y="120000"/>
                  </a:cubicBezTo>
                  <a:cubicBezTo>
                    <a:pt x="96961" y="120000"/>
                    <a:pt x="98183" y="118783"/>
                    <a:pt x="98183" y="117272"/>
                  </a:cubicBezTo>
                  <a:lnTo>
                    <a:pt x="98183" y="109094"/>
                  </a:lnTo>
                  <a:lnTo>
                    <a:pt x="109088" y="109094"/>
                  </a:lnTo>
                  <a:cubicBezTo>
                    <a:pt x="115116" y="109094"/>
                    <a:pt x="120000" y="104205"/>
                    <a:pt x="120000" y="98183"/>
                  </a:cubicBezTo>
                  <a:lnTo>
                    <a:pt x="120000" y="32727"/>
                  </a:lnTo>
                  <a:cubicBezTo>
                    <a:pt x="120000" y="26700"/>
                    <a:pt x="115116" y="21816"/>
                    <a:pt x="109088" y="21816"/>
                  </a:cubicBezTo>
                </a:path>
              </a:pathLst>
            </a:custGeom>
            <a:solidFill>
              <a:srgbClr val="D2947F"/>
            </a:solidFill>
            <a:ln>
              <a:solidFill>
                <a:srgbClr val="D2947F"/>
              </a:solidFill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rgbClr val="0E0E0E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" name="Shape 730"/>
            <p:cNvSpPr/>
            <p:nvPr/>
          </p:nvSpPr>
          <p:spPr>
            <a:xfrm>
              <a:off x="7837886" y="6373064"/>
              <a:ext cx="924298" cy="50416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9088" y="100000"/>
                  </a:moveTo>
                  <a:cubicBezTo>
                    <a:pt x="109088" y="105527"/>
                    <a:pt x="106644" y="110000"/>
                    <a:pt x="103638" y="110000"/>
                  </a:cubicBezTo>
                  <a:lnTo>
                    <a:pt x="10911" y="110000"/>
                  </a:lnTo>
                  <a:cubicBezTo>
                    <a:pt x="7900" y="110000"/>
                    <a:pt x="5455" y="105527"/>
                    <a:pt x="5455" y="100000"/>
                  </a:cubicBezTo>
                  <a:lnTo>
                    <a:pt x="5455" y="20000"/>
                  </a:lnTo>
                  <a:cubicBezTo>
                    <a:pt x="5455" y="14483"/>
                    <a:pt x="7900" y="10000"/>
                    <a:pt x="10911" y="10000"/>
                  </a:cubicBezTo>
                  <a:lnTo>
                    <a:pt x="103638" y="10000"/>
                  </a:lnTo>
                  <a:cubicBezTo>
                    <a:pt x="106644" y="10000"/>
                    <a:pt x="109088" y="14483"/>
                    <a:pt x="109088" y="20000"/>
                  </a:cubicBezTo>
                  <a:cubicBezTo>
                    <a:pt x="109088" y="20000"/>
                    <a:pt x="109088" y="100000"/>
                    <a:pt x="109088" y="100000"/>
                  </a:cubicBezTo>
                  <a:close/>
                  <a:moveTo>
                    <a:pt x="114544" y="40000"/>
                  </a:moveTo>
                  <a:lnTo>
                    <a:pt x="114544" y="20000"/>
                  </a:lnTo>
                  <a:cubicBezTo>
                    <a:pt x="114544" y="8955"/>
                    <a:pt x="109661" y="0"/>
                    <a:pt x="103638" y="0"/>
                  </a:cubicBezTo>
                  <a:lnTo>
                    <a:pt x="10911" y="0"/>
                  </a:lnTo>
                  <a:cubicBezTo>
                    <a:pt x="4883" y="0"/>
                    <a:pt x="0" y="8955"/>
                    <a:pt x="0" y="20000"/>
                  </a:cubicBezTo>
                  <a:lnTo>
                    <a:pt x="0" y="100000"/>
                  </a:lnTo>
                  <a:cubicBezTo>
                    <a:pt x="0" y="111050"/>
                    <a:pt x="4883" y="120000"/>
                    <a:pt x="10911" y="120000"/>
                  </a:cubicBezTo>
                  <a:lnTo>
                    <a:pt x="103638" y="120000"/>
                  </a:lnTo>
                  <a:cubicBezTo>
                    <a:pt x="109661" y="120000"/>
                    <a:pt x="114544" y="111050"/>
                    <a:pt x="114544" y="100000"/>
                  </a:cubicBezTo>
                  <a:lnTo>
                    <a:pt x="114544" y="80000"/>
                  </a:lnTo>
                  <a:cubicBezTo>
                    <a:pt x="117555" y="80000"/>
                    <a:pt x="120000" y="75527"/>
                    <a:pt x="120000" y="70000"/>
                  </a:cubicBezTo>
                  <a:lnTo>
                    <a:pt x="120000" y="50000"/>
                  </a:lnTo>
                  <a:cubicBezTo>
                    <a:pt x="120000" y="44483"/>
                    <a:pt x="117555" y="40000"/>
                    <a:pt x="114544" y="40000"/>
                  </a:cubicBezTo>
                  <a:moveTo>
                    <a:pt x="10911" y="100000"/>
                  </a:moveTo>
                  <a:lnTo>
                    <a:pt x="38183" y="100000"/>
                  </a:lnTo>
                  <a:lnTo>
                    <a:pt x="38183" y="20000"/>
                  </a:lnTo>
                  <a:lnTo>
                    <a:pt x="10911" y="20000"/>
                  </a:lnTo>
                  <a:cubicBezTo>
                    <a:pt x="10911" y="20000"/>
                    <a:pt x="10911" y="100000"/>
                    <a:pt x="10911" y="100000"/>
                  </a:cubicBezTo>
                  <a:close/>
                </a:path>
              </a:pathLst>
            </a:custGeom>
            <a:solidFill>
              <a:srgbClr val="D2947F"/>
            </a:solidFill>
            <a:ln>
              <a:solidFill>
                <a:srgbClr val="D2947F"/>
              </a:solidFill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rgbClr val="0E0E0E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6" name="Shape 731"/>
            <p:cNvSpPr/>
            <p:nvPr/>
          </p:nvSpPr>
          <p:spPr>
            <a:xfrm>
              <a:off x="11839114" y="6165017"/>
              <a:ext cx="672218" cy="9242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2500" y="111783"/>
                  </a:moveTo>
                  <a:cubicBezTo>
                    <a:pt x="82500" y="113294"/>
                    <a:pt x="80811" y="114511"/>
                    <a:pt x="78727" y="114511"/>
                  </a:cubicBezTo>
                  <a:cubicBezTo>
                    <a:pt x="77650" y="114511"/>
                    <a:pt x="76688" y="114177"/>
                    <a:pt x="76000" y="113650"/>
                  </a:cubicBezTo>
                  <a:lnTo>
                    <a:pt x="75983" y="113661"/>
                  </a:lnTo>
                  <a:lnTo>
                    <a:pt x="75000" y="113011"/>
                  </a:lnTo>
                  <a:lnTo>
                    <a:pt x="75000" y="6977"/>
                  </a:lnTo>
                  <a:lnTo>
                    <a:pt x="76100" y="6255"/>
                  </a:lnTo>
                  <a:lnTo>
                    <a:pt x="76111" y="6261"/>
                  </a:lnTo>
                  <a:cubicBezTo>
                    <a:pt x="76788" y="5788"/>
                    <a:pt x="77711" y="5483"/>
                    <a:pt x="78727" y="5483"/>
                  </a:cubicBezTo>
                  <a:cubicBezTo>
                    <a:pt x="80811" y="5483"/>
                    <a:pt x="82500" y="6711"/>
                    <a:pt x="82500" y="8216"/>
                  </a:cubicBezTo>
                  <a:cubicBezTo>
                    <a:pt x="82500" y="8216"/>
                    <a:pt x="82500" y="111783"/>
                    <a:pt x="82500" y="111783"/>
                  </a:cubicBezTo>
                  <a:close/>
                  <a:moveTo>
                    <a:pt x="67500" y="108044"/>
                  </a:moveTo>
                  <a:lnTo>
                    <a:pt x="30000" y="83211"/>
                  </a:lnTo>
                  <a:lnTo>
                    <a:pt x="30000" y="36705"/>
                  </a:lnTo>
                  <a:lnTo>
                    <a:pt x="31677" y="35594"/>
                  </a:lnTo>
                  <a:lnTo>
                    <a:pt x="31661" y="35588"/>
                  </a:lnTo>
                  <a:lnTo>
                    <a:pt x="67500" y="11927"/>
                  </a:lnTo>
                  <a:cubicBezTo>
                    <a:pt x="67500" y="11927"/>
                    <a:pt x="67500" y="108044"/>
                    <a:pt x="67500" y="108044"/>
                  </a:cubicBezTo>
                  <a:close/>
                  <a:moveTo>
                    <a:pt x="22500" y="81377"/>
                  </a:moveTo>
                  <a:cubicBezTo>
                    <a:pt x="13938" y="79355"/>
                    <a:pt x="7500" y="70555"/>
                    <a:pt x="7500" y="60000"/>
                  </a:cubicBezTo>
                  <a:cubicBezTo>
                    <a:pt x="7500" y="49444"/>
                    <a:pt x="13938" y="40638"/>
                    <a:pt x="22500" y="38622"/>
                  </a:cubicBezTo>
                  <a:cubicBezTo>
                    <a:pt x="22500" y="38622"/>
                    <a:pt x="22500" y="81377"/>
                    <a:pt x="22500" y="81377"/>
                  </a:cubicBezTo>
                  <a:close/>
                  <a:moveTo>
                    <a:pt x="90044" y="8177"/>
                  </a:moveTo>
                  <a:cubicBezTo>
                    <a:pt x="90044" y="3655"/>
                    <a:pt x="84983" y="0"/>
                    <a:pt x="78744" y="0"/>
                  </a:cubicBezTo>
                  <a:cubicBezTo>
                    <a:pt x="75550" y="0"/>
                    <a:pt x="72683" y="966"/>
                    <a:pt x="70627" y="2505"/>
                  </a:cubicBezTo>
                  <a:lnTo>
                    <a:pt x="24755" y="32805"/>
                  </a:lnTo>
                  <a:cubicBezTo>
                    <a:pt x="10955" y="33611"/>
                    <a:pt x="0" y="45461"/>
                    <a:pt x="0" y="60000"/>
                  </a:cubicBezTo>
                  <a:cubicBezTo>
                    <a:pt x="0" y="74583"/>
                    <a:pt x="11027" y="86461"/>
                    <a:pt x="24894" y="87200"/>
                  </a:cubicBezTo>
                  <a:lnTo>
                    <a:pt x="70627" y="117488"/>
                  </a:lnTo>
                  <a:cubicBezTo>
                    <a:pt x="72683" y="119033"/>
                    <a:pt x="75550" y="120000"/>
                    <a:pt x="78744" y="120000"/>
                  </a:cubicBezTo>
                  <a:cubicBezTo>
                    <a:pt x="84983" y="120000"/>
                    <a:pt x="90044" y="116338"/>
                    <a:pt x="90044" y="111827"/>
                  </a:cubicBezTo>
                  <a:cubicBezTo>
                    <a:pt x="90044" y="111722"/>
                    <a:pt x="90005" y="111622"/>
                    <a:pt x="90000" y="111516"/>
                  </a:cubicBezTo>
                  <a:lnTo>
                    <a:pt x="90000" y="8483"/>
                  </a:lnTo>
                  <a:cubicBezTo>
                    <a:pt x="90005" y="8377"/>
                    <a:pt x="90044" y="8277"/>
                    <a:pt x="90044" y="8177"/>
                  </a:cubicBezTo>
                  <a:moveTo>
                    <a:pt x="101250" y="43638"/>
                  </a:moveTo>
                  <a:cubicBezTo>
                    <a:pt x="99177" y="43638"/>
                    <a:pt x="97500" y="44855"/>
                    <a:pt x="97500" y="46361"/>
                  </a:cubicBezTo>
                  <a:cubicBezTo>
                    <a:pt x="97500" y="47872"/>
                    <a:pt x="99177" y="49088"/>
                    <a:pt x="101250" y="49088"/>
                  </a:cubicBezTo>
                  <a:cubicBezTo>
                    <a:pt x="107466" y="49088"/>
                    <a:pt x="112500" y="53977"/>
                    <a:pt x="112500" y="60000"/>
                  </a:cubicBezTo>
                  <a:cubicBezTo>
                    <a:pt x="112500" y="66022"/>
                    <a:pt x="107466" y="70911"/>
                    <a:pt x="101250" y="70911"/>
                  </a:cubicBezTo>
                  <a:cubicBezTo>
                    <a:pt x="99177" y="70911"/>
                    <a:pt x="97500" y="72127"/>
                    <a:pt x="97500" y="73638"/>
                  </a:cubicBezTo>
                  <a:cubicBezTo>
                    <a:pt x="97500" y="75144"/>
                    <a:pt x="99177" y="76361"/>
                    <a:pt x="101250" y="76361"/>
                  </a:cubicBezTo>
                  <a:cubicBezTo>
                    <a:pt x="111605" y="76361"/>
                    <a:pt x="120000" y="69033"/>
                    <a:pt x="120000" y="60000"/>
                  </a:cubicBezTo>
                  <a:cubicBezTo>
                    <a:pt x="120000" y="50961"/>
                    <a:pt x="111605" y="43638"/>
                    <a:pt x="101250" y="43638"/>
                  </a:cubicBezTo>
                </a:path>
              </a:pathLst>
            </a:custGeom>
            <a:solidFill>
              <a:srgbClr val="D2947F"/>
            </a:solidFill>
            <a:ln>
              <a:solidFill>
                <a:srgbClr val="D2947F"/>
              </a:solidFill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rgbClr val="0E0E0E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" name="Shape 732"/>
            <p:cNvSpPr/>
            <p:nvPr/>
          </p:nvSpPr>
          <p:spPr>
            <a:xfrm>
              <a:off x="15645850" y="6254935"/>
              <a:ext cx="924298" cy="75624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3200" y="113333"/>
                  </a:moveTo>
                  <a:lnTo>
                    <a:pt x="60000" y="75122"/>
                  </a:lnTo>
                  <a:lnTo>
                    <a:pt x="86794" y="113333"/>
                  </a:lnTo>
                  <a:cubicBezTo>
                    <a:pt x="86794" y="113333"/>
                    <a:pt x="33200" y="113333"/>
                    <a:pt x="33200" y="113333"/>
                  </a:cubicBezTo>
                  <a:close/>
                  <a:moveTo>
                    <a:pt x="94794" y="114500"/>
                  </a:moveTo>
                  <a:lnTo>
                    <a:pt x="62066" y="67833"/>
                  </a:lnTo>
                  <a:lnTo>
                    <a:pt x="62044" y="67855"/>
                  </a:lnTo>
                  <a:cubicBezTo>
                    <a:pt x="61544" y="67144"/>
                    <a:pt x="60827" y="66666"/>
                    <a:pt x="60000" y="66666"/>
                  </a:cubicBezTo>
                  <a:cubicBezTo>
                    <a:pt x="59172" y="66666"/>
                    <a:pt x="58450" y="67144"/>
                    <a:pt x="57955" y="67855"/>
                  </a:cubicBezTo>
                  <a:lnTo>
                    <a:pt x="57927" y="67833"/>
                  </a:lnTo>
                  <a:lnTo>
                    <a:pt x="25200" y="114500"/>
                  </a:lnTo>
                  <a:lnTo>
                    <a:pt x="25222" y="114522"/>
                  </a:lnTo>
                  <a:cubicBezTo>
                    <a:pt x="24816" y="115105"/>
                    <a:pt x="24544" y="115838"/>
                    <a:pt x="24544" y="116666"/>
                  </a:cubicBezTo>
                  <a:cubicBezTo>
                    <a:pt x="24544" y="118511"/>
                    <a:pt x="25766" y="120000"/>
                    <a:pt x="27272" y="120000"/>
                  </a:cubicBezTo>
                  <a:lnTo>
                    <a:pt x="92727" y="120000"/>
                  </a:lnTo>
                  <a:cubicBezTo>
                    <a:pt x="94233" y="120000"/>
                    <a:pt x="95455" y="118511"/>
                    <a:pt x="95455" y="116666"/>
                  </a:cubicBezTo>
                  <a:cubicBezTo>
                    <a:pt x="95455" y="115838"/>
                    <a:pt x="95183" y="115105"/>
                    <a:pt x="94772" y="114522"/>
                  </a:cubicBezTo>
                  <a:cubicBezTo>
                    <a:pt x="94772" y="114522"/>
                    <a:pt x="94794" y="114500"/>
                    <a:pt x="94794" y="114500"/>
                  </a:cubicBezTo>
                  <a:close/>
                  <a:moveTo>
                    <a:pt x="117272" y="0"/>
                  </a:moveTo>
                  <a:lnTo>
                    <a:pt x="2727" y="0"/>
                  </a:lnTo>
                  <a:cubicBezTo>
                    <a:pt x="1222" y="0"/>
                    <a:pt x="0" y="1494"/>
                    <a:pt x="0" y="3333"/>
                  </a:cubicBezTo>
                  <a:lnTo>
                    <a:pt x="0" y="96666"/>
                  </a:lnTo>
                  <a:cubicBezTo>
                    <a:pt x="0" y="98511"/>
                    <a:pt x="1222" y="100000"/>
                    <a:pt x="2727" y="100000"/>
                  </a:cubicBezTo>
                  <a:lnTo>
                    <a:pt x="24544" y="100000"/>
                  </a:lnTo>
                  <a:cubicBezTo>
                    <a:pt x="26050" y="100000"/>
                    <a:pt x="27272" y="98511"/>
                    <a:pt x="27272" y="96666"/>
                  </a:cubicBezTo>
                  <a:cubicBezTo>
                    <a:pt x="27272" y="94822"/>
                    <a:pt x="26050" y="93333"/>
                    <a:pt x="24544" y="93333"/>
                  </a:cubicBezTo>
                  <a:lnTo>
                    <a:pt x="5455" y="93333"/>
                  </a:lnTo>
                  <a:lnTo>
                    <a:pt x="5455" y="6666"/>
                  </a:lnTo>
                  <a:lnTo>
                    <a:pt x="114544" y="6666"/>
                  </a:lnTo>
                  <a:lnTo>
                    <a:pt x="114544" y="93333"/>
                  </a:lnTo>
                  <a:lnTo>
                    <a:pt x="95455" y="93333"/>
                  </a:lnTo>
                  <a:cubicBezTo>
                    <a:pt x="93950" y="93333"/>
                    <a:pt x="92727" y="94822"/>
                    <a:pt x="92727" y="96666"/>
                  </a:cubicBezTo>
                  <a:cubicBezTo>
                    <a:pt x="92727" y="98511"/>
                    <a:pt x="93950" y="100000"/>
                    <a:pt x="95455" y="100000"/>
                  </a:cubicBezTo>
                  <a:lnTo>
                    <a:pt x="117272" y="100000"/>
                  </a:lnTo>
                  <a:cubicBezTo>
                    <a:pt x="118777" y="100000"/>
                    <a:pt x="120000" y="98511"/>
                    <a:pt x="120000" y="96666"/>
                  </a:cubicBezTo>
                  <a:lnTo>
                    <a:pt x="120000" y="3333"/>
                  </a:lnTo>
                  <a:cubicBezTo>
                    <a:pt x="120000" y="1494"/>
                    <a:pt x="118777" y="0"/>
                    <a:pt x="117272" y="0"/>
                  </a:cubicBezTo>
                </a:path>
              </a:pathLst>
            </a:custGeom>
            <a:solidFill>
              <a:srgbClr val="D2947F"/>
            </a:solidFill>
            <a:ln>
              <a:solidFill>
                <a:srgbClr val="D2947F"/>
              </a:solidFill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rgbClr val="0E0E0E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1590839" y="4475151"/>
            <a:ext cx="1672044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alpha val="94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你的标题</a:t>
            </a:r>
            <a:endParaRPr lang="zh-CN" altLang="en-US" sz="2000" b="1" dirty="0">
              <a:solidFill>
                <a:schemeClr val="tx1">
                  <a:alpha val="94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206035" y="4990677"/>
            <a:ext cx="2561926" cy="116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点击输入简要文字内容，文字内容需概括精炼，不用多余的文字修饰，</a:t>
            </a:r>
            <a:endParaRPr lang="zh-CN" altLang="en-US" sz="1600" dirty="0">
              <a:solidFill>
                <a:schemeClr val="tx1">
                  <a:lumMod val="75000"/>
                  <a:lumOff val="25000"/>
                  <a:alpha val="83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069153" y="4475151"/>
            <a:ext cx="1672044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alpha val="94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你的标题</a:t>
            </a:r>
            <a:endParaRPr lang="zh-CN" altLang="en-US" sz="2000" b="1" dirty="0">
              <a:solidFill>
                <a:schemeClr val="tx1">
                  <a:alpha val="94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684349" y="4990677"/>
            <a:ext cx="2561926" cy="116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点击输入简要文字内容，文字内容需概括精炼，不用多余的文字修饰，</a:t>
            </a:r>
            <a:endParaRPr lang="zh-CN" altLang="en-US" sz="1600" dirty="0">
              <a:solidFill>
                <a:schemeClr val="tx1">
                  <a:lumMod val="75000"/>
                  <a:lumOff val="25000"/>
                  <a:alpha val="83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563416" y="4452663"/>
            <a:ext cx="1672044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alpha val="94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你的标题</a:t>
            </a:r>
            <a:endParaRPr lang="zh-CN" altLang="en-US" sz="2000" b="1" dirty="0">
              <a:solidFill>
                <a:schemeClr val="tx1">
                  <a:alpha val="94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178612" y="4968189"/>
            <a:ext cx="2561926" cy="116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点击输入简要文字内容，文字内容需概括精炼，不用多余的文字修饰，</a:t>
            </a:r>
            <a:endParaRPr lang="zh-CN" altLang="en-US" sz="1600" dirty="0">
              <a:solidFill>
                <a:schemeClr val="tx1">
                  <a:lumMod val="75000"/>
                  <a:lumOff val="25000"/>
                  <a:alpha val="83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005765" y="4430175"/>
            <a:ext cx="1672044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alpha val="94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你的标题</a:t>
            </a:r>
            <a:endParaRPr lang="zh-CN" altLang="en-US" sz="2000" b="1" dirty="0">
              <a:solidFill>
                <a:schemeClr val="tx1">
                  <a:alpha val="94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620961" y="4945701"/>
            <a:ext cx="2561926" cy="1161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点击输入简要文字内容，文字内容需概括精炼，不用多余的文字修饰，</a:t>
            </a:r>
            <a:endParaRPr lang="zh-CN" altLang="en-US" sz="1600" dirty="0">
              <a:solidFill>
                <a:schemeClr val="tx1">
                  <a:lumMod val="75000"/>
                  <a:lumOff val="25000"/>
                  <a:alpha val="83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48665" y="1995747"/>
            <a:ext cx="773996" cy="773996"/>
          </a:xfrm>
          <a:prstGeom prst="ellipse">
            <a:avLst/>
          </a:prstGeom>
          <a:solidFill>
            <a:srgbClr val="D2947F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348665" y="3057403"/>
            <a:ext cx="773996" cy="773996"/>
          </a:xfrm>
          <a:prstGeom prst="ellipse">
            <a:avLst/>
          </a:prstGeom>
          <a:solidFill>
            <a:srgbClr val="DFC5B8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348665" y="4119059"/>
            <a:ext cx="773996" cy="773996"/>
          </a:xfrm>
          <a:prstGeom prst="ellipse">
            <a:avLst/>
          </a:prstGeom>
          <a:solidFill>
            <a:srgbClr val="D2947F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48665" y="5180716"/>
            <a:ext cx="773996" cy="773996"/>
          </a:xfrm>
          <a:prstGeom prst="ellipse">
            <a:avLst/>
          </a:prstGeom>
          <a:solidFill>
            <a:srgbClr val="DFC5B8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3" name="TextBox 89"/>
          <p:cNvSpPr txBox="1"/>
          <p:nvPr/>
        </p:nvSpPr>
        <p:spPr>
          <a:xfrm>
            <a:off x="2232053" y="2010145"/>
            <a:ext cx="453135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90"/>
          <p:cNvSpPr txBox="1"/>
          <p:nvPr/>
        </p:nvSpPr>
        <p:spPr>
          <a:xfrm>
            <a:off x="2232053" y="3071799"/>
            <a:ext cx="453135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91"/>
          <p:cNvSpPr txBox="1"/>
          <p:nvPr/>
        </p:nvSpPr>
        <p:spPr>
          <a:xfrm>
            <a:off x="2232053" y="4133457"/>
            <a:ext cx="453135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92"/>
          <p:cNvSpPr txBox="1"/>
          <p:nvPr/>
        </p:nvSpPr>
        <p:spPr>
          <a:xfrm>
            <a:off x="2232053" y="5195114"/>
            <a:ext cx="4531354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>
            <a:off x="1589674" y="4355085"/>
            <a:ext cx="291979" cy="301944"/>
          </a:xfrm>
          <a:custGeom>
            <a:avLst/>
            <a:gdLst>
              <a:gd name="T0" fmla="*/ 100 w 124"/>
              <a:gd name="T1" fmla="*/ 80 h 128"/>
              <a:gd name="T2" fmla="*/ 80 w 124"/>
              <a:gd name="T3" fmla="*/ 91 h 128"/>
              <a:gd name="T4" fmla="*/ 46 w 124"/>
              <a:gd name="T5" fmla="*/ 75 h 128"/>
              <a:gd name="T6" fmla="*/ 48 w 124"/>
              <a:gd name="T7" fmla="*/ 64 h 128"/>
              <a:gd name="T8" fmla="*/ 46 w 124"/>
              <a:gd name="T9" fmla="*/ 54 h 128"/>
              <a:gd name="T10" fmla="*/ 81 w 124"/>
              <a:gd name="T11" fmla="*/ 38 h 128"/>
              <a:gd name="T12" fmla="*/ 100 w 124"/>
              <a:gd name="T13" fmla="*/ 48 h 128"/>
              <a:gd name="T14" fmla="*/ 124 w 124"/>
              <a:gd name="T15" fmla="*/ 24 h 128"/>
              <a:gd name="T16" fmla="*/ 100 w 124"/>
              <a:gd name="T17" fmla="*/ 0 h 128"/>
              <a:gd name="T18" fmla="*/ 76 w 124"/>
              <a:gd name="T19" fmla="*/ 24 h 128"/>
              <a:gd name="T20" fmla="*/ 77 w 124"/>
              <a:gd name="T21" fmla="*/ 31 h 128"/>
              <a:gd name="T22" fmla="*/ 41 w 124"/>
              <a:gd name="T23" fmla="*/ 47 h 128"/>
              <a:gd name="T24" fmla="*/ 24 w 124"/>
              <a:gd name="T25" fmla="*/ 40 h 128"/>
              <a:gd name="T26" fmla="*/ 0 w 124"/>
              <a:gd name="T27" fmla="*/ 64 h 128"/>
              <a:gd name="T28" fmla="*/ 24 w 124"/>
              <a:gd name="T29" fmla="*/ 88 h 128"/>
              <a:gd name="T30" fmla="*/ 41 w 124"/>
              <a:gd name="T31" fmla="*/ 82 h 128"/>
              <a:gd name="T32" fmla="*/ 77 w 124"/>
              <a:gd name="T33" fmla="*/ 99 h 128"/>
              <a:gd name="T34" fmla="*/ 76 w 124"/>
              <a:gd name="T35" fmla="*/ 104 h 128"/>
              <a:gd name="T36" fmla="*/ 100 w 124"/>
              <a:gd name="T37" fmla="*/ 128 h 128"/>
              <a:gd name="T38" fmla="*/ 124 w 124"/>
              <a:gd name="T39" fmla="*/ 104 h 128"/>
              <a:gd name="T40" fmla="*/ 100 w 124"/>
              <a:gd name="T41" fmla="*/ 80 h 128"/>
              <a:gd name="T42" fmla="*/ 100 w 124"/>
              <a:gd name="T43" fmla="*/ 8 h 128"/>
              <a:gd name="T44" fmla="*/ 116 w 124"/>
              <a:gd name="T45" fmla="*/ 24 h 128"/>
              <a:gd name="T46" fmla="*/ 100 w 124"/>
              <a:gd name="T47" fmla="*/ 40 h 128"/>
              <a:gd name="T48" fmla="*/ 84 w 124"/>
              <a:gd name="T49" fmla="*/ 24 h 128"/>
              <a:gd name="T50" fmla="*/ 100 w 124"/>
              <a:gd name="T51" fmla="*/ 8 h 128"/>
              <a:gd name="T52" fmla="*/ 24 w 124"/>
              <a:gd name="T53" fmla="*/ 80 h 128"/>
              <a:gd name="T54" fmla="*/ 8 w 124"/>
              <a:gd name="T55" fmla="*/ 64 h 128"/>
              <a:gd name="T56" fmla="*/ 24 w 124"/>
              <a:gd name="T57" fmla="*/ 48 h 128"/>
              <a:gd name="T58" fmla="*/ 40 w 124"/>
              <a:gd name="T59" fmla="*/ 64 h 128"/>
              <a:gd name="T60" fmla="*/ 24 w 124"/>
              <a:gd name="T61" fmla="*/ 80 h 128"/>
              <a:gd name="T62" fmla="*/ 100 w 124"/>
              <a:gd name="T63" fmla="*/ 120 h 128"/>
              <a:gd name="T64" fmla="*/ 84 w 124"/>
              <a:gd name="T65" fmla="*/ 104 h 128"/>
              <a:gd name="T66" fmla="*/ 100 w 124"/>
              <a:gd name="T67" fmla="*/ 88 h 128"/>
              <a:gd name="T68" fmla="*/ 116 w 124"/>
              <a:gd name="T69" fmla="*/ 104 h 128"/>
              <a:gd name="T70" fmla="*/ 100 w 124"/>
              <a:gd name="T7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4" h="128">
                <a:moveTo>
                  <a:pt x="100" y="80"/>
                </a:moveTo>
                <a:cubicBezTo>
                  <a:pt x="92" y="80"/>
                  <a:pt x="85" y="85"/>
                  <a:pt x="80" y="91"/>
                </a:cubicBezTo>
                <a:cubicBezTo>
                  <a:pt x="46" y="75"/>
                  <a:pt x="46" y="75"/>
                  <a:pt x="46" y="75"/>
                </a:cubicBezTo>
                <a:cubicBezTo>
                  <a:pt x="47" y="72"/>
                  <a:pt x="48" y="68"/>
                  <a:pt x="48" y="64"/>
                </a:cubicBezTo>
                <a:cubicBezTo>
                  <a:pt x="48" y="61"/>
                  <a:pt x="47" y="57"/>
                  <a:pt x="46" y="54"/>
                </a:cubicBezTo>
                <a:cubicBezTo>
                  <a:pt x="81" y="38"/>
                  <a:pt x="81" y="38"/>
                  <a:pt x="81" y="38"/>
                </a:cubicBezTo>
                <a:cubicBezTo>
                  <a:pt x="85" y="44"/>
                  <a:pt x="92" y="48"/>
                  <a:pt x="100" y="48"/>
                </a:cubicBezTo>
                <a:cubicBezTo>
                  <a:pt x="113" y="48"/>
                  <a:pt x="124" y="38"/>
                  <a:pt x="124" y="24"/>
                </a:cubicBezTo>
                <a:cubicBezTo>
                  <a:pt x="124" y="11"/>
                  <a:pt x="113" y="0"/>
                  <a:pt x="100" y="0"/>
                </a:cubicBezTo>
                <a:cubicBezTo>
                  <a:pt x="87" y="0"/>
                  <a:pt x="76" y="11"/>
                  <a:pt x="76" y="24"/>
                </a:cubicBezTo>
                <a:cubicBezTo>
                  <a:pt x="76" y="27"/>
                  <a:pt x="77" y="29"/>
                  <a:pt x="77" y="31"/>
                </a:cubicBezTo>
                <a:cubicBezTo>
                  <a:pt x="41" y="47"/>
                  <a:pt x="41" y="47"/>
                  <a:pt x="41" y="47"/>
                </a:cubicBezTo>
                <a:cubicBezTo>
                  <a:pt x="37" y="43"/>
                  <a:pt x="31" y="40"/>
                  <a:pt x="24" y="40"/>
                </a:cubicBezTo>
                <a:cubicBezTo>
                  <a:pt x="11" y="40"/>
                  <a:pt x="0" y="51"/>
                  <a:pt x="0" y="64"/>
                </a:cubicBezTo>
                <a:cubicBezTo>
                  <a:pt x="0" y="78"/>
                  <a:pt x="11" y="88"/>
                  <a:pt x="24" y="88"/>
                </a:cubicBezTo>
                <a:cubicBezTo>
                  <a:pt x="31" y="88"/>
                  <a:pt x="36" y="86"/>
                  <a:pt x="41" y="82"/>
                </a:cubicBezTo>
                <a:cubicBezTo>
                  <a:pt x="77" y="99"/>
                  <a:pt x="77" y="99"/>
                  <a:pt x="77" y="99"/>
                </a:cubicBezTo>
                <a:cubicBezTo>
                  <a:pt x="76" y="100"/>
                  <a:pt x="76" y="102"/>
                  <a:pt x="76" y="104"/>
                </a:cubicBezTo>
                <a:cubicBezTo>
                  <a:pt x="76" y="118"/>
                  <a:pt x="87" y="128"/>
                  <a:pt x="100" y="128"/>
                </a:cubicBezTo>
                <a:cubicBezTo>
                  <a:pt x="113" y="128"/>
                  <a:pt x="124" y="118"/>
                  <a:pt x="124" y="104"/>
                </a:cubicBezTo>
                <a:cubicBezTo>
                  <a:pt x="124" y="91"/>
                  <a:pt x="113" y="80"/>
                  <a:pt x="100" y="80"/>
                </a:cubicBezTo>
                <a:close/>
                <a:moveTo>
                  <a:pt x="100" y="8"/>
                </a:moveTo>
                <a:cubicBezTo>
                  <a:pt x="109" y="8"/>
                  <a:pt x="116" y="15"/>
                  <a:pt x="116" y="24"/>
                </a:cubicBezTo>
                <a:cubicBezTo>
                  <a:pt x="116" y="33"/>
                  <a:pt x="109" y="40"/>
                  <a:pt x="100" y="40"/>
                </a:cubicBezTo>
                <a:cubicBezTo>
                  <a:pt x="91" y="40"/>
                  <a:pt x="84" y="33"/>
                  <a:pt x="84" y="24"/>
                </a:cubicBezTo>
                <a:cubicBezTo>
                  <a:pt x="84" y="15"/>
                  <a:pt x="91" y="8"/>
                  <a:pt x="100" y="8"/>
                </a:cubicBezTo>
                <a:close/>
                <a:moveTo>
                  <a:pt x="24" y="80"/>
                </a:moveTo>
                <a:cubicBezTo>
                  <a:pt x="15" y="80"/>
                  <a:pt x="8" y="73"/>
                  <a:pt x="8" y="64"/>
                </a:cubicBezTo>
                <a:cubicBezTo>
                  <a:pt x="8" y="55"/>
                  <a:pt x="15" y="48"/>
                  <a:pt x="24" y="48"/>
                </a:cubicBezTo>
                <a:cubicBezTo>
                  <a:pt x="33" y="48"/>
                  <a:pt x="40" y="55"/>
                  <a:pt x="40" y="64"/>
                </a:cubicBezTo>
                <a:cubicBezTo>
                  <a:pt x="40" y="73"/>
                  <a:pt x="33" y="80"/>
                  <a:pt x="24" y="80"/>
                </a:cubicBezTo>
                <a:close/>
                <a:moveTo>
                  <a:pt x="100" y="120"/>
                </a:moveTo>
                <a:cubicBezTo>
                  <a:pt x="91" y="120"/>
                  <a:pt x="84" y="113"/>
                  <a:pt x="84" y="104"/>
                </a:cubicBezTo>
                <a:cubicBezTo>
                  <a:pt x="84" y="95"/>
                  <a:pt x="91" y="88"/>
                  <a:pt x="100" y="88"/>
                </a:cubicBezTo>
                <a:cubicBezTo>
                  <a:pt x="109" y="88"/>
                  <a:pt x="116" y="95"/>
                  <a:pt x="116" y="104"/>
                </a:cubicBezTo>
                <a:cubicBezTo>
                  <a:pt x="116" y="113"/>
                  <a:pt x="109" y="120"/>
                  <a:pt x="100" y="1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8" name="Freeform 27"/>
          <p:cNvSpPr>
            <a:spLocks noEditPoints="1"/>
          </p:cNvSpPr>
          <p:nvPr/>
        </p:nvSpPr>
        <p:spPr bwMode="auto">
          <a:xfrm>
            <a:off x="1584691" y="5417240"/>
            <a:ext cx="301944" cy="300948"/>
          </a:xfrm>
          <a:custGeom>
            <a:avLst/>
            <a:gdLst>
              <a:gd name="T0" fmla="*/ 44 w 128"/>
              <a:gd name="T1" fmla="*/ 64 h 128"/>
              <a:gd name="T2" fmla="*/ 84 w 128"/>
              <a:gd name="T3" fmla="*/ 64 h 128"/>
              <a:gd name="T4" fmla="*/ 64 w 128"/>
              <a:gd name="T5" fmla="*/ 76 h 128"/>
              <a:gd name="T6" fmla="*/ 64 w 128"/>
              <a:gd name="T7" fmla="*/ 52 h 128"/>
              <a:gd name="T8" fmla="*/ 64 w 128"/>
              <a:gd name="T9" fmla="*/ 76 h 128"/>
              <a:gd name="T10" fmla="*/ 114 w 128"/>
              <a:gd name="T11" fmla="*/ 46 h 128"/>
              <a:gd name="T12" fmla="*/ 113 w 128"/>
              <a:gd name="T13" fmla="*/ 41 h 128"/>
              <a:gd name="T14" fmla="*/ 112 w 128"/>
              <a:gd name="T15" fmla="*/ 22 h 128"/>
              <a:gd name="T16" fmla="*/ 97 w 128"/>
              <a:gd name="T17" fmla="*/ 12 h 128"/>
              <a:gd name="T18" fmla="*/ 87 w 128"/>
              <a:gd name="T19" fmla="*/ 16 h 128"/>
              <a:gd name="T20" fmla="*/ 82 w 128"/>
              <a:gd name="T21" fmla="*/ 13 h 128"/>
              <a:gd name="T22" fmla="*/ 61 w 128"/>
              <a:gd name="T23" fmla="*/ 0 h 128"/>
              <a:gd name="T24" fmla="*/ 46 w 128"/>
              <a:gd name="T25" fmla="*/ 14 h 128"/>
              <a:gd name="T26" fmla="*/ 41 w 128"/>
              <a:gd name="T27" fmla="*/ 16 h 128"/>
              <a:gd name="T28" fmla="*/ 21 w 128"/>
              <a:gd name="T29" fmla="*/ 17 h 128"/>
              <a:gd name="T30" fmla="*/ 12 w 128"/>
              <a:gd name="T31" fmla="*/ 32 h 128"/>
              <a:gd name="T32" fmla="*/ 16 w 128"/>
              <a:gd name="T33" fmla="*/ 42 h 128"/>
              <a:gd name="T34" fmla="*/ 13 w 128"/>
              <a:gd name="T35" fmla="*/ 47 h 128"/>
              <a:gd name="T36" fmla="*/ 0 w 128"/>
              <a:gd name="T37" fmla="*/ 68 h 128"/>
              <a:gd name="T38" fmla="*/ 14 w 128"/>
              <a:gd name="T39" fmla="*/ 82 h 128"/>
              <a:gd name="T40" fmla="*/ 16 w 128"/>
              <a:gd name="T41" fmla="*/ 88 h 128"/>
              <a:gd name="T42" fmla="*/ 16 w 128"/>
              <a:gd name="T43" fmla="*/ 107 h 128"/>
              <a:gd name="T44" fmla="*/ 32 w 128"/>
              <a:gd name="T45" fmla="*/ 116 h 128"/>
              <a:gd name="T46" fmla="*/ 41 w 128"/>
              <a:gd name="T47" fmla="*/ 113 h 128"/>
              <a:gd name="T48" fmla="*/ 46 w 128"/>
              <a:gd name="T49" fmla="*/ 115 h 128"/>
              <a:gd name="T50" fmla="*/ 68 w 128"/>
              <a:gd name="T51" fmla="*/ 128 h 128"/>
              <a:gd name="T52" fmla="*/ 82 w 128"/>
              <a:gd name="T53" fmla="*/ 114 h 128"/>
              <a:gd name="T54" fmla="*/ 88 w 128"/>
              <a:gd name="T55" fmla="*/ 113 h 128"/>
              <a:gd name="T56" fmla="*/ 107 w 128"/>
              <a:gd name="T57" fmla="*/ 112 h 128"/>
              <a:gd name="T58" fmla="*/ 116 w 128"/>
              <a:gd name="T59" fmla="*/ 97 h 128"/>
              <a:gd name="T60" fmla="*/ 112 w 128"/>
              <a:gd name="T61" fmla="*/ 87 h 128"/>
              <a:gd name="T62" fmla="*/ 115 w 128"/>
              <a:gd name="T63" fmla="*/ 82 h 128"/>
              <a:gd name="T64" fmla="*/ 128 w 128"/>
              <a:gd name="T65" fmla="*/ 61 h 128"/>
              <a:gd name="T66" fmla="*/ 120 w 128"/>
              <a:gd name="T67" fmla="*/ 68 h 128"/>
              <a:gd name="T68" fmla="*/ 108 w 128"/>
              <a:gd name="T69" fmla="*/ 77 h 128"/>
              <a:gd name="T70" fmla="*/ 106 w 128"/>
              <a:gd name="T71" fmla="*/ 92 h 128"/>
              <a:gd name="T72" fmla="*/ 101 w 128"/>
              <a:gd name="T73" fmla="*/ 106 h 128"/>
              <a:gd name="T74" fmla="*/ 91 w 128"/>
              <a:gd name="T75" fmla="*/ 106 h 128"/>
              <a:gd name="T76" fmla="*/ 76 w 128"/>
              <a:gd name="T77" fmla="*/ 108 h 128"/>
              <a:gd name="T78" fmla="*/ 68 w 128"/>
              <a:gd name="T79" fmla="*/ 120 h 128"/>
              <a:gd name="T80" fmla="*/ 54 w 128"/>
              <a:gd name="T81" fmla="*/ 113 h 128"/>
              <a:gd name="T82" fmla="*/ 42 w 128"/>
              <a:gd name="T83" fmla="*/ 104 h 128"/>
              <a:gd name="T84" fmla="*/ 32 w 128"/>
              <a:gd name="T85" fmla="*/ 108 h 128"/>
              <a:gd name="T86" fmla="*/ 22 w 128"/>
              <a:gd name="T87" fmla="*/ 101 h 128"/>
              <a:gd name="T88" fmla="*/ 25 w 128"/>
              <a:gd name="T89" fmla="*/ 87 h 128"/>
              <a:gd name="T90" fmla="*/ 15 w 128"/>
              <a:gd name="T91" fmla="*/ 75 h 128"/>
              <a:gd name="T92" fmla="*/ 8 w 128"/>
              <a:gd name="T93" fmla="*/ 61 h 128"/>
              <a:gd name="T94" fmla="*/ 20 w 128"/>
              <a:gd name="T95" fmla="*/ 52 h 128"/>
              <a:gd name="T96" fmla="*/ 22 w 128"/>
              <a:gd name="T97" fmla="*/ 37 h 128"/>
              <a:gd name="T98" fmla="*/ 27 w 128"/>
              <a:gd name="T99" fmla="*/ 22 h 128"/>
              <a:gd name="T100" fmla="*/ 37 w 128"/>
              <a:gd name="T101" fmla="*/ 22 h 128"/>
              <a:gd name="T102" fmla="*/ 52 w 128"/>
              <a:gd name="T103" fmla="*/ 20 h 128"/>
              <a:gd name="T104" fmla="*/ 61 w 128"/>
              <a:gd name="T105" fmla="*/ 8 h 128"/>
              <a:gd name="T106" fmla="*/ 75 w 128"/>
              <a:gd name="T107" fmla="*/ 15 h 128"/>
              <a:gd name="T108" fmla="*/ 87 w 128"/>
              <a:gd name="T109" fmla="*/ 25 h 128"/>
              <a:gd name="T110" fmla="*/ 97 w 128"/>
              <a:gd name="T111" fmla="*/ 20 h 128"/>
              <a:gd name="T112" fmla="*/ 106 w 128"/>
              <a:gd name="T113" fmla="*/ 27 h 128"/>
              <a:gd name="T114" fmla="*/ 104 w 128"/>
              <a:gd name="T115" fmla="*/ 42 h 128"/>
              <a:gd name="T116" fmla="*/ 113 w 128"/>
              <a:gd name="T117" fmla="*/ 54 h 128"/>
              <a:gd name="T118" fmla="*/ 120 w 128"/>
              <a:gd name="T11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28">
                <a:moveTo>
                  <a:pt x="64" y="44"/>
                </a:moveTo>
                <a:cubicBezTo>
                  <a:pt x="53" y="44"/>
                  <a:pt x="44" y="53"/>
                  <a:pt x="44" y="64"/>
                </a:cubicBezTo>
                <a:cubicBezTo>
                  <a:pt x="44" y="75"/>
                  <a:pt x="53" y="84"/>
                  <a:pt x="64" y="84"/>
                </a:cubicBezTo>
                <a:cubicBezTo>
                  <a:pt x="75" y="84"/>
                  <a:pt x="84" y="75"/>
                  <a:pt x="84" y="64"/>
                </a:cubicBezTo>
                <a:cubicBezTo>
                  <a:pt x="84" y="53"/>
                  <a:pt x="75" y="44"/>
                  <a:pt x="64" y="44"/>
                </a:cubicBezTo>
                <a:close/>
                <a:moveTo>
                  <a:pt x="64" y="76"/>
                </a:moveTo>
                <a:cubicBezTo>
                  <a:pt x="58" y="76"/>
                  <a:pt x="52" y="71"/>
                  <a:pt x="52" y="64"/>
                </a:cubicBezTo>
                <a:cubicBezTo>
                  <a:pt x="52" y="58"/>
                  <a:pt x="58" y="52"/>
                  <a:pt x="64" y="52"/>
                </a:cubicBezTo>
                <a:cubicBezTo>
                  <a:pt x="71" y="52"/>
                  <a:pt x="76" y="58"/>
                  <a:pt x="76" y="64"/>
                </a:cubicBezTo>
                <a:cubicBezTo>
                  <a:pt x="76" y="71"/>
                  <a:pt x="71" y="76"/>
                  <a:pt x="64" y="76"/>
                </a:cubicBezTo>
                <a:close/>
                <a:moveTo>
                  <a:pt x="115" y="47"/>
                </a:moveTo>
                <a:cubicBezTo>
                  <a:pt x="114" y="46"/>
                  <a:pt x="114" y="46"/>
                  <a:pt x="114" y="46"/>
                </a:cubicBezTo>
                <a:cubicBezTo>
                  <a:pt x="114" y="45"/>
                  <a:pt x="113" y="43"/>
                  <a:pt x="112" y="42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5" y="38"/>
                  <a:pt x="116" y="35"/>
                  <a:pt x="116" y="32"/>
                </a:cubicBezTo>
                <a:cubicBezTo>
                  <a:pt x="116" y="28"/>
                  <a:pt x="115" y="24"/>
                  <a:pt x="112" y="22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4" y="14"/>
                  <a:pt x="101" y="12"/>
                  <a:pt x="97" y="12"/>
                </a:cubicBezTo>
                <a:cubicBezTo>
                  <a:pt x="94" y="12"/>
                  <a:pt x="90" y="14"/>
                  <a:pt x="8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5" y="15"/>
                  <a:pt x="84" y="15"/>
                  <a:pt x="82" y="14"/>
                </a:cubicBezTo>
                <a:cubicBezTo>
                  <a:pt x="82" y="13"/>
                  <a:pt x="82" y="13"/>
                  <a:pt x="82" y="13"/>
                </a:cubicBezTo>
                <a:cubicBezTo>
                  <a:pt x="81" y="6"/>
                  <a:pt x="75" y="0"/>
                  <a:pt x="6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3" y="0"/>
                  <a:pt x="47" y="6"/>
                  <a:pt x="46" y="13"/>
                </a:cubicBezTo>
                <a:cubicBezTo>
                  <a:pt x="46" y="14"/>
                  <a:pt x="46" y="14"/>
                  <a:pt x="46" y="14"/>
                </a:cubicBezTo>
                <a:cubicBezTo>
                  <a:pt x="45" y="15"/>
                  <a:pt x="43" y="15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8" y="14"/>
                  <a:pt x="35" y="12"/>
                  <a:pt x="32" y="12"/>
                </a:cubicBezTo>
                <a:cubicBezTo>
                  <a:pt x="28" y="12"/>
                  <a:pt x="24" y="14"/>
                  <a:pt x="21" y="17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4"/>
                  <a:pt x="12" y="28"/>
                  <a:pt x="12" y="32"/>
                </a:cubicBezTo>
                <a:cubicBezTo>
                  <a:pt x="12" y="35"/>
                  <a:pt x="13" y="38"/>
                  <a:pt x="16" y="41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3"/>
                  <a:pt x="15" y="45"/>
                  <a:pt x="14" y="46"/>
                </a:cubicBezTo>
                <a:cubicBezTo>
                  <a:pt x="13" y="47"/>
                  <a:pt x="13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6" y="81"/>
                  <a:pt x="13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5" y="84"/>
                  <a:pt x="15" y="86"/>
                  <a:pt x="16" y="87"/>
                </a:cubicBezTo>
                <a:cubicBezTo>
                  <a:pt x="16" y="88"/>
                  <a:pt x="16" y="88"/>
                  <a:pt x="16" y="88"/>
                </a:cubicBezTo>
                <a:cubicBezTo>
                  <a:pt x="13" y="90"/>
                  <a:pt x="12" y="94"/>
                  <a:pt x="12" y="97"/>
                </a:cubicBezTo>
                <a:cubicBezTo>
                  <a:pt x="12" y="101"/>
                  <a:pt x="14" y="104"/>
                  <a:pt x="16" y="107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15"/>
                  <a:pt x="28" y="116"/>
                  <a:pt x="32" y="116"/>
                </a:cubicBezTo>
                <a:cubicBezTo>
                  <a:pt x="35" y="116"/>
                  <a:pt x="38" y="115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3" y="113"/>
                  <a:pt x="45" y="114"/>
                  <a:pt x="46" y="114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7" y="123"/>
                  <a:pt x="53" y="128"/>
                  <a:pt x="61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1" y="123"/>
                  <a:pt x="82" y="115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4" y="114"/>
                  <a:pt x="85" y="113"/>
                  <a:pt x="87" y="113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90" y="115"/>
                  <a:pt x="94" y="116"/>
                  <a:pt x="97" y="116"/>
                </a:cubicBezTo>
                <a:cubicBezTo>
                  <a:pt x="101" y="116"/>
                  <a:pt x="104" y="115"/>
                  <a:pt x="107" y="112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5" y="104"/>
                  <a:pt x="116" y="101"/>
                  <a:pt x="116" y="97"/>
                </a:cubicBezTo>
                <a:cubicBezTo>
                  <a:pt x="116" y="94"/>
                  <a:pt x="115" y="90"/>
                  <a:pt x="113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3" y="86"/>
                  <a:pt x="114" y="84"/>
                  <a:pt x="114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3" y="81"/>
                  <a:pt x="128" y="75"/>
                  <a:pt x="128" y="68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8" y="53"/>
                  <a:pt x="123" y="47"/>
                  <a:pt x="115" y="47"/>
                </a:cubicBezTo>
                <a:close/>
                <a:moveTo>
                  <a:pt x="120" y="68"/>
                </a:moveTo>
                <a:cubicBezTo>
                  <a:pt x="120" y="72"/>
                  <a:pt x="117" y="75"/>
                  <a:pt x="113" y="75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7" y="80"/>
                  <a:pt x="106" y="84"/>
                  <a:pt x="104" y="87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9" y="94"/>
                  <a:pt x="109" y="99"/>
                  <a:pt x="106" y="101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0" y="108"/>
                  <a:pt x="98" y="108"/>
                  <a:pt x="96" y="108"/>
                </a:cubicBezTo>
                <a:cubicBezTo>
                  <a:pt x="95" y="108"/>
                  <a:pt x="93" y="108"/>
                  <a:pt x="91" y="106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3" y="106"/>
                  <a:pt x="80" y="107"/>
                  <a:pt x="76" y="108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5" y="117"/>
                  <a:pt x="72" y="120"/>
                  <a:pt x="68" y="120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57" y="120"/>
                  <a:pt x="54" y="117"/>
                  <a:pt x="54" y="113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8" y="107"/>
                  <a:pt x="45" y="106"/>
                  <a:pt x="42" y="104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6" y="108"/>
                  <a:pt x="34" y="108"/>
                  <a:pt x="32" y="108"/>
                </a:cubicBezTo>
                <a:cubicBezTo>
                  <a:pt x="30" y="108"/>
                  <a:pt x="28" y="108"/>
                  <a:pt x="27" y="106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9" y="99"/>
                  <a:pt x="19" y="94"/>
                  <a:pt x="22" y="92"/>
                </a:cubicBezTo>
                <a:cubicBezTo>
                  <a:pt x="25" y="87"/>
                  <a:pt x="25" y="87"/>
                  <a:pt x="25" y="87"/>
                </a:cubicBezTo>
                <a:cubicBezTo>
                  <a:pt x="23" y="84"/>
                  <a:pt x="21" y="80"/>
                  <a:pt x="20" y="77"/>
                </a:cubicBezTo>
                <a:cubicBezTo>
                  <a:pt x="15" y="75"/>
                  <a:pt x="15" y="75"/>
                  <a:pt x="15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7"/>
                  <a:pt x="11" y="54"/>
                  <a:pt x="15" y="54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49"/>
                  <a:pt x="23" y="45"/>
                  <a:pt x="25" y="42"/>
                </a:cubicBezTo>
                <a:cubicBezTo>
                  <a:pt x="22" y="37"/>
                  <a:pt x="22" y="37"/>
                  <a:pt x="22" y="37"/>
                </a:cubicBezTo>
                <a:cubicBezTo>
                  <a:pt x="19" y="34"/>
                  <a:pt x="19" y="30"/>
                  <a:pt x="22" y="27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30" y="20"/>
                  <a:pt x="32" y="20"/>
                </a:cubicBezTo>
                <a:cubicBezTo>
                  <a:pt x="34" y="20"/>
                  <a:pt x="35" y="20"/>
                  <a:pt x="37" y="22"/>
                </a:cubicBezTo>
                <a:cubicBezTo>
                  <a:pt x="42" y="24"/>
                  <a:pt x="42" y="24"/>
                  <a:pt x="42" y="24"/>
                </a:cubicBezTo>
                <a:cubicBezTo>
                  <a:pt x="45" y="22"/>
                  <a:pt x="48" y="21"/>
                  <a:pt x="52" y="20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1"/>
                  <a:pt x="57" y="8"/>
                  <a:pt x="61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2" y="8"/>
                  <a:pt x="75" y="11"/>
                  <a:pt x="75" y="15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2"/>
                  <a:pt x="83" y="23"/>
                  <a:pt x="87" y="25"/>
                </a:cubicBezTo>
                <a:cubicBezTo>
                  <a:pt x="91" y="22"/>
                  <a:pt x="91" y="22"/>
                  <a:pt x="91" y="22"/>
                </a:cubicBezTo>
                <a:cubicBezTo>
                  <a:pt x="93" y="21"/>
                  <a:pt x="95" y="20"/>
                  <a:pt x="97" y="20"/>
                </a:cubicBezTo>
                <a:cubicBezTo>
                  <a:pt x="99" y="20"/>
                  <a:pt x="100" y="21"/>
                  <a:pt x="101" y="22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9" y="30"/>
                  <a:pt x="109" y="34"/>
                  <a:pt x="106" y="37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06" y="45"/>
                  <a:pt x="107" y="49"/>
                  <a:pt x="108" y="52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4"/>
                  <a:pt x="120" y="57"/>
                  <a:pt x="120" y="61"/>
                </a:cubicBezTo>
                <a:lnTo>
                  <a:pt x="120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9" name="Freeform 45"/>
          <p:cNvSpPr>
            <a:spLocks noEditPoints="1"/>
          </p:cNvSpPr>
          <p:nvPr/>
        </p:nvSpPr>
        <p:spPr bwMode="auto">
          <a:xfrm>
            <a:off x="1584691" y="3293429"/>
            <a:ext cx="301944" cy="301944"/>
          </a:xfrm>
          <a:custGeom>
            <a:avLst/>
            <a:gdLst>
              <a:gd name="T0" fmla="*/ 126 w 128"/>
              <a:gd name="T1" fmla="*/ 120 h 128"/>
              <a:gd name="T2" fmla="*/ 91 w 128"/>
              <a:gd name="T3" fmla="*/ 85 h 128"/>
              <a:gd name="T4" fmla="*/ 104 w 128"/>
              <a:gd name="T5" fmla="*/ 52 h 128"/>
              <a:gd name="T6" fmla="*/ 52 w 128"/>
              <a:gd name="T7" fmla="*/ 0 h 128"/>
              <a:gd name="T8" fmla="*/ 0 w 128"/>
              <a:gd name="T9" fmla="*/ 52 h 128"/>
              <a:gd name="T10" fmla="*/ 52 w 128"/>
              <a:gd name="T11" fmla="*/ 104 h 128"/>
              <a:gd name="T12" fmla="*/ 85 w 128"/>
              <a:gd name="T13" fmla="*/ 91 h 128"/>
              <a:gd name="T14" fmla="*/ 120 w 128"/>
              <a:gd name="T15" fmla="*/ 127 h 128"/>
              <a:gd name="T16" fmla="*/ 126 w 128"/>
              <a:gd name="T17" fmla="*/ 127 h 128"/>
              <a:gd name="T18" fmla="*/ 126 w 128"/>
              <a:gd name="T19" fmla="*/ 120 h 128"/>
              <a:gd name="T20" fmla="*/ 52 w 128"/>
              <a:gd name="T21" fmla="*/ 96 h 128"/>
              <a:gd name="T22" fmla="*/ 8 w 128"/>
              <a:gd name="T23" fmla="*/ 52 h 128"/>
              <a:gd name="T24" fmla="*/ 52 w 128"/>
              <a:gd name="T25" fmla="*/ 8 h 128"/>
              <a:gd name="T26" fmla="*/ 96 w 128"/>
              <a:gd name="T27" fmla="*/ 52 h 128"/>
              <a:gd name="T28" fmla="*/ 52 w 128"/>
              <a:gd name="T29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128">
                <a:moveTo>
                  <a:pt x="126" y="120"/>
                </a:moveTo>
                <a:cubicBezTo>
                  <a:pt x="91" y="85"/>
                  <a:pt x="91" y="85"/>
                  <a:pt x="91" y="85"/>
                </a:cubicBezTo>
                <a:cubicBezTo>
                  <a:pt x="99" y="76"/>
                  <a:pt x="104" y="65"/>
                  <a:pt x="104" y="52"/>
                </a:cubicBezTo>
                <a:cubicBezTo>
                  <a:pt x="104" y="23"/>
                  <a:pt x="80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65" y="104"/>
                  <a:pt x="76" y="99"/>
                  <a:pt x="85" y="91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22" y="128"/>
                  <a:pt x="125" y="128"/>
                  <a:pt x="126" y="127"/>
                </a:cubicBezTo>
                <a:cubicBezTo>
                  <a:pt x="128" y="125"/>
                  <a:pt x="128" y="122"/>
                  <a:pt x="126" y="120"/>
                </a:cubicBezTo>
                <a:close/>
                <a:moveTo>
                  <a:pt x="52" y="96"/>
                </a:moveTo>
                <a:cubicBezTo>
                  <a:pt x="27" y="96"/>
                  <a:pt x="8" y="76"/>
                  <a:pt x="8" y="52"/>
                </a:cubicBezTo>
                <a:cubicBezTo>
                  <a:pt x="8" y="28"/>
                  <a:pt x="27" y="8"/>
                  <a:pt x="52" y="8"/>
                </a:cubicBezTo>
                <a:cubicBezTo>
                  <a:pt x="76" y="8"/>
                  <a:pt x="96" y="28"/>
                  <a:pt x="96" y="52"/>
                </a:cubicBezTo>
                <a:cubicBezTo>
                  <a:pt x="96" y="76"/>
                  <a:pt x="76" y="96"/>
                  <a:pt x="52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0" name="Freeform 46"/>
          <p:cNvSpPr>
            <a:spLocks noEditPoints="1"/>
          </p:cNvSpPr>
          <p:nvPr/>
        </p:nvSpPr>
        <p:spPr bwMode="auto">
          <a:xfrm>
            <a:off x="1585189" y="2231773"/>
            <a:ext cx="300948" cy="301944"/>
          </a:xfrm>
          <a:custGeom>
            <a:avLst/>
            <a:gdLst>
              <a:gd name="T0" fmla="*/ 20 w 128"/>
              <a:gd name="T1" fmla="*/ 24 h 128"/>
              <a:gd name="T2" fmla="*/ 108 w 128"/>
              <a:gd name="T3" fmla="*/ 24 h 128"/>
              <a:gd name="T4" fmla="*/ 112 w 128"/>
              <a:gd name="T5" fmla="*/ 20 h 128"/>
              <a:gd name="T6" fmla="*/ 108 w 128"/>
              <a:gd name="T7" fmla="*/ 16 h 128"/>
              <a:gd name="T8" fmla="*/ 20 w 128"/>
              <a:gd name="T9" fmla="*/ 16 h 128"/>
              <a:gd name="T10" fmla="*/ 16 w 128"/>
              <a:gd name="T11" fmla="*/ 20 h 128"/>
              <a:gd name="T12" fmla="*/ 20 w 128"/>
              <a:gd name="T13" fmla="*/ 24 h 128"/>
              <a:gd name="T14" fmla="*/ 116 w 128"/>
              <a:gd name="T15" fmla="*/ 32 h 128"/>
              <a:gd name="T16" fmla="*/ 12 w 128"/>
              <a:gd name="T17" fmla="*/ 32 h 128"/>
              <a:gd name="T18" fmla="*/ 0 w 128"/>
              <a:gd name="T19" fmla="*/ 44 h 128"/>
              <a:gd name="T20" fmla="*/ 0 w 128"/>
              <a:gd name="T21" fmla="*/ 116 h 128"/>
              <a:gd name="T22" fmla="*/ 12 w 128"/>
              <a:gd name="T23" fmla="*/ 128 h 128"/>
              <a:gd name="T24" fmla="*/ 116 w 128"/>
              <a:gd name="T25" fmla="*/ 128 h 128"/>
              <a:gd name="T26" fmla="*/ 128 w 128"/>
              <a:gd name="T27" fmla="*/ 116 h 128"/>
              <a:gd name="T28" fmla="*/ 128 w 128"/>
              <a:gd name="T29" fmla="*/ 44 h 128"/>
              <a:gd name="T30" fmla="*/ 116 w 128"/>
              <a:gd name="T31" fmla="*/ 32 h 128"/>
              <a:gd name="T32" fmla="*/ 120 w 128"/>
              <a:gd name="T33" fmla="*/ 112 h 128"/>
              <a:gd name="T34" fmla="*/ 112 w 128"/>
              <a:gd name="T35" fmla="*/ 120 h 128"/>
              <a:gd name="T36" fmla="*/ 16 w 128"/>
              <a:gd name="T37" fmla="*/ 120 h 128"/>
              <a:gd name="T38" fmla="*/ 8 w 128"/>
              <a:gd name="T39" fmla="*/ 112 h 128"/>
              <a:gd name="T40" fmla="*/ 8 w 128"/>
              <a:gd name="T41" fmla="*/ 48 h 128"/>
              <a:gd name="T42" fmla="*/ 16 w 128"/>
              <a:gd name="T43" fmla="*/ 40 h 128"/>
              <a:gd name="T44" fmla="*/ 112 w 128"/>
              <a:gd name="T45" fmla="*/ 40 h 128"/>
              <a:gd name="T46" fmla="*/ 120 w 128"/>
              <a:gd name="T47" fmla="*/ 48 h 128"/>
              <a:gd name="T48" fmla="*/ 120 w 128"/>
              <a:gd name="T49" fmla="*/ 112 h 128"/>
              <a:gd name="T50" fmla="*/ 32 w 128"/>
              <a:gd name="T51" fmla="*/ 8 h 128"/>
              <a:gd name="T52" fmla="*/ 96 w 128"/>
              <a:gd name="T53" fmla="*/ 8 h 128"/>
              <a:gd name="T54" fmla="*/ 100 w 128"/>
              <a:gd name="T55" fmla="*/ 4 h 128"/>
              <a:gd name="T56" fmla="*/ 96 w 128"/>
              <a:gd name="T57" fmla="*/ 0 h 128"/>
              <a:gd name="T58" fmla="*/ 32 w 128"/>
              <a:gd name="T59" fmla="*/ 0 h 128"/>
              <a:gd name="T60" fmla="*/ 28 w 128"/>
              <a:gd name="T61" fmla="*/ 4 h 128"/>
              <a:gd name="T62" fmla="*/ 32 w 128"/>
              <a:gd name="T63" fmla="*/ 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128">
                <a:moveTo>
                  <a:pt x="20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10" y="24"/>
                  <a:pt x="112" y="22"/>
                  <a:pt x="112" y="20"/>
                </a:cubicBezTo>
                <a:cubicBezTo>
                  <a:pt x="112" y="18"/>
                  <a:pt x="110" y="16"/>
                  <a:pt x="108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7" y="16"/>
                  <a:pt x="16" y="18"/>
                  <a:pt x="16" y="20"/>
                </a:cubicBezTo>
                <a:cubicBezTo>
                  <a:pt x="16" y="22"/>
                  <a:pt x="17" y="24"/>
                  <a:pt x="20" y="24"/>
                </a:cubicBezTo>
                <a:close/>
                <a:moveTo>
                  <a:pt x="116" y="32"/>
                </a:move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7"/>
                  <a:pt x="0" y="4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2" y="128"/>
                  <a:pt x="128" y="122"/>
                  <a:pt x="128" y="116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22" y="32"/>
                  <a:pt x="116" y="32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3"/>
                  <a:pt x="11" y="40"/>
                  <a:pt x="16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6" y="40"/>
                  <a:pt x="120" y="43"/>
                  <a:pt x="120" y="48"/>
                </a:cubicBezTo>
                <a:lnTo>
                  <a:pt x="120" y="1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100" y="6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0"/>
                  <a:pt x="28" y="2"/>
                  <a:pt x="28" y="4"/>
                </a:cubicBezTo>
                <a:cubicBezTo>
                  <a:pt x="28" y="6"/>
                  <a:pt x="29" y="8"/>
                  <a:pt x="32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7382358" y="2291816"/>
            <a:ext cx="3460977" cy="342637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DFC5B8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0" dirty="0">
              <a:solidFill>
                <a:srgbClr val="1C666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6 L -0.01289 -0.02268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29167E-6 -3.33333E-6 L -0.01289 -0.02268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29167E-6 -4.44444E-6 L -0.01289 -0.02268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29167E-6 4.44444E-6 L -0.01289 -0.02269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/>
      <p:bldP spid="14" grpId="0"/>
      <p:bldP spid="15" grpId="0"/>
      <p:bldP spid="16" grpId="0"/>
      <p:bldP spid="17" grpId="0" bldLvl="0" animBg="1"/>
      <p:bldP spid="18" grpId="0" bldLvl="0" animBg="1"/>
      <p:bldP spid="19" grpId="0" bldLvl="0" animBg="1"/>
      <p:bldP spid="20" grpId="0" bldLvl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6299845" y="1654437"/>
            <a:ext cx="6800248" cy="6800248"/>
          </a:xfrm>
          <a:prstGeom prst="ellipse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2833165">
            <a:off x="-1181680" y="-346737"/>
            <a:ext cx="6373279" cy="5309637"/>
            <a:chOff x="-891187" y="190501"/>
            <a:chExt cx="5902317" cy="6092265"/>
          </a:xfrm>
        </p:grpSpPr>
        <p:sp>
          <p:nvSpPr>
            <p:cNvPr id="6" name="矩形 5"/>
            <p:cNvSpPr/>
            <p:nvPr/>
          </p:nvSpPr>
          <p:spPr>
            <a:xfrm>
              <a:off x="-891187" y="190502"/>
              <a:ext cx="3244642" cy="6092264"/>
            </a:xfrm>
            <a:prstGeom prst="rect">
              <a:avLst/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179882" y="190501"/>
              <a:ext cx="27261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1731746" y="877820"/>
              <a:ext cx="2101559" cy="674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395766" y="1539620"/>
              <a:ext cx="3654289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963237" y="2226936"/>
              <a:ext cx="2035177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68187" y="2891861"/>
              <a:ext cx="2580843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414574" y="3579179"/>
              <a:ext cx="3703545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1255792" y="4259092"/>
              <a:ext cx="3755338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1617740" y="4930619"/>
              <a:ext cx="2101559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605186" y="5608208"/>
              <a:ext cx="27082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11727622" y="326190"/>
            <a:ext cx="928755" cy="928755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565333" y="2802243"/>
            <a:ext cx="517688" cy="517688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190708" y="3076732"/>
            <a:ext cx="4136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54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77864" y="4192256"/>
            <a:ext cx="5772507" cy="70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 Life isn't it's about learning to dance in the rain.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26851" y="1956088"/>
            <a:ext cx="2213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Part 04</a:t>
            </a:r>
            <a:endParaRPr lang="zh-CN" altLang="en-US" sz="40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9" grpId="0" animBg="1"/>
      <p:bldP spid="38" grpId="0" animBg="1"/>
      <p:bldP spid="42" grpId="0"/>
      <p:bldP spid="17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-1971958" y="-511988"/>
            <a:ext cx="6044218" cy="6044218"/>
          </a:xfrm>
          <a:prstGeom prst="ellipse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604759" y="-464378"/>
            <a:ext cx="928755" cy="928755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892896" y="5029007"/>
            <a:ext cx="359544" cy="359544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488091" y="640327"/>
            <a:ext cx="2270308" cy="860242"/>
            <a:chOff x="2243965" y="3908879"/>
            <a:chExt cx="1473245" cy="567735"/>
          </a:xfrm>
          <a:solidFill>
            <a:srgbClr val="5A849C"/>
          </a:solidFill>
        </p:grpSpPr>
        <p:sp>
          <p:nvSpPr>
            <p:cNvPr id="19" name="矩形: 圆角 18"/>
            <p:cNvSpPr/>
            <p:nvPr/>
          </p:nvSpPr>
          <p:spPr>
            <a:xfrm>
              <a:off x="2243965" y="3987225"/>
              <a:ext cx="1473245" cy="489389"/>
            </a:xfrm>
            <a:prstGeom prst="roundRect">
              <a:avLst>
                <a:gd name="adj" fmla="val 50000"/>
              </a:avLst>
            </a:prstGeom>
            <a:solidFill>
              <a:srgbClr val="D294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17267" y="3908879"/>
              <a:ext cx="923719" cy="5484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目录</a:t>
              </a:r>
              <a:endParaRPr lang="zh-CN" altLang="en-US" sz="48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96153" y="790567"/>
            <a:ext cx="1107996" cy="39404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4000" dirty="0">
                <a:solidFill>
                  <a:srgbClr val="DFC5B8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CONTENT</a:t>
            </a:r>
            <a:endParaRPr lang="zh-CN" altLang="en-US" sz="4000" dirty="0">
              <a:solidFill>
                <a:srgbClr val="DFC5B8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rot="13445954">
            <a:off x="8564858" y="4044594"/>
            <a:ext cx="4520481" cy="3506007"/>
            <a:chOff x="-1328972" y="190501"/>
            <a:chExt cx="6340102" cy="6092265"/>
          </a:xfrm>
        </p:grpSpPr>
        <p:sp>
          <p:nvSpPr>
            <p:cNvPr id="33" name="矩形 32"/>
            <p:cNvSpPr/>
            <p:nvPr/>
          </p:nvSpPr>
          <p:spPr>
            <a:xfrm>
              <a:off x="-1328972" y="190502"/>
              <a:ext cx="3682429" cy="6092263"/>
            </a:xfrm>
            <a:prstGeom prst="rect">
              <a:avLst/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/>
            <p:cNvSpPr/>
            <p:nvPr/>
          </p:nvSpPr>
          <p:spPr>
            <a:xfrm>
              <a:off x="179882" y="190501"/>
              <a:ext cx="27261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1731746" y="877820"/>
              <a:ext cx="2101559" cy="674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/>
            <p:cNvSpPr/>
            <p:nvPr/>
          </p:nvSpPr>
          <p:spPr>
            <a:xfrm>
              <a:off x="395766" y="1539620"/>
              <a:ext cx="3654289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/>
            <p:cNvSpPr/>
            <p:nvPr/>
          </p:nvSpPr>
          <p:spPr>
            <a:xfrm>
              <a:off x="963237" y="2226936"/>
              <a:ext cx="2035177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/>
            <p:cNvSpPr/>
            <p:nvPr/>
          </p:nvSpPr>
          <p:spPr>
            <a:xfrm>
              <a:off x="68187" y="2891861"/>
              <a:ext cx="2580843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/>
            <p:cNvSpPr/>
            <p:nvPr/>
          </p:nvSpPr>
          <p:spPr>
            <a:xfrm>
              <a:off x="414574" y="3579179"/>
              <a:ext cx="3703545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1255792" y="4259092"/>
              <a:ext cx="3755338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1617740" y="4930619"/>
              <a:ext cx="2101559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/>
            <p:cNvSpPr/>
            <p:nvPr/>
          </p:nvSpPr>
          <p:spPr>
            <a:xfrm>
              <a:off x="605186" y="5608208"/>
              <a:ext cx="27082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703930" y="1955387"/>
            <a:ext cx="1559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Part 01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63935" y="1955386"/>
            <a:ext cx="2519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701143" y="2855099"/>
            <a:ext cx="1559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Part 02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461148" y="2855098"/>
            <a:ext cx="2519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713710" y="3754811"/>
            <a:ext cx="1559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Part 03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473715" y="3754810"/>
            <a:ext cx="2519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710923" y="4654523"/>
            <a:ext cx="1559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Part 04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470928" y="4654522"/>
            <a:ext cx="2519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6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8" grpId="0" animBg="1"/>
      <p:bldP spid="31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53200" y="-512119"/>
            <a:ext cx="7882238" cy="7882238"/>
          </a:xfrm>
          <a:prstGeom prst="ellipse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Oval 6"/>
          <p:cNvSpPr/>
          <p:nvPr/>
        </p:nvSpPr>
        <p:spPr>
          <a:xfrm>
            <a:off x="1285320" y="4416864"/>
            <a:ext cx="914400" cy="914400"/>
          </a:xfrm>
          <a:prstGeom prst="ellipse">
            <a:avLst/>
          </a:prstGeom>
          <a:solidFill>
            <a:srgbClr val="DFC5B8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11" name="Oval 28"/>
          <p:cNvSpPr/>
          <p:nvPr/>
        </p:nvSpPr>
        <p:spPr>
          <a:xfrm>
            <a:off x="1285320" y="2227682"/>
            <a:ext cx="914400" cy="914400"/>
          </a:xfrm>
          <a:prstGeom prst="ellipse">
            <a:avLst/>
          </a:prstGeom>
          <a:solidFill>
            <a:srgbClr val="DFC5B8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1523443" y="2451335"/>
            <a:ext cx="465138" cy="481013"/>
          </a:xfrm>
          <a:custGeom>
            <a:avLst/>
            <a:gdLst>
              <a:gd name="T0" fmla="*/ 123 w 124"/>
              <a:gd name="T1" fmla="*/ 44 h 128"/>
              <a:gd name="T2" fmla="*/ 99 w 124"/>
              <a:gd name="T3" fmla="*/ 8 h 128"/>
              <a:gd name="T4" fmla="*/ 55 w 124"/>
              <a:gd name="T5" fmla="*/ 9 h 128"/>
              <a:gd name="T6" fmla="*/ 32 w 124"/>
              <a:gd name="T7" fmla="*/ 46 h 128"/>
              <a:gd name="T8" fmla="*/ 37 w 124"/>
              <a:gd name="T9" fmla="*/ 68 h 128"/>
              <a:gd name="T10" fmla="*/ 37 w 124"/>
              <a:gd name="T11" fmla="*/ 71 h 128"/>
              <a:gd name="T12" fmla="*/ 33 w 124"/>
              <a:gd name="T13" fmla="*/ 75 h 128"/>
              <a:gd name="T14" fmla="*/ 20 w 124"/>
              <a:gd name="T15" fmla="*/ 88 h 128"/>
              <a:gd name="T16" fmla="*/ 8 w 124"/>
              <a:gd name="T17" fmla="*/ 100 h 128"/>
              <a:gd name="T18" fmla="*/ 3 w 124"/>
              <a:gd name="T19" fmla="*/ 107 h 128"/>
              <a:gd name="T20" fmla="*/ 10 w 124"/>
              <a:gd name="T21" fmla="*/ 125 h 128"/>
              <a:gd name="T22" fmla="*/ 27 w 124"/>
              <a:gd name="T23" fmla="*/ 119 h 128"/>
              <a:gd name="T24" fmla="*/ 52 w 124"/>
              <a:gd name="T25" fmla="*/ 94 h 128"/>
              <a:gd name="T26" fmla="*/ 56 w 124"/>
              <a:gd name="T27" fmla="*/ 90 h 128"/>
              <a:gd name="T28" fmla="*/ 59 w 124"/>
              <a:gd name="T29" fmla="*/ 91 h 128"/>
              <a:gd name="T30" fmla="*/ 69 w 124"/>
              <a:gd name="T31" fmla="*/ 94 h 128"/>
              <a:gd name="T32" fmla="*/ 92 w 124"/>
              <a:gd name="T33" fmla="*/ 93 h 128"/>
              <a:gd name="T34" fmla="*/ 122 w 124"/>
              <a:gd name="T35" fmla="*/ 61 h 128"/>
              <a:gd name="T36" fmla="*/ 123 w 124"/>
              <a:gd name="T37" fmla="*/ 44 h 128"/>
              <a:gd name="T38" fmla="*/ 20 w 124"/>
              <a:gd name="T39" fmla="*/ 117 h 128"/>
              <a:gd name="T40" fmla="*/ 9 w 124"/>
              <a:gd name="T41" fmla="*/ 116 h 128"/>
              <a:gd name="T42" fmla="*/ 11 w 124"/>
              <a:gd name="T43" fmla="*/ 106 h 128"/>
              <a:gd name="T44" fmla="*/ 41 w 124"/>
              <a:gd name="T45" fmla="*/ 76 h 128"/>
              <a:gd name="T46" fmla="*/ 51 w 124"/>
              <a:gd name="T47" fmla="*/ 86 h 128"/>
              <a:gd name="T48" fmla="*/ 20 w 124"/>
              <a:gd name="T49" fmla="*/ 117 h 128"/>
              <a:gd name="T50" fmla="*/ 116 w 124"/>
              <a:gd name="T51" fmla="*/ 51 h 128"/>
              <a:gd name="T52" fmla="*/ 89 w 124"/>
              <a:gd name="T53" fmla="*/ 86 h 128"/>
              <a:gd name="T54" fmla="*/ 47 w 124"/>
              <a:gd name="T55" fmla="*/ 72 h 128"/>
              <a:gd name="T56" fmla="*/ 46 w 124"/>
              <a:gd name="T57" fmla="*/ 27 h 128"/>
              <a:gd name="T58" fmla="*/ 87 w 124"/>
              <a:gd name="T59" fmla="*/ 11 h 128"/>
              <a:gd name="T60" fmla="*/ 116 w 124"/>
              <a:gd name="T61" fmla="*/ 51 h 128"/>
              <a:gd name="T62" fmla="*/ 79 w 124"/>
              <a:gd name="T63" fmla="*/ 22 h 128"/>
              <a:gd name="T64" fmla="*/ 75 w 124"/>
              <a:gd name="T65" fmla="*/ 25 h 128"/>
              <a:gd name="T66" fmla="*/ 64 w 124"/>
              <a:gd name="T67" fmla="*/ 29 h 128"/>
              <a:gd name="T68" fmla="*/ 57 w 124"/>
              <a:gd name="T69" fmla="*/ 37 h 128"/>
              <a:gd name="T70" fmla="*/ 54 w 124"/>
              <a:gd name="T71" fmla="*/ 47 h 128"/>
              <a:gd name="T72" fmla="*/ 51 w 124"/>
              <a:gd name="T73" fmla="*/ 49 h 128"/>
              <a:gd name="T74" fmla="*/ 51 w 124"/>
              <a:gd name="T75" fmla="*/ 41 h 128"/>
              <a:gd name="T76" fmla="*/ 64 w 124"/>
              <a:gd name="T77" fmla="*/ 24 h 128"/>
              <a:gd name="T78" fmla="*/ 79 w 124"/>
              <a:gd name="T79" fmla="*/ 2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8">
                <a:moveTo>
                  <a:pt x="123" y="44"/>
                </a:moveTo>
                <a:cubicBezTo>
                  <a:pt x="122" y="29"/>
                  <a:pt x="113" y="15"/>
                  <a:pt x="99" y="8"/>
                </a:cubicBezTo>
                <a:cubicBezTo>
                  <a:pt x="85" y="0"/>
                  <a:pt x="69" y="2"/>
                  <a:pt x="55" y="9"/>
                </a:cubicBezTo>
                <a:cubicBezTo>
                  <a:pt x="41" y="16"/>
                  <a:pt x="34" y="31"/>
                  <a:pt x="32" y="46"/>
                </a:cubicBezTo>
                <a:cubicBezTo>
                  <a:pt x="32" y="53"/>
                  <a:pt x="33" y="62"/>
                  <a:pt x="37" y="68"/>
                </a:cubicBezTo>
                <a:cubicBezTo>
                  <a:pt x="37" y="70"/>
                  <a:pt x="38" y="70"/>
                  <a:pt x="37" y="71"/>
                </a:cubicBezTo>
                <a:cubicBezTo>
                  <a:pt x="35" y="72"/>
                  <a:pt x="34" y="74"/>
                  <a:pt x="33" y="75"/>
                </a:cubicBezTo>
                <a:cubicBezTo>
                  <a:pt x="28" y="80"/>
                  <a:pt x="24" y="84"/>
                  <a:pt x="20" y="88"/>
                </a:cubicBezTo>
                <a:cubicBezTo>
                  <a:pt x="16" y="92"/>
                  <a:pt x="12" y="96"/>
                  <a:pt x="8" y="100"/>
                </a:cubicBezTo>
                <a:cubicBezTo>
                  <a:pt x="6" y="102"/>
                  <a:pt x="4" y="104"/>
                  <a:pt x="3" y="107"/>
                </a:cubicBezTo>
                <a:cubicBezTo>
                  <a:pt x="0" y="114"/>
                  <a:pt x="3" y="122"/>
                  <a:pt x="10" y="125"/>
                </a:cubicBezTo>
                <a:cubicBezTo>
                  <a:pt x="17" y="128"/>
                  <a:pt x="23" y="124"/>
                  <a:pt x="27" y="119"/>
                </a:cubicBezTo>
                <a:cubicBezTo>
                  <a:pt x="36" y="111"/>
                  <a:pt x="44" y="102"/>
                  <a:pt x="52" y="94"/>
                </a:cubicBezTo>
                <a:cubicBezTo>
                  <a:pt x="53" y="93"/>
                  <a:pt x="55" y="92"/>
                  <a:pt x="56" y="90"/>
                </a:cubicBezTo>
                <a:cubicBezTo>
                  <a:pt x="57" y="89"/>
                  <a:pt x="57" y="90"/>
                  <a:pt x="59" y="91"/>
                </a:cubicBezTo>
                <a:cubicBezTo>
                  <a:pt x="62" y="92"/>
                  <a:pt x="66" y="93"/>
                  <a:pt x="69" y="94"/>
                </a:cubicBezTo>
                <a:cubicBezTo>
                  <a:pt x="77" y="95"/>
                  <a:pt x="85" y="95"/>
                  <a:pt x="92" y="93"/>
                </a:cubicBezTo>
                <a:cubicBezTo>
                  <a:pt x="107" y="88"/>
                  <a:pt x="117" y="75"/>
                  <a:pt x="122" y="61"/>
                </a:cubicBezTo>
                <a:cubicBezTo>
                  <a:pt x="124" y="56"/>
                  <a:pt x="124" y="49"/>
                  <a:pt x="123" y="44"/>
                </a:cubicBezTo>
                <a:close/>
                <a:moveTo>
                  <a:pt x="20" y="117"/>
                </a:moveTo>
                <a:cubicBezTo>
                  <a:pt x="16" y="120"/>
                  <a:pt x="12" y="119"/>
                  <a:pt x="9" y="116"/>
                </a:cubicBezTo>
                <a:cubicBezTo>
                  <a:pt x="7" y="113"/>
                  <a:pt x="9" y="108"/>
                  <a:pt x="11" y="106"/>
                </a:cubicBezTo>
                <a:cubicBezTo>
                  <a:pt x="21" y="96"/>
                  <a:pt x="31" y="86"/>
                  <a:pt x="41" y="76"/>
                </a:cubicBezTo>
                <a:cubicBezTo>
                  <a:pt x="44" y="80"/>
                  <a:pt x="47" y="83"/>
                  <a:pt x="51" y="86"/>
                </a:cubicBezTo>
                <a:cubicBezTo>
                  <a:pt x="40" y="96"/>
                  <a:pt x="30" y="107"/>
                  <a:pt x="20" y="117"/>
                </a:cubicBezTo>
                <a:close/>
                <a:moveTo>
                  <a:pt x="116" y="51"/>
                </a:moveTo>
                <a:cubicBezTo>
                  <a:pt x="115" y="66"/>
                  <a:pt x="105" y="81"/>
                  <a:pt x="89" y="86"/>
                </a:cubicBezTo>
                <a:cubicBezTo>
                  <a:pt x="74" y="90"/>
                  <a:pt x="57" y="85"/>
                  <a:pt x="47" y="72"/>
                </a:cubicBezTo>
                <a:cubicBezTo>
                  <a:pt x="38" y="59"/>
                  <a:pt x="37" y="40"/>
                  <a:pt x="46" y="27"/>
                </a:cubicBezTo>
                <a:cubicBezTo>
                  <a:pt x="55" y="14"/>
                  <a:pt x="72" y="7"/>
                  <a:pt x="87" y="11"/>
                </a:cubicBezTo>
                <a:cubicBezTo>
                  <a:pt x="105" y="16"/>
                  <a:pt x="117" y="33"/>
                  <a:pt x="116" y="51"/>
                </a:cubicBezTo>
                <a:close/>
                <a:moveTo>
                  <a:pt x="79" y="22"/>
                </a:moveTo>
                <a:cubicBezTo>
                  <a:pt x="80" y="25"/>
                  <a:pt x="76" y="25"/>
                  <a:pt x="75" y="25"/>
                </a:cubicBezTo>
                <a:cubicBezTo>
                  <a:pt x="71" y="25"/>
                  <a:pt x="68" y="27"/>
                  <a:pt x="64" y="29"/>
                </a:cubicBezTo>
                <a:cubicBezTo>
                  <a:pt x="61" y="31"/>
                  <a:pt x="59" y="34"/>
                  <a:pt x="57" y="37"/>
                </a:cubicBezTo>
                <a:cubicBezTo>
                  <a:pt x="55" y="40"/>
                  <a:pt x="55" y="43"/>
                  <a:pt x="54" y="47"/>
                </a:cubicBezTo>
                <a:cubicBezTo>
                  <a:pt x="54" y="48"/>
                  <a:pt x="53" y="51"/>
                  <a:pt x="51" y="49"/>
                </a:cubicBezTo>
                <a:cubicBezTo>
                  <a:pt x="50" y="48"/>
                  <a:pt x="51" y="43"/>
                  <a:pt x="51" y="41"/>
                </a:cubicBezTo>
                <a:cubicBezTo>
                  <a:pt x="54" y="34"/>
                  <a:pt x="58" y="28"/>
                  <a:pt x="64" y="24"/>
                </a:cubicBezTo>
                <a:cubicBezTo>
                  <a:pt x="67" y="23"/>
                  <a:pt x="77" y="18"/>
                  <a:pt x="79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1523443" y="4635145"/>
            <a:ext cx="473075" cy="477838"/>
          </a:xfrm>
          <a:custGeom>
            <a:avLst/>
            <a:gdLst>
              <a:gd name="T0" fmla="*/ 100 w 126"/>
              <a:gd name="T1" fmla="*/ 39 h 127"/>
              <a:gd name="T2" fmla="*/ 67 w 126"/>
              <a:gd name="T3" fmla="*/ 19 h 127"/>
              <a:gd name="T4" fmla="*/ 9 w 126"/>
              <a:gd name="T5" fmla="*/ 57 h 127"/>
              <a:gd name="T6" fmla="*/ 21 w 126"/>
              <a:gd name="T7" fmla="*/ 91 h 127"/>
              <a:gd name="T8" fmla="*/ 61 w 126"/>
              <a:gd name="T9" fmla="*/ 127 h 127"/>
              <a:gd name="T10" fmla="*/ 74 w 126"/>
              <a:gd name="T11" fmla="*/ 116 h 127"/>
              <a:gd name="T12" fmla="*/ 92 w 126"/>
              <a:gd name="T13" fmla="*/ 69 h 127"/>
              <a:gd name="T14" fmla="*/ 112 w 126"/>
              <a:gd name="T15" fmla="*/ 54 h 127"/>
              <a:gd name="T16" fmla="*/ 55 w 126"/>
              <a:gd name="T17" fmla="*/ 115 h 127"/>
              <a:gd name="T18" fmla="*/ 11 w 126"/>
              <a:gd name="T19" fmla="*/ 71 h 127"/>
              <a:gd name="T20" fmla="*/ 34 w 126"/>
              <a:gd name="T21" fmla="*/ 55 h 127"/>
              <a:gd name="T22" fmla="*/ 50 w 126"/>
              <a:gd name="T23" fmla="*/ 58 h 127"/>
              <a:gd name="T24" fmla="*/ 78 w 126"/>
              <a:gd name="T25" fmla="*/ 68 h 127"/>
              <a:gd name="T26" fmla="*/ 80 w 126"/>
              <a:gd name="T27" fmla="*/ 80 h 127"/>
              <a:gd name="T28" fmla="*/ 65 w 126"/>
              <a:gd name="T29" fmla="*/ 117 h 127"/>
              <a:gd name="T30" fmla="*/ 102 w 126"/>
              <a:gd name="T31" fmla="*/ 59 h 127"/>
              <a:gd name="T32" fmla="*/ 89 w 126"/>
              <a:gd name="T33" fmla="*/ 55 h 127"/>
              <a:gd name="T34" fmla="*/ 66 w 126"/>
              <a:gd name="T35" fmla="*/ 56 h 127"/>
              <a:gd name="T36" fmla="*/ 73 w 126"/>
              <a:gd name="T37" fmla="*/ 39 h 127"/>
              <a:gd name="T38" fmla="*/ 73 w 126"/>
              <a:gd name="T39" fmla="*/ 24 h 127"/>
              <a:gd name="T40" fmla="*/ 94 w 126"/>
              <a:gd name="T41" fmla="*/ 44 h 127"/>
              <a:gd name="T42" fmla="*/ 105 w 126"/>
              <a:gd name="T43" fmla="*/ 55 h 127"/>
              <a:gd name="T44" fmla="*/ 55 w 126"/>
              <a:gd name="T45" fmla="*/ 77 h 127"/>
              <a:gd name="T46" fmla="*/ 70 w 126"/>
              <a:gd name="T47" fmla="*/ 75 h 127"/>
              <a:gd name="T48" fmla="*/ 64 w 126"/>
              <a:gd name="T49" fmla="*/ 69 h 127"/>
              <a:gd name="T50" fmla="*/ 124 w 126"/>
              <a:gd name="T51" fmla="*/ 12 h 127"/>
              <a:gd name="T52" fmla="*/ 124 w 126"/>
              <a:gd name="T53" fmla="*/ 12 h 127"/>
              <a:gd name="T54" fmla="*/ 108 w 126"/>
              <a:gd name="T55" fmla="*/ 13 h 127"/>
              <a:gd name="T56" fmla="*/ 47 w 126"/>
              <a:gd name="T57" fmla="*/ 70 h 127"/>
              <a:gd name="T58" fmla="*/ 33 w 126"/>
              <a:gd name="T59" fmla="*/ 70 h 127"/>
              <a:gd name="T60" fmla="*/ 47 w 126"/>
              <a:gd name="T61" fmla="*/ 70 h 127"/>
              <a:gd name="T62" fmla="*/ 37 w 126"/>
              <a:gd name="T63" fmla="*/ 69 h 127"/>
              <a:gd name="T64" fmla="*/ 55 w 126"/>
              <a:gd name="T65" fmla="*/ 92 h 127"/>
              <a:gd name="T66" fmla="*/ 55 w 126"/>
              <a:gd name="T67" fmla="*/ 92 h 127"/>
              <a:gd name="T68" fmla="*/ 108 w 126"/>
              <a:gd name="T69" fmla="*/ 3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6" h="127">
                <a:moveTo>
                  <a:pt x="112" y="54"/>
                </a:moveTo>
                <a:cubicBezTo>
                  <a:pt x="111" y="48"/>
                  <a:pt x="104" y="43"/>
                  <a:pt x="100" y="39"/>
                </a:cubicBezTo>
                <a:cubicBezTo>
                  <a:pt x="94" y="33"/>
                  <a:pt x="87" y="26"/>
                  <a:pt x="81" y="20"/>
                </a:cubicBezTo>
                <a:cubicBezTo>
                  <a:pt x="77" y="16"/>
                  <a:pt x="71" y="15"/>
                  <a:pt x="67" y="19"/>
                </a:cubicBezTo>
                <a:cubicBezTo>
                  <a:pt x="63" y="23"/>
                  <a:pt x="55" y="30"/>
                  <a:pt x="60" y="36"/>
                </a:cubicBezTo>
                <a:cubicBezTo>
                  <a:pt x="43" y="43"/>
                  <a:pt x="26" y="50"/>
                  <a:pt x="9" y="57"/>
                </a:cubicBezTo>
                <a:cubicBezTo>
                  <a:pt x="3" y="60"/>
                  <a:pt x="0" y="70"/>
                  <a:pt x="5" y="75"/>
                </a:cubicBezTo>
                <a:cubicBezTo>
                  <a:pt x="10" y="80"/>
                  <a:pt x="16" y="86"/>
                  <a:pt x="21" y="91"/>
                </a:cubicBezTo>
                <a:cubicBezTo>
                  <a:pt x="30" y="100"/>
                  <a:pt x="38" y="109"/>
                  <a:pt x="47" y="117"/>
                </a:cubicBezTo>
                <a:cubicBezTo>
                  <a:pt x="51" y="121"/>
                  <a:pt x="55" y="127"/>
                  <a:pt x="61" y="127"/>
                </a:cubicBezTo>
                <a:cubicBezTo>
                  <a:pt x="64" y="127"/>
                  <a:pt x="68" y="126"/>
                  <a:pt x="70" y="124"/>
                </a:cubicBezTo>
                <a:cubicBezTo>
                  <a:pt x="72" y="121"/>
                  <a:pt x="73" y="119"/>
                  <a:pt x="74" y="116"/>
                </a:cubicBezTo>
                <a:cubicBezTo>
                  <a:pt x="78" y="105"/>
                  <a:pt x="82" y="94"/>
                  <a:pt x="87" y="83"/>
                </a:cubicBezTo>
                <a:cubicBezTo>
                  <a:pt x="88" y="79"/>
                  <a:pt x="90" y="74"/>
                  <a:pt x="92" y="69"/>
                </a:cubicBezTo>
                <a:cubicBezTo>
                  <a:pt x="97" y="71"/>
                  <a:pt x="101" y="71"/>
                  <a:pt x="105" y="67"/>
                </a:cubicBezTo>
                <a:cubicBezTo>
                  <a:pt x="109" y="63"/>
                  <a:pt x="113" y="60"/>
                  <a:pt x="112" y="54"/>
                </a:cubicBezTo>
                <a:close/>
                <a:moveTo>
                  <a:pt x="65" y="117"/>
                </a:moveTo>
                <a:cubicBezTo>
                  <a:pt x="63" y="123"/>
                  <a:pt x="57" y="117"/>
                  <a:pt x="55" y="115"/>
                </a:cubicBezTo>
                <a:cubicBezTo>
                  <a:pt x="47" y="107"/>
                  <a:pt x="39" y="98"/>
                  <a:pt x="31" y="90"/>
                </a:cubicBezTo>
                <a:cubicBezTo>
                  <a:pt x="24" y="84"/>
                  <a:pt x="18" y="77"/>
                  <a:pt x="11" y="71"/>
                </a:cubicBezTo>
                <a:cubicBezTo>
                  <a:pt x="5" y="64"/>
                  <a:pt x="23" y="60"/>
                  <a:pt x="27" y="58"/>
                </a:cubicBezTo>
                <a:cubicBezTo>
                  <a:pt x="29" y="57"/>
                  <a:pt x="31" y="56"/>
                  <a:pt x="34" y="55"/>
                </a:cubicBezTo>
                <a:cubicBezTo>
                  <a:pt x="36" y="55"/>
                  <a:pt x="36" y="55"/>
                  <a:pt x="38" y="55"/>
                </a:cubicBezTo>
                <a:cubicBezTo>
                  <a:pt x="42" y="57"/>
                  <a:pt x="46" y="57"/>
                  <a:pt x="50" y="58"/>
                </a:cubicBezTo>
                <a:cubicBezTo>
                  <a:pt x="59" y="59"/>
                  <a:pt x="67" y="60"/>
                  <a:pt x="74" y="64"/>
                </a:cubicBezTo>
                <a:cubicBezTo>
                  <a:pt x="76" y="65"/>
                  <a:pt x="77" y="66"/>
                  <a:pt x="78" y="68"/>
                </a:cubicBezTo>
                <a:cubicBezTo>
                  <a:pt x="79" y="68"/>
                  <a:pt x="83" y="71"/>
                  <a:pt x="83" y="72"/>
                </a:cubicBezTo>
                <a:cubicBezTo>
                  <a:pt x="83" y="74"/>
                  <a:pt x="80" y="79"/>
                  <a:pt x="80" y="80"/>
                </a:cubicBezTo>
                <a:cubicBezTo>
                  <a:pt x="75" y="91"/>
                  <a:pt x="71" y="102"/>
                  <a:pt x="67" y="113"/>
                </a:cubicBezTo>
                <a:cubicBezTo>
                  <a:pt x="66" y="115"/>
                  <a:pt x="66" y="116"/>
                  <a:pt x="65" y="117"/>
                </a:cubicBezTo>
                <a:close/>
                <a:moveTo>
                  <a:pt x="105" y="55"/>
                </a:moveTo>
                <a:cubicBezTo>
                  <a:pt x="105" y="57"/>
                  <a:pt x="103" y="58"/>
                  <a:pt x="102" y="59"/>
                </a:cubicBezTo>
                <a:cubicBezTo>
                  <a:pt x="101" y="60"/>
                  <a:pt x="100" y="62"/>
                  <a:pt x="98" y="63"/>
                </a:cubicBezTo>
                <a:cubicBezTo>
                  <a:pt x="95" y="64"/>
                  <a:pt x="91" y="57"/>
                  <a:pt x="89" y="55"/>
                </a:cubicBezTo>
                <a:cubicBezTo>
                  <a:pt x="88" y="60"/>
                  <a:pt x="86" y="65"/>
                  <a:pt x="84" y="69"/>
                </a:cubicBezTo>
                <a:cubicBezTo>
                  <a:pt x="87" y="66"/>
                  <a:pt x="68" y="57"/>
                  <a:pt x="66" y="56"/>
                </a:cubicBezTo>
                <a:cubicBezTo>
                  <a:pt x="58" y="54"/>
                  <a:pt x="49" y="54"/>
                  <a:pt x="41" y="52"/>
                </a:cubicBezTo>
                <a:cubicBezTo>
                  <a:pt x="52" y="48"/>
                  <a:pt x="63" y="44"/>
                  <a:pt x="73" y="39"/>
                </a:cubicBezTo>
                <a:cubicBezTo>
                  <a:pt x="71" y="37"/>
                  <a:pt x="64" y="33"/>
                  <a:pt x="67" y="29"/>
                </a:cubicBezTo>
                <a:cubicBezTo>
                  <a:pt x="69" y="28"/>
                  <a:pt x="71" y="25"/>
                  <a:pt x="73" y="24"/>
                </a:cubicBezTo>
                <a:cubicBezTo>
                  <a:pt x="74" y="24"/>
                  <a:pt x="76" y="25"/>
                  <a:pt x="76" y="26"/>
                </a:cubicBezTo>
                <a:cubicBezTo>
                  <a:pt x="82" y="32"/>
                  <a:pt x="88" y="38"/>
                  <a:pt x="94" y="44"/>
                </a:cubicBezTo>
                <a:cubicBezTo>
                  <a:pt x="97" y="47"/>
                  <a:pt x="100" y="50"/>
                  <a:pt x="102" y="52"/>
                </a:cubicBezTo>
                <a:cubicBezTo>
                  <a:pt x="103" y="53"/>
                  <a:pt x="105" y="54"/>
                  <a:pt x="105" y="55"/>
                </a:cubicBezTo>
                <a:close/>
                <a:moveTo>
                  <a:pt x="73" y="73"/>
                </a:moveTo>
                <a:cubicBezTo>
                  <a:pt x="71" y="61"/>
                  <a:pt x="53" y="65"/>
                  <a:pt x="55" y="77"/>
                </a:cubicBezTo>
                <a:cubicBezTo>
                  <a:pt x="58" y="88"/>
                  <a:pt x="75" y="85"/>
                  <a:pt x="73" y="73"/>
                </a:cubicBezTo>
                <a:close/>
                <a:moveTo>
                  <a:pt x="70" y="75"/>
                </a:moveTo>
                <a:cubicBezTo>
                  <a:pt x="70" y="82"/>
                  <a:pt x="58" y="82"/>
                  <a:pt x="59" y="75"/>
                </a:cubicBezTo>
                <a:cubicBezTo>
                  <a:pt x="59" y="72"/>
                  <a:pt x="61" y="69"/>
                  <a:pt x="64" y="69"/>
                </a:cubicBezTo>
                <a:cubicBezTo>
                  <a:pt x="67" y="69"/>
                  <a:pt x="70" y="72"/>
                  <a:pt x="70" y="75"/>
                </a:cubicBezTo>
                <a:close/>
                <a:moveTo>
                  <a:pt x="124" y="12"/>
                </a:moveTo>
                <a:cubicBezTo>
                  <a:pt x="124" y="0"/>
                  <a:pt x="103" y="2"/>
                  <a:pt x="104" y="14"/>
                </a:cubicBezTo>
                <a:cubicBezTo>
                  <a:pt x="106" y="26"/>
                  <a:pt x="126" y="25"/>
                  <a:pt x="124" y="12"/>
                </a:cubicBezTo>
                <a:close/>
                <a:moveTo>
                  <a:pt x="120" y="14"/>
                </a:moveTo>
                <a:cubicBezTo>
                  <a:pt x="120" y="21"/>
                  <a:pt x="107" y="20"/>
                  <a:pt x="108" y="13"/>
                </a:cubicBezTo>
                <a:cubicBezTo>
                  <a:pt x="109" y="5"/>
                  <a:pt x="121" y="7"/>
                  <a:pt x="120" y="14"/>
                </a:cubicBezTo>
                <a:close/>
                <a:moveTo>
                  <a:pt x="47" y="70"/>
                </a:moveTo>
                <a:cubicBezTo>
                  <a:pt x="47" y="66"/>
                  <a:pt x="44" y="62"/>
                  <a:pt x="40" y="62"/>
                </a:cubicBezTo>
                <a:cubicBezTo>
                  <a:pt x="36" y="62"/>
                  <a:pt x="33" y="66"/>
                  <a:pt x="33" y="70"/>
                </a:cubicBezTo>
                <a:cubicBezTo>
                  <a:pt x="33" y="74"/>
                  <a:pt x="36" y="78"/>
                  <a:pt x="40" y="78"/>
                </a:cubicBezTo>
                <a:cubicBezTo>
                  <a:pt x="44" y="78"/>
                  <a:pt x="47" y="74"/>
                  <a:pt x="47" y="70"/>
                </a:cubicBezTo>
                <a:close/>
                <a:moveTo>
                  <a:pt x="43" y="71"/>
                </a:moveTo>
                <a:cubicBezTo>
                  <a:pt x="42" y="76"/>
                  <a:pt x="36" y="74"/>
                  <a:pt x="37" y="69"/>
                </a:cubicBezTo>
                <a:cubicBezTo>
                  <a:pt x="37" y="64"/>
                  <a:pt x="44" y="66"/>
                  <a:pt x="43" y="71"/>
                </a:cubicBezTo>
                <a:close/>
                <a:moveTo>
                  <a:pt x="55" y="92"/>
                </a:moveTo>
                <a:cubicBezTo>
                  <a:pt x="56" y="97"/>
                  <a:pt x="48" y="98"/>
                  <a:pt x="47" y="93"/>
                </a:cubicBezTo>
                <a:cubicBezTo>
                  <a:pt x="46" y="88"/>
                  <a:pt x="54" y="86"/>
                  <a:pt x="55" y="92"/>
                </a:cubicBezTo>
                <a:close/>
                <a:moveTo>
                  <a:pt x="116" y="33"/>
                </a:moveTo>
                <a:cubicBezTo>
                  <a:pt x="118" y="38"/>
                  <a:pt x="110" y="41"/>
                  <a:pt x="108" y="36"/>
                </a:cubicBezTo>
                <a:cubicBezTo>
                  <a:pt x="106" y="31"/>
                  <a:pt x="113" y="29"/>
                  <a:pt x="116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2437843" y="2524862"/>
            <a:ext cx="3316918" cy="11615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72752" y="2124752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kern="0" dirty="0">
                <a:solidFill>
                  <a:sysClr val="windowText" lastClr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填写段落标题</a:t>
            </a:r>
            <a:endParaRPr lang="zh-CN" altLang="en-US" sz="2000" b="1" kern="0" dirty="0">
              <a:solidFill>
                <a:sysClr val="windowText" lastClr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6" name="文本框 1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2437843" y="4635145"/>
            <a:ext cx="3316918" cy="116153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72752" y="4235035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kern="0" dirty="0">
                <a:solidFill>
                  <a:sysClr val="windowText" lastClr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填写段落标题</a:t>
            </a:r>
            <a:endParaRPr lang="zh-CN" altLang="en-US" sz="2000" b="1" kern="0" dirty="0">
              <a:solidFill>
                <a:sysClr val="windowText" lastClr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7055286" y="2156064"/>
            <a:ext cx="45719" cy="584775"/>
          </a:xfrm>
          <a:prstGeom prst="rect">
            <a:avLst/>
          </a:prstGeom>
          <a:solidFill>
            <a:srgbClr val="D294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思源黑体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12840" y="3006296"/>
            <a:ext cx="3454319" cy="116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</a:rPr>
              <a:t>Please enter text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</a:rPr>
              <a:t>here.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Please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 enter text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here.Please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 enter text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here.Please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 enter text here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19691" y="210539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"/>
              <a:ea typeface="字魂58号-创中黑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81541" y="4572045"/>
            <a:ext cx="3454319" cy="116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</a:rPr>
              <a:t>Please enter text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</a:rPr>
              <a:t>here.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Please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 enter text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here.Please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 enter text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here.Please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ea"/>
              </a:rPr>
              <a:t> enter text here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conveyor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-0.01289 -0.02269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25E-6 4.81481E-6 L -0.01289 -0.02269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75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15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3" grpId="0" bldLvl="0" animBg="1"/>
      <p:bldP spid="14" grpId="0"/>
      <p:bldP spid="15" grpId="0"/>
      <p:bldP spid="15" grpId="1"/>
      <p:bldP spid="16" grpId="0"/>
      <p:bldP spid="17" grpId="0"/>
      <p:bldP spid="17" grpId="1"/>
      <p:bldP spid="19" grpId="0" bldLvl="0"/>
      <p:bldP spid="21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3822716" y="1885071"/>
            <a:ext cx="2149814" cy="3432517"/>
          </a:xfrm>
          <a:prstGeom prst="roundRect">
            <a:avLst>
              <a:gd name="adj" fmla="val 6034"/>
            </a:avLst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186390" y="1844329"/>
            <a:ext cx="2149814" cy="3432517"/>
          </a:xfrm>
          <a:prstGeom prst="roundRect">
            <a:avLst>
              <a:gd name="adj" fmla="val 6034"/>
            </a:avLst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8605849" y="1844329"/>
            <a:ext cx="2149814" cy="3432517"/>
          </a:xfrm>
          <a:prstGeom prst="roundRect">
            <a:avLst>
              <a:gd name="adj" fmla="val 6034"/>
            </a:avLst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419866" y="1885071"/>
            <a:ext cx="2149814" cy="3432517"/>
          </a:xfrm>
          <a:prstGeom prst="roundRect">
            <a:avLst>
              <a:gd name="adj" fmla="val 6034"/>
            </a:avLst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3" name="Text Placeholder 3"/>
          <p:cNvSpPr txBox="1"/>
          <p:nvPr/>
        </p:nvSpPr>
        <p:spPr>
          <a:xfrm>
            <a:off x="2114773" y="3168541"/>
            <a:ext cx="718146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2438400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4" name="Text Placeholder 3"/>
          <p:cNvSpPr txBox="1"/>
          <p:nvPr/>
        </p:nvSpPr>
        <p:spPr>
          <a:xfrm>
            <a:off x="1378018" y="3475480"/>
            <a:ext cx="2191662" cy="73250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There are many variations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of passages of lorem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ipsum available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Text Placeholder 3"/>
          <p:cNvSpPr txBox="1"/>
          <p:nvPr/>
        </p:nvSpPr>
        <p:spPr>
          <a:xfrm>
            <a:off x="4488344" y="3168541"/>
            <a:ext cx="718146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2438400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6" name="Text Placeholder 3"/>
          <p:cNvSpPr txBox="1"/>
          <p:nvPr/>
        </p:nvSpPr>
        <p:spPr>
          <a:xfrm>
            <a:off x="3751589" y="3475480"/>
            <a:ext cx="2191662" cy="73250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There are many variations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of passages of lorem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ipsum available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7" name="Text Placeholder 3"/>
          <p:cNvSpPr txBox="1"/>
          <p:nvPr/>
        </p:nvSpPr>
        <p:spPr>
          <a:xfrm>
            <a:off x="6957536" y="3168541"/>
            <a:ext cx="718146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2438400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6220781" y="3475480"/>
            <a:ext cx="2191662" cy="73250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There are many variations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of passages of lorem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ipsum available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9" name="Text Placeholder 3"/>
          <p:cNvSpPr txBox="1"/>
          <p:nvPr/>
        </p:nvSpPr>
        <p:spPr>
          <a:xfrm>
            <a:off x="9356835" y="3168541"/>
            <a:ext cx="718146" cy="215444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2438400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输入标题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8620080" y="3475480"/>
            <a:ext cx="2191662" cy="73250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There are many variations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of passages of lorem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  <a:p>
            <a:pPr defTabSz="243840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 ipsum available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1" name="Freeform 79"/>
          <p:cNvSpPr>
            <a:spLocks noEditPoints="1"/>
          </p:cNvSpPr>
          <p:nvPr/>
        </p:nvSpPr>
        <p:spPr bwMode="auto">
          <a:xfrm>
            <a:off x="2287195" y="2283945"/>
            <a:ext cx="373786" cy="543689"/>
          </a:xfrm>
          <a:custGeom>
            <a:avLst/>
            <a:gdLst>
              <a:gd name="T0" fmla="*/ 520 w 705"/>
              <a:gd name="T1" fmla="*/ 626 h 1023"/>
              <a:gd name="T2" fmla="*/ 480 w 705"/>
              <a:gd name="T3" fmla="*/ 682 h 1023"/>
              <a:gd name="T4" fmla="*/ 459 w 705"/>
              <a:gd name="T5" fmla="*/ 760 h 1023"/>
              <a:gd name="T6" fmla="*/ 392 w 705"/>
              <a:gd name="T7" fmla="*/ 411 h 1023"/>
              <a:gd name="T8" fmla="*/ 424 w 705"/>
              <a:gd name="T9" fmla="*/ 352 h 1023"/>
              <a:gd name="T10" fmla="*/ 412 w 705"/>
              <a:gd name="T11" fmla="*/ 313 h 1023"/>
              <a:gd name="T12" fmla="*/ 380 w 705"/>
              <a:gd name="T13" fmla="*/ 287 h 1023"/>
              <a:gd name="T14" fmla="*/ 339 w 705"/>
              <a:gd name="T15" fmla="*/ 283 h 1023"/>
              <a:gd name="T16" fmla="*/ 304 w 705"/>
              <a:gd name="T17" fmla="*/ 302 h 1023"/>
              <a:gd name="T18" fmla="*/ 284 w 705"/>
              <a:gd name="T19" fmla="*/ 338 h 1023"/>
              <a:gd name="T20" fmla="*/ 297 w 705"/>
              <a:gd name="T21" fmla="*/ 396 h 1023"/>
              <a:gd name="T22" fmla="*/ 247 w 705"/>
              <a:gd name="T23" fmla="*/ 847 h 1023"/>
              <a:gd name="T24" fmla="*/ 237 w 705"/>
              <a:gd name="T25" fmla="*/ 709 h 1023"/>
              <a:gd name="T26" fmla="*/ 202 w 705"/>
              <a:gd name="T27" fmla="*/ 646 h 1023"/>
              <a:gd name="T28" fmla="*/ 165 w 705"/>
              <a:gd name="T29" fmla="*/ 608 h 1023"/>
              <a:gd name="T30" fmla="*/ 120 w 705"/>
              <a:gd name="T31" fmla="*/ 568 h 1023"/>
              <a:gd name="T32" fmla="*/ 61 w 705"/>
              <a:gd name="T33" fmla="*/ 477 h 1023"/>
              <a:gd name="T34" fmla="*/ 36 w 705"/>
              <a:gd name="T35" fmla="*/ 371 h 1023"/>
              <a:gd name="T36" fmla="*/ 46 w 705"/>
              <a:gd name="T37" fmla="*/ 273 h 1023"/>
              <a:gd name="T38" fmla="*/ 82 w 705"/>
              <a:gd name="T39" fmla="*/ 188 h 1023"/>
              <a:gd name="T40" fmla="*/ 139 w 705"/>
              <a:gd name="T41" fmla="*/ 118 h 1023"/>
              <a:gd name="T42" fmla="*/ 216 w 705"/>
              <a:gd name="T43" fmla="*/ 67 h 1023"/>
              <a:gd name="T44" fmla="*/ 305 w 705"/>
              <a:gd name="T45" fmla="*/ 39 h 1023"/>
              <a:gd name="T46" fmla="*/ 402 w 705"/>
              <a:gd name="T47" fmla="*/ 39 h 1023"/>
              <a:gd name="T48" fmla="*/ 491 w 705"/>
              <a:gd name="T49" fmla="*/ 67 h 1023"/>
              <a:gd name="T50" fmla="*/ 566 w 705"/>
              <a:gd name="T51" fmla="*/ 118 h 1023"/>
              <a:gd name="T52" fmla="*/ 624 w 705"/>
              <a:gd name="T53" fmla="*/ 188 h 1023"/>
              <a:gd name="T54" fmla="*/ 660 w 705"/>
              <a:gd name="T55" fmla="*/ 273 h 1023"/>
              <a:gd name="T56" fmla="*/ 670 w 705"/>
              <a:gd name="T57" fmla="*/ 371 h 1023"/>
              <a:gd name="T58" fmla="*/ 645 w 705"/>
              <a:gd name="T59" fmla="*/ 477 h 1023"/>
              <a:gd name="T60" fmla="*/ 586 w 705"/>
              <a:gd name="T61" fmla="*/ 569 h 1023"/>
              <a:gd name="T62" fmla="*/ 339 w 705"/>
              <a:gd name="T63" fmla="*/ 385 h 1023"/>
              <a:gd name="T64" fmla="*/ 318 w 705"/>
              <a:gd name="T65" fmla="*/ 352 h 1023"/>
              <a:gd name="T66" fmla="*/ 339 w 705"/>
              <a:gd name="T67" fmla="*/ 320 h 1023"/>
              <a:gd name="T68" fmla="*/ 378 w 705"/>
              <a:gd name="T69" fmla="*/ 327 h 1023"/>
              <a:gd name="T70" fmla="*/ 386 w 705"/>
              <a:gd name="T71" fmla="*/ 366 h 1023"/>
              <a:gd name="T72" fmla="*/ 353 w 705"/>
              <a:gd name="T73" fmla="*/ 388 h 1023"/>
              <a:gd name="T74" fmla="*/ 705 w 705"/>
              <a:gd name="T75" fmla="*/ 352 h 1023"/>
              <a:gd name="T76" fmla="*/ 690 w 705"/>
              <a:gd name="T77" fmla="*/ 247 h 1023"/>
              <a:gd name="T78" fmla="*/ 646 w 705"/>
              <a:gd name="T79" fmla="*/ 155 h 1023"/>
              <a:gd name="T80" fmla="*/ 578 w 705"/>
              <a:gd name="T81" fmla="*/ 80 h 1023"/>
              <a:gd name="T82" fmla="*/ 491 w 705"/>
              <a:gd name="T83" fmla="*/ 28 h 1023"/>
              <a:gd name="T84" fmla="*/ 389 w 705"/>
              <a:gd name="T85" fmla="*/ 2 h 1023"/>
              <a:gd name="T86" fmla="*/ 282 w 705"/>
              <a:gd name="T87" fmla="*/ 7 h 1023"/>
              <a:gd name="T88" fmla="*/ 185 w 705"/>
              <a:gd name="T89" fmla="*/ 42 h 1023"/>
              <a:gd name="T90" fmla="*/ 104 w 705"/>
              <a:gd name="T91" fmla="*/ 104 h 1023"/>
              <a:gd name="T92" fmla="*/ 43 w 705"/>
              <a:gd name="T93" fmla="*/ 185 h 1023"/>
              <a:gd name="T94" fmla="*/ 8 w 705"/>
              <a:gd name="T95" fmla="*/ 282 h 1023"/>
              <a:gd name="T96" fmla="*/ 3 w 705"/>
              <a:gd name="T97" fmla="*/ 395 h 1023"/>
              <a:gd name="T98" fmla="*/ 39 w 705"/>
              <a:gd name="T99" fmla="*/ 512 h 1023"/>
              <a:gd name="T100" fmla="*/ 110 w 705"/>
              <a:gd name="T101" fmla="*/ 607 h 1023"/>
              <a:gd name="T102" fmla="*/ 145 w 705"/>
              <a:gd name="T103" fmla="*/ 637 h 1023"/>
              <a:gd name="T104" fmla="*/ 193 w 705"/>
              <a:gd name="T105" fmla="*/ 699 h 1023"/>
              <a:gd name="T106" fmla="*/ 212 w 705"/>
              <a:gd name="T107" fmla="*/ 763 h 1023"/>
              <a:gd name="T108" fmla="*/ 496 w 705"/>
              <a:gd name="T109" fmla="*/ 750 h 1023"/>
              <a:gd name="T110" fmla="*/ 519 w 705"/>
              <a:gd name="T111" fmla="*/ 686 h 1023"/>
              <a:gd name="T112" fmla="*/ 580 w 705"/>
              <a:gd name="T113" fmla="*/ 622 h 1023"/>
              <a:gd name="T114" fmla="*/ 658 w 705"/>
              <a:gd name="T115" fmla="*/ 530 h 1023"/>
              <a:gd name="T116" fmla="*/ 700 w 705"/>
              <a:gd name="T117" fmla="*/ 416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5" h="1023">
                <a:moveTo>
                  <a:pt x="543" y="606"/>
                </a:moveTo>
                <a:lnTo>
                  <a:pt x="542" y="607"/>
                </a:lnTo>
                <a:lnTo>
                  <a:pt x="542" y="607"/>
                </a:lnTo>
                <a:lnTo>
                  <a:pt x="535" y="612"/>
                </a:lnTo>
                <a:lnTo>
                  <a:pt x="527" y="619"/>
                </a:lnTo>
                <a:lnTo>
                  <a:pt x="520" y="626"/>
                </a:lnTo>
                <a:lnTo>
                  <a:pt x="513" y="634"/>
                </a:lnTo>
                <a:lnTo>
                  <a:pt x="506" y="642"/>
                </a:lnTo>
                <a:lnTo>
                  <a:pt x="499" y="651"/>
                </a:lnTo>
                <a:lnTo>
                  <a:pt x="492" y="661"/>
                </a:lnTo>
                <a:lnTo>
                  <a:pt x="486" y="672"/>
                </a:lnTo>
                <a:lnTo>
                  <a:pt x="480" y="682"/>
                </a:lnTo>
                <a:lnTo>
                  <a:pt x="475" y="694"/>
                </a:lnTo>
                <a:lnTo>
                  <a:pt x="470" y="706"/>
                </a:lnTo>
                <a:lnTo>
                  <a:pt x="467" y="719"/>
                </a:lnTo>
                <a:lnTo>
                  <a:pt x="464" y="732"/>
                </a:lnTo>
                <a:lnTo>
                  <a:pt x="461" y="746"/>
                </a:lnTo>
                <a:lnTo>
                  <a:pt x="459" y="760"/>
                </a:lnTo>
                <a:lnTo>
                  <a:pt x="459" y="775"/>
                </a:lnTo>
                <a:lnTo>
                  <a:pt x="459" y="847"/>
                </a:lnTo>
                <a:lnTo>
                  <a:pt x="371" y="847"/>
                </a:lnTo>
                <a:lnTo>
                  <a:pt x="371" y="420"/>
                </a:lnTo>
                <a:lnTo>
                  <a:pt x="381" y="417"/>
                </a:lnTo>
                <a:lnTo>
                  <a:pt x="392" y="411"/>
                </a:lnTo>
                <a:lnTo>
                  <a:pt x="401" y="404"/>
                </a:lnTo>
                <a:lnTo>
                  <a:pt x="408" y="396"/>
                </a:lnTo>
                <a:lnTo>
                  <a:pt x="415" y="386"/>
                </a:lnTo>
                <a:lnTo>
                  <a:pt x="419" y="376"/>
                </a:lnTo>
                <a:lnTo>
                  <a:pt x="422" y="365"/>
                </a:lnTo>
                <a:lnTo>
                  <a:pt x="424" y="352"/>
                </a:lnTo>
                <a:lnTo>
                  <a:pt x="424" y="345"/>
                </a:lnTo>
                <a:lnTo>
                  <a:pt x="422" y="338"/>
                </a:lnTo>
                <a:lnTo>
                  <a:pt x="420" y="331"/>
                </a:lnTo>
                <a:lnTo>
                  <a:pt x="418" y="325"/>
                </a:lnTo>
                <a:lnTo>
                  <a:pt x="415" y="318"/>
                </a:lnTo>
                <a:lnTo>
                  <a:pt x="412" y="313"/>
                </a:lnTo>
                <a:lnTo>
                  <a:pt x="407" y="308"/>
                </a:lnTo>
                <a:lnTo>
                  <a:pt x="403" y="302"/>
                </a:lnTo>
                <a:lnTo>
                  <a:pt x="398" y="298"/>
                </a:lnTo>
                <a:lnTo>
                  <a:pt x="392" y="294"/>
                </a:lnTo>
                <a:lnTo>
                  <a:pt x="387" y="290"/>
                </a:lnTo>
                <a:lnTo>
                  <a:pt x="380" y="287"/>
                </a:lnTo>
                <a:lnTo>
                  <a:pt x="374" y="285"/>
                </a:lnTo>
                <a:lnTo>
                  <a:pt x="367" y="283"/>
                </a:lnTo>
                <a:lnTo>
                  <a:pt x="361" y="282"/>
                </a:lnTo>
                <a:lnTo>
                  <a:pt x="353" y="282"/>
                </a:lnTo>
                <a:lnTo>
                  <a:pt x="346" y="282"/>
                </a:lnTo>
                <a:lnTo>
                  <a:pt x="339" y="283"/>
                </a:lnTo>
                <a:lnTo>
                  <a:pt x="332" y="285"/>
                </a:lnTo>
                <a:lnTo>
                  <a:pt x="325" y="287"/>
                </a:lnTo>
                <a:lnTo>
                  <a:pt x="320" y="290"/>
                </a:lnTo>
                <a:lnTo>
                  <a:pt x="313" y="294"/>
                </a:lnTo>
                <a:lnTo>
                  <a:pt x="308" y="298"/>
                </a:lnTo>
                <a:lnTo>
                  <a:pt x="304" y="302"/>
                </a:lnTo>
                <a:lnTo>
                  <a:pt x="298" y="308"/>
                </a:lnTo>
                <a:lnTo>
                  <a:pt x="295" y="313"/>
                </a:lnTo>
                <a:lnTo>
                  <a:pt x="291" y="318"/>
                </a:lnTo>
                <a:lnTo>
                  <a:pt x="289" y="325"/>
                </a:lnTo>
                <a:lnTo>
                  <a:pt x="285" y="331"/>
                </a:lnTo>
                <a:lnTo>
                  <a:pt x="284" y="338"/>
                </a:lnTo>
                <a:lnTo>
                  <a:pt x="283" y="345"/>
                </a:lnTo>
                <a:lnTo>
                  <a:pt x="283" y="352"/>
                </a:lnTo>
                <a:lnTo>
                  <a:pt x="283" y="365"/>
                </a:lnTo>
                <a:lnTo>
                  <a:pt x="286" y="376"/>
                </a:lnTo>
                <a:lnTo>
                  <a:pt x="292" y="386"/>
                </a:lnTo>
                <a:lnTo>
                  <a:pt x="297" y="396"/>
                </a:lnTo>
                <a:lnTo>
                  <a:pt x="306" y="404"/>
                </a:lnTo>
                <a:lnTo>
                  <a:pt x="314" y="411"/>
                </a:lnTo>
                <a:lnTo>
                  <a:pt x="324" y="417"/>
                </a:lnTo>
                <a:lnTo>
                  <a:pt x="335" y="420"/>
                </a:lnTo>
                <a:lnTo>
                  <a:pt x="336" y="847"/>
                </a:lnTo>
                <a:lnTo>
                  <a:pt x="247" y="847"/>
                </a:lnTo>
                <a:lnTo>
                  <a:pt x="247" y="775"/>
                </a:lnTo>
                <a:lnTo>
                  <a:pt x="246" y="761"/>
                </a:lnTo>
                <a:lnTo>
                  <a:pt x="245" y="748"/>
                </a:lnTo>
                <a:lnTo>
                  <a:pt x="243" y="734"/>
                </a:lnTo>
                <a:lnTo>
                  <a:pt x="240" y="721"/>
                </a:lnTo>
                <a:lnTo>
                  <a:pt x="237" y="709"/>
                </a:lnTo>
                <a:lnTo>
                  <a:pt x="231" y="698"/>
                </a:lnTo>
                <a:lnTo>
                  <a:pt x="227" y="686"/>
                </a:lnTo>
                <a:lnTo>
                  <a:pt x="222" y="675"/>
                </a:lnTo>
                <a:lnTo>
                  <a:pt x="215" y="665"/>
                </a:lnTo>
                <a:lnTo>
                  <a:pt x="209" y="655"/>
                </a:lnTo>
                <a:lnTo>
                  <a:pt x="202" y="646"/>
                </a:lnTo>
                <a:lnTo>
                  <a:pt x="196" y="637"/>
                </a:lnTo>
                <a:lnTo>
                  <a:pt x="182" y="622"/>
                </a:lnTo>
                <a:lnTo>
                  <a:pt x="168" y="610"/>
                </a:lnTo>
                <a:lnTo>
                  <a:pt x="168" y="609"/>
                </a:lnTo>
                <a:lnTo>
                  <a:pt x="166" y="609"/>
                </a:lnTo>
                <a:lnTo>
                  <a:pt x="165" y="608"/>
                </a:lnTo>
                <a:lnTo>
                  <a:pt x="163" y="607"/>
                </a:lnTo>
                <a:lnTo>
                  <a:pt x="162" y="606"/>
                </a:lnTo>
                <a:lnTo>
                  <a:pt x="161" y="605"/>
                </a:lnTo>
                <a:lnTo>
                  <a:pt x="147" y="593"/>
                </a:lnTo>
                <a:lnTo>
                  <a:pt x="133" y="581"/>
                </a:lnTo>
                <a:lnTo>
                  <a:pt x="120" y="568"/>
                </a:lnTo>
                <a:lnTo>
                  <a:pt x="108" y="554"/>
                </a:lnTo>
                <a:lnTo>
                  <a:pt x="97" y="540"/>
                </a:lnTo>
                <a:lnTo>
                  <a:pt x="87" y="525"/>
                </a:lnTo>
                <a:lnTo>
                  <a:pt x="77" y="510"/>
                </a:lnTo>
                <a:lnTo>
                  <a:pt x="68" y="493"/>
                </a:lnTo>
                <a:lnTo>
                  <a:pt x="61" y="477"/>
                </a:lnTo>
                <a:lnTo>
                  <a:pt x="54" y="460"/>
                </a:lnTo>
                <a:lnTo>
                  <a:pt x="49" y="443"/>
                </a:lnTo>
                <a:lnTo>
                  <a:pt x="44" y="425"/>
                </a:lnTo>
                <a:lnTo>
                  <a:pt x="40" y="408"/>
                </a:lnTo>
                <a:lnTo>
                  <a:pt x="38" y="390"/>
                </a:lnTo>
                <a:lnTo>
                  <a:pt x="36" y="371"/>
                </a:lnTo>
                <a:lnTo>
                  <a:pt x="36" y="352"/>
                </a:lnTo>
                <a:lnTo>
                  <a:pt x="36" y="336"/>
                </a:lnTo>
                <a:lnTo>
                  <a:pt x="37" y="320"/>
                </a:lnTo>
                <a:lnTo>
                  <a:pt x="39" y="304"/>
                </a:lnTo>
                <a:lnTo>
                  <a:pt x="42" y="288"/>
                </a:lnTo>
                <a:lnTo>
                  <a:pt x="46" y="273"/>
                </a:lnTo>
                <a:lnTo>
                  <a:pt x="50" y="258"/>
                </a:lnTo>
                <a:lnTo>
                  <a:pt x="55" y="243"/>
                </a:lnTo>
                <a:lnTo>
                  <a:pt x="61" y="229"/>
                </a:lnTo>
                <a:lnTo>
                  <a:pt x="67" y="215"/>
                </a:lnTo>
                <a:lnTo>
                  <a:pt x="74" y="201"/>
                </a:lnTo>
                <a:lnTo>
                  <a:pt x="82" y="188"/>
                </a:lnTo>
                <a:lnTo>
                  <a:pt x="90" y="175"/>
                </a:lnTo>
                <a:lnTo>
                  <a:pt x="98" y="163"/>
                </a:lnTo>
                <a:lnTo>
                  <a:pt x="108" y="151"/>
                </a:lnTo>
                <a:lnTo>
                  <a:pt x="118" y="139"/>
                </a:lnTo>
                <a:lnTo>
                  <a:pt x="129" y="128"/>
                </a:lnTo>
                <a:lnTo>
                  <a:pt x="139" y="118"/>
                </a:lnTo>
                <a:lnTo>
                  <a:pt x="151" y="108"/>
                </a:lnTo>
                <a:lnTo>
                  <a:pt x="163" y="98"/>
                </a:lnTo>
                <a:lnTo>
                  <a:pt x="176" y="89"/>
                </a:lnTo>
                <a:lnTo>
                  <a:pt x="189" y="81"/>
                </a:lnTo>
                <a:lnTo>
                  <a:pt x="202" y="73"/>
                </a:lnTo>
                <a:lnTo>
                  <a:pt x="216" y="67"/>
                </a:lnTo>
                <a:lnTo>
                  <a:pt x="230" y="60"/>
                </a:lnTo>
                <a:lnTo>
                  <a:pt x="244" y="54"/>
                </a:lnTo>
                <a:lnTo>
                  <a:pt x="259" y="50"/>
                </a:lnTo>
                <a:lnTo>
                  <a:pt x="273" y="45"/>
                </a:lnTo>
                <a:lnTo>
                  <a:pt x="290" y="42"/>
                </a:lnTo>
                <a:lnTo>
                  <a:pt x="305" y="39"/>
                </a:lnTo>
                <a:lnTo>
                  <a:pt x="321" y="37"/>
                </a:lnTo>
                <a:lnTo>
                  <a:pt x="337" y="35"/>
                </a:lnTo>
                <a:lnTo>
                  <a:pt x="353" y="35"/>
                </a:lnTo>
                <a:lnTo>
                  <a:pt x="370" y="35"/>
                </a:lnTo>
                <a:lnTo>
                  <a:pt x="386" y="37"/>
                </a:lnTo>
                <a:lnTo>
                  <a:pt x="402" y="39"/>
                </a:lnTo>
                <a:lnTo>
                  <a:pt x="417" y="42"/>
                </a:lnTo>
                <a:lnTo>
                  <a:pt x="432" y="45"/>
                </a:lnTo>
                <a:lnTo>
                  <a:pt x="447" y="50"/>
                </a:lnTo>
                <a:lnTo>
                  <a:pt x="462" y="54"/>
                </a:lnTo>
                <a:lnTo>
                  <a:pt x="476" y="60"/>
                </a:lnTo>
                <a:lnTo>
                  <a:pt x="491" y="67"/>
                </a:lnTo>
                <a:lnTo>
                  <a:pt x="505" y="73"/>
                </a:lnTo>
                <a:lnTo>
                  <a:pt x="518" y="81"/>
                </a:lnTo>
                <a:lnTo>
                  <a:pt x="530" y="89"/>
                </a:lnTo>
                <a:lnTo>
                  <a:pt x="543" y="98"/>
                </a:lnTo>
                <a:lnTo>
                  <a:pt x="555" y="108"/>
                </a:lnTo>
                <a:lnTo>
                  <a:pt x="566" y="118"/>
                </a:lnTo>
                <a:lnTo>
                  <a:pt x="578" y="128"/>
                </a:lnTo>
                <a:lnTo>
                  <a:pt x="588" y="139"/>
                </a:lnTo>
                <a:lnTo>
                  <a:pt x="599" y="151"/>
                </a:lnTo>
                <a:lnTo>
                  <a:pt x="607" y="163"/>
                </a:lnTo>
                <a:lnTo>
                  <a:pt x="616" y="175"/>
                </a:lnTo>
                <a:lnTo>
                  <a:pt x="624" y="188"/>
                </a:lnTo>
                <a:lnTo>
                  <a:pt x="632" y="201"/>
                </a:lnTo>
                <a:lnTo>
                  <a:pt x="640" y="215"/>
                </a:lnTo>
                <a:lnTo>
                  <a:pt x="646" y="229"/>
                </a:lnTo>
                <a:lnTo>
                  <a:pt x="651" y="243"/>
                </a:lnTo>
                <a:lnTo>
                  <a:pt x="656" y="258"/>
                </a:lnTo>
                <a:lnTo>
                  <a:pt x="660" y="273"/>
                </a:lnTo>
                <a:lnTo>
                  <a:pt x="664" y="288"/>
                </a:lnTo>
                <a:lnTo>
                  <a:pt x="667" y="304"/>
                </a:lnTo>
                <a:lnTo>
                  <a:pt x="669" y="320"/>
                </a:lnTo>
                <a:lnTo>
                  <a:pt x="670" y="336"/>
                </a:lnTo>
                <a:lnTo>
                  <a:pt x="671" y="352"/>
                </a:lnTo>
                <a:lnTo>
                  <a:pt x="670" y="371"/>
                </a:lnTo>
                <a:lnTo>
                  <a:pt x="669" y="390"/>
                </a:lnTo>
                <a:lnTo>
                  <a:pt x="665" y="408"/>
                </a:lnTo>
                <a:lnTo>
                  <a:pt x="662" y="426"/>
                </a:lnTo>
                <a:lnTo>
                  <a:pt x="657" y="444"/>
                </a:lnTo>
                <a:lnTo>
                  <a:pt x="651" y="461"/>
                </a:lnTo>
                <a:lnTo>
                  <a:pt x="645" y="477"/>
                </a:lnTo>
                <a:lnTo>
                  <a:pt x="637" y="494"/>
                </a:lnTo>
                <a:lnTo>
                  <a:pt x="629" y="510"/>
                </a:lnTo>
                <a:lnTo>
                  <a:pt x="619" y="526"/>
                </a:lnTo>
                <a:lnTo>
                  <a:pt x="608" y="541"/>
                </a:lnTo>
                <a:lnTo>
                  <a:pt x="597" y="555"/>
                </a:lnTo>
                <a:lnTo>
                  <a:pt x="586" y="569"/>
                </a:lnTo>
                <a:lnTo>
                  <a:pt x="573" y="582"/>
                </a:lnTo>
                <a:lnTo>
                  <a:pt x="559" y="594"/>
                </a:lnTo>
                <a:lnTo>
                  <a:pt x="543" y="606"/>
                </a:lnTo>
                <a:close/>
                <a:moveTo>
                  <a:pt x="353" y="388"/>
                </a:moveTo>
                <a:lnTo>
                  <a:pt x="346" y="386"/>
                </a:lnTo>
                <a:lnTo>
                  <a:pt x="339" y="385"/>
                </a:lnTo>
                <a:lnTo>
                  <a:pt x="334" y="381"/>
                </a:lnTo>
                <a:lnTo>
                  <a:pt x="328" y="378"/>
                </a:lnTo>
                <a:lnTo>
                  <a:pt x="324" y="372"/>
                </a:lnTo>
                <a:lnTo>
                  <a:pt x="321" y="366"/>
                </a:lnTo>
                <a:lnTo>
                  <a:pt x="319" y="359"/>
                </a:lnTo>
                <a:lnTo>
                  <a:pt x="318" y="352"/>
                </a:lnTo>
                <a:lnTo>
                  <a:pt x="319" y="345"/>
                </a:lnTo>
                <a:lnTo>
                  <a:pt x="321" y="339"/>
                </a:lnTo>
                <a:lnTo>
                  <a:pt x="324" y="332"/>
                </a:lnTo>
                <a:lnTo>
                  <a:pt x="328" y="327"/>
                </a:lnTo>
                <a:lnTo>
                  <a:pt x="334" y="323"/>
                </a:lnTo>
                <a:lnTo>
                  <a:pt x="339" y="320"/>
                </a:lnTo>
                <a:lnTo>
                  <a:pt x="346" y="317"/>
                </a:lnTo>
                <a:lnTo>
                  <a:pt x="353" y="317"/>
                </a:lnTo>
                <a:lnTo>
                  <a:pt x="360" y="317"/>
                </a:lnTo>
                <a:lnTo>
                  <a:pt x="367" y="320"/>
                </a:lnTo>
                <a:lnTo>
                  <a:pt x="373" y="323"/>
                </a:lnTo>
                <a:lnTo>
                  <a:pt x="378" y="327"/>
                </a:lnTo>
                <a:lnTo>
                  <a:pt x="383" y="332"/>
                </a:lnTo>
                <a:lnTo>
                  <a:pt x="386" y="339"/>
                </a:lnTo>
                <a:lnTo>
                  <a:pt x="388" y="345"/>
                </a:lnTo>
                <a:lnTo>
                  <a:pt x="388" y="352"/>
                </a:lnTo>
                <a:lnTo>
                  <a:pt x="388" y="359"/>
                </a:lnTo>
                <a:lnTo>
                  <a:pt x="386" y="366"/>
                </a:lnTo>
                <a:lnTo>
                  <a:pt x="383" y="372"/>
                </a:lnTo>
                <a:lnTo>
                  <a:pt x="378" y="378"/>
                </a:lnTo>
                <a:lnTo>
                  <a:pt x="373" y="381"/>
                </a:lnTo>
                <a:lnTo>
                  <a:pt x="367" y="385"/>
                </a:lnTo>
                <a:lnTo>
                  <a:pt x="360" y="386"/>
                </a:lnTo>
                <a:lnTo>
                  <a:pt x="353" y="388"/>
                </a:lnTo>
                <a:close/>
                <a:moveTo>
                  <a:pt x="247" y="988"/>
                </a:moveTo>
                <a:lnTo>
                  <a:pt x="247" y="881"/>
                </a:lnTo>
                <a:lnTo>
                  <a:pt x="459" y="881"/>
                </a:lnTo>
                <a:lnTo>
                  <a:pt x="459" y="988"/>
                </a:lnTo>
                <a:lnTo>
                  <a:pt x="247" y="988"/>
                </a:lnTo>
                <a:close/>
                <a:moveTo>
                  <a:pt x="705" y="352"/>
                </a:moveTo>
                <a:lnTo>
                  <a:pt x="705" y="335"/>
                </a:lnTo>
                <a:lnTo>
                  <a:pt x="704" y="316"/>
                </a:lnTo>
                <a:lnTo>
                  <a:pt x="702" y="299"/>
                </a:lnTo>
                <a:lnTo>
                  <a:pt x="699" y="282"/>
                </a:lnTo>
                <a:lnTo>
                  <a:pt x="695" y="264"/>
                </a:lnTo>
                <a:lnTo>
                  <a:pt x="690" y="247"/>
                </a:lnTo>
                <a:lnTo>
                  <a:pt x="685" y="231"/>
                </a:lnTo>
                <a:lnTo>
                  <a:pt x="678" y="215"/>
                </a:lnTo>
                <a:lnTo>
                  <a:pt x="671" y="200"/>
                </a:lnTo>
                <a:lnTo>
                  <a:pt x="663" y="185"/>
                </a:lnTo>
                <a:lnTo>
                  <a:pt x="655" y="169"/>
                </a:lnTo>
                <a:lnTo>
                  <a:pt x="646" y="155"/>
                </a:lnTo>
                <a:lnTo>
                  <a:pt x="635" y="141"/>
                </a:lnTo>
                <a:lnTo>
                  <a:pt x="626" y="128"/>
                </a:lnTo>
                <a:lnTo>
                  <a:pt x="615" y="115"/>
                </a:lnTo>
                <a:lnTo>
                  <a:pt x="603" y="104"/>
                </a:lnTo>
                <a:lnTo>
                  <a:pt x="590" y="92"/>
                </a:lnTo>
                <a:lnTo>
                  <a:pt x="578" y="80"/>
                </a:lnTo>
                <a:lnTo>
                  <a:pt x="564" y="70"/>
                </a:lnTo>
                <a:lnTo>
                  <a:pt x="550" y="60"/>
                </a:lnTo>
                <a:lnTo>
                  <a:pt x="536" y="51"/>
                </a:lnTo>
                <a:lnTo>
                  <a:pt x="521" y="42"/>
                </a:lnTo>
                <a:lnTo>
                  <a:pt x="506" y="34"/>
                </a:lnTo>
                <a:lnTo>
                  <a:pt x="491" y="28"/>
                </a:lnTo>
                <a:lnTo>
                  <a:pt x="474" y="21"/>
                </a:lnTo>
                <a:lnTo>
                  <a:pt x="458" y="16"/>
                </a:lnTo>
                <a:lnTo>
                  <a:pt x="441" y="11"/>
                </a:lnTo>
                <a:lnTo>
                  <a:pt x="425" y="7"/>
                </a:lnTo>
                <a:lnTo>
                  <a:pt x="407" y="4"/>
                </a:lnTo>
                <a:lnTo>
                  <a:pt x="389" y="2"/>
                </a:lnTo>
                <a:lnTo>
                  <a:pt x="372" y="0"/>
                </a:lnTo>
                <a:lnTo>
                  <a:pt x="353" y="0"/>
                </a:lnTo>
                <a:lnTo>
                  <a:pt x="335" y="0"/>
                </a:lnTo>
                <a:lnTo>
                  <a:pt x="317" y="2"/>
                </a:lnTo>
                <a:lnTo>
                  <a:pt x="299" y="4"/>
                </a:lnTo>
                <a:lnTo>
                  <a:pt x="282" y="7"/>
                </a:lnTo>
                <a:lnTo>
                  <a:pt x="265" y="11"/>
                </a:lnTo>
                <a:lnTo>
                  <a:pt x="249" y="16"/>
                </a:lnTo>
                <a:lnTo>
                  <a:pt x="232" y="21"/>
                </a:lnTo>
                <a:lnTo>
                  <a:pt x="216" y="28"/>
                </a:lnTo>
                <a:lnTo>
                  <a:pt x="200" y="34"/>
                </a:lnTo>
                <a:lnTo>
                  <a:pt x="185" y="42"/>
                </a:lnTo>
                <a:lnTo>
                  <a:pt x="170" y="51"/>
                </a:lnTo>
                <a:lnTo>
                  <a:pt x="156" y="60"/>
                </a:lnTo>
                <a:lnTo>
                  <a:pt x="142" y="70"/>
                </a:lnTo>
                <a:lnTo>
                  <a:pt x="129" y="80"/>
                </a:lnTo>
                <a:lnTo>
                  <a:pt x="116" y="92"/>
                </a:lnTo>
                <a:lnTo>
                  <a:pt x="104" y="104"/>
                </a:lnTo>
                <a:lnTo>
                  <a:pt x="92" y="115"/>
                </a:lnTo>
                <a:lnTo>
                  <a:pt x="81" y="128"/>
                </a:lnTo>
                <a:lnTo>
                  <a:pt x="70" y="141"/>
                </a:lnTo>
                <a:lnTo>
                  <a:pt x="61" y="155"/>
                </a:lnTo>
                <a:lnTo>
                  <a:pt x="52" y="169"/>
                </a:lnTo>
                <a:lnTo>
                  <a:pt x="43" y="185"/>
                </a:lnTo>
                <a:lnTo>
                  <a:pt x="35" y="200"/>
                </a:lnTo>
                <a:lnTo>
                  <a:pt x="28" y="215"/>
                </a:lnTo>
                <a:lnTo>
                  <a:pt x="22" y="231"/>
                </a:lnTo>
                <a:lnTo>
                  <a:pt x="16" y="247"/>
                </a:lnTo>
                <a:lnTo>
                  <a:pt x="12" y="264"/>
                </a:lnTo>
                <a:lnTo>
                  <a:pt x="8" y="282"/>
                </a:lnTo>
                <a:lnTo>
                  <a:pt x="4" y="299"/>
                </a:lnTo>
                <a:lnTo>
                  <a:pt x="2" y="316"/>
                </a:lnTo>
                <a:lnTo>
                  <a:pt x="1" y="335"/>
                </a:lnTo>
                <a:lnTo>
                  <a:pt x="0" y="352"/>
                </a:lnTo>
                <a:lnTo>
                  <a:pt x="1" y="374"/>
                </a:lnTo>
                <a:lnTo>
                  <a:pt x="3" y="395"/>
                </a:lnTo>
                <a:lnTo>
                  <a:pt x="7" y="416"/>
                </a:lnTo>
                <a:lnTo>
                  <a:pt x="10" y="435"/>
                </a:lnTo>
                <a:lnTo>
                  <a:pt x="15" y="456"/>
                </a:lnTo>
                <a:lnTo>
                  <a:pt x="23" y="475"/>
                </a:lnTo>
                <a:lnTo>
                  <a:pt x="30" y="493"/>
                </a:lnTo>
                <a:lnTo>
                  <a:pt x="39" y="512"/>
                </a:lnTo>
                <a:lnTo>
                  <a:pt x="48" y="529"/>
                </a:lnTo>
                <a:lnTo>
                  <a:pt x="58" y="546"/>
                </a:lnTo>
                <a:lnTo>
                  <a:pt x="70" y="563"/>
                </a:lnTo>
                <a:lnTo>
                  <a:pt x="82" y="579"/>
                </a:lnTo>
                <a:lnTo>
                  <a:pt x="96" y="593"/>
                </a:lnTo>
                <a:lnTo>
                  <a:pt x="110" y="607"/>
                </a:lnTo>
                <a:lnTo>
                  <a:pt x="124" y="621"/>
                </a:lnTo>
                <a:lnTo>
                  <a:pt x="141" y="633"/>
                </a:lnTo>
                <a:lnTo>
                  <a:pt x="141" y="633"/>
                </a:lnTo>
                <a:lnTo>
                  <a:pt x="143" y="635"/>
                </a:lnTo>
                <a:lnTo>
                  <a:pt x="145" y="637"/>
                </a:lnTo>
                <a:lnTo>
                  <a:pt x="145" y="637"/>
                </a:lnTo>
                <a:lnTo>
                  <a:pt x="146" y="637"/>
                </a:lnTo>
                <a:lnTo>
                  <a:pt x="157" y="647"/>
                </a:lnTo>
                <a:lnTo>
                  <a:pt x="168" y="659"/>
                </a:lnTo>
                <a:lnTo>
                  <a:pt x="178" y="673"/>
                </a:lnTo>
                <a:lnTo>
                  <a:pt x="189" y="690"/>
                </a:lnTo>
                <a:lnTo>
                  <a:pt x="193" y="699"/>
                </a:lnTo>
                <a:lnTo>
                  <a:pt x="198" y="708"/>
                </a:lnTo>
                <a:lnTo>
                  <a:pt x="202" y="718"/>
                </a:lnTo>
                <a:lnTo>
                  <a:pt x="205" y="729"/>
                </a:lnTo>
                <a:lnTo>
                  <a:pt x="209" y="740"/>
                </a:lnTo>
                <a:lnTo>
                  <a:pt x="211" y="752"/>
                </a:lnTo>
                <a:lnTo>
                  <a:pt x="212" y="763"/>
                </a:lnTo>
                <a:lnTo>
                  <a:pt x="212" y="775"/>
                </a:lnTo>
                <a:lnTo>
                  <a:pt x="212" y="1023"/>
                </a:lnTo>
                <a:lnTo>
                  <a:pt x="494" y="1023"/>
                </a:lnTo>
                <a:lnTo>
                  <a:pt x="494" y="775"/>
                </a:lnTo>
                <a:lnTo>
                  <a:pt x="495" y="762"/>
                </a:lnTo>
                <a:lnTo>
                  <a:pt x="496" y="750"/>
                </a:lnTo>
                <a:lnTo>
                  <a:pt x="498" y="739"/>
                </a:lnTo>
                <a:lnTo>
                  <a:pt x="501" y="727"/>
                </a:lnTo>
                <a:lnTo>
                  <a:pt x="505" y="716"/>
                </a:lnTo>
                <a:lnTo>
                  <a:pt x="509" y="705"/>
                </a:lnTo>
                <a:lnTo>
                  <a:pt x="513" y="695"/>
                </a:lnTo>
                <a:lnTo>
                  <a:pt x="519" y="686"/>
                </a:lnTo>
                <a:lnTo>
                  <a:pt x="529" y="669"/>
                </a:lnTo>
                <a:lnTo>
                  <a:pt x="541" y="655"/>
                </a:lnTo>
                <a:lnTo>
                  <a:pt x="553" y="644"/>
                </a:lnTo>
                <a:lnTo>
                  <a:pt x="565" y="634"/>
                </a:lnTo>
                <a:lnTo>
                  <a:pt x="565" y="634"/>
                </a:lnTo>
                <a:lnTo>
                  <a:pt x="580" y="622"/>
                </a:lnTo>
                <a:lnTo>
                  <a:pt x="595" y="608"/>
                </a:lnTo>
                <a:lnTo>
                  <a:pt x="609" y="594"/>
                </a:lnTo>
                <a:lnTo>
                  <a:pt x="623" y="579"/>
                </a:lnTo>
                <a:lnTo>
                  <a:pt x="635" y="564"/>
                </a:lnTo>
                <a:lnTo>
                  <a:pt x="647" y="547"/>
                </a:lnTo>
                <a:lnTo>
                  <a:pt x="658" y="530"/>
                </a:lnTo>
                <a:lnTo>
                  <a:pt x="668" y="513"/>
                </a:lnTo>
                <a:lnTo>
                  <a:pt x="676" y="494"/>
                </a:lnTo>
                <a:lnTo>
                  <a:pt x="684" y="475"/>
                </a:lnTo>
                <a:lnTo>
                  <a:pt x="690" y="456"/>
                </a:lnTo>
                <a:lnTo>
                  <a:pt x="696" y="436"/>
                </a:lnTo>
                <a:lnTo>
                  <a:pt x="700" y="416"/>
                </a:lnTo>
                <a:lnTo>
                  <a:pt x="703" y="395"/>
                </a:lnTo>
                <a:lnTo>
                  <a:pt x="705" y="374"/>
                </a:lnTo>
                <a:lnTo>
                  <a:pt x="705" y="352"/>
                </a:lnTo>
                <a:close/>
              </a:path>
            </a:pathLst>
          </a:custGeom>
          <a:solidFill>
            <a:srgbClr val="D2947F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660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2" name="Freeform 102"/>
          <p:cNvSpPr>
            <a:spLocks noEditPoints="1"/>
          </p:cNvSpPr>
          <p:nvPr/>
        </p:nvSpPr>
        <p:spPr bwMode="auto">
          <a:xfrm>
            <a:off x="4698027" y="2287446"/>
            <a:ext cx="501214" cy="503337"/>
          </a:xfrm>
          <a:custGeom>
            <a:avLst/>
            <a:gdLst>
              <a:gd name="T0" fmla="*/ 848 w 946"/>
              <a:gd name="T1" fmla="*/ 911 h 948"/>
              <a:gd name="T2" fmla="*/ 896 w 946"/>
              <a:gd name="T3" fmla="*/ 821 h 948"/>
              <a:gd name="T4" fmla="*/ 907 w 946"/>
              <a:gd name="T5" fmla="*/ 878 h 948"/>
              <a:gd name="T6" fmla="*/ 333 w 946"/>
              <a:gd name="T7" fmla="*/ 720 h 948"/>
              <a:gd name="T8" fmla="*/ 330 w 946"/>
              <a:gd name="T9" fmla="*/ 786 h 948"/>
              <a:gd name="T10" fmla="*/ 298 w 946"/>
              <a:gd name="T11" fmla="*/ 844 h 948"/>
              <a:gd name="T12" fmla="*/ 229 w 946"/>
              <a:gd name="T13" fmla="*/ 890 h 948"/>
              <a:gd name="T14" fmla="*/ 160 w 946"/>
              <a:gd name="T15" fmla="*/ 895 h 948"/>
              <a:gd name="T16" fmla="*/ 37 w 946"/>
              <a:gd name="T17" fmla="*/ 771 h 948"/>
              <a:gd name="T18" fmla="*/ 38 w 946"/>
              <a:gd name="T19" fmla="*/ 715 h 948"/>
              <a:gd name="T20" fmla="*/ 61 w 946"/>
              <a:gd name="T21" fmla="*/ 663 h 948"/>
              <a:gd name="T22" fmla="*/ 115 w 946"/>
              <a:gd name="T23" fmla="*/ 614 h 948"/>
              <a:gd name="T24" fmla="*/ 200 w 946"/>
              <a:gd name="T25" fmla="*/ 598 h 948"/>
              <a:gd name="T26" fmla="*/ 608 w 946"/>
              <a:gd name="T27" fmla="*/ 244 h 948"/>
              <a:gd name="T28" fmla="*/ 596 w 946"/>
              <a:gd name="T29" fmla="*/ 180 h 948"/>
              <a:gd name="T30" fmla="*/ 614 w 946"/>
              <a:gd name="T31" fmla="*/ 116 h 948"/>
              <a:gd name="T32" fmla="*/ 663 w 946"/>
              <a:gd name="T33" fmla="*/ 61 h 948"/>
              <a:gd name="T34" fmla="*/ 745 w 946"/>
              <a:gd name="T35" fmla="*/ 36 h 948"/>
              <a:gd name="T36" fmla="*/ 725 w 946"/>
              <a:gd name="T37" fmla="*/ 206 h 948"/>
              <a:gd name="T38" fmla="*/ 896 w 946"/>
              <a:gd name="T39" fmla="*/ 189 h 948"/>
              <a:gd name="T40" fmla="*/ 884 w 946"/>
              <a:gd name="T41" fmla="*/ 244 h 948"/>
              <a:gd name="T42" fmla="*/ 852 w 946"/>
              <a:gd name="T43" fmla="*/ 292 h 948"/>
              <a:gd name="T44" fmla="*/ 776 w 946"/>
              <a:gd name="T45" fmla="*/ 332 h 948"/>
              <a:gd name="T46" fmla="*/ 687 w 946"/>
              <a:gd name="T47" fmla="*/ 323 h 948"/>
              <a:gd name="T48" fmla="*/ 185 w 946"/>
              <a:gd name="T49" fmla="*/ 160 h 948"/>
              <a:gd name="T50" fmla="*/ 734 w 946"/>
              <a:gd name="T51" fmla="*/ 560 h 948"/>
              <a:gd name="T52" fmla="*/ 730 w 946"/>
              <a:gd name="T53" fmla="*/ 370 h 948"/>
              <a:gd name="T54" fmla="*/ 833 w 946"/>
              <a:gd name="T55" fmla="*/ 349 h 948"/>
              <a:gd name="T56" fmla="*/ 903 w 946"/>
              <a:gd name="T57" fmla="*/ 283 h 948"/>
              <a:gd name="T58" fmla="*/ 930 w 946"/>
              <a:gd name="T59" fmla="*/ 207 h 948"/>
              <a:gd name="T60" fmla="*/ 922 w 946"/>
              <a:gd name="T61" fmla="*/ 126 h 948"/>
              <a:gd name="T62" fmla="*/ 844 w 946"/>
              <a:gd name="T63" fmla="*/ 26 h 948"/>
              <a:gd name="T64" fmla="*/ 727 w 946"/>
              <a:gd name="T65" fmla="*/ 1 h 948"/>
              <a:gd name="T66" fmla="*/ 629 w 946"/>
              <a:gd name="T67" fmla="*/ 42 h 948"/>
              <a:gd name="T68" fmla="*/ 577 w 946"/>
              <a:gd name="T69" fmla="*/ 108 h 948"/>
              <a:gd name="T70" fmla="*/ 561 w 946"/>
              <a:gd name="T71" fmla="*/ 183 h 948"/>
              <a:gd name="T72" fmla="*/ 421 w 946"/>
              <a:gd name="T73" fmla="*/ 398 h 948"/>
              <a:gd name="T74" fmla="*/ 185 w 946"/>
              <a:gd name="T75" fmla="*/ 211 h 948"/>
              <a:gd name="T76" fmla="*/ 185 w 946"/>
              <a:gd name="T77" fmla="*/ 562 h 948"/>
              <a:gd name="T78" fmla="*/ 82 w 946"/>
              <a:gd name="T79" fmla="*/ 592 h 948"/>
              <a:gd name="T80" fmla="*/ 21 w 946"/>
              <a:gd name="T81" fmla="*/ 660 h 948"/>
              <a:gd name="T82" fmla="*/ 0 w 946"/>
              <a:gd name="T83" fmla="*/ 739 h 948"/>
              <a:gd name="T84" fmla="*/ 15 w 946"/>
              <a:gd name="T85" fmla="*/ 820 h 948"/>
              <a:gd name="T86" fmla="*/ 111 w 946"/>
              <a:gd name="T87" fmla="*/ 916 h 948"/>
              <a:gd name="T88" fmla="*/ 222 w 946"/>
              <a:gd name="T89" fmla="*/ 928 h 948"/>
              <a:gd name="T90" fmla="*/ 316 w 946"/>
              <a:gd name="T91" fmla="*/ 877 h 948"/>
              <a:gd name="T92" fmla="*/ 359 w 946"/>
              <a:gd name="T93" fmla="*/ 811 h 948"/>
              <a:gd name="T94" fmla="*/ 370 w 946"/>
              <a:gd name="T95" fmla="*/ 736 h 948"/>
              <a:gd name="T96" fmla="*/ 634 w 946"/>
              <a:gd name="T97" fmla="*/ 659 h 948"/>
              <a:gd name="T98" fmla="*/ 809 w 946"/>
              <a:gd name="T99" fmla="*/ 932 h 948"/>
              <a:gd name="T100" fmla="*/ 859 w 946"/>
              <a:gd name="T101" fmla="*/ 948 h 948"/>
              <a:gd name="T102" fmla="*/ 907 w 946"/>
              <a:gd name="T103" fmla="*/ 932 h 948"/>
              <a:gd name="T104" fmla="*/ 940 w 946"/>
              <a:gd name="T105" fmla="*/ 892 h 948"/>
              <a:gd name="T106" fmla="*/ 945 w 946"/>
              <a:gd name="T107" fmla="*/ 842 h 948"/>
              <a:gd name="T108" fmla="*/ 920 w 946"/>
              <a:gd name="T109" fmla="*/ 796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46" h="948">
                <a:moveTo>
                  <a:pt x="896" y="896"/>
                </a:moveTo>
                <a:lnTo>
                  <a:pt x="888" y="903"/>
                </a:lnTo>
                <a:lnTo>
                  <a:pt x="878" y="908"/>
                </a:lnTo>
                <a:lnTo>
                  <a:pt x="869" y="911"/>
                </a:lnTo>
                <a:lnTo>
                  <a:pt x="859" y="912"/>
                </a:lnTo>
                <a:lnTo>
                  <a:pt x="848" y="911"/>
                </a:lnTo>
                <a:lnTo>
                  <a:pt x="838" y="908"/>
                </a:lnTo>
                <a:lnTo>
                  <a:pt x="829" y="903"/>
                </a:lnTo>
                <a:lnTo>
                  <a:pt x="821" y="896"/>
                </a:lnTo>
                <a:lnTo>
                  <a:pt x="634" y="709"/>
                </a:lnTo>
                <a:lnTo>
                  <a:pt x="709" y="634"/>
                </a:lnTo>
                <a:lnTo>
                  <a:pt x="896" y="821"/>
                </a:lnTo>
                <a:lnTo>
                  <a:pt x="902" y="830"/>
                </a:lnTo>
                <a:lnTo>
                  <a:pt x="907" y="838"/>
                </a:lnTo>
                <a:lnTo>
                  <a:pt x="911" y="849"/>
                </a:lnTo>
                <a:lnTo>
                  <a:pt x="911" y="859"/>
                </a:lnTo>
                <a:lnTo>
                  <a:pt x="911" y="869"/>
                </a:lnTo>
                <a:lnTo>
                  <a:pt x="907" y="878"/>
                </a:lnTo>
                <a:lnTo>
                  <a:pt x="902" y="888"/>
                </a:lnTo>
                <a:lnTo>
                  <a:pt x="896" y="896"/>
                </a:lnTo>
                <a:close/>
                <a:moveTo>
                  <a:pt x="322" y="687"/>
                </a:moveTo>
                <a:lnTo>
                  <a:pt x="326" y="698"/>
                </a:lnTo>
                <a:lnTo>
                  <a:pt x="330" y="709"/>
                </a:lnTo>
                <a:lnTo>
                  <a:pt x="333" y="720"/>
                </a:lnTo>
                <a:lnTo>
                  <a:pt x="334" y="730"/>
                </a:lnTo>
                <a:lnTo>
                  <a:pt x="335" y="742"/>
                </a:lnTo>
                <a:lnTo>
                  <a:pt x="335" y="753"/>
                </a:lnTo>
                <a:lnTo>
                  <a:pt x="334" y="764"/>
                </a:lnTo>
                <a:lnTo>
                  <a:pt x="332" y="775"/>
                </a:lnTo>
                <a:lnTo>
                  <a:pt x="330" y="786"/>
                </a:lnTo>
                <a:lnTo>
                  <a:pt x="326" y="796"/>
                </a:lnTo>
                <a:lnTo>
                  <a:pt x="322" y="806"/>
                </a:lnTo>
                <a:lnTo>
                  <a:pt x="318" y="816"/>
                </a:lnTo>
                <a:lnTo>
                  <a:pt x="312" y="825"/>
                </a:lnTo>
                <a:lnTo>
                  <a:pt x="306" y="835"/>
                </a:lnTo>
                <a:lnTo>
                  <a:pt x="298" y="844"/>
                </a:lnTo>
                <a:lnTo>
                  <a:pt x="291" y="852"/>
                </a:lnTo>
                <a:lnTo>
                  <a:pt x="280" y="862"/>
                </a:lnTo>
                <a:lnTo>
                  <a:pt x="268" y="871"/>
                </a:lnTo>
                <a:lnTo>
                  <a:pt x="255" y="878"/>
                </a:lnTo>
                <a:lnTo>
                  <a:pt x="242" y="885"/>
                </a:lnTo>
                <a:lnTo>
                  <a:pt x="229" y="890"/>
                </a:lnTo>
                <a:lnTo>
                  <a:pt x="214" y="894"/>
                </a:lnTo>
                <a:lnTo>
                  <a:pt x="200" y="896"/>
                </a:lnTo>
                <a:lnTo>
                  <a:pt x="185" y="897"/>
                </a:lnTo>
                <a:lnTo>
                  <a:pt x="176" y="896"/>
                </a:lnTo>
                <a:lnTo>
                  <a:pt x="168" y="896"/>
                </a:lnTo>
                <a:lnTo>
                  <a:pt x="160" y="895"/>
                </a:lnTo>
                <a:lnTo>
                  <a:pt x="151" y="892"/>
                </a:lnTo>
                <a:lnTo>
                  <a:pt x="203" y="841"/>
                </a:lnTo>
                <a:lnTo>
                  <a:pt x="204" y="725"/>
                </a:lnTo>
                <a:lnTo>
                  <a:pt x="92" y="727"/>
                </a:lnTo>
                <a:lnTo>
                  <a:pt x="39" y="780"/>
                </a:lnTo>
                <a:lnTo>
                  <a:pt x="37" y="771"/>
                </a:lnTo>
                <a:lnTo>
                  <a:pt x="36" y="762"/>
                </a:lnTo>
                <a:lnTo>
                  <a:pt x="35" y="752"/>
                </a:lnTo>
                <a:lnTo>
                  <a:pt x="35" y="742"/>
                </a:lnTo>
                <a:lnTo>
                  <a:pt x="36" y="734"/>
                </a:lnTo>
                <a:lnTo>
                  <a:pt x="37" y="724"/>
                </a:lnTo>
                <a:lnTo>
                  <a:pt x="38" y="715"/>
                </a:lnTo>
                <a:lnTo>
                  <a:pt x="40" y="706"/>
                </a:lnTo>
                <a:lnTo>
                  <a:pt x="43" y="697"/>
                </a:lnTo>
                <a:lnTo>
                  <a:pt x="47" y="688"/>
                </a:lnTo>
                <a:lnTo>
                  <a:pt x="51" y="680"/>
                </a:lnTo>
                <a:lnTo>
                  <a:pt x="55" y="671"/>
                </a:lnTo>
                <a:lnTo>
                  <a:pt x="61" y="663"/>
                </a:lnTo>
                <a:lnTo>
                  <a:pt x="66" y="655"/>
                </a:lnTo>
                <a:lnTo>
                  <a:pt x="73" y="647"/>
                </a:lnTo>
                <a:lnTo>
                  <a:pt x="79" y="641"/>
                </a:lnTo>
                <a:lnTo>
                  <a:pt x="90" y="631"/>
                </a:lnTo>
                <a:lnTo>
                  <a:pt x="102" y="621"/>
                </a:lnTo>
                <a:lnTo>
                  <a:pt x="115" y="614"/>
                </a:lnTo>
                <a:lnTo>
                  <a:pt x="128" y="608"/>
                </a:lnTo>
                <a:lnTo>
                  <a:pt x="141" y="603"/>
                </a:lnTo>
                <a:lnTo>
                  <a:pt x="156" y="600"/>
                </a:lnTo>
                <a:lnTo>
                  <a:pt x="170" y="598"/>
                </a:lnTo>
                <a:lnTo>
                  <a:pt x="185" y="597"/>
                </a:lnTo>
                <a:lnTo>
                  <a:pt x="200" y="598"/>
                </a:lnTo>
                <a:lnTo>
                  <a:pt x="215" y="600"/>
                </a:lnTo>
                <a:lnTo>
                  <a:pt x="230" y="604"/>
                </a:lnTo>
                <a:lnTo>
                  <a:pt x="244" y="609"/>
                </a:lnTo>
                <a:lnTo>
                  <a:pt x="255" y="614"/>
                </a:lnTo>
                <a:lnTo>
                  <a:pt x="614" y="256"/>
                </a:lnTo>
                <a:lnTo>
                  <a:pt x="608" y="244"/>
                </a:lnTo>
                <a:lnTo>
                  <a:pt x="604" y="235"/>
                </a:lnTo>
                <a:lnTo>
                  <a:pt x="601" y="223"/>
                </a:lnTo>
                <a:lnTo>
                  <a:pt x="599" y="212"/>
                </a:lnTo>
                <a:lnTo>
                  <a:pt x="597" y="201"/>
                </a:lnTo>
                <a:lnTo>
                  <a:pt x="596" y="190"/>
                </a:lnTo>
                <a:lnTo>
                  <a:pt x="596" y="180"/>
                </a:lnTo>
                <a:lnTo>
                  <a:pt x="597" y="168"/>
                </a:lnTo>
                <a:lnTo>
                  <a:pt x="599" y="157"/>
                </a:lnTo>
                <a:lnTo>
                  <a:pt x="601" y="146"/>
                </a:lnTo>
                <a:lnTo>
                  <a:pt x="604" y="136"/>
                </a:lnTo>
                <a:lnTo>
                  <a:pt x="608" y="126"/>
                </a:lnTo>
                <a:lnTo>
                  <a:pt x="614" y="116"/>
                </a:lnTo>
                <a:lnTo>
                  <a:pt x="619" y="106"/>
                </a:lnTo>
                <a:lnTo>
                  <a:pt x="626" y="96"/>
                </a:lnTo>
                <a:lnTo>
                  <a:pt x="632" y="88"/>
                </a:lnTo>
                <a:lnTo>
                  <a:pt x="640" y="79"/>
                </a:lnTo>
                <a:lnTo>
                  <a:pt x="651" y="69"/>
                </a:lnTo>
                <a:lnTo>
                  <a:pt x="663" y="61"/>
                </a:lnTo>
                <a:lnTo>
                  <a:pt x="675" y="53"/>
                </a:lnTo>
                <a:lnTo>
                  <a:pt x="688" y="47"/>
                </a:lnTo>
                <a:lnTo>
                  <a:pt x="702" y="42"/>
                </a:lnTo>
                <a:lnTo>
                  <a:pt x="716" y="38"/>
                </a:lnTo>
                <a:lnTo>
                  <a:pt x="731" y="36"/>
                </a:lnTo>
                <a:lnTo>
                  <a:pt x="745" y="36"/>
                </a:lnTo>
                <a:lnTo>
                  <a:pt x="754" y="36"/>
                </a:lnTo>
                <a:lnTo>
                  <a:pt x="763" y="37"/>
                </a:lnTo>
                <a:lnTo>
                  <a:pt x="771" y="38"/>
                </a:lnTo>
                <a:lnTo>
                  <a:pt x="780" y="39"/>
                </a:lnTo>
                <a:lnTo>
                  <a:pt x="726" y="93"/>
                </a:lnTo>
                <a:lnTo>
                  <a:pt x="725" y="206"/>
                </a:lnTo>
                <a:lnTo>
                  <a:pt x="841" y="203"/>
                </a:lnTo>
                <a:lnTo>
                  <a:pt x="892" y="152"/>
                </a:lnTo>
                <a:lnTo>
                  <a:pt x="893" y="161"/>
                </a:lnTo>
                <a:lnTo>
                  <a:pt x="896" y="171"/>
                </a:lnTo>
                <a:lnTo>
                  <a:pt x="896" y="180"/>
                </a:lnTo>
                <a:lnTo>
                  <a:pt x="896" y="189"/>
                </a:lnTo>
                <a:lnTo>
                  <a:pt x="896" y="199"/>
                </a:lnTo>
                <a:lnTo>
                  <a:pt x="895" y="208"/>
                </a:lnTo>
                <a:lnTo>
                  <a:pt x="892" y="217"/>
                </a:lnTo>
                <a:lnTo>
                  <a:pt x="890" y="226"/>
                </a:lnTo>
                <a:lnTo>
                  <a:pt x="888" y="236"/>
                </a:lnTo>
                <a:lnTo>
                  <a:pt x="884" y="244"/>
                </a:lnTo>
                <a:lnTo>
                  <a:pt x="880" y="253"/>
                </a:lnTo>
                <a:lnTo>
                  <a:pt x="876" y="261"/>
                </a:lnTo>
                <a:lnTo>
                  <a:pt x="871" y="269"/>
                </a:lnTo>
                <a:lnTo>
                  <a:pt x="865" y="277"/>
                </a:lnTo>
                <a:lnTo>
                  <a:pt x="859" y="284"/>
                </a:lnTo>
                <a:lnTo>
                  <a:pt x="852" y="292"/>
                </a:lnTo>
                <a:lnTo>
                  <a:pt x="841" y="302"/>
                </a:lnTo>
                <a:lnTo>
                  <a:pt x="830" y="310"/>
                </a:lnTo>
                <a:lnTo>
                  <a:pt x="817" y="318"/>
                </a:lnTo>
                <a:lnTo>
                  <a:pt x="804" y="324"/>
                </a:lnTo>
                <a:lnTo>
                  <a:pt x="790" y="329"/>
                </a:lnTo>
                <a:lnTo>
                  <a:pt x="776" y="332"/>
                </a:lnTo>
                <a:lnTo>
                  <a:pt x="761" y="334"/>
                </a:lnTo>
                <a:lnTo>
                  <a:pt x="747" y="335"/>
                </a:lnTo>
                <a:lnTo>
                  <a:pt x="730" y="334"/>
                </a:lnTo>
                <a:lnTo>
                  <a:pt x="716" y="332"/>
                </a:lnTo>
                <a:lnTo>
                  <a:pt x="701" y="329"/>
                </a:lnTo>
                <a:lnTo>
                  <a:pt x="687" y="323"/>
                </a:lnTo>
                <a:lnTo>
                  <a:pt x="675" y="318"/>
                </a:lnTo>
                <a:lnTo>
                  <a:pt x="318" y="676"/>
                </a:lnTo>
                <a:lnTo>
                  <a:pt x="322" y="687"/>
                </a:lnTo>
                <a:close/>
                <a:moveTo>
                  <a:pt x="73" y="99"/>
                </a:moveTo>
                <a:lnTo>
                  <a:pt x="97" y="74"/>
                </a:lnTo>
                <a:lnTo>
                  <a:pt x="185" y="160"/>
                </a:lnTo>
                <a:lnTo>
                  <a:pt x="160" y="185"/>
                </a:lnTo>
                <a:lnTo>
                  <a:pt x="73" y="99"/>
                </a:lnTo>
                <a:close/>
                <a:moveTo>
                  <a:pt x="920" y="796"/>
                </a:moveTo>
                <a:lnTo>
                  <a:pt x="734" y="609"/>
                </a:lnTo>
                <a:lnTo>
                  <a:pt x="758" y="585"/>
                </a:lnTo>
                <a:lnTo>
                  <a:pt x="734" y="560"/>
                </a:lnTo>
                <a:lnTo>
                  <a:pt x="659" y="634"/>
                </a:lnTo>
                <a:lnTo>
                  <a:pt x="534" y="510"/>
                </a:lnTo>
                <a:lnTo>
                  <a:pt x="684" y="360"/>
                </a:lnTo>
                <a:lnTo>
                  <a:pt x="699" y="364"/>
                </a:lnTo>
                <a:lnTo>
                  <a:pt x="714" y="368"/>
                </a:lnTo>
                <a:lnTo>
                  <a:pt x="730" y="370"/>
                </a:lnTo>
                <a:lnTo>
                  <a:pt x="747" y="371"/>
                </a:lnTo>
                <a:lnTo>
                  <a:pt x="765" y="370"/>
                </a:lnTo>
                <a:lnTo>
                  <a:pt x="782" y="366"/>
                </a:lnTo>
                <a:lnTo>
                  <a:pt x="801" y="362"/>
                </a:lnTo>
                <a:lnTo>
                  <a:pt x="817" y="357"/>
                </a:lnTo>
                <a:lnTo>
                  <a:pt x="833" y="349"/>
                </a:lnTo>
                <a:lnTo>
                  <a:pt x="849" y="339"/>
                </a:lnTo>
                <a:lnTo>
                  <a:pt x="863" y="329"/>
                </a:lnTo>
                <a:lnTo>
                  <a:pt x="877" y="317"/>
                </a:lnTo>
                <a:lnTo>
                  <a:pt x="887" y="306"/>
                </a:lnTo>
                <a:lnTo>
                  <a:pt x="896" y="295"/>
                </a:lnTo>
                <a:lnTo>
                  <a:pt x="903" y="283"/>
                </a:lnTo>
                <a:lnTo>
                  <a:pt x="910" y="271"/>
                </a:lnTo>
                <a:lnTo>
                  <a:pt x="916" y="260"/>
                </a:lnTo>
                <a:lnTo>
                  <a:pt x="922" y="247"/>
                </a:lnTo>
                <a:lnTo>
                  <a:pt x="925" y="234"/>
                </a:lnTo>
                <a:lnTo>
                  <a:pt x="928" y="221"/>
                </a:lnTo>
                <a:lnTo>
                  <a:pt x="930" y="207"/>
                </a:lnTo>
                <a:lnTo>
                  <a:pt x="931" y="194"/>
                </a:lnTo>
                <a:lnTo>
                  <a:pt x="931" y="180"/>
                </a:lnTo>
                <a:lnTo>
                  <a:pt x="930" y="166"/>
                </a:lnTo>
                <a:lnTo>
                  <a:pt x="928" y="153"/>
                </a:lnTo>
                <a:lnTo>
                  <a:pt x="925" y="139"/>
                </a:lnTo>
                <a:lnTo>
                  <a:pt x="922" y="126"/>
                </a:lnTo>
                <a:lnTo>
                  <a:pt x="916" y="113"/>
                </a:lnTo>
                <a:lnTo>
                  <a:pt x="905" y="88"/>
                </a:lnTo>
                <a:lnTo>
                  <a:pt x="825" y="169"/>
                </a:lnTo>
                <a:lnTo>
                  <a:pt x="761" y="170"/>
                </a:lnTo>
                <a:lnTo>
                  <a:pt x="762" y="108"/>
                </a:lnTo>
                <a:lnTo>
                  <a:pt x="844" y="26"/>
                </a:lnTo>
                <a:lnTo>
                  <a:pt x="820" y="15"/>
                </a:lnTo>
                <a:lnTo>
                  <a:pt x="802" y="9"/>
                </a:lnTo>
                <a:lnTo>
                  <a:pt x="783" y="5"/>
                </a:lnTo>
                <a:lnTo>
                  <a:pt x="765" y="1"/>
                </a:lnTo>
                <a:lnTo>
                  <a:pt x="745" y="0"/>
                </a:lnTo>
                <a:lnTo>
                  <a:pt x="727" y="1"/>
                </a:lnTo>
                <a:lnTo>
                  <a:pt x="710" y="4"/>
                </a:lnTo>
                <a:lnTo>
                  <a:pt x="691" y="8"/>
                </a:lnTo>
                <a:lnTo>
                  <a:pt x="675" y="14"/>
                </a:lnTo>
                <a:lnTo>
                  <a:pt x="659" y="22"/>
                </a:lnTo>
                <a:lnTo>
                  <a:pt x="643" y="32"/>
                </a:lnTo>
                <a:lnTo>
                  <a:pt x="629" y="42"/>
                </a:lnTo>
                <a:lnTo>
                  <a:pt x="615" y="54"/>
                </a:lnTo>
                <a:lnTo>
                  <a:pt x="606" y="64"/>
                </a:lnTo>
                <a:lnTo>
                  <a:pt x="597" y="75"/>
                </a:lnTo>
                <a:lnTo>
                  <a:pt x="590" y="86"/>
                </a:lnTo>
                <a:lnTo>
                  <a:pt x="583" y="96"/>
                </a:lnTo>
                <a:lnTo>
                  <a:pt x="577" y="108"/>
                </a:lnTo>
                <a:lnTo>
                  <a:pt x="573" y="120"/>
                </a:lnTo>
                <a:lnTo>
                  <a:pt x="568" y="132"/>
                </a:lnTo>
                <a:lnTo>
                  <a:pt x="565" y="145"/>
                </a:lnTo>
                <a:lnTo>
                  <a:pt x="563" y="158"/>
                </a:lnTo>
                <a:lnTo>
                  <a:pt x="562" y="170"/>
                </a:lnTo>
                <a:lnTo>
                  <a:pt x="561" y="183"/>
                </a:lnTo>
                <a:lnTo>
                  <a:pt x="561" y="196"/>
                </a:lnTo>
                <a:lnTo>
                  <a:pt x="562" y="209"/>
                </a:lnTo>
                <a:lnTo>
                  <a:pt x="565" y="222"/>
                </a:lnTo>
                <a:lnTo>
                  <a:pt x="567" y="235"/>
                </a:lnTo>
                <a:lnTo>
                  <a:pt x="572" y="248"/>
                </a:lnTo>
                <a:lnTo>
                  <a:pt x="421" y="398"/>
                </a:lnTo>
                <a:lnTo>
                  <a:pt x="210" y="185"/>
                </a:lnTo>
                <a:lnTo>
                  <a:pt x="235" y="160"/>
                </a:lnTo>
                <a:lnTo>
                  <a:pt x="97" y="23"/>
                </a:lnTo>
                <a:lnTo>
                  <a:pt x="23" y="99"/>
                </a:lnTo>
                <a:lnTo>
                  <a:pt x="160" y="236"/>
                </a:lnTo>
                <a:lnTo>
                  <a:pt x="185" y="211"/>
                </a:lnTo>
                <a:lnTo>
                  <a:pt x="397" y="423"/>
                </a:lnTo>
                <a:lnTo>
                  <a:pt x="248" y="573"/>
                </a:lnTo>
                <a:lnTo>
                  <a:pt x="232" y="567"/>
                </a:lnTo>
                <a:lnTo>
                  <a:pt x="216" y="564"/>
                </a:lnTo>
                <a:lnTo>
                  <a:pt x="201" y="562"/>
                </a:lnTo>
                <a:lnTo>
                  <a:pt x="185" y="562"/>
                </a:lnTo>
                <a:lnTo>
                  <a:pt x="167" y="562"/>
                </a:lnTo>
                <a:lnTo>
                  <a:pt x="148" y="565"/>
                </a:lnTo>
                <a:lnTo>
                  <a:pt x="131" y="570"/>
                </a:lnTo>
                <a:lnTo>
                  <a:pt x="114" y="575"/>
                </a:lnTo>
                <a:lnTo>
                  <a:pt x="97" y="584"/>
                </a:lnTo>
                <a:lnTo>
                  <a:pt x="82" y="592"/>
                </a:lnTo>
                <a:lnTo>
                  <a:pt x="67" y="603"/>
                </a:lnTo>
                <a:lnTo>
                  <a:pt x="54" y="616"/>
                </a:lnTo>
                <a:lnTo>
                  <a:pt x="44" y="626"/>
                </a:lnTo>
                <a:lnTo>
                  <a:pt x="36" y="636"/>
                </a:lnTo>
                <a:lnTo>
                  <a:pt x="27" y="648"/>
                </a:lnTo>
                <a:lnTo>
                  <a:pt x="21" y="660"/>
                </a:lnTo>
                <a:lnTo>
                  <a:pt x="15" y="673"/>
                </a:lnTo>
                <a:lnTo>
                  <a:pt x="10" y="685"/>
                </a:lnTo>
                <a:lnTo>
                  <a:pt x="6" y="698"/>
                </a:lnTo>
                <a:lnTo>
                  <a:pt x="2" y="712"/>
                </a:lnTo>
                <a:lnTo>
                  <a:pt x="1" y="725"/>
                </a:lnTo>
                <a:lnTo>
                  <a:pt x="0" y="739"/>
                </a:lnTo>
                <a:lnTo>
                  <a:pt x="0" y="752"/>
                </a:lnTo>
                <a:lnTo>
                  <a:pt x="0" y="766"/>
                </a:lnTo>
                <a:lnTo>
                  <a:pt x="2" y="780"/>
                </a:lnTo>
                <a:lnTo>
                  <a:pt x="6" y="793"/>
                </a:lnTo>
                <a:lnTo>
                  <a:pt x="10" y="807"/>
                </a:lnTo>
                <a:lnTo>
                  <a:pt x="15" y="820"/>
                </a:lnTo>
                <a:lnTo>
                  <a:pt x="25" y="844"/>
                </a:lnTo>
                <a:lnTo>
                  <a:pt x="107" y="762"/>
                </a:lnTo>
                <a:lnTo>
                  <a:pt x="169" y="761"/>
                </a:lnTo>
                <a:lnTo>
                  <a:pt x="168" y="825"/>
                </a:lnTo>
                <a:lnTo>
                  <a:pt x="88" y="906"/>
                </a:lnTo>
                <a:lnTo>
                  <a:pt x="111" y="916"/>
                </a:lnTo>
                <a:lnTo>
                  <a:pt x="130" y="923"/>
                </a:lnTo>
                <a:lnTo>
                  <a:pt x="147" y="928"/>
                </a:lnTo>
                <a:lnTo>
                  <a:pt x="167" y="930"/>
                </a:lnTo>
                <a:lnTo>
                  <a:pt x="185" y="931"/>
                </a:lnTo>
                <a:lnTo>
                  <a:pt x="203" y="930"/>
                </a:lnTo>
                <a:lnTo>
                  <a:pt x="222" y="928"/>
                </a:lnTo>
                <a:lnTo>
                  <a:pt x="239" y="924"/>
                </a:lnTo>
                <a:lnTo>
                  <a:pt x="256" y="917"/>
                </a:lnTo>
                <a:lnTo>
                  <a:pt x="272" y="910"/>
                </a:lnTo>
                <a:lnTo>
                  <a:pt x="287" y="901"/>
                </a:lnTo>
                <a:lnTo>
                  <a:pt x="303" y="890"/>
                </a:lnTo>
                <a:lnTo>
                  <a:pt x="316" y="877"/>
                </a:lnTo>
                <a:lnTo>
                  <a:pt x="325" y="868"/>
                </a:lnTo>
                <a:lnTo>
                  <a:pt x="333" y="857"/>
                </a:lnTo>
                <a:lnTo>
                  <a:pt x="340" y="846"/>
                </a:lnTo>
                <a:lnTo>
                  <a:pt x="348" y="835"/>
                </a:lnTo>
                <a:lnTo>
                  <a:pt x="353" y="823"/>
                </a:lnTo>
                <a:lnTo>
                  <a:pt x="359" y="811"/>
                </a:lnTo>
                <a:lnTo>
                  <a:pt x="362" y="800"/>
                </a:lnTo>
                <a:lnTo>
                  <a:pt x="365" y="787"/>
                </a:lnTo>
                <a:lnTo>
                  <a:pt x="368" y="775"/>
                </a:lnTo>
                <a:lnTo>
                  <a:pt x="370" y="762"/>
                </a:lnTo>
                <a:lnTo>
                  <a:pt x="371" y="749"/>
                </a:lnTo>
                <a:lnTo>
                  <a:pt x="370" y="736"/>
                </a:lnTo>
                <a:lnTo>
                  <a:pt x="368" y="723"/>
                </a:lnTo>
                <a:lnTo>
                  <a:pt x="366" y="710"/>
                </a:lnTo>
                <a:lnTo>
                  <a:pt x="363" y="697"/>
                </a:lnTo>
                <a:lnTo>
                  <a:pt x="359" y="685"/>
                </a:lnTo>
                <a:lnTo>
                  <a:pt x="509" y="535"/>
                </a:lnTo>
                <a:lnTo>
                  <a:pt x="634" y="659"/>
                </a:lnTo>
                <a:lnTo>
                  <a:pt x="559" y="734"/>
                </a:lnTo>
                <a:lnTo>
                  <a:pt x="585" y="760"/>
                </a:lnTo>
                <a:lnTo>
                  <a:pt x="609" y="734"/>
                </a:lnTo>
                <a:lnTo>
                  <a:pt x="796" y="922"/>
                </a:lnTo>
                <a:lnTo>
                  <a:pt x="803" y="927"/>
                </a:lnTo>
                <a:lnTo>
                  <a:pt x="809" y="932"/>
                </a:lnTo>
                <a:lnTo>
                  <a:pt x="817" y="937"/>
                </a:lnTo>
                <a:lnTo>
                  <a:pt x="824" y="940"/>
                </a:lnTo>
                <a:lnTo>
                  <a:pt x="833" y="943"/>
                </a:lnTo>
                <a:lnTo>
                  <a:pt x="841" y="945"/>
                </a:lnTo>
                <a:lnTo>
                  <a:pt x="849" y="946"/>
                </a:lnTo>
                <a:lnTo>
                  <a:pt x="859" y="948"/>
                </a:lnTo>
                <a:lnTo>
                  <a:pt x="868" y="946"/>
                </a:lnTo>
                <a:lnTo>
                  <a:pt x="876" y="945"/>
                </a:lnTo>
                <a:lnTo>
                  <a:pt x="884" y="943"/>
                </a:lnTo>
                <a:lnTo>
                  <a:pt x="892" y="940"/>
                </a:lnTo>
                <a:lnTo>
                  <a:pt x="900" y="937"/>
                </a:lnTo>
                <a:lnTo>
                  <a:pt x="907" y="932"/>
                </a:lnTo>
                <a:lnTo>
                  <a:pt x="914" y="927"/>
                </a:lnTo>
                <a:lnTo>
                  <a:pt x="920" y="922"/>
                </a:lnTo>
                <a:lnTo>
                  <a:pt x="927" y="914"/>
                </a:lnTo>
                <a:lnTo>
                  <a:pt x="932" y="908"/>
                </a:lnTo>
                <a:lnTo>
                  <a:pt x="937" y="900"/>
                </a:lnTo>
                <a:lnTo>
                  <a:pt x="940" y="892"/>
                </a:lnTo>
                <a:lnTo>
                  <a:pt x="943" y="884"/>
                </a:lnTo>
                <a:lnTo>
                  <a:pt x="945" y="875"/>
                </a:lnTo>
                <a:lnTo>
                  <a:pt x="946" y="868"/>
                </a:lnTo>
                <a:lnTo>
                  <a:pt x="946" y="859"/>
                </a:lnTo>
                <a:lnTo>
                  <a:pt x="946" y="850"/>
                </a:lnTo>
                <a:lnTo>
                  <a:pt x="945" y="842"/>
                </a:lnTo>
                <a:lnTo>
                  <a:pt x="943" y="834"/>
                </a:lnTo>
                <a:lnTo>
                  <a:pt x="940" y="825"/>
                </a:lnTo>
                <a:lnTo>
                  <a:pt x="937" y="818"/>
                </a:lnTo>
                <a:lnTo>
                  <a:pt x="932" y="810"/>
                </a:lnTo>
                <a:lnTo>
                  <a:pt x="927" y="803"/>
                </a:lnTo>
                <a:lnTo>
                  <a:pt x="920" y="796"/>
                </a:lnTo>
                <a:close/>
              </a:path>
            </a:pathLst>
          </a:custGeom>
          <a:solidFill>
            <a:srgbClr val="D2947F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660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23" name="Group 36"/>
          <p:cNvGrpSpPr/>
          <p:nvPr/>
        </p:nvGrpSpPr>
        <p:grpSpPr>
          <a:xfrm>
            <a:off x="9531607" y="2297951"/>
            <a:ext cx="505461" cy="382282"/>
            <a:chOff x="10031413" y="1724025"/>
            <a:chExt cx="377825" cy="285750"/>
          </a:xfrm>
          <a:solidFill>
            <a:srgbClr val="D2947F"/>
          </a:solidFill>
        </p:grpSpPr>
        <p:sp>
          <p:nvSpPr>
            <p:cNvPr id="24" name="Freeform 261"/>
            <p:cNvSpPr>
              <a:spLocks noEditPoints="1"/>
            </p:cNvSpPr>
            <p:nvPr/>
          </p:nvSpPr>
          <p:spPr bwMode="auto">
            <a:xfrm>
              <a:off x="10163175" y="1898650"/>
              <a:ext cx="112713" cy="111125"/>
            </a:xfrm>
            <a:custGeom>
              <a:avLst/>
              <a:gdLst>
                <a:gd name="T0" fmla="*/ 120 w 282"/>
                <a:gd name="T1" fmla="*/ 244 h 281"/>
                <a:gd name="T2" fmla="*/ 91 w 282"/>
                <a:gd name="T3" fmla="*/ 234 h 281"/>
                <a:gd name="T4" fmla="*/ 67 w 282"/>
                <a:gd name="T5" fmla="*/ 216 h 281"/>
                <a:gd name="T6" fmla="*/ 48 w 282"/>
                <a:gd name="T7" fmla="*/ 191 h 281"/>
                <a:gd name="T8" fmla="*/ 38 w 282"/>
                <a:gd name="T9" fmla="*/ 162 h 281"/>
                <a:gd name="T10" fmla="*/ 35 w 282"/>
                <a:gd name="T11" fmla="*/ 129 h 281"/>
                <a:gd name="T12" fmla="*/ 44 w 282"/>
                <a:gd name="T13" fmla="*/ 99 h 281"/>
                <a:gd name="T14" fmla="*/ 59 w 282"/>
                <a:gd name="T15" fmla="*/ 73 h 281"/>
                <a:gd name="T16" fmla="*/ 82 w 282"/>
                <a:gd name="T17" fmla="*/ 53 h 281"/>
                <a:gd name="T18" fmla="*/ 110 w 282"/>
                <a:gd name="T19" fmla="*/ 40 h 281"/>
                <a:gd name="T20" fmla="*/ 141 w 282"/>
                <a:gd name="T21" fmla="*/ 34 h 281"/>
                <a:gd name="T22" fmla="*/ 173 w 282"/>
                <a:gd name="T23" fmla="*/ 40 h 281"/>
                <a:gd name="T24" fmla="*/ 201 w 282"/>
                <a:gd name="T25" fmla="*/ 53 h 281"/>
                <a:gd name="T26" fmla="*/ 222 w 282"/>
                <a:gd name="T27" fmla="*/ 73 h 281"/>
                <a:gd name="T28" fmla="*/ 239 w 282"/>
                <a:gd name="T29" fmla="*/ 99 h 281"/>
                <a:gd name="T30" fmla="*/ 246 w 282"/>
                <a:gd name="T31" fmla="*/ 129 h 281"/>
                <a:gd name="T32" fmla="*/ 245 w 282"/>
                <a:gd name="T33" fmla="*/ 162 h 281"/>
                <a:gd name="T34" fmla="*/ 234 w 282"/>
                <a:gd name="T35" fmla="*/ 191 h 281"/>
                <a:gd name="T36" fmla="*/ 216 w 282"/>
                <a:gd name="T37" fmla="*/ 216 h 281"/>
                <a:gd name="T38" fmla="*/ 191 w 282"/>
                <a:gd name="T39" fmla="*/ 234 h 281"/>
                <a:gd name="T40" fmla="*/ 163 w 282"/>
                <a:gd name="T41" fmla="*/ 244 h 281"/>
                <a:gd name="T42" fmla="*/ 141 w 282"/>
                <a:gd name="T43" fmla="*/ 0 h 281"/>
                <a:gd name="T44" fmla="*/ 99 w 282"/>
                <a:gd name="T45" fmla="*/ 6 h 281"/>
                <a:gd name="T46" fmla="*/ 62 w 282"/>
                <a:gd name="T47" fmla="*/ 23 h 281"/>
                <a:gd name="T48" fmla="*/ 32 w 282"/>
                <a:gd name="T49" fmla="*/ 50 h 281"/>
                <a:gd name="T50" fmla="*/ 11 w 282"/>
                <a:gd name="T51" fmla="*/ 86 h 281"/>
                <a:gd name="T52" fmla="*/ 1 w 282"/>
                <a:gd name="T53" fmla="*/ 126 h 281"/>
                <a:gd name="T54" fmla="*/ 3 w 282"/>
                <a:gd name="T55" fmla="*/ 169 h 281"/>
                <a:gd name="T56" fmla="*/ 17 w 282"/>
                <a:gd name="T57" fmla="*/ 208 h 281"/>
                <a:gd name="T58" fmla="*/ 41 w 282"/>
                <a:gd name="T59" fmla="*/ 240 h 281"/>
                <a:gd name="T60" fmla="*/ 74 w 282"/>
                <a:gd name="T61" fmla="*/ 264 h 281"/>
                <a:gd name="T62" fmla="*/ 113 w 282"/>
                <a:gd name="T63" fmla="*/ 278 h 281"/>
                <a:gd name="T64" fmla="*/ 155 w 282"/>
                <a:gd name="T65" fmla="*/ 280 h 281"/>
                <a:gd name="T66" fmla="*/ 196 w 282"/>
                <a:gd name="T67" fmla="*/ 271 h 281"/>
                <a:gd name="T68" fmla="*/ 231 w 282"/>
                <a:gd name="T69" fmla="*/ 249 h 281"/>
                <a:gd name="T70" fmla="*/ 258 w 282"/>
                <a:gd name="T71" fmla="*/ 219 h 281"/>
                <a:gd name="T72" fmla="*/ 276 w 282"/>
                <a:gd name="T73" fmla="*/ 182 h 281"/>
                <a:gd name="T74" fmla="*/ 282 w 282"/>
                <a:gd name="T75" fmla="*/ 140 h 281"/>
                <a:gd name="T76" fmla="*/ 276 w 282"/>
                <a:gd name="T77" fmla="*/ 99 h 281"/>
                <a:gd name="T78" fmla="*/ 258 w 282"/>
                <a:gd name="T79" fmla="*/ 61 h 281"/>
                <a:gd name="T80" fmla="*/ 231 w 282"/>
                <a:gd name="T81" fmla="*/ 32 h 281"/>
                <a:gd name="T82" fmla="*/ 196 w 282"/>
                <a:gd name="T83" fmla="*/ 10 h 281"/>
                <a:gd name="T84" fmla="*/ 155 w 282"/>
                <a:gd name="T85" fmla="*/ 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2" h="281">
                  <a:moveTo>
                    <a:pt x="141" y="246"/>
                  </a:moveTo>
                  <a:lnTo>
                    <a:pt x="131" y="246"/>
                  </a:lnTo>
                  <a:lnTo>
                    <a:pt x="120" y="244"/>
                  </a:lnTo>
                  <a:lnTo>
                    <a:pt x="110" y="242"/>
                  </a:lnTo>
                  <a:lnTo>
                    <a:pt x="100" y="238"/>
                  </a:lnTo>
                  <a:lnTo>
                    <a:pt x="91" y="234"/>
                  </a:lnTo>
                  <a:lnTo>
                    <a:pt x="82" y="229"/>
                  </a:lnTo>
                  <a:lnTo>
                    <a:pt x="74" y="222"/>
                  </a:lnTo>
                  <a:lnTo>
                    <a:pt x="67" y="216"/>
                  </a:lnTo>
                  <a:lnTo>
                    <a:pt x="59" y="208"/>
                  </a:lnTo>
                  <a:lnTo>
                    <a:pt x="54" y="199"/>
                  </a:lnTo>
                  <a:lnTo>
                    <a:pt x="48" y="191"/>
                  </a:lnTo>
                  <a:lnTo>
                    <a:pt x="44" y="182"/>
                  </a:lnTo>
                  <a:lnTo>
                    <a:pt x="40" y="172"/>
                  </a:lnTo>
                  <a:lnTo>
                    <a:pt x="38" y="162"/>
                  </a:lnTo>
                  <a:lnTo>
                    <a:pt x="35" y="151"/>
                  </a:lnTo>
                  <a:lnTo>
                    <a:pt x="35" y="140"/>
                  </a:lnTo>
                  <a:lnTo>
                    <a:pt x="35" y="129"/>
                  </a:lnTo>
                  <a:lnTo>
                    <a:pt x="38" y="119"/>
                  </a:lnTo>
                  <a:lnTo>
                    <a:pt x="40" y="109"/>
                  </a:lnTo>
                  <a:lnTo>
                    <a:pt x="44" y="99"/>
                  </a:lnTo>
                  <a:lnTo>
                    <a:pt x="48" y="90"/>
                  </a:lnTo>
                  <a:lnTo>
                    <a:pt x="54" y="82"/>
                  </a:lnTo>
                  <a:lnTo>
                    <a:pt x="59" y="73"/>
                  </a:lnTo>
                  <a:lnTo>
                    <a:pt x="67" y="65"/>
                  </a:lnTo>
                  <a:lnTo>
                    <a:pt x="74" y="59"/>
                  </a:lnTo>
                  <a:lnTo>
                    <a:pt x="82" y="53"/>
                  </a:lnTo>
                  <a:lnTo>
                    <a:pt x="91" y="47"/>
                  </a:lnTo>
                  <a:lnTo>
                    <a:pt x="100" y="43"/>
                  </a:lnTo>
                  <a:lnTo>
                    <a:pt x="110" y="40"/>
                  </a:lnTo>
                  <a:lnTo>
                    <a:pt x="120" y="36"/>
                  </a:lnTo>
                  <a:lnTo>
                    <a:pt x="131" y="35"/>
                  </a:lnTo>
                  <a:lnTo>
                    <a:pt x="141" y="34"/>
                  </a:lnTo>
                  <a:lnTo>
                    <a:pt x="152" y="35"/>
                  </a:lnTo>
                  <a:lnTo>
                    <a:pt x="163" y="36"/>
                  </a:lnTo>
                  <a:lnTo>
                    <a:pt x="173" y="40"/>
                  </a:lnTo>
                  <a:lnTo>
                    <a:pt x="182" y="43"/>
                  </a:lnTo>
                  <a:lnTo>
                    <a:pt x="191" y="47"/>
                  </a:lnTo>
                  <a:lnTo>
                    <a:pt x="201" y="53"/>
                  </a:lnTo>
                  <a:lnTo>
                    <a:pt x="208" y="59"/>
                  </a:lnTo>
                  <a:lnTo>
                    <a:pt x="216" y="65"/>
                  </a:lnTo>
                  <a:lnTo>
                    <a:pt x="222" y="73"/>
                  </a:lnTo>
                  <a:lnTo>
                    <a:pt x="229" y="82"/>
                  </a:lnTo>
                  <a:lnTo>
                    <a:pt x="234" y="90"/>
                  </a:lnTo>
                  <a:lnTo>
                    <a:pt x="239" y="99"/>
                  </a:lnTo>
                  <a:lnTo>
                    <a:pt x="242" y="109"/>
                  </a:lnTo>
                  <a:lnTo>
                    <a:pt x="245" y="119"/>
                  </a:lnTo>
                  <a:lnTo>
                    <a:pt x="246" y="129"/>
                  </a:lnTo>
                  <a:lnTo>
                    <a:pt x="247" y="140"/>
                  </a:lnTo>
                  <a:lnTo>
                    <a:pt x="246" y="151"/>
                  </a:lnTo>
                  <a:lnTo>
                    <a:pt x="245" y="162"/>
                  </a:lnTo>
                  <a:lnTo>
                    <a:pt x="242" y="172"/>
                  </a:lnTo>
                  <a:lnTo>
                    <a:pt x="239" y="182"/>
                  </a:lnTo>
                  <a:lnTo>
                    <a:pt x="234" y="191"/>
                  </a:lnTo>
                  <a:lnTo>
                    <a:pt x="229" y="199"/>
                  </a:lnTo>
                  <a:lnTo>
                    <a:pt x="222" y="208"/>
                  </a:lnTo>
                  <a:lnTo>
                    <a:pt x="216" y="216"/>
                  </a:lnTo>
                  <a:lnTo>
                    <a:pt x="208" y="222"/>
                  </a:lnTo>
                  <a:lnTo>
                    <a:pt x="201" y="229"/>
                  </a:lnTo>
                  <a:lnTo>
                    <a:pt x="191" y="234"/>
                  </a:lnTo>
                  <a:lnTo>
                    <a:pt x="182" y="238"/>
                  </a:lnTo>
                  <a:lnTo>
                    <a:pt x="173" y="242"/>
                  </a:lnTo>
                  <a:lnTo>
                    <a:pt x="163" y="244"/>
                  </a:lnTo>
                  <a:lnTo>
                    <a:pt x="152" y="246"/>
                  </a:lnTo>
                  <a:lnTo>
                    <a:pt x="141" y="246"/>
                  </a:lnTo>
                  <a:close/>
                  <a:moveTo>
                    <a:pt x="141" y="0"/>
                  </a:moveTo>
                  <a:lnTo>
                    <a:pt x="126" y="1"/>
                  </a:lnTo>
                  <a:lnTo>
                    <a:pt x="113" y="2"/>
                  </a:lnTo>
                  <a:lnTo>
                    <a:pt x="99" y="6"/>
                  </a:lnTo>
                  <a:lnTo>
                    <a:pt x="86" y="10"/>
                  </a:lnTo>
                  <a:lnTo>
                    <a:pt x="74" y="17"/>
                  </a:lnTo>
                  <a:lnTo>
                    <a:pt x="62" y="23"/>
                  </a:lnTo>
                  <a:lnTo>
                    <a:pt x="52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61"/>
                  </a:lnTo>
                  <a:lnTo>
                    <a:pt x="17" y="73"/>
                  </a:lnTo>
                  <a:lnTo>
                    <a:pt x="11" y="86"/>
                  </a:lnTo>
                  <a:lnTo>
                    <a:pt x="6" y="99"/>
                  </a:lnTo>
                  <a:lnTo>
                    <a:pt x="3" y="112"/>
                  </a:lnTo>
                  <a:lnTo>
                    <a:pt x="1" y="126"/>
                  </a:lnTo>
                  <a:lnTo>
                    <a:pt x="0" y="140"/>
                  </a:lnTo>
                  <a:lnTo>
                    <a:pt x="1" y="155"/>
                  </a:lnTo>
                  <a:lnTo>
                    <a:pt x="3" y="169"/>
                  </a:lnTo>
                  <a:lnTo>
                    <a:pt x="6" y="182"/>
                  </a:lnTo>
                  <a:lnTo>
                    <a:pt x="11" y="195"/>
                  </a:lnTo>
                  <a:lnTo>
                    <a:pt x="17" y="208"/>
                  </a:lnTo>
                  <a:lnTo>
                    <a:pt x="25" y="219"/>
                  </a:lnTo>
                  <a:lnTo>
                    <a:pt x="32" y="230"/>
                  </a:lnTo>
                  <a:lnTo>
                    <a:pt x="41" y="240"/>
                  </a:lnTo>
                  <a:lnTo>
                    <a:pt x="52" y="249"/>
                  </a:lnTo>
                  <a:lnTo>
                    <a:pt x="62" y="258"/>
                  </a:lnTo>
                  <a:lnTo>
                    <a:pt x="74" y="264"/>
                  </a:lnTo>
                  <a:lnTo>
                    <a:pt x="86" y="271"/>
                  </a:lnTo>
                  <a:lnTo>
                    <a:pt x="99" y="275"/>
                  </a:lnTo>
                  <a:lnTo>
                    <a:pt x="113" y="278"/>
                  </a:lnTo>
                  <a:lnTo>
                    <a:pt x="126" y="280"/>
                  </a:lnTo>
                  <a:lnTo>
                    <a:pt x="141" y="281"/>
                  </a:lnTo>
                  <a:lnTo>
                    <a:pt x="155" y="280"/>
                  </a:lnTo>
                  <a:lnTo>
                    <a:pt x="169" y="278"/>
                  </a:lnTo>
                  <a:lnTo>
                    <a:pt x="183" y="275"/>
                  </a:lnTo>
                  <a:lnTo>
                    <a:pt x="196" y="271"/>
                  </a:lnTo>
                  <a:lnTo>
                    <a:pt x="208" y="264"/>
                  </a:lnTo>
                  <a:lnTo>
                    <a:pt x="220" y="258"/>
                  </a:lnTo>
                  <a:lnTo>
                    <a:pt x="231" y="249"/>
                  </a:lnTo>
                  <a:lnTo>
                    <a:pt x="241" y="240"/>
                  </a:lnTo>
                  <a:lnTo>
                    <a:pt x="250" y="231"/>
                  </a:lnTo>
                  <a:lnTo>
                    <a:pt x="258" y="219"/>
                  </a:lnTo>
                  <a:lnTo>
                    <a:pt x="266" y="208"/>
                  </a:lnTo>
                  <a:lnTo>
                    <a:pt x="271" y="195"/>
                  </a:lnTo>
                  <a:lnTo>
                    <a:pt x="276" y="182"/>
                  </a:lnTo>
                  <a:lnTo>
                    <a:pt x="280" y="169"/>
                  </a:lnTo>
                  <a:lnTo>
                    <a:pt x="282" y="155"/>
                  </a:lnTo>
                  <a:lnTo>
                    <a:pt x="282" y="140"/>
                  </a:lnTo>
                  <a:lnTo>
                    <a:pt x="282" y="126"/>
                  </a:lnTo>
                  <a:lnTo>
                    <a:pt x="280" y="112"/>
                  </a:lnTo>
                  <a:lnTo>
                    <a:pt x="276" y="99"/>
                  </a:lnTo>
                  <a:lnTo>
                    <a:pt x="271" y="86"/>
                  </a:lnTo>
                  <a:lnTo>
                    <a:pt x="266" y="73"/>
                  </a:lnTo>
                  <a:lnTo>
                    <a:pt x="258" y="61"/>
                  </a:lnTo>
                  <a:lnTo>
                    <a:pt x="250" y="50"/>
                  </a:lnTo>
                  <a:lnTo>
                    <a:pt x="241" y="41"/>
                  </a:lnTo>
                  <a:lnTo>
                    <a:pt x="231" y="32"/>
                  </a:lnTo>
                  <a:lnTo>
                    <a:pt x="220" y="23"/>
                  </a:lnTo>
                  <a:lnTo>
                    <a:pt x="208" y="17"/>
                  </a:lnTo>
                  <a:lnTo>
                    <a:pt x="196" y="10"/>
                  </a:lnTo>
                  <a:lnTo>
                    <a:pt x="183" y="6"/>
                  </a:lnTo>
                  <a:lnTo>
                    <a:pt x="169" y="2"/>
                  </a:lnTo>
                  <a:lnTo>
                    <a:pt x="155" y="1"/>
                  </a:lnTo>
                  <a:lnTo>
                    <a:pt x="1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660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5" name="Freeform 262"/>
            <p:cNvSpPr/>
            <p:nvPr/>
          </p:nvSpPr>
          <p:spPr bwMode="auto">
            <a:xfrm>
              <a:off x="10112375" y="1835150"/>
              <a:ext cx="214313" cy="77788"/>
            </a:xfrm>
            <a:custGeom>
              <a:avLst/>
              <a:gdLst>
                <a:gd name="T0" fmla="*/ 248 w 540"/>
                <a:gd name="T1" fmla="*/ 1 h 196"/>
                <a:gd name="T2" fmla="*/ 206 w 540"/>
                <a:gd name="T3" fmla="*/ 6 h 196"/>
                <a:gd name="T4" fmla="*/ 164 w 540"/>
                <a:gd name="T5" fmla="*/ 19 h 196"/>
                <a:gd name="T6" fmla="*/ 127 w 540"/>
                <a:gd name="T7" fmla="*/ 37 h 196"/>
                <a:gd name="T8" fmla="*/ 91 w 540"/>
                <a:gd name="T9" fmla="*/ 59 h 196"/>
                <a:gd name="T10" fmla="*/ 60 w 540"/>
                <a:gd name="T11" fmla="*/ 86 h 196"/>
                <a:gd name="T12" fmla="*/ 33 w 540"/>
                <a:gd name="T13" fmla="*/ 118 h 196"/>
                <a:gd name="T14" fmla="*/ 10 w 540"/>
                <a:gd name="T15" fmla="*/ 152 h 196"/>
                <a:gd name="T16" fmla="*/ 26 w 540"/>
                <a:gd name="T17" fmla="*/ 196 h 196"/>
                <a:gd name="T18" fmla="*/ 44 w 540"/>
                <a:gd name="T19" fmla="*/ 163 h 196"/>
                <a:gd name="T20" fmla="*/ 66 w 540"/>
                <a:gd name="T21" fmla="*/ 132 h 196"/>
                <a:gd name="T22" fmla="*/ 92 w 540"/>
                <a:gd name="T23" fmla="*/ 104 h 196"/>
                <a:gd name="T24" fmla="*/ 122 w 540"/>
                <a:gd name="T25" fmla="*/ 80 h 196"/>
                <a:gd name="T26" fmla="*/ 156 w 540"/>
                <a:gd name="T27" fmla="*/ 61 h 196"/>
                <a:gd name="T28" fmla="*/ 191 w 540"/>
                <a:gd name="T29" fmla="*/ 47 h 196"/>
                <a:gd name="T30" fmla="*/ 230 w 540"/>
                <a:gd name="T31" fmla="*/ 38 h 196"/>
                <a:gd name="T32" fmla="*/ 270 w 540"/>
                <a:gd name="T33" fmla="*/ 35 h 196"/>
                <a:gd name="T34" fmla="*/ 310 w 540"/>
                <a:gd name="T35" fmla="*/ 38 h 196"/>
                <a:gd name="T36" fmla="*/ 349 w 540"/>
                <a:gd name="T37" fmla="*/ 47 h 196"/>
                <a:gd name="T38" fmla="*/ 385 w 540"/>
                <a:gd name="T39" fmla="*/ 61 h 196"/>
                <a:gd name="T40" fmla="*/ 418 w 540"/>
                <a:gd name="T41" fmla="*/ 80 h 196"/>
                <a:gd name="T42" fmla="*/ 447 w 540"/>
                <a:gd name="T43" fmla="*/ 104 h 196"/>
                <a:gd name="T44" fmla="*/ 474 w 540"/>
                <a:gd name="T45" fmla="*/ 132 h 196"/>
                <a:gd name="T46" fmla="*/ 496 w 540"/>
                <a:gd name="T47" fmla="*/ 163 h 196"/>
                <a:gd name="T48" fmla="*/ 513 w 540"/>
                <a:gd name="T49" fmla="*/ 196 h 196"/>
                <a:gd name="T50" fmla="*/ 531 w 540"/>
                <a:gd name="T51" fmla="*/ 152 h 196"/>
                <a:gd name="T52" fmla="*/ 508 w 540"/>
                <a:gd name="T53" fmla="*/ 118 h 196"/>
                <a:gd name="T54" fmla="*/ 480 w 540"/>
                <a:gd name="T55" fmla="*/ 86 h 196"/>
                <a:gd name="T56" fmla="*/ 449 w 540"/>
                <a:gd name="T57" fmla="*/ 59 h 196"/>
                <a:gd name="T58" fmla="*/ 414 w 540"/>
                <a:gd name="T59" fmla="*/ 37 h 196"/>
                <a:gd name="T60" fmla="*/ 376 w 540"/>
                <a:gd name="T61" fmla="*/ 19 h 196"/>
                <a:gd name="T62" fmla="*/ 335 w 540"/>
                <a:gd name="T63" fmla="*/ 6 h 196"/>
                <a:gd name="T64" fmla="*/ 292 w 540"/>
                <a:gd name="T65" fmla="*/ 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0" h="196">
                  <a:moveTo>
                    <a:pt x="270" y="0"/>
                  </a:moveTo>
                  <a:lnTo>
                    <a:pt x="248" y="1"/>
                  </a:lnTo>
                  <a:lnTo>
                    <a:pt x="226" y="3"/>
                  </a:lnTo>
                  <a:lnTo>
                    <a:pt x="206" y="6"/>
                  </a:lnTo>
                  <a:lnTo>
                    <a:pt x="185" y="12"/>
                  </a:lnTo>
                  <a:lnTo>
                    <a:pt x="164" y="19"/>
                  </a:lnTo>
                  <a:lnTo>
                    <a:pt x="145" y="27"/>
                  </a:lnTo>
                  <a:lnTo>
                    <a:pt x="127" y="37"/>
                  </a:lnTo>
                  <a:lnTo>
                    <a:pt x="108" y="47"/>
                  </a:lnTo>
                  <a:lnTo>
                    <a:pt x="91" y="59"/>
                  </a:lnTo>
                  <a:lnTo>
                    <a:pt x="75" y="72"/>
                  </a:lnTo>
                  <a:lnTo>
                    <a:pt x="60" y="86"/>
                  </a:lnTo>
                  <a:lnTo>
                    <a:pt x="46" y="101"/>
                  </a:lnTo>
                  <a:lnTo>
                    <a:pt x="33" y="118"/>
                  </a:lnTo>
                  <a:lnTo>
                    <a:pt x="21" y="134"/>
                  </a:lnTo>
                  <a:lnTo>
                    <a:pt x="10" y="152"/>
                  </a:lnTo>
                  <a:lnTo>
                    <a:pt x="0" y="170"/>
                  </a:lnTo>
                  <a:lnTo>
                    <a:pt x="26" y="196"/>
                  </a:lnTo>
                  <a:lnTo>
                    <a:pt x="35" y="179"/>
                  </a:lnTo>
                  <a:lnTo>
                    <a:pt x="44" y="163"/>
                  </a:lnTo>
                  <a:lnTo>
                    <a:pt x="54" y="147"/>
                  </a:lnTo>
                  <a:lnTo>
                    <a:pt x="66" y="132"/>
                  </a:lnTo>
                  <a:lnTo>
                    <a:pt x="79" y="118"/>
                  </a:lnTo>
                  <a:lnTo>
                    <a:pt x="92" y="104"/>
                  </a:lnTo>
                  <a:lnTo>
                    <a:pt x="107" y="92"/>
                  </a:lnTo>
                  <a:lnTo>
                    <a:pt x="122" y="80"/>
                  </a:lnTo>
                  <a:lnTo>
                    <a:pt x="139" y="70"/>
                  </a:lnTo>
                  <a:lnTo>
                    <a:pt x="156" y="61"/>
                  </a:lnTo>
                  <a:lnTo>
                    <a:pt x="173" y="54"/>
                  </a:lnTo>
                  <a:lnTo>
                    <a:pt x="191" y="47"/>
                  </a:lnTo>
                  <a:lnTo>
                    <a:pt x="211" y="42"/>
                  </a:lnTo>
                  <a:lnTo>
                    <a:pt x="230" y="38"/>
                  </a:lnTo>
                  <a:lnTo>
                    <a:pt x="250" y="35"/>
                  </a:lnTo>
                  <a:lnTo>
                    <a:pt x="270" y="35"/>
                  </a:lnTo>
                  <a:lnTo>
                    <a:pt x="291" y="35"/>
                  </a:lnTo>
                  <a:lnTo>
                    <a:pt x="310" y="38"/>
                  </a:lnTo>
                  <a:lnTo>
                    <a:pt x="330" y="42"/>
                  </a:lnTo>
                  <a:lnTo>
                    <a:pt x="349" y="47"/>
                  </a:lnTo>
                  <a:lnTo>
                    <a:pt x="368" y="54"/>
                  </a:lnTo>
                  <a:lnTo>
                    <a:pt x="385" y="61"/>
                  </a:lnTo>
                  <a:lnTo>
                    <a:pt x="402" y="70"/>
                  </a:lnTo>
                  <a:lnTo>
                    <a:pt x="418" y="80"/>
                  </a:lnTo>
                  <a:lnTo>
                    <a:pt x="433" y="92"/>
                  </a:lnTo>
                  <a:lnTo>
                    <a:pt x="447" y="104"/>
                  </a:lnTo>
                  <a:lnTo>
                    <a:pt x="461" y="118"/>
                  </a:lnTo>
                  <a:lnTo>
                    <a:pt x="474" y="132"/>
                  </a:lnTo>
                  <a:lnTo>
                    <a:pt x="486" y="147"/>
                  </a:lnTo>
                  <a:lnTo>
                    <a:pt x="496" y="163"/>
                  </a:lnTo>
                  <a:lnTo>
                    <a:pt x="506" y="179"/>
                  </a:lnTo>
                  <a:lnTo>
                    <a:pt x="513" y="196"/>
                  </a:lnTo>
                  <a:lnTo>
                    <a:pt x="540" y="170"/>
                  </a:lnTo>
                  <a:lnTo>
                    <a:pt x="531" y="152"/>
                  </a:lnTo>
                  <a:lnTo>
                    <a:pt x="520" y="134"/>
                  </a:lnTo>
                  <a:lnTo>
                    <a:pt x="508" y="118"/>
                  </a:lnTo>
                  <a:lnTo>
                    <a:pt x="494" y="101"/>
                  </a:lnTo>
                  <a:lnTo>
                    <a:pt x="480" y="86"/>
                  </a:lnTo>
                  <a:lnTo>
                    <a:pt x="465" y="72"/>
                  </a:lnTo>
                  <a:lnTo>
                    <a:pt x="449" y="59"/>
                  </a:lnTo>
                  <a:lnTo>
                    <a:pt x="431" y="47"/>
                  </a:lnTo>
                  <a:lnTo>
                    <a:pt x="414" y="37"/>
                  </a:lnTo>
                  <a:lnTo>
                    <a:pt x="396" y="27"/>
                  </a:lnTo>
                  <a:lnTo>
                    <a:pt x="376" y="19"/>
                  </a:lnTo>
                  <a:lnTo>
                    <a:pt x="356" y="12"/>
                  </a:lnTo>
                  <a:lnTo>
                    <a:pt x="335" y="6"/>
                  </a:lnTo>
                  <a:lnTo>
                    <a:pt x="314" y="3"/>
                  </a:lnTo>
                  <a:lnTo>
                    <a:pt x="292" y="1"/>
                  </a:lnTo>
                  <a:lnTo>
                    <a:pt x="2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660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6" name="Freeform 263"/>
            <p:cNvSpPr/>
            <p:nvPr/>
          </p:nvSpPr>
          <p:spPr bwMode="auto">
            <a:xfrm>
              <a:off x="10031413" y="1724025"/>
              <a:ext cx="377825" cy="107950"/>
            </a:xfrm>
            <a:custGeom>
              <a:avLst/>
              <a:gdLst>
                <a:gd name="T0" fmla="*/ 458 w 952"/>
                <a:gd name="T1" fmla="*/ 0 h 273"/>
                <a:gd name="T2" fmla="*/ 422 w 952"/>
                <a:gd name="T3" fmla="*/ 2 h 273"/>
                <a:gd name="T4" fmla="*/ 387 w 952"/>
                <a:gd name="T5" fmla="*/ 6 h 273"/>
                <a:gd name="T6" fmla="*/ 351 w 952"/>
                <a:gd name="T7" fmla="*/ 13 h 273"/>
                <a:gd name="T8" fmla="*/ 300 w 952"/>
                <a:gd name="T9" fmla="*/ 27 h 273"/>
                <a:gd name="T10" fmla="*/ 236 w 952"/>
                <a:gd name="T11" fmla="*/ 52 h 273"/>
                <a:gd name="T12" fmla="*/ 174 w 952"/>
                <a:gd name="T13" fmla="*/ 84 h 273"/>
                <a:gd name="T14" fmla="*/ 118 w 952"/>
                <a:gd name="T15" fmla="*/ 124 h 273"/>
                <a:gd name="T16" fmla="*/ 67 w 952"/>
                <a:gd name="T17" fmla="*/ 170 h 273"/>
                <a:gd name="T18" fmla="*/ 21 w 952"/>
                <a:gd name="T19" fmla="*/ 220 h 273"/>
                <a:gd name="T20" fmla="*/ 26 w 952"/>
                <a:gd name="T21" fmla="*/ 273 h 273"/>
                <a:gd name="T22" fmla="*/ 66 w 952"/>
                <a:gd name="T23" fmla="*/ 221 h 273"/>
                <a:gd name="T24" fmla="*/ 111 w 952"/>
                <a:gd name="T25" fmla="*/ 175 h 273"/>
                <a:gd name="T26" fmla="*/ 162 w 952"/>
                <a:gd name="T27" fmla="*/ 135 h 273"/>
                <a:gd name="T28" fmla="*/ 218 w 952"/>
                <a:gd name="T29" fmla="*/ 100 h 273"/>
                <a:gd name="T30" fmla="*/ 278 w 952"/>
                <a:gd name="T31" fmla="*/ 72 h 273"/>
                <a:gd name="T32" fmla="*/ 341 w 952"/>
                <a:gd name="T33" fmla="*/ 52 h 273"/>
                <a:gd name="T34" fmla="*/ 407 w 952"/>
                <a:gd name="T35" fmla="*/ 39 h 273"/>
                <a:gd name="T36" fmla="*/ 442 w 952"/>
                <a:gd name="T37" fmla="*/ 36 h 273"/>
                <a:gd name="T38" fmla="*/ 476 w 952"/>
                <a:gd name="T39" fmla="*/ 35 h 273"/>
                <a:gd name="T40" fmla="*/ 511 w 952"/>
                <a:gd name="T41" fmla="*/ 36 h 273"/>
                <a:gd name="T42" fmla="*/ 546 w 952"/>
                <a:gd name="T43" fmla="*/ 39 h 273"/>
                <a:gd name="T44" fmla="*/ 611 w 952"/>
                <a:gd name="T45" fmla="*/ 52 h 273"/>
                <a:gd name="T46" fmla="*/ 675 w 952"/>
                <a:gd name="T47" fmla="*/ 72 h 273"/>
                <a:gd name="T48" fmla="*/ 735 w 952"/>
                <a:gd name="T49" fmla="*/ 99 h 273"/>
                <a:gd name="T50" fmla="*/ 790 w 952"/>
                <a:gd name="T51" fmla="*/ 134 h 273"/>
                <a:gd name="T52" fmla="*/ 840 w 952"/>
                <a:gd name="T53" fmla="*/ 174 h 273"/>
                <a:gd name="T54" fmla="*/ 887 w 952"/>
                <a:gd name="T55" fmla="*/ 220 h 273"/>
                <a:gd name="T56" fmla="*/ 927 w 952"/>
                <a:gd name="T57" fmla="*/ 271 h 273"/>
                <a:gd name="T58" fmla="*/ 931 w 952"/>
                <a:gd name="T59" fmla="*/ 218 h 273"/>
                <a:gd name="T60" fmla="*/ 886 w 952"/>
                <a:gd name="T61" fmla="*/ 167 h 273"/>
                <a:gd name="T62" fmla="*/ 834 w 952"/>
                <a:gd name="T63" fmla="*/ 123 h 273"/>
                <a:gd name="T64" fmla="*/ 778 w 952"/>
                <a:gd name="T65" fmla="*/ 84 h 273"/>
                <a:gd name="T66" fmla="*/ 717 w 952"/>
                <a:gd name="T67" fmla="*/ 52 h 273"/>
                <a:gd name="T68" fmla="*/ 652 w 952"/>
                <a:gd name="T69" fmla="*/ 27 h 273"/>
                <a:gd name="T70" fmla="*/ 602 w 952"/>
                <a:gd name="T71" fmla="*/ 13 h 273"/>
                <a:gd name="T72" fmla="*/ 567 w 952"/>
                <a:gd name="T73" fmla="*/ 6 h 273"/>
                <a:gd name="T74" fmla="*/ 531 w 952"/>
                <a:gd name="T75" fmla="*/ 2 h 273"/>
                <a:gd name="T76" fmla="*/ 495 w 952"/>
                <a:gd name="T7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2" h="273">
                  <a:moveTo>
                    <a:pt x="476" y="0"/>
                  </a:moveTo>
                  <a:lnTo>
                    <a:pt x="458" y="0"/>
                  </a:lnTo>
                  <a:lnTo>
                    <a:pt x="440" y="1"/>
                  </a:lnTo>
                  <a:lnTo>
                    <a:pt x="422" y="2"/>
                  </a:lnTo>
                  <a:lnTo>
                    <a:pt x="404" y="4"/>
                  </a:lnTo>
                  <a:lnTo>
                    <a:pt x="387" y="6"/>
                  </a:lnTo>
                  <a:lnTo>
                    <a:pt x="368" y="10"/>
                  </a:lnTo>
                  <a:lnTo>
                    <a:pt x="351" y="13"/>
                  </a:lnTo>
                  <a:lnTo>
                    <a:pt x="334" y="17"/>
                  </a:lnTo>
                  <a:lnTo>
                    <a:pt x="300" y="27"/>
                  </a:lnTo>
                  <a:lnTo>
                    <a:pt x="267" y="39"/>
                  </a:lnTo>
                  <a:lnTo>
                    <a:pt x="236" y="52"/>
                  </a:lnTo>
                  <a:lnTo>
                    <a:pt x="204" y="68"/>
                  </a:lnTo>
                  <a:lnTo>
                    <a:pt x="174" y="84"/>
                  </a:lnTo>
                  <a:lnTo>
                    <a:pt x="146" y="104"/>
                  </a:lnTo>
                  <a:lnTo>
                    <a:pt x="118" y="124"/>
                  </a:lnTo>
                  <a:lnTo>
                    <a:pt x="92" y="146"/>
                  </a:lnTo>
                  <a:lnTo>
                    <a:pt x="67" y="170"/>
                  </a:lnTo>
                  <a:lnTo>
                    <a:pt x="43" y="194"/>
                  </a:lnTo>
                  <a:lnTo>
                    <a:pt x="21" y="220"/>
                  </a:lnTo>
                  <a:lnTo>
                    <a:pt x="0" y="248"/>
                  </a:lnTo>
                  <a:lnTo>
                    <a:pt x="26" y="273"/>
                  </a:lnTo>
                  <a:lnTo>
                    <a:pt x="45" y="247"/>
                  </a:lnTo>
                  <a:lnTo>
                    <a:pt x="66" y="221"/>
                  </a:lnTo>
                  <a:lnTo>
                    <a:pt x="88" y="198"/>
                  </a:lnTo>
                  <a:lnTo>
                    <a:pt x="111" y="175"/>
                  </a:lnTo>
                  <a:lnTo>
                    <a:pt x="136" y="154"/>
                  </a:lnTo>
                  <a:lnTo>
                    <a:pt x="162" y="135"/>
                  </a:lnTo>
                  <a:lnTo>
                    <a:pt x="190" y="117"/>
                  </a:lnTo>
                  <a:lnTo>
                    <a:pt x="218" y="100"/>
                  </a:lnTo>
                  <a:lnTo>
                    <a:pt x="247" y="85"/>
                  </a:lnTo>
                  <a:lnTo>
                    <a:pt x="278" y="72"/>
                  </a:lnTo>
                  <a:lnTo>
                    <a:pt x="309" y="62"/>
                  </a:lnTo>
                  <a:lnTo>
                    <a:pt x="341" y="52"/>
                  </a:lnTo>
                  <a:lnTo>
                    <a:pt x="374" y="44"/>
                  </a:lnTo>
                  <a:lnTo>
                    <a:pt x="407" y="39"/>
                  </a:lnTo>
                  <a:lnTo>
                    <a:pt x="425" y="38"/>
                  </a:lnTo>
                  <a:lnTo>
                    <a:pt x="442" y="36"/>
                  </a:lnTo>
                  <a:lnTo>
                    <a:pt x="459" y="36"/>
                  </a:lnTo>
                  <a:lnTo>
                    <a:pt x="476" y="35"/>
                  </a:lnTo>
                  <a:lnTo>
                    <a:pt x="495" y="36"/>
                  </a:lnTo>
                  <a:lnTo>
                    <a:pt x="511" y="36"/>
                  </a:lnTo>
                  <a:lnTo>
                    <a:pt x="528" y="38"/>
                  </a:lnTo>
                  <a:lnTo>
                    <a:pt x="546" y="39"/>
                  </a:lnTo>
                  <a:lnTo>
                    <a:pt x="579" y="44"/>
                  </a:lnTo>
                  <a:lnTo>
                    <a:pt x="611" y="52"/>
                  </a:lnTo>
                  <a:lnTo>
                    <a:pt x="644" y="60"/>
                  </a:lnTo>
                  <a:lnTo>
                    <a:pt x="675" y="72"/>
                  </a:lnTo>
                  <a:lnTo>
                    <a:pt x="705" y="85"/>
                  </a:lnTo>
                  <a:lnTo>
                    <a:pt x="735" y="99"/>
                  </a:lnTo>
                  <a:lnTo>
                    <a:pt x="763" y="116"/>
                  </a:lnTo>
                  <a:lnTo>
                    <a:pt x="790" y="134"/>
                  </a:lnTo>
                  <a:lnTo>
                    <a:pt x="816" y="153"/>
                  </a:lnTo>
                  <a:lnTo>
                    <a:pt x="840" y="174"/>
                  </a:lnTo>
                  <a:lnTo>
                    <a:pt x="864" y="197"/>
                  </a:lnTo>
                  <a:lnTo>
                    <a:pt x="887" y="220"/>
                  </a:lnTo>
                  <a:lnTo>
                    <a:pt x="907" y="245"/>
                  </a:lnTo>
                  <a:lnTo>
                    <a:pt x="927" y="271"/>
                  </a:lnTo>
                  <a:lnTo>
                    <a:pt x="952" y="246"/>
                  </a:lnTo>
                  <a:lnTo>
                    <a:pt x="931" y="218"/>
                  </a:lnTo>
                  <a:lnTo>
                    <a:pt x="909" y="192"/>
                  </a:lnTo>
                  <a:lnTo>
                    <a:pt x="886" y="167"/>
                  </a:lnTo>
                  <a:lnTo>
                    <a:pt x="861" y="145"/>
                  </a:lnTo>
                  <a:lnTo>
                    <a:pt x="834" y="123"/>
                  </a:lnTo>
                  <a:lnTo>
                    <a:pt x="807" y="103"/>
                  </a:lnTo>
                  <a:lnTo>
                    <a:pt x="778" y="84"/>
                  </a:lnTo>
                  <a:lnTo>
                    <a:pt x="749" y="67"/>
                  </a:lnTo>
                  <a:lnTo>
                    <a:pt x="717" y="52"/>
                  </a:lnTo>
                  <a:lnTo>
                    <a:pt x="686" y="38"/>
                  </a:lnTo>
                  <a:lnTo>
                    <a:pt x="652" y="27"/>
                  </a:lnTo>
                  <a:lnTo>
                    <a:pt x="619" y="17"/>
                  </a:lnTo>
                  <a:lnTo>
                    <a:pt x="602" y="13"/>
                  </a:lnTo>
                  <a:lnTo>
                    <a:pt x="584" y="10"/>
                  </a:lnTo>
                  <a:lnTo>
                    <a:pt x="567" y="6"/>
                  </a:lnTo>
                  <a:lnTo>
                    <a:pt x="549" y="4"/>
                  </a:lnTo>
                  <a:lnTo>
                    <a:pt x="531" y="2"/>
                  </a:lnTo>
                  <a:lnTo>
                    <a:pt x="513" y="1"/>
                  </a:lnTo>
                  <a:lnTo>
                    <a:pt x="495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660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7" name="Freeform 264"/>
            <p:cNvSpPr/>
            <p:nvPr/>
          </p:nvSpPr>
          <p:spPr bwMode="auto">
            <a:xfrm>
              <a:off x="10071100" y="1779588"/>
              <a:ext cx="296863" cy="92075"/>
            </a:xfrm>
            <a:custGeom>
              <a:avLst/>
              <a:gdLst>
                <a:gd name="T0" fmla="*/ 345 w 748"/>
                <a:gd name="T1" fmla="*/ 1 h 235"/>
                <a:gd name="T2" fmla="*/ 288 w 748"/>
                <a:gd name="T3" fmla="*/ 9 h 235"/>
                <a:gd name="T4" fmla="*/ 234 w 748"/>
                <a:gd name="T5" fmla="*/ 24 h 235"/>
                <a:gd name="T6" fmla="*/ 182 w 748"/>
                <a:gd name="T7" fmla="*/ 45 h 235"/>
                <a:gd name="T8" fmla="*/ 134 w 748"/>
                <a:gd name="T9" fmla="*/ 73 h 235"/>
                <a:gd name="T10" fmla="*/ 89 w 748"/>
                <a:gd name="T11" fmla="*/ 105 h 235"/>
                <a:gd name="T12" fmla="*/ 50 w 748"/>
                <a:gd name="T13" fmla="*/ 144 h 235"/>
                <a:gd name="T14" fmla="*/ 16 w 748"/>
                <a:gd name="T15" fmla="*/ 186 h 235"/>
                <a:gd name="T16" fmla="*/ 26 w 748"/>
                <a:gd name="T17" fmla="*/ 235 h 235"/>
                <a:gd name="T18" fmla="*/ 55 w 748"/>
                <a:gd name="T19" fmla="*/ 193 h 235"/>
                <a:gd name="T20" fmla="*/ 89 w 748"/>
                <a:gd name="T21" fmla="*/ 154 h 235"/>
                <a:gd name="T22" fmla="*/ 128 w 748"/>
                <a:gd name="T23" fmla="*/ 120 h 235"/>
                <a:gd name="T24" fmla="*/ 171 w 748"/>
                <a:gd name="T25" fmla="*/ 91 h 235"/>
                <a:gd name="T26" fmla="*/ 218 w 748"/>
                <a:gd name="T27" fmla="*/ 67 h 235"/>
                <a:gd name="T28" fmla="*/ 267 w 748"/>
                <a:gd name="T29" fmla="*/ 50 h 235"/>
                <a:gd name="T30" fmla="*/ 320 w 748"/>
                <a:gd name="T31" fmla="*/ 39 h 235"/>
                <a:gd name="T32" fmla="*/ 374 w 748"/>
                <a:gd name="T33" fmla="*/ 36 h 235"/>
                <a:gd name="T34" fmla="*/ 429 w 748"/>
                <a:gd name="T35" fmla="*/ 39 h 235"/>
                <a:gd name="T36" fmla="*/ 481 w 748"/>
                <a:gd name="T37" fmla="*/ 50 h 235"/>
                <a:gd name="T38" fmla="*/ 531 w 748"/>
                <a:gd name="T39" fmla="*/ 67 h 235"/>
                <a:gd name="T40" fmla="*/ 577 w 748"/>
                <a:gd name="T41" fmla="*/ 90 h 235"/>
                <a:gd name="T42" fmla="*/ 621 w 748"/>
                <a:gd name="T43" fmla="*/ 119 h 235"/>
                <a:gd name="T44" fmla="*/ 660 w 748"/>
                <a:gd name="T45" fmla="*/ 153 h 235"/>
                <a:gd name="T46" fmla="*/ 693 w 748"/>
                <a:gd name="T47" fmla="*/ 190 h 235"/>
                <a:gd name="T48" fmla="*/ 722 w 748"/>
                <a:gd name="T49" fmla="*/ 233 h 235"/>
                <a:gd name="T50" fmla="*/ 733 w 748"/>
                <a:gd name="T51" fmla="*/ 185 h 235"/>
                <a:gd name="T52" fmla="*/ 698 w 748"/>
                <a:gd name="T53" fmla="*/ 142 h 235"/>
                <a:gd name="T54" fmla="*/ 658 w 748"/>
                <a:gd name="T55" fmla="*/ 104 h 235"/>
                <a:gd name="T56" fmla="*/ 614 w 748"/>
                <a:gd name="T57" fmla="*/ 72 h 235"/>
                <a:gd name="T58" fmla="*/ 567 w 748"/>
                <a:gd name="T59" fmla="*/ 45 h 235"/>
                <a:gd name="T60" fmla="*/ 515 w 748"/>
                <a:gd name="T61" fmla="*/ 24 h 235"/>
                <a:gd name="T62" fmla="*/ 461 w 748"/>
                <a:gd name="T63" fmla="*/ 9 h 235"/>
                <a:gd name="T64" fmla="*/ 404 w 748"/>
                <a:gd name="T65" fmla="*/ 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8" h="235">
                  <a:moveTo>
                    <a:pt x="374" y="0"/>
                  </a:moveTo>
                  <a:lnTo>
                    <a:pt x="345" y="1"/>
                  </a:lnTo>
                  <a:lnTo>
                    <a:pt x="316" y="5"/>
                  </a:lnTo>
                  <a:lnTo>
                    <a:pt x="288" y="9"/>
                  </a:lnTo>
                  <a:lnTo>
                    <a:pt x="261" y="15"/>
                  </a:lnTo>
                  <a:lnTo>
                    <a:pt x="234" y="24"/>
                  </a:lnTo>
                  <a:lnTo>
                    <a:pt x="207" y="34"/>
                  </a:lnTo>
                  <a:lnTo>
                    <a:pt x="182" y="45"/>
                  </a:lnTo>
                  <a:lnTo>
                    <a:pt x="157" y="59"/>
                  </a:lnTo>
                  <a:lnTo>
                    <a:pt x="134" y="73"/>
                  </a:lnTo>
                  <a:lnTo>
                    <a:pt x="111" y="89"/>
                  </a:lnTo>
                  <a:lnTo>
                    <a:pt x="89" y="105"/>
                  </a:lnTo>
                  <a:lnTo>
                    <a:pt x="70" y="125"/>
                  </a:lnTo>
                  <a:lnTo>
                    <a:pt x="50" y="144"/>
                  </a:lnTo>
                  <a:lnTo>
                    <a:pt x="32" y="165"/>
                  </a:lnTo>
                  <a:lnTo>
                    <a:pt x="16" y="186"/>
                  </a:lnTo>
                  <a:lnTo>
                    <a:pt x="0" y="210"/>
                  </a:lnTo>
                  <a:lnTo>
                    <a:pt x="26" y="235"/>
                  </a:lnTo>
                  <a:lnTo>
                    <a:pt x="40" y="213"/>
                  </a:lnTo>
                  <a:lnTo>
                    <a:pt x="55" y="193"/>
                  </a:lnTo>
                  <a:lnTo>
                    <a:pt x="72" y="172"/>
                  </a:lnTo>
                  <a:lnTo>
                    <a:pt x="89" y="154"/>
                  </a:lnTo>
                  <a:lnTo>
                    <a:pt x="109" y="136"/>
                  </a:lnTo>
                  <a:lnTo>
                    <a:pt x="128" y="120"/>
                  </a:lnTo>
                  <a:lnTo>
                    <a:pt x="150" y="105"/>
                  </a:lnTo>
                  <a:lnTo>
                    <a:pt x="171" y="91"/>
                  </a:lnTo>
                  <a:lnTo>
                    <a:pt x="194" y="78"/>
                  </a:lnTo>
                  <a:lnTo>
                    <a:pt x="218" y="67"/>
                  </a:lnTo>
                  <a:lnTo>
                    <a:pt x="243" y="59"/>
                  </a:lnTo>
                  <a:lnTo>
                    <a:pt x="267" y="50"/>
                  </a:lnTo>
                  <a:lnTo>
                    <a:pt x="293" y="45"/>
                  </a:lnTo>
                  <a:lnTo>
                    <a:pt x="320" y="39"/>
                  </a:lnTo>
                  <a:lnTo>
                    <a:pt x="347" y="37"/>
                  </a:lnTo>
                  <a:lnTo>
                    <a:pt x="374" y="36"/>
                  </a:lnTo>
                  <a:lnTo>
                    <a:pt x="402" y="37"/>
                  </a:lnTo>
                  <a:lnTo>
                    <a:pt x="429" y="39"/>
                  </a:lnTo>
                  <a:lnTo>
                    <a:pt x="455" y="44"/>
                  </a:lnTo>
                  <a:lnTo>
                    <a:pt x="481" y="50"/>
                  </a:lnTo>
                  <a:lnTo>
                    <a:pt x="506" y="58"/>
                  </a:lnTo>
                  <a:lnTo>
                    <a:pt x="531" y="67"/>
                  </a:lnTo>
                  <a:lnTo>
                    <a:pt x="555" y="78"/>
                  </a:lnTo>
                  <a:lnTo>
                    <a:pt x="577" y="90"/>
                  </a:lnTo>
                  <a:lnTo>
                    <a:pt x="599" y="104"/>
                  </a:lnTo>
                  <a:lnTo>
                    <a:pt x="621" y="119"/>
                  </a:lnTo>
                  <a:lnTo>
                    <a:pt x="640" y="135"/>
                  </a:lnTo>
                  <a:lnTo>
                    <a:pt x="660" y="153"/>
                  </a:lnTo>
                  <a:lnTo>
                    <a:pt x="677" y="171"/>
                  </a:lnTo>
                  <a:lnTo>
                    <a:pt x="693" y="190"/>
                  </a:lnTo>
                  <a:lnTo>
                    <a:pt x="708" y="211"/>
                  </a:lnTo>
                  <a:lnTo>
                    <a:pt x="722" y="233"/>
                  </a:lnTo>
                  <a:lnTo>
                    <a:pt x="748" y="208"/>
                  </a:lnTo>
                  <a:lnTo>
                    <a:pt x="733" y="185"/>
                  </a:lnTo>
                  <a:lnTo>
                    <a:pt x="716" y="163"/>
                  </a:lnTo>
                  <a:lnTo>
                    <a:pt x="698" y="142"/>
                  </a:lnTo>
                  <a:lnTo>
                    <a:pt x="679" y="122"/>
                  </a:lnTo>
                  <a:lnTo>
                    <a:pt x="658" y="104"/>
                  </a:lnTo>
                  <a:lnTo>
                    <a:pt x="637" y="88"/>
                  </a:lnTo>
                  <a:lnTo>
                    <a:pt x="614" y="72"/>
                  </a:lnTo>
                  <a:lnTo>
                    <a:pt x="591" y="58"/>
                  </a:lnTo>
                  <a:lnTo>
                    <a:pt x="567" y="45"/>
                  </a:lnTo>
                  <a:lnTo>
                    <a:pt x="542" y="34"/>
                  </a:lnTo>
                  <a:lnTo>
                    <a:pt x="515" y="24"/>
                  </a:lnTo>
                  <a:lnTo>
                    <a:pt x="489" y="15"/>
                  </a:lnTo>
                  <a:lnTo>
                    <a:pt x="461" y="9"/>
                  </a:lnTo>
                  <a:lnTo>
                    <a:pt x="433" y="5"/>
                  </a:lnTo>
                  <a:lnTo>
                    <a:pt x="404" y="1"/>
                  </a:lnTo>
                  <a:lnTo>
                    <a:pt x="3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660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28" name="Freeform 55"/>
          <p:cNvSpPr>
            <a:spLocks noEditPoints="1"/>
          </p:cNvSpPr>
          <p:nvPr/>
        </p:nvSpPr>
        <p:spPr bwMode="auto">
          <a:xfrm>
            <a:off x="7116557" y="2298319"/>
            <a:ext cx="482099" cy="378034"/>
          </a:xfrm>
          <a:custGeom>
            <a:avLst/>
            <a:gdLst>
              <a:gd name="T0" fmla="*/ 639 w 911"/>
              <a:gd name="T1" fmla="*/ 579 h 710"/>
              <a:gd name="T2" fmla="*/ 539 w 911"/>
              <a:gd name="T3" fmla="*/ 518 h 710"/>
              <a:gd name="T4" fmla="*/ 590 w 911"/>
              <a:gd name="T5" fmla="*/ 480 h 710"/>
              <a:gd name="T6" fmla="*/ 597 w 911"/>
              <a:gd name="T7" fmla="*/ 399 h 710"/>
              <a:gd name="T8" fmla="*/ 568 w 911"/>
              <a:gd name="T9" fmla="*/ 321 h 710"/>
              <a:gd name="T10" fmla="*/ 560 w 911"/>
              <a:gd name="T11" fmla="*/ 263 h 710"/>
              <a:gd name="T12" fmla="*/ 563 w 911"/>
              <a:gd name="T13" fmla="*/ 150 h 710"/>
              <a:gd name="T14" fmla="*/ 626 w 911"/>
              <a:gd name="T15" fmla="*/ 104 h 710"/>
              <a:gd name="T16" fmla="*/ 725 w 911"/>
              <a:gd name="T17" fmla="*/ 127 h 710"/>
              <a:gd name="T18" fmla="*/ 743 w 911"/>
              <a:gd name="T19" fmla="*/ 226 h 710"/>
              <a:gd name="T20" fmla="*/ 746 w 911"/>
              <a:gd name="T21" fmla="*/ 273 h 710"/>
              <a:gd name="T22" fmla="*/ 723 w 911"/>
              <a:gd name="T23" fmla="*/ 348 h 710"/>
              <a:gd name="T24" fmla="*/ 697 w 911"/>
              <a:gd name="T25" fmla="*/ 445 h 710"/>
              <a:gd name="T26" fmla="*/ 726 w 911"/>
              <a:gd name="T27" fmla="*/ 489 h 710"/>
              <a:gd name="T28" fmla="*/ 878 w 911"/>
              <a:gd name="T29" fmla="*/ 609 h 710"/>
              <a:gd name="T30" fmla="*/ 37 w 911"/>
              <a:gd name="T31" fmla="*/ 582 h 710"/>
              <a:gd name="T32" fmla="*/ 199 w 911"/>
              <a:gd name="T33" fmla="*/ 519 h 710"/>
              <a:gd name="T34" fmla="*/ 249 w 911"/>
              <a:gd name="T35" fmla="*/ 475 h 710"/>
              <a:gd name="T36" fmla="*/ 227 w 911"/>
              <a:gd name="T37" fmla="*/ 362 h 710"/>
              <a:gd name="T38" fmla="*/ 194 w 911"/>
              <a:gd name="T39" fmla="*/ 256 h 710"/>
              <a:gd name="T40" fmla="*/ 200 w 911"/>
              <a:gd name="T41" fmla="*/ 209 h 710"/>
              <a:gd name="T42" fmla="*/ 202 w 911"/>
              <a:gd name="T43" fmla="*/ 98 h 710"/>
              <a:gd name="T44" fmla="*/ 287 w 911"/>
              <a:gd name="T45" fmla="*/ 36 h 710"/>
              <a:gd name="T46" fmla="*/ 416 w 911"/>
              <a:gd name="T47" fmla="*/ 67 h 710"/>
              <a:gd name="T48" fmla="*/ 447 w 911"/>
              <a:gd name="T49" fmla="*/ 150 h 710"/>
              <a:gd name="T50" fmla="*/ 442 w 911"/>
              <a:gd name="T51" fmla="*/ 242 h 710"/>
              <a:gd name="T52" fmla="*/ 431 w 911"/>
              <a:gd name="T53" fmla="*/ 316 h 710"/>
              <a:gd name="T54" fmla="*/ 395 w 911"/>
              <a:gd name="T55" fmla="*/ 412 h 710"/>
              <a:gd name="T56" fmla="*/ 388 w 911"/>
              <a:gd name="T57" fmla="*/ 489 h 710"/>
              <a:gd name="T58" fmla="*/ 483 w 911"/>
              <a:gd name="T59" fmla="*/ 534 h 710"/>
              <a:gd name="T60" fmla="*/ 603 w 911"/>
              <a:gd name="T61" fmla="*/ 583 h 710"/>
              <a:gd name="T62" fmla="*/ 733 w 911"/>
              <a:gd name="T63" fmla="*/ 455 h 710"/>
              <a:gd name="T64" fmla="*/ 750 w 911"/>
              <a:gd name="T65" fmla="*/ 380 h 710"/>
              <a:gd name="T66" fmla="*/ 779 w 911"/>
              <a:gd name="T67" fmla="*/ 265 h 710"/>
              <a:gd name="T68" fmla="*/ 781 w 911"/>
              <a:gd name="T69" fmla="*/ 179 h 710"/>
              <a:gd name="T70" fmla="*/ 735 w 911"/>
              <a:gd name="T71" fmla="*/ 92 h 710"/>
              <a:gd name="T72" fmla="*/ 591 w 911"/>
              <a:gd name="T73" fmla="*/ 79 h 710"/>
              <a:gd name="T74" fmla="*/ 525 w 911"/>
              <a:gd name="T75" fmla="*/ 158 h 710"/>
              <a:gd name="T76" fmla="*/ 528 w 911"/>
              <a:gd name="T77" fmla="*/ 256 h 710"/>
              <a:gd name="T78" fmla="*/ 547 w 911"/>
              <a:gd name="T79" fmla="*/ 353 h 710"/>
              <a:gd name="T80" fmla="*/ 568 w 911"/>
              <a:gd name="T81" fmla="*/ 449 h 710"/>
              <a:gd name="T82" fmla="*/ 441 w 911"/>
              <a:gd name="T83" fmla="*/ 485 h 710"/>
              <a:gd name="T84" fmla="*/ 426 w 911"/>
              <a:gd name="T85" fmla="*/ 424 h 710"/>
              <a:gd name="T86" fmla="*/ 469 w 911"/>
              <a:gd name="T87" fmla="*/ 312 h 710"/>
              <a:gd name="T88" fmla="*/ 472 w 911"/>
              <a:gd name="T89" fmla="*/ 220 h 710"/>
              <a:gd name="T90" fmla="*/ 467 w 911"/>
              <a:gd name="T91" fmla="*/ 84 h 710"/>
              <a:gd name="T92" fmla="*/ 369 w 911"/>
              <a:gd name="T93" fmla="*/ 5 h 710"/>
              <a:gd name="T94" fmla="*/ 245 w 911"/>
              <a:gd name="T95" fmla="*/ 13 h 710"/>
              <a:gd name="T96" fmla="*/ 162 w 911"/>
              <a:gd name="T97" fmla="*/ 111 h 710"/>
              <a:gd name="T98" fmla="*/ 166 w 911"/>
              <a:gd name="T99" fmla="*/ 233 h 710"/>
              <a:gd name="T100" fmla="*/ 176 w 911"/>
              <a:gd name="T101" fmla="*/ 330 h 710"/>
              <a:gd name="T102" fmla="*/ 215 w 911"/>
              <a:gd name="T103" fmla="*/ 445 h 710"/>
              <a:gd name="T104" fmla="*/ 114 w 911"/>
              <a:gd name="T105" fmla="*/ 512 h 710"/>
              <a:gd name="T106" fmla="*/ 4 w 911"/>
              <a:gd name="T107" fmla="*/ 572 h 710"/>
              <a:gd name="T108" fmla="*/ 1 w 911"/>
              <a:gd name="T109" fmla="*/ 687 h 710"/>
              <a:gd name="T110" fmla="*/ 102 w 911"/>
              <a:gd name="T111" fmla="*/ 710 h 710"/>
              <a:gd name="T112" fmla="*/ 317 w 911"/>
              <a:gd name="T113" fmla="*/ 710 h 710"/>
              <a:gd name="T114" fmla="*/ 504 w 911"/>
              <a:gd name="T115" fmla="*/ 710 h 710"/>
              <a:gd name="T116" fmla="*/ 638 w 911"/>
              <a:gd name="T117" fmla="*/ 693 h 710"/>
              <a:gd name="T118" fmla="*/ 650 w 911"/>
              <a:gd name="T119" fmla="*/ 642 h 710"/>
              <a:gd name="T120" fmla="*/ 855 w 911"/>
              <a:gd name="T121" fmla="*/ 642 h 710"/>
              <a:gd name="T122" fmla="*/ 911 w 911"/>
              <a:gd name="T123" fmla="*/ 620 h 710"/>
              <a:gd name="T124" fmla="*/ 903 w 911"/>
              <a:gd name="T125" fmla="*/ 525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1" h="710">
                <a:moveTo>
                  <a:pt x="878" y="609"/>
                </a:moveTo>
                <a:lnTo>
                  <a:pt x="684" y="609"/>
                </a:lnTo>
                <a:lnTo>
                  <a:pt x="655" y="609"/>
                </a:lnTo>
                <a:lnTo>
                  <a:pt x="650" y="609"/>
                </a:lnTo>
                <a:lnTo>
                  <a:pt x="641" y="609"/>
                </a:lnTo>
                <a:lnTo>
                  <a:pt x="641" y="600"/>
                </a:lnTo>
                <a:lnTo>
                  <a:pt x="641" y="593"/>
                </a:lnTo>
                <a:lnTo>
                  <a:pt x="641" y="586"/>
                </a:lnTo>
                <a:lnTo>
                  <a:pt x="639" y="579"/>
                </a:lnTo>
                <a:lnTo>
                  <a:pt x="636" y="572"/>
                </a:lnTo>
                <a:lnTo>
                  <a:pt x="631" y="564"/>
                </a:lnTo>
                <a:lnTo>
                  <a:pt x="626" y="558"/>
                </a:lnTo>
                <a:lnTo>
                  <a:pt x="619" y="551"/>
                </a:lnTo>
                <a:lnTo>
                  <a:pt x="612" y="546"/>
                </a:lnTo>
                <a:lnTo>
                  <a:pt x="602" y="542"/>
                </a:lnTo>
                <a:lnTo>
                  <a:pt x="585" y="534"/>
                </a:lnTo>
                <a:lnTo>
                  <a:pt x="564" y="526"/>
                </a:lnTo>
                <a:lnTo>
                  <a:pt x="539" y="518"/>
                </a:lnTo>
                <a:lnTo>
                  <a:pt x="514" y="508"/>
                </a:lnTo>
                <a:lnTo>
                  <a:pt x="530" y="503"/>
                </a:lnTo>
                <a:lnTo>
                  <a:pt x="545" y="498"/>
                </a:lnTo>
                <a:lnTo>
                  <a:pt x="560" y="493"/>
                </a:lnTo>
                <a:lnTo>
                  <a:pt x="574" y="489"/>
                </a:lnTo>
                <a:lnTo>
                  <a:pt x="579" y="486"/>
                </a:lnTo>
                <a:lnTo>
                  <a:pt x="584" y="484"/>
                </a:lnTo>
                <a:lnTo>
                  <a:pt x="587" y="482"/>
                </a:lnTo>
                <a:lnTo>
                  <a:pt x="590" y="480"/>
                </a:lnTo>
                <a:lnTo>
                  <a:pt x="595" y="474"/>
                </a:lnTo>
                <a:lnTo>
                  <a:pt x="598" y="467"/>
                </a:lnTo>
                <a:lnTo>
                  <a:pt x="600" y="459"/>
                </a:lnTo>
                <a:lnTo>
                  <a:pt x="601" y="453"/>
                </a:lnTo>
                <a:lnTo>
                  <a:pt x="602" y="445"/>
                </a:lnTo>
                <a:lnTo>
                  <a:pt x="602" y="440"/>
                </a:lnTo>
                <a:lnTo>
                  <a:pt x="601" y="425"/>
                </a:lnTo>
                <a:lnTo>
                  <a:pt x="600" y="411"/>
                </a:lnTo>
                <a:lnTo>
                  <a:pt x="597" y="399"/>
                </a:lnTo>
                <a:lnTo>
                  <a:pt x="592" y="388"/>
                </a:lnTo>
                <a:lnTo>
                  <a:pt x="589" y="380"/>
                </a:lnTo>
                <a:lnTo>
                  <a:pt x="586" y="370"/>
                </a:lnTo>
                <a:lnTo>
                  <a:pt x="583" y="359"/>
                </a:lnTo>
                <a:lnTo>
                  <a:pt x="580" y="348"/>
                </a:lnTo>
                <a:lnTo>
                  <a:pt x="579" y="339"/>
                </a:lnTo>
                <a:lnTo>
                  <a:pt x="573" y="331"/>
                </a:lnTo>
                <a:lnTo>
                  <a:pt x="571" y="328"/>
                </a:lnTo>
                <a:lnTo>
                  <a:pt x="568" y="321"/>
                </a:lnTo>
                <a:lnTo>
                  <a:pt x="563" y="310"/>
                </a:lnTo>
                <a:lnTo>
                  <a:pt x="559" y="294"/>
                </a:lnTo>
                <a:lnTo>
                  <a:pt x="557" y="283"/>
                </a:lnTo>
                <a:lnTo>
                  <a:pt x="557" y="277"/>
                </a:lnTo>
                <a:lnTo>
                  <a:pt x="557" y="273"/>
                </a:lnTo>
                <a:lnTo>
                  <a:pt x="558" y="270"/>
                </a:lnTo>
                <a:lnTo>
                  <a:pt x="559" y="267"/>
                </a:lnTo>
                <a:lnTo>
                  <a:pt x="560" y="263"/>
                </a:lnTo>
                <a:lnTo>
                  <a:pt x="560" y="263"/>
                </a:lnTo>
                <a:lnTo>
                  <a:pt x="561" y="262"/>
                </a:lnTo>
                <a:lnTo>
                  <a:pt x="562" y="247"/>
                </a:lnTo>
                <a:lnTo>
                  <a:pt x="561" y="226"/>
                </a:lnTo>
                <a:lnTo>
                  <a:pt x="559" y="206"/>
                </a:lnTo>
                <a:lnTo>
                  <a:pt x="556" y="187"/>
                </a:lnTo>
                <a:lnTo>
                  <a:pt x="556" y="179"/>
                </a:lnTo>
                <a:lnTo>
                  <a:pt x="558" y="166"/>
                </a:lnTo>
                <a:lnTo>
                  <a:pt x="560" y="158"/>
                </a:lnTo>
                <a:lnTo>
                  <a:pt x="563" y="150"/>
                </a:lnTo>
                <a:lnTo>
                  <a:pt x="568" y="142"/>
                </a:lnTo>
                <a:lnTo>
                  <a:pt x="573" y="133"/>
                </a:lnTo>
                <a:lnTo>
                  <a:pt x="577" y="129"/>
                </a:lnTo>
                <a:lnTo>
                  <a:pt x="583" y="124"/>
                </a:lnTo>
                <a:lnTo>
                  <a:pt x="588" y="119"/>
                </a:lnTo>
                <a:lnTo>
                  <a:pt x="596" y="115"/>
                </a:lnTo>
                <a:lnTo>
                  <a:pt x="604" y="111"/>
                </a:lnTo>
                <a:lnTo>
                  <a:pt x="615" y="107"/>
                </a:lnTo>
                <a:lnTo>
                  <a:pt x="626" y="104"/>
                </a:lnTo>
                <a:lnTo>
                  <a:pt x="639" y="103"/>
                </a:lnTo>
                <a:lnTo>
                  <a:pt x="664" y="103"/>
                </a:lnTo>
                <a:lnTo>
                  <a:pt x="674" y="104"/>
                </a:lnTo>
                <a:lnTo>
                  <a:pt x="685" y="106"/>
                </a:lnTo>
                <a:lnTo>
                  <a:pt x="694" y="108"/>
                </a:lnTo>
                <a:lnTo>
                  <a:pt x="703" y="112"/>
                </a:lnTo>
                <a:lnTo>
                  <a:pt x="711" y="116"/>
                </a:lnTo>
                <a:lnTo>
                  <a:pt x="718" y="121"/>
                </a:lnTo>
                <a:lnTo>
                  <a:pt x="725" y="127"/>
                </a:lnTo>
                <a:lnTo>
                  <a:pt x="731" y="133"/>
                </a:lnTo>
                <a:lnTo>
                  <a:pt x="736" y="142"/>
                </a:lnTo>
                <a:lnTo>
                  <a:pt x="740" y="150"/>
                </a:lnTo>
                <a:lnTo>
                  <a:pt x="744" y="158"/>
                </a:lnTo>
                <a:lnTo>
                  <a:pt x="746" y="166"/>
                </a:lnTo>
                <a:lnTo>
                  <a:pt x="748" y="179"/>
                </a:lnTo>
                <a:lnTo>
                  <a:pt x="748" y="187"/>
                </a:lnTo>
                <a:lnTo>
                  <a:pt x="745" y="205"/>
                </a:lnTo>
                <a:lnTo>
                  <a:pt x="743" y="226"/>
                </a:lnTo>
                <a:lnTo>
                  <a:pt x="741" y="247"/>
                </a:lnTo>
                <a:lnTo>
                  <a:pt x="743" y="262"/>
                </a:lnTo>
                <a:lnTo>
                  <a:pt x="744" y="263"/>
                </a:lnTo>
                <a:lnTo>
                  <a:pt x="744" y="265"/>
                </a:lnTo>
                <a:lnTo>
                  <a:pt x="745" y="266"/>
                </a:lnTo>
                <a:lnTo>
                  <a:pt x="745" y="269"/>
                </a:lnTo>
                <a:lnTo>
                  <a:pt x="745" y="269"/>
                </a:lnTo>
                <a:lnTo>
                  <a:pt x="746" y="270"/>
                </a:lnTo>
                <a:lnTo>
                  <a:pt x="746" y="273"/>
                </a:lnTo>
                <a:lnTo>
                  <a:pt x="747" y="277"/>
                </a:lnTo>
                <a:lnTo>
                  <a:pt x="746" y="283"/>
                </a:lnTo>
                <a:lnTo>
                  <a:pt x="745" y="294"/>
                </a:lnTo>
                <a:lnTo>
                  <a:pt x="740" y="310"/>
                </a:lnTo>
                <a:lnTo>
                  <a:pt x="736" y="321"/>
                </a:lnTo>
                <a:lnTo>
                  <a:pt x="733" y="328"/>
                </a:lnTo>
                <a:lnTo>
                  <a:pt x="731" y="331"/>
                </a:lnTo>
                <a:lnTo>
                  <a:pt x="724" y="339"/>
                </a:lnTo>
                <a:lnTo>
                  <a:pt x="723" y="348"/>
                </a:lnTo>
                <a:lnTo>
                  <a:pt x="721" y="359"/>
                </a:lnTo>
                <a:lnTo>
                  <a:pt x="718" y="370"/>
                </a:lnTo>
                <a:lnTo>
                  <a:pt x="714" y="380"/>
                </a:lnTo>
                <a:lnTo>
                  <a:pt x="711" y="388"/>
                </a:lnTo>
                <a:lnTo>
                  <a:pt x="706" y="400"/>
                </a:lnTo>
                <a:lnTo>
                  <a:pt x="701" y="412"/>
                </a:lnTo>
                <a:lnTo>
                  <a:pt x="698" y="425"/>
                </a:lnTo>
                <a:lnTo>
                  <a:pt x="697" y="439"/>
                </a:lnTo>
                <a:lnTo>
                  <a:pt x="697" y="445"/>
                </a:lnTo>
                <a:lnTo>
                  <a:pt x="698" y="452"/>
                </a:lnTo>
                <a:lnTo>
                  <a:pt x="699" y="459"/>
                </a:lnTo>
                <a:lnTo>
                  <a:pt x="701" y="466"/>
                </a:lnTo>
                <a:lnTo>
                  <a:pt x="705" y="472"/>
                </a:lnTo>
                <a:lnTo>
                  <a:pt x="709" y="479"/>
                </a:lnTo>
                <a:lnTo>
                  <a:pt x="712" y="482"/>
                </a:lnTo>
                <a:lnTo>
                  <a:pt x="717" y="484"/>
                </a:lnTo>
                <a:lnTo>
                  <a:pt x="721" y="486"/>
                </a:lnTo>
                <a:lnTo>
                  <a:pt x="726" y="489"/>
                </a:lnTo>
                <a:lnTo>
                  <a:pt x="761" y="499"/>
                </a:lnTo>
                <a:lnTo>
                  <a:pt x="801" y="512"/>
                </a:lnTo>
                <a:lnTo>
                  <a:pt x="838" y="526"/>
                </a:lnTo>
                <a:lnTo>
                  <a:pt x="866" y="537"/>
                </a:lnTo>
                <a:lnTo>
                  <a:pt x="872" y="540"/>
                </a:lnTo>
                <a:lnTo>
                  <a:pt x="875" y="544"/>
                </a:lnTo>
                <a:lnTo>
                  <a:pt x="876" y="546"/>
                </a:lnTo>
                <a:lnTo>
                  <a:pt x="878" y="548"/>
                </a:lnTo>
                <a:lnTo>
                  <a:pt x="878" y="609"/>
                </a:lnTo>
                <a:close/>
                <a:moveTo>
                  <a:pt x="608" y="675"/>
                </a:moveTo>
                <a:lnTo>
                  <a:pt x="359" y="675"/>
                </a:lnTo>
                <a:lnTo>
                  <a:pt x="323" y="675"/>
                </a:lnTo>
                <a:lnTo>
                  <a:pt x="317" y="675"/>
                </a:lnTo>
                <a:lnTo>
                  <a:pt x="282" y="675"/>
                </a:lnTo>
                <a:lnTo>
                  <a:pt x="34" y="675"/>
                </a:lnTo>
                <a:lnTo>
                  <a:pt x="34" y="593"/>
                </a:lnTo>
                <a:lnTo>
                  <a:pt x="35" y="586"/>
                </a:lnTo>
                <a:lnTo>
                  <a:pt x="37" y="582"/>
                </a:lnTo>
                <a:lnTo>
                  <a:pt x="40" y="577"/>
                </a:lnTo>
                <a:lnTo>
                  <a:pt x="47" y="574"/>
                </a:lnTo>
                <a:lnTo>
                  <a:pt x="61" y="569"/>
                </a:lnTo>
                <a:lnTo>
                  <a:pt x="79" y="561"/>
                </a:lnTo>
                <a:lnTo>
                  <a:pt x="102" y="552"/>
                </a:lnTo>
                <a:lnTo>
                  <a:pt x="126" y="544"/>
                </a:lnTo>
                <a:lnTo>
                  <a:pt x="151" y="535"/>
                </a:lnTo>
                <a:lnTo>
                  <a:pt x="175" y="526"/>
                </a:lnTo>
                <a:lnTo>
                  <a:pt x="199" y="519"/>
                </a:lnTo>
                <a:lnTo>
                  <a:pt x="221" y="512"/>
                </a:lnTo>
                <a:lnTo>
                  <a:pt x="226" y="510"/>
                </a:lnTo>
                <a:lnTo>
                  <a:pt x="230" y="508"/>
                </a:lnTo>
                <a:lnTo>
                  <a:pt x="235" y="506"/>
                </a:lnTo>
                <a:lnTo>
                  <a:pt x="238" y="503"/>
                </a:lnTo>
                <a:lnTo>
                  <a:pt x="242" y="496"/>
                </a:lnTo>
                <a:lnTo>
                  <a:pt x="247" y="490"/>
                </a:lnTo>
                <a:lnTo>
                  <a:pt x="248" y="482"/>
                </a:lnTo>
                <a:lnTo>
                  <a:pt x="249" y="475"/>
                </a:lnTo>
                <a:lnTo>
                  <a:pt x="250" y="467"/>
                </a:lnTo>
                <a:lnTo>
                  <a:pt x="250" y="459"/>
                </a:lnTo>
                <a:lnTo>
                  <a:pt x="249" y="441"/>
                </a:lnTo>
                <a:lnTo>
                  <a:pt x="247" y="425"/>
                </a:lnTo>
                <a:lnTo>
                  <a:pt x="243" y="411"/>
                </a:lnTo>
                <a:lnTo>
                  <a:pt x="239" y="399"/>
                </a:lnTo>
                <a:lnTo>
                  <a:pt x="235" y="388"/>
                </a:lnTo>
                <a:lnTo>
                  <a:pt x="230" y="376"/>
                </a:lnTo>
                <a:lnTo>
                  <a:pt x="227" y="362"/>
                </a:lnTo>
                <a:lnTo>
                  <a:pt x="224" y="347"/>
                </a:lnTo>
                <a:lnTo>
                  <a:pt x="223" y="337"/>
                </a:lnTo>
                <a:lnTo>
                  <a:pt x="216" y="330"/>
                </a:lnTo>
                <a:lnTo>
                  <a:pt x="212" y="324"/>
                </a:lnTo>
                <a:lnTo>
                  <a:pt x="208" y="316"/>
                </a:lnTo>
                <a:lnTo>
                  <a:pt x="202" y="302"/>
                </a:lnTo>
                <a:lnTo>
                  <a:pt x="197" y="281"/>
                </a:lnTo>
                <a:lnTo>
                  <a:pt x="195" y="266"/>
                </a:lnTo>
                <a:lnTo>
                  <a:pt x="194" y="256"/>
                </a:lnTo>
                <a:lnTo>
                  <a:pt x="195" y="251"/>
                </a:lnTo>
                <a:lnTo>
                  <a:pt x="196" y="247"/>
                </a:lnTo>
                <a:lnTo>
                  <a:pt x="198" y="243"/>
                </a:lnTo>
                <a:lnTo>
                  <a:pt x="199" y="239"/>
                </a:lnTo>
                <a:lnTo>
                  <a:pt x="199" y="238"/>
                </a:lnTo>
                <a:lnTo>
                  <a:pt x="199" y="238"/>
                </a:lnTo>
                <a:lnTo>
                  <a:pt x="200" y="231"/>
                </a:lnTo>
                <a:lnTo>
                  <a:pt x="200" y="221"/>
                </a:lnTo>
                <a:lnTo>
                  <a:pt x="200" y="209"/>
                </a:lnTo>
                <a:lnTo>
                  <a:pt x="199" y="197"/>
                </a:lnTo>
                <a:lnTo>
                  <a:pt x="197" y="171"/>
                </a:lnTo>
                <a:lnTo>
                  <a:pt x="194" y="150"/>
                </a:lnTo>
                <a:lnTo>
                  <a:pt x="193" y="144"/>
                </a:lnTo>
                <a:lnTo>
                  <a:pt x="193" y="137"/>
                </a:lnTo>
                <a:lnTo>
                  <a:pt x="194" y="128"/>
                </a:lnTo>
                <a:lnTo>
                  <a:pt x="196" y="118"/>
                </a:lnTo>
                <a:lnTo>
                  <a:pt x="198" y="108"/>
                </a:lnTo>
                <a:lnTo>
                  <a:pt x="202" y="98"/>
                </a:lnTo>
                <a:lnTo>
                  <a:pt x="209" y="87"/>
                </a:lnTo>
                <a:lnTo>
                  <a:pt x="215" y="76"/>
                </a:lnTo>
                <a:lnTo>
                  <a:pt x="222" y="70"/>
                </a:lnTo>
                <a:lnTo>
                  <a:pt x="228" y="63"/>
                </a:lnTo>
                <a:lnTo>
                  <a:pt x="237" y="57"/>
                </a:lnTo>
                <a:lnTo>
                  <a:pt x="247" y="50"/>
                </a:lnTo>
                <a:lnTo>
                  <a:pt x="259" y="45"/>
                </a:lnTo>
                <a:lnTo>
                  <a:pt x="272" y="39"/>
                </a:lnTo>
                <a:lnTo>
                  <a:pt x="287" y="36"/>
                </a:lnTo>
                <a:lnTo>
                  <a:pt x="303" y="34"/>
                </a:lnTo>
                <a:lnTo>
                  <a:pt x="335" y="34"/>
                </a:lnTo>
                <a:lnTo>
                  <a:pt x="349" y="36"/>
                </a:lnTo>
                <a:lnTo>
                  <a:pt x="363" y="38"/>
                </a:lnTo>
                <a:lnTo>
                  <a:pt x="375" y="43"/>
                </a:lnTo>
                <a:lnTo>
                  <a:pt x="387" y="47"/>
                </a:lnTo>
                <a:lnTo>
                  <a:pt x="398" y="52"/>
                </a:lnTo>
                <a:lnTo>
                  <a:pt x="408" y="59"/>
                </a:lnTo>
                <a:lnTo>
                  <a:pt x="416" y="67"/>
                </a:lnTo>
                <a:lnTo>
                  <a:pt x="424" y="76"/>
                </a:lnTo>
                <a:lnTo>
                  <a:pt x="431" y="87"/>
                </a:lnTo>
                <a:lnTo>
                  <a:pt x="437" y="98"/>
                </a:lnTo>
                <a:lnTo>
                  <a:pt x="441" y="108"/>
                </a:lnTo>
                <a:lnTo>
                  <a:pt x="444" y="118"/>
                </a:lnTo>
                <a:lnTo>
                  <a:pt x="445" y="128"/>
                </a:lnTo>
                <a:lnTo>
                  <a:pt x="447" y="137"/>
                </a:lnTo>
                <a:lnTo>
                  <a:pt x="447" y="144"/>
                </a:lnTo>
                <a:lnTo>
                  <a:pt x="447" y="150"/>
                </a:lnTo>
                <a:lnTo>
                  <a:pt x="443" y="172"/>
                </a:lnTo>
                <a:lnTo>
                  <a:pt x="440" y="197"/>
                </a:lnTo>
                <a:lnTo>
                  <a:pt x="439" y="210"/>
                </a:lnTo>
                <a:lnTo>
                  <a:pt x="439" y="221"/>
                </a:lnTo>
                <a:lnTo>
                  <a:pt x="439" y="231"/>
                </a:lnTo>
                <a:lnTo>
                  <a:pt x="440" y="238"/>
                </a:lnTo>
                <a:lnTo>
                  <a:pt x="441" y="239"/>
                </a:lnTo>
                <a:lnTo>
                  <a:pt x="441" y="240"/>
                </a:lnTo>
                <a:lnTo>
                  <a:pt x="442" y="242"/>
                </a:lnTo>
                <a:lnTo>
                  <a:pt x="443" y="246"/>
                </a:lnTo>
                <a:lnTo>
                  <a:pt x="443" y="247"/>
                </a:lnTo>
                <a:lnTo>
                  <a:pt x="443" y="247"/>
                </a:lnTo>
                <a:lnTo>
                  <a:pt x="444" y="250"/>
                </a:lnTo>
                <a:lnTo>
                  <a:pt x="445" y="256"/>
                </a:lnTo>
                <a:lnTo>
                  <a:pt x="444" y="266"/>
                </a:lnTo>
                <a:lnTo>
                  <a:pt x="442" y="281"/>
                </a:lnTo>
                <a:lnTo>
                  <a:pt x="437" y="302"/>
                </a:lnTo>
                <a:lnTo>
                  <a:pt x="431" y="316"/>
                </a:lnTo>
                <a:lnTo>
                  <a:pt x="427" y="324"/>
                </a:lnTo>
                <a:lnTo>
                  <a:pt x="424" y="330"/>
                </a:lnTo>
                <a:lnTo>
                  <a:pt x="416" y="337"/>
                </a:lnTo>
                <a:lnTo>
                  <a:pt x="415" y="347"/>
                </a:lnTo>
                <a:lnTo>
                  <a:pt x="413" y="361"/>
                </a:lnTo>
                <a:lnTo>
                  <a:pt x="409" y="376"/>
                </a:lnTo>
                <a:lnTo>
                  <a:pt x="404" y="388"/>
                </a:lnTo>
                <a:lnTo>
                  <a:pt x="400" y="399"/>
                </a:lnTo>
                <a:lnTo>
                  <a:pt x="395" y="412"/>
                </a:lnTo>
                <a:lnTo>
                  <a:pt x="389" y="427"/>
                </a:lnTo>
                <a:lnTo>
                  <a:pt x="387" y="435"/>
                </a:lnTo>
                <a:lnTo>
                  <a:pt x="386" y="442"/>
                </a:lnTo>
                <a:lnTo>
                  <a:pt x="385" y="451"/>
                </a:lnTo>
                <a:lnTo>
                  <a:pt x="384" y="458"/>
                </a:lnTo>
                <a:lnTo>
                  <a:pt x="384" y="466"/>
                </a:lnTo>
                <a:lnTo>
                  <a:pt x="385" y="474"/>
                </a:lnTo>
                <a:lnTo>
                  <a:pt x="386" y="481"/>
                </a:lnTo>
                <a:lnTo>
                  <a:pt x="388" y="489"/>
                </a:lnTo>
                <a:lnTo>
                  <a:pt x="391" y="496"/>
                </a:lnTo>
                <a:lnTo>
                  <a:pt x="397" y="503"/>
                </a:lnTo>
                <a:lnTo>
                  <a:pt x="400" y="505"/>
                </a:lnTo>
                <a:lnTo>
                  <a:pt x="404" y="508"/>
                </a:lnTo>
                <a:lnTo>
                  <a:pt x="409" y="510"/>
                </a:lnTo>
                <a:lnTo>
                  <a:pt x="414" y="512"/>
                </a:lnTo>
                <a:lnTo>
                  <a:pt x="435" y="518"/>
                </a:lnTo>
                <a:lnTo>
                  <a:pt x="458" y="525"/>
                </a:lnTo>
                <a:lnTo>
                  <a:pt x="483" y="534"/>
                </a:lnTo>
                <a:lnTo>
                  <a:pt x="508" y="543"/>
                </a:lnTo>
                <a:lnTo>
                  <a:pt x="532" y="550"/>
                </a:lnTo>
                <a:lnTo>
                  <a:pt x="555" y="559"/>
                </a:lnTo>
                <a:lnTo>
                  <a:pt x="573" y="566"/>
                </a:lnTo>
                <a:lnTo>
                  <a:pt x="589" y="572"/>
                </a:lnTo>
                <a:lnTo>
                  <a:pt x="593" y="575"/>
                </a:lnTo>
                <a:lnTo>
                  <a:pt x="598" y="577"/>
                </a:lnTo>
                <a:lnTo>
                  <a:pt x="601" y="580"/>
                </a:lnTo>
                <a:lnTo>
                  <a:pt x="603" y="583"/>
                </a:lnTo>
                <a:lnTo>
                  <a:pt x="606" y="588"/>
                </a:lnTo>
                <a:lnTo>
                  <a:pt x="608" y="593"/>
                </a:lnTo>
                <a:lnTo>
                  <a:pt x="608" y="675"/>
                </a:lnTo>
                <a:close/>
                <a:moveTo>
                  <a:pt x="880" y="506"/>
                </a:moveTo>
                <a:lnTo>
                  <a:pt x="851" y="495"/>
                </a:lnTo>
                <a:lnTo>
                  <a:pt x="813" y="481"/>
                </a:lnTo>
                <a:lnTo>
                  <a:pt x="772" y="468"/>
                </a:lnTo>
                <a:lnTo>
                  <a:pt x="735" y="456"/>
                </a:lnTo>
                <a:lnTo>
                  <a:pt x="733" y="455"/>
                </a:lnTo>
                <a:lnTo>
                  <a:pt x="732" y="453"/>
                </a:lnTo>
                <a:lnTo>
                  <a:pt x="732" y="449"/>
                </a:lnTo>
                <a:lnTo>
                  <a:pt x="731" y="439"/>
                </a:lnTo>
                <a:lnTo>
                  <a:pt x="732" y="429"/>
                </a:lnTo>
                <a:lnTo>
                  <a:pt x="734" y="421"/>
                </a:lnTo>
                <a:lnTo>
                  <a:pt x="738" y="411"/>
                </a:lnTo>
                <a:lnTo>
                  <a:pt x="741" y="402"/>
                </a:lnTo>
                <a:lnTo>
                  <a:pt x="746" y="393"/>
                </a:lnTo>
                <a:lnTo>
                  <a:pt x="750" y="380"/>
                </a:lnTo>
                <a:lnTo>
                  <a:pt x="753" y="367"/>
                </a:lnTo>
                <a:lnTo>
                  <a:pt x="757" y="353"/>
                </a:lnTo>
                <a:lnTo>
                  <a:pt x="761" y="346"/>
                </a:lnTo>
                <a:lnTo>
                  <a:pt x="767" y="335"/>
                </a:lnTo>
                <a:lnTo>
                  <a:pt x="773" y="320"/>
                </a:lnTo>
                <a:lnTo>
                  <a:pt x="777" y="301"/>
                </a:lnTo>
                <a:lnTo>
                  <a:pt x="780" y="285"/>
                </a:lnTo>
                <a:lnTo>
                  <a:pt x="780" y="273"/>
                </a:lnTo>
                <a:lnTo>
                  <a:pt x="779" y="265"/>
                </a:lnTo>
                <a:lnTo>
                  <a:pt x="777" y="258"/>
                </a:lnTo>
                <a:lnTo>
                  <a:pt x="776" y="256"/>
                </a:lnTo>
                <a:lnTo>
                  <a:pt x="776" y="255"/>
                </a:lnTo>
                <a:lnTo>
                  <a:pt x="775" y="247"/>
                </a:lnTo>
                <a:lnTo>
                  <a:pt x="776" y="232"/>
                </a:lnTo>
                <a:lnTo>
                  <a:pt x="778" y="213"/>
                </a:lnTo>
                <a:lnTo>
                  <a:pt x="780" y="194"/>
                </a:lnTo>
                <a:lnTo>
                  <a:pt x="781" y="187"/>
                </a:lnTo>
                <a:lnTo>
                  <a:pt x="781" y="179"/>
                </a:lnTo>
                <a:lnTo>
                  <a:pt x="780" y="169"/>
                </a:lnTo>
                <a:lnTo>
                  <a:pt x="778" y="158"/>
                </a:lnTo>
                <a:lnTo>
                  <a:pt x="775" y="147"/>
                </a:lnTo>
                <a:lnTo>
                  <a:pt x="771" y="135"/>
                </a:lnTo>
                <a:lnTo>
                  <a:pt x="765" y="125"/>
                </a:lnTo>
                <a:lnTo>
                  <a:pt x="758" y="113"/>
                </a:lnTo>
                <a:lnTo>
                  <a:pt x="751" y="106"/>
                </a:lnTo>
                <a:lnTo>
                  <a:pt x="744" y="99"/>
                </a:lnTo>
                <a:lnTo>
                  <a:pt x="735" y="92"/>
                </a:lnTo>
                <a:lnTo>
                  <a:pt x="724" y="86"/>
                </a:lnTo>
                <a:lnTo>
                  <a:pt x="712" y="79"/>
                </a:lnTo>
                <a:lnTo>
                  <a:pt x="698" y="75"/>
                </a:lnTo>
                <a:lnTo>
                  <a:pt x="683" y="71"/>
                </a:lnTo>
                <a:lnTo>
                  <a:pt x="665" y="69"/>
                </a:lnTo>
                <a:lnTo>
                  <a:pt x="638" y="69"/>
                </a:lnTo>
                <a:lnTo>
                  <a:pt x="620" y="71"/>
                </a:lnTo>
                <a:lnTo>
                  <a:pt x="604" y="75"/>
                </a:lnTo>
                <a:lnTo>
                  <a:pt x="591" y="79"/>
                </a:lnTo>
                <a:lnTo>
                  <a:pt x="578" y="86"/>
                </a:lnTo>
                <a:lnTo>
                  <a:pt x="569" y="92"/>
                </a:lnTo>
                <a:lnTo>
                  <a:pt x="560" y="99"/>
                </a:lnTo>
                <a:lnTo>
                  <a:pt x="552" y="106"/>
                </a:lnTo>
                <a:lnTo>
                  <a:pt x="546" y="113"/>
                </a:lnTo>
                <a:lnTo>
                  <a:pt x="538" y="125"/>
                </a:lnTo>
                <a:lnTo>
                  <a:pt x="533" y="135"/>
                </a:lnTo>
                <a:lnTo>
                  <a:pt x="528" y="147"/>
                </a:lnTo>
                <a:lnTo>
                  <a:pt x="525" y="158"/>
                </a:lnTo>
                <a:lnTo>
                  <a:pt x="523" y="169"/>
                </a:lnTo>
                <a:lnTo>
                  <a:pt x="522" y="179"/>
                </a:lnTo>
                <a:lnTo>
                  <a:pt x="522" y="187"/>
                </a:lnTo>
                <a:lnTo>
                  <a:pt x="523" y="194"/>
                </a:lnTo>
                <a:lnTo>
                  <a:pt x="525" y="213"/>
                </a:lnTo>
                <a:lnTo>
                  <a:pt x="528" y="232"/>
                </a:lnTo>
                <a:lnTo>
                  <a:pt x="528" y="247"/>
                </a:lnTo>
                <a:lnTo>
                  <a:pt x="528" y="255"/>
                </a:lnTo>
                <a:lnTo>
                  <a:pt x="528" y="256"/>
                </a:lnTo>
                <a:lnTo>
                  <a:pt x="526" y="258"/>
                </a:lnTo>
                <a:lnTo>
                  <a:pt x="524" y="265"/>
                </a:lnTo>
                <a:lnTo>
                  <a:pt x="523" y="273"/>
                </a:lnTo>
                <a:lnTo>
                  <a:pt x="523" y="285"/>
                </a:lnTo>
                <a:lnTo>
                  <a:pt x="526" y="301"/>
                </a:lnTo>
                <a:lnTo>
                  <a:pt x="531" y="320"/>
                </a:lnTo>
                <a:lnTo>
                  <a:pt x="536" y="335"/>
                </a:lnTo>
                <a:lnTo>
                  <a:pt x="542" y="346"/>
                </a:lnTo>
                <a:lnTo>
                  <a:pt x="547" y="353"/>
                </a:lnTo>
                <a:lnTo>
                  <a:pt x="550" y="367"/>
                </a:lnTo>
                <a:lnTo>
                  <a:pt x="553" y="380"/>
                </a:lnTo>
                <a:lnTo>
                  <a:pt x="558" y="393"/>
                </a:lnTo>
                <a:lnTo>
                  <a:pt x="562" y="402"/>
                </a:lnTo>
                <a:lnTo>
                  <a:pt x="564" y="410"/>
                </a:lnTo>
                <a:lnTo>
                  <a:pt x="566" y="418"/>
                </a:lnTo>
                <a:lnTo>
                  <a:pt x="568" y="428"/>
                </a:lnTo>
                <a:lnTo>
                  <a:pt x="568" y="440"/>
                </a:lnTo>
                <a:lnTo>
                  <a:pt x="568" y="449"/>
                </a:lnTo>
                <a:lnTo>
                  <a:pt x="568" y="454"/>
                </a:lnTo>
                <a:lnTo>
                  <a:pt x="566" y="456"/>
                </a:lnTo>
                <a:lnTo>
                  <a:pt x="564" y="456"/>
                </a:lnTo>
                <a:lnTo>
                  <a:pt x="541" y="464"/>
                </a:lnTo>
                <a:lnTo>
                  <a:pt x="514" y="472"/>
                </a:lnTo>
                <a:lnTo>
                  <a:pt x="487" y="482"/>
                </a:lnTo>
                <a:lnTo>
                  <a:pt x="462" y="492"/>
                </a:lnTo>
                <a:lnTo>
                  <a:pt x="452" y="489"/>
                </a:lnTo>
                <a:lnTo>
                  <a:pt x="441" y="485"/>
                </a:lnTo>
                <a:lnTo>
                  <a:pt x="433" y="482"/>
                </a:lnTo>
                <a:lnTo>
                  <a:pt x="424" y="480"/>
                </a:lnTo>
                <a:lnTo>
                  <a:pt x="421" y="478"/>
                </a:lnTo>
                <a:lnTo>
                  <a:pt x="418" y="476"/>
                </a:lnTo>
                <a:lnTo>
                  <a:pt x="418" y="470"/>
                </a:lnTo>
                <a:lnTo>
                  <a:pt x="418" y="458"/>
                </a:lnTo>
                <a:lnTo>
                  <a:pt x="420" y="447"/>
                </a:lnTo>
                <a:lnTo>
                  <a:pt x="422" y="435"/>
                </a:lnTo>
                <a:lnTo>
                  <a:pt x="426" y="424"/>
                </a:lnTo>
                <a:lnTo>
                  <a:pt x="431" y="413"/>
                </a:lnTo>
                <a:lnTo>
                  <a:pt x="436" y="401"/>
                </a:lnTo>
                <a:lnTo>
                  <a:pt x="441" y="385"/>
                </a:lnTo>
                <a:lnTo>
                  <a:pt x="445" y="369"/>
                </a:lnTo>
                <a:lnTo>
                  <a:pt x="449" y="351"/>
                </a:lnTo>
                <a:lnTo>
                  <a:pt x="455" y="343"/>
                </a:lnTo>
                <a:lnTo>
                  <a:pt x="463" y="330"/>
                </a:lnTo>
                <a:lnTo>
                  <a:pt x="466" y="321"/>
                </a:lnTo>
                <a:lnTo>
                  <a:pt x="469" y="312"/>
                </a:lnTo>
                <a:lnTo>
                  <a:pt x="472" y="301"/>
                </a:lnTo>
                <a:lnTo>
                  <a:pt x="476" y="288"/>
                </a:lnTo>
                <a:lnTo>
                  <a:pt x="479" y="267"/>
                </a:lnTo>
                <a:lnTo>
                  <a:pt x="479" y="253"/>
                </a:lnTo>
                <a:lnTo>
                  <a:pt x="478" y="242"/>
                </a:lnTo>
                <a:lnTo>
                  <a:pt x="475" y="234"/>
                </a:lnTo>
                <a:lnTo>
                  <a:pt x="474" y="233"/>
                </a:lnTo>
                <a:lnTo>
                  <a:pt x="474" y="231"/>
                </a:lnTo>
                <a:lnTo>
                  <a:pt x="472" y="220"/>
                </a:lnTo>
                <a:lnTo>
                  <a:pt x="474" y="201"/>
                </a:lnTo>
                <a:lnTo>
                  <a:pt x="476" y="179"/>
                </a:lnTo>
                <a:lnTo>
                  <a:pt x="479" y="155"/>
                </a:lnTo>
                <a:lnTo>
                  <a:pt x="480" y="146"/>
                </a:lnTo>
                <a:lnTo>
                  <a:pt x="480" y="135"/>
                </a:lnTo>
                <a:lnTo>
                  <a:pt x="479" y="124"/>
                </a:lnTo>
                <a:lnTo>
                  <a:pt x="477" y="111"/>
                </a:lnTo>
                <a:lnTo>
                  <a:pt x="472" y="98"/>
                </a:lnTo>
                <a:lnTo>
                  <a:pt x="467" y="84"/>
                </a:lnTo>
                <a:lnTo>
                  <a:pt x="460" y="69"/>
                </a:lnTo>
                <a:lnTo>
                  <a:pt x="450" y="56"/>
                </a:lnTo>
                <a:lnTo>
                  <a:pt x="443" y="47"/>
                </a:lnTo>
                <a:lnTo>
                  <a:pt x="434" y="37"/>
                </a:lnTo>
                <a:lnTo>
                  <a:pt x="423" y="29"/>
                </a:lnTo>
                <a:lnTo>
                  <a:pt x="410" y="21"/>
                </a:lnTo>
                <a:lnTo>
                  <a:pt x="395" y="13"/>
                </a:lnTo>
                <a:lnTo>
                  <a:pt x="377" y="8"/>
                </a:lnTo>
                <a:lnTo>
                  <a:pt x="369" y="5"/>
                </a:lnTo>
                <a:lnTo>
                  <a:pt x="358" y="4"/>
                </a:lnTo>
                <a:lnTo>
                  <a:pt x="347" y="2"/>
                </a:lnTo>
                <a:lnTo>
                  <a:pt x="336" y="0"/>
                </a:lnTo>
                <a:lnTo>
                  <a:pt x="302" y="0"/>
                </a:lnTo>
                <a:lnTo>
                  <a:pt x="291" y="2"/>
                </a:lnTo>
                <a:lnTo>
                  <a:pt x="280" y="4"/>
                </a:lnTo>
                <a:lnTo>
                  <a:pt x="270" y="5"/>
                </a:lnTo>
                <a:lnTo>
                  <a:pt x="262" y="8"/>
                </a:lnTo>
                <a:lnTo>
                  <a:pt x="245" y="13"/>
                </a:lnTo>
                <a:lnTo>
                  <a:pt x="229" y="21"/>
                </a:lnTo>
                <a:lnTo>
                  <a:pt x="216" y="29"/>
                </a:lnTo>
                <a:lnTo>
                  <a:pt x="206" y="37"/>
                </a:lnTo>
                <a:lnTo>
                  <a:pt x="197" y="47"/>
                </a:lnTo>
                <a:lnTo>
                  <a:pt x="189" y="56"/>
                </a:lnTo>
                <a:lnTo>
                  <a:pt x="180" y="69"/>
                </a:lnTo>
                <a:lnTo>
                  <a:pt x="172" y="84"/>
                </a:lnTo>
                <a:lnTo>
                  <a:pt x="167" y="98"/>
                </a:lnTo>
                <a:lnTo>
                  <a:pt x="162" y="111"/>
                </a:lnTo>
                <a:lnTo>
                  <a:pt x="160" y="124"/>
                </a:lnTo>
                <a:lnTo>
                  <a:pt x="159" y="135"/>
                </a:lnTo>
                <a:lnTo>
                  <a:pt x="159" y="146"/>
                </a:lnTo>
                <a:lnTo>
                  <a:pt x="160" y="155"/>
                </a:lnTo>
                <a:lnTo>
                  <a:pt x="164" y="179"/>
                </a:lnTo>
                <a:lnTo>
                  <a:pt x="166" y="201"/>
                </a:lnTo>
                <a:lnTo>
                  <a:pt x="167" y="220"/>
                </a:lnTo>
                <a:lnTo>
                  <a:pt x="166" y="231"/>
                </a:lnTo>
                <a:lnTo>
                  <a:pt x="166" y="233"/>
                </a:lnTo>
                <a:lnTo>
                  <a:pt x="165" y="234"/>
                </a:lnTo>
                <a:lnTo>
                  <a:pt x="162" y="242"/>
                </a:lnTo>
                <a:lnTo>
                  <a:pt x="160" y="253"/>
                </a:lnTo>
                <a:lnTo>
                  <a:pt x="161" y="267"/>
                </a:lnTo>
                <a:lnTo>
                  <a:pt x="165" y="288"/>
                </a:lnTo>
                <a:lnTo>
                  <a:pt x="167" y="301"/>
                </a:lnTo>
                <a:lnTo>
                  <a:pt x="170" y="312"/>
                </a:lnTo>
                <a:lnTo>
                  <a:pt x="173" y="321"/>
                </a:lnTo>
                <a:lnTo>
                  <a:pt x="176" y="330"/>
                </a:lnTo>
                <a:lnTo>
                  <a:pt x="184" y="343"/>
                </a:lnTo>
                <a:lnTo>
                  <a:pt x="191" y="351"/>
                </a:lnTo>
                <a:lnTo>
                  <a:pt x="194" y="369"/>
                </a:lnTo>
                <a:lnTo>
                  <a:pt x="198" y="385"/>
                </a:lnTo>
                <a:lnTo>
                  <a:pt x="203" y="401"/>
                </a:lnTo>
                <a:lnTo>
                  <a:pt x="209" y="413"/>
                </a:lnTo>
                <a:lnTo>
                  <a:pt x="212" y="422"/>
                </a:lnTo>
                <a:lnTo>
                  <a:pt x="214" y="432"/>
                </a:lnTo>
                <a:lnTo>
                  <a:pt x="215" y="445"/>
                </a:lnTo>
                <a:lnTo>
                  <a:pt x="216" y="459"/>
                </a:lnTo>
                <a:lnTo>
                  <a:pt x="215" y="470"/>
                </a:lnTo>
                <a:lnTo>
                  <a:pt x="215" y="477"/>
                </a:lnTo>
                <a:lnTo>
                  <a:pt x="213" y="479"/>
                </a:lnTo>
                <a:lnTo>
                  <a:pt x="211" y="480"/>
                </a:lnTo>
                <a:lnTo>
                  <a:pt x="188" y="486"/>
                </a:lnTo>
                <a:lnTo>
                  <a:pt x="165" y="495"/>
                </a:lnTo>
                <a:lnTo>
                  <a:pt x="139" y="504"/>
                </a:lnTo>
                <a:lnTo>
                  <a:pt x="114" y="512"/>
                </a:lnTo>
                <a:lnTo>
                  <a:pt x="89" y="521"/>
                </a:lnTo>
                <a:lnTo>
                  <a:pt x="67" y="530"/>
                </a:lnTo>
                <a:lnTo>
                  <a:pt x="48" y="537"/>
                </a:lnTo>
                <a:lnTo>
                  <a:pt x="33" y="544"/>
                </a:lnTo>
                <a:lnTo>
                  <a:pt x="24" y="548"/>
                </a:lnTo>
                <a:lnTo>
                  <a:pt x="17" y="553"/>
                </a:lnTo>
                <a:lnTo>
                  <a:pt x="11" y="559"/>
                </a:lnTo>
                <a:lnTo>
                  <a:pt x="7" y="565"/>
                </a:lnTo>
                <a:lnTo>
                  <a:pt x="4" y="572"/>
                </a:lnTo>
                <a:lnTo>
                  <a:pt x="1" y="579"/>
                </a:lnTo>
                <a:lnTo>
                  <a:pt x="0" y="586"/>
                </a:lnTo>
                <a:lnTo>
                  <a:pt x="0" y="593"/>
                </a:lnTo>
                <a:lnTo>
                  <a:pt x="0" y="612"/>
                </a:lnTo>
                <a:lnTo>
                  <a:pt x="0" y="638"/>
                </a:lnTo>
                <a:lnTo>
                  <a:pt x="0" y="661"/>
                </a:lnTo>
                <a:lnTo>
                  <a:pt x="0" y="678"/>
                </a:lnTo>
                <a:lnTo>
                  <a:pt x="0" y="682"/>
                </a:lnTo>
                <a:lnTo>
                  <a:pt x="1" y="687"/>
                </a:lnTo>
                <a:lnTo>
                  <a:pt x="4" y="693"/>
                </a:lnTo>
                <a:lnTo>
                  <a:pt x="7" y="698"/>
                </a:lnTo>
                <a:lnTo>
                  <a:pt x="11" y="702"/>
                </a:lnTo>
                <a:lnTo>
                  <a:pt x="17" y="707"/>
                </a:lnTo>
                <a:lnTo>
                  <a:pt x="24" y="709"/>
                </a:lnTo>
                <a:lnTo>
                  <a:pt x="33" y="710"/>
                </a:lnTo>
                <a:lnTo>
                  <a:pt x="47" y="710"/>
                </a:lnTo>
                <a:lnTo>
                  <a:pt x="71" y="710"/>
                </a:lnTo>
                <a:lnTo>
                  <a:pt x="102" y="710"/>
                </a:lnTo>
                <a:lnTo>
                  <a:pt x="138" y="710"/>
                </a:lnTo>
                <a:lnTo>
                  <a:pt x="176" y="710"/>
                </a:lnTo>
                <a:lnTo>
                  <a:pt x="215" y="710"/>
                </a:lnTo>
                <a:lnTo>
                  <a:pt x="252" y="710"/>
                </a:lnTo>
                <a:lnTo>
                  <a:pt x="282" y="710"/>
                </a:lnTo>
                <a:lnTo>
                  <a:pt x="296" y="710"/>
                </a:lnTo>
                <a:lnTo>
                  <a:pt x="308" y="710"/>
                </a:lnTo>
                <a:lnTo>
                  <a:pt x="315" y="710"/>
                </a:lnTo>
                <a:lnTo>
                  <a:pt x="317" y="710"/>
                </a:lnTo>
                <a:lnTo>
                  <a:pt x="323" y="710"/>
                </a:lnTo>
                <a:lnTo>
                  <a:pt x="326" y="710"/>
                </a:lnTo>
                <a:lnTo>
                  <a:pt x="333" y="710"/>
                </a:lnTo>
                <a:lnTo>
                  <a:pt x="345" y="710"/>
                </a:lnTo>
                <a:lnTo>
                  <a:pt x="359" y="710"/>
                </a:lnTo>
                <a:lnTo>
                  <a:pt x="390" y="710"/>
                </a:lnTo>
                <a:lnTo>
                  <a:pt x="426" y="710"/>
                </a:lnTo>
                <a:lnTo>
                  <a:pt x="465" y="710"/>
                </a:lnTo>
                <a:lnTo>
                  <a:pt x="504" y="710"/>
                </a:lnTo>
                <a:lnTo>
                  <a:pt x="539" y="710"/>
                </a:lnTo>
                <a:lnTo>
                  <a:pt x="572" y="710"/>
                </a:lnTo>
                <a:lnTo>
                  <a:pt x="595" y="710"/>
                </a:lnTo>
                <a:lnTo>
                  <a:pt x="609" y="710"/>
                </a:lnTo>
                <a:lnTo>
                  <a:pt x="617" y="709"/>
                </a:lnTo>
                <a:lnTo>
                  <a:pt x="625" y="707"/>
                </a:lnTo>
                <a:lnTo>
                  <a:pt x="630" y="702"/>
                </a:lnTo>
                <a:lnTo>
                  <a:pt x="635" y="698"/>
                </a:lnTo>
                <a:lnTo>
                  <a:pt x="638" y="693"/>
                </a:lnTo>
                <a:lnTo>
                  <a:pt x="640" y="687"/>
                </a:lnTo>
                <a:lnTo>
                  <a:pt x="641" y="682"/>
                </a:lnTo>
                <a:lnTo>
                  <a:pt x="641" y="678"/>
                </a:lnTo>
                <a:lnTo>
                  <a:pt x="641" y="672"/>
                </a:lnTo>
                <a:lnTo>
                  <a:pt x="641" y="664"/>
                </a:lnTo>
                <a:lnTo>
                  <a:pt x="641" y="654"/>
                </a:lnTo>
                <a:lnTo>
                  <a:pt x="641" y="642"/>
                </a:lnTo>
                <a:lnTo>
                  <a:pt x="647" y="642"/>
                </a:lnTo>
                <a:lnTo>
                  <a:pt x="650" y="642"/>
                </a:lnTo>
                <a:lnTo>
                  <a:pt x="655" y="642"/>
                </a:lnTo>
                <a:lnTo>
                  <a:pt x="663" y="642"/>
                </a:lnTo>
                <a:lnTo>
                  <a:pt x="684" y="642"/>
                </a:lnTo>
                <a:lnTo>
                  <a:pt x="708" y="642"/>
                </a:lnTo>
                <a:lnTo>
                  <a:pt x="737" y="642"/>
                </a:lnTo>
                <a:lnTo>
                  <a:pt x="768" y="642"/>
                </a:lnTo>
                <a:lnTo>
                  <a:pt x="800" y="642"/>
                </a:lnTo>
                <a:lnTo>
                  <a:pt x="829" y="642"/>
                </a:lnTo>
                <a:lnTo>
                  <a:pt x="855" y="642"/>
                </a:lnTo>
                <a:lnTo>
                  <a:pt x="873" y="642"/>
                </a:lnTo>
                <a:lnTo>
                  <a:pt x="884" y="642"/>
                </a:lnTo>
                <a:lnTo>
                  <a:pt x="892" y="642"/>
                </a:lnTo>
                <a:lnTo>
                  <a:pt x="897" y="640"/>
                </a:lnTo>
                <a:lnTo>
                  <a:pt x="902" y="637"/>
                </a:lnTo>
                <a:lnTo>
                  <a:pt x="906" y="632"/>
                </a:lnTo>
                <a:lnTo>
                  <a:pt x="908" y="629"/>
                </a:lnTo>
                <a:lnTo>
                  <a:pt x="910" y="625"/>
                </a:lnTo>
                <a:lnTo>
                  <a:pt x="911" y="620"/>
                </a:lnTo>
                <a:lnTo>
                  <a:pt x="911" y="616"/>
                </a:lnTo>
                <a:lnTo>
                  <a:pt x="911" y="603"/>
                </a:lnTo>
                <a:lnTo>
                  <a:pt x="911" y="584"/>
                </a:lnTo>
                <a:lnTo>
                  <a:pt x="911" y="563"/>
                </a:lnTo>
                <a:lnTo>
                  <a:pt x="911" y="548"/>
                </a:lnTo>
                <a:lnTo>
                  <a:pt x="910" y="543"/>
                </a:lnTo>
                <a:lnTo>
                  <a:pt x="909" y="536"/>
                </a:lnTo>
                <a:lnTo>
                  <a:pt x="907" y="531"/>
                </a:lnTo>
                <a:lnTo>
                  <a:pt x="903" y="525"/>
                </a:lnTo>
                <a:lnTo>
                  <a:pt x="899" y="519"/>
                </a:lnTo>
                <a:lnTo>
                  <a:pt x="894" y="515"/>
                </a:lnTo>
                <a:lnTo>
                  <a:pt x="887" y="510"/>
                </a:lnTo>
                <a:lnTo>
                  <a:pt x="880" y="506"/>
                </a:lnTo>
                <a:close/>
              </a:path>
            </a:pathLst>
          </a:custGeom>
          <a:solidFill>
            <a:srgbClr val="D2947F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660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075863" y="4909734"/>
            <a:ext cx="888663" cy="888663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488344" y="4878529"/>
            <a:ext cx="888663" cy="888663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872277" y="4878529"/>
            <a:ext cx="888663" cy="888663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186318" y="4878528"/>
            <a:ext cx="888663" cy="888663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 bwMode="auto">
          <a:xfrm>
            <a:off x="1932560" y="4992659"/>
            <a:ext cx="11627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1</a:t>
            </a:r>
            <a:endParaRPr lang="en-US" altLang="zh-CN" sz="4000" b="1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4340313" y="4974394"/>
            <a:ext cx="11627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2</a:t>
            </a:r>
            <a:endParaRPr lang="en-US" altLang="zh-CN" sz="4000" b="1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6718263" y="4974394"/>
            <a:ext cx="11627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3</a:t>
            </a:r>
            <a:endParaRPr lang="en-US" altLang="zh-CN" sz="4000" b="1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9033811" y="4956997"/>
            <a:ext cx="11627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4</a:t>
            </a:r>
            <a:endParaRPr lang="en-US" altLang="zh-CN" sz="4000" b="1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conveyor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8" grpId="0" animBg="1"/>
      <p:bldP spid="33" grpId="0"/>
      <p:bldP spid="34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5749219" y="1799550"/>
          <a:ext cx="5244306" cy="3949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矩形 9"/>
          <p:cNvSpPr/>
          <p:nvPr/>
        </p:nvSpPr>
        <p:spPr>
          <a:xfrm>
            <a:off x="1198475" y="1849161"/>
            <a:ext cx="2645978" cy="10760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P</a:t>
            </a:r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ROBLEM SOLVING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6686" y="3025143"/>
            <a:ext cx="3932829" cy="845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单击此处编辑您要的内容，建议您在展示时采用微软雅黑字体。单击此处编辑您要的内容，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4215" y="4419083"/>
            <a:ext cx="884861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25%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24215" y="5175737"/>
            <a:ext cx="884861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37%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94269" y="4408411"/>
            <a:ext cx="2981618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Never forget what you are, for surely the world will not.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90889" y="5105192"/>
            <a:ext cx="2905664" cy="6085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Make it your strength. Then it can never be your weakness.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conveyor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9" grpId="0">
        <p:bldAsOne/>
      </p:bldGraphic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Bent Arrow 18"/>
          <p:cNvSpPr/>
          <p:nvPr/>
        </p:nvSpPr>
        <p:spPr>
          <a:xfrm>
            <a:off x="1759214" y="3314417"/>
            <a:ext cx="2428892" cy="1550916"/>
          </a:xfrm>
          <a:prstGeom prst="bentArrow">
            <a:avLst/>
          </a:prstGeom>
          <a:solidFill>
            <a:srgbClr val="DFC5B8"/>
          </a:solidFill>
          <a:ln>
            <a:noFill/>
          </a:ln>
          <a:effectLst>
            <a:outerShdw blurRad="342900" dist="381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0" name="Rectangle 14"/>
          <p:cNvSpPr/>
          <p:nvPr/>
        </p:nvSpPr>
        <p:spPr>
          <a:xfrm>
            <a:off x="2213309" y="4814583"/>
            <a:ext cx="1619426" cy="58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替换文字</a:t>
            </a:r>
            <a:endParaRPr lang="en-US" sz="2400" b="1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AutoShape 112"/>
          <p:cNvSpPr/>
          <p:nvPr/>
        </p:nvSpPr>
        <p:spPr bwMode="auto">
          <a:xfrm>
            <a:off x="2778990" y="4256724"/>
            <a:ext cx="400364" cy="40104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D294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320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" name="Bent Arrow 20"/>
          <p:cNvSpPr/>
          <p:nvPr/>
        </p:nvSpPr>
        <p:spPr>
          <a:xfrm>
            <a:off x="8035900" y="2366633"/>
            <a:ext cx="2428892" cy="1550916"/>
          </a:xfrm>
          <a:prstGeom prst="bentArrow">
            <a:avLst/>
          </a:prstGeom>
          <a:solidFill>
            <a:srgbClr val="DFC5B8"/>
          </a:solidFill>
          <a:ln>
            <a:noFill/>
          </a:ln>
          <a:effectLst>
            <a:outerShdw blurRad="342900" dist="381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3" name="Rectangle 16"/>
          <p:cNvSpPr/>
          <p:nvPr/>
        </p:nvSpPr>
        <p:spPr>
          <a:xfrm>
            <a:off x="8633159" y="3868293"/>
            <a:ext cx="1731186" cy="58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替换文字</a:t>
            </a:r>
            <a:endParaRPr lang="en-US" sz="2400" b="1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4" name="Group 29"/>
          <p:cNvGrpSpPr/>
          <p:nvPr/>
        </p:nvGrpSpPr>
        <p:grpSpPr>
          <a:xfrm>
            <a:off x="9176556" y="3340690"/>
            <a:ext cx="275123" cy="401048"/>
            <a:chOff x="2612963" y="2767277"/>
            <a:chExt cx="251543" cy="366676"/>
          </a:xfrm>
          <a:solidFill>
            <a:srgbClr val="D2947F"/>
          </a:solidFill>
        </p:grpSpPr>
        <p:sp>
          <p:nvSpPr>
            <p:cNvPr id="15" name="AutoShape 113"/>
            <p:cNvSpPr/>
            <p:nvPr/>
          </p:nvSpPr>
          <p:spPr bwMode="auto">
            <a:xfrm>
              <a:off x="2612963" y="2767277"/>
              <a:ext cx="25154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AutoShape 114"/>
            <p:cNvSpPr/>
            <p:nvPr/>
          </p:nvSpPr>
          <p:spPr bwMode="auto">
            <a:xfrm>
              <a:off x="2669904" y="2824844"/>
              <a:ext cx="74461" cy="744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7" name="Bent Arrow 19"/>
          <p:cNvSpPr/>
          <p:nvPr/>
        </p:nvSpPr>
        <p:spPr>
          <a:xfrm>
            <a:off x="4897556" y="2797444"/>
            <a:ext cx="2428892" cy="1550916"/>
          </a:xfrm>
          <a:prstGeom prst="bentArrow">
            <a:avLst/>
          </a:prstGeom>
          <a:solidFill>
            <a:srgbClr val="DFC5B8"/>
          </a:solidFill>
          <a:ln>
            <a:noFill/>
          </a:ln>
          <a:effectLst>
            <a:outerShdw blurRad="342900" dist="381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18" name="Rectangle 15"/>
          <p:cNvSpPr/>
          <p:nvPr/>
        </p:nvSpPr>
        <p:spPr>
          <a:xfrm>
            <a:off x="5450567" y="4282590"/>
            <a:ext cx="1619426" cy="58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替换文字</a:t>
            </a:r>
            <a:endParaRPr lang="en-US" sz="2400" b="1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9" name="AutoShape 29"/>
          <p:cNvSpPr/>
          <p:nvPr/>
        </p:nvSpPr>
        <p:spPr bwMode="auto">
          <a:xfrm>
            <a:off x="6016246" y="3716335"/>
            <a:ext cx="400365" cy="36272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D294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0" name="Group 39"/>
          <p:cNvGrpSpPr/>
          <p:nvPr/>
        </p:nvGrpSpPr>
        <p:grpSpPr>
          <a:xfrm>
            <a:off x="5809740" y="1858751"/>
            <a:ext cx="564394" cy="1019987"/>
            <a:chOff x="3386647" y="802411"/>
            <a:chExt cx="172336" cy="311450"/>
          </a:xfrm>
          <a:solidFill>
            <a:srgbClr val="DFC5B8"/>
          </a:solidFill>
        </p:grpSpPr>
        <p:sp>
          <p:nvSpPr>
            <p:cNvPr id="21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6" name="Group 39"/>
          <p:cNvGrpSpPr/>
          <p:nvPr/>
        </p:nvGrpSpPr>
        <p:grpSpPr>
          <a:xfrm>
            <a:off x="2493213" y="2347148"/>
            <a:ext cx="564394" cy="1019987"/>
            <a:chOff x="3386647" y="802411"/>
            <a:chExt cx="172336" cy="311450"/>
          </a:xfrm>
          <a:solidFill>
            <a:srgbClr val="DFC5B8"/>
          </a:solidFill>
        </p:grpSpPr>
        <p:sp>
          <p:nvSpPr>
            <p:cNvPr id="27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2" name="Group 39"/>
          <p:cNvGrpSpPr/>
          <p:nvPr/>
        </p:nvGrpSpPr>
        <p:grpSpPr>
          <a:xfrm>
            <a:off x="8854654" y="1401843"/>
            <a:ext cx="564394" cy="1019987"/>
            <a:chOff x="3386647" y="802411"/>
            <a:chExt cx="172336" cy="311450"/>
          </a:xfrm>
          <a:solidFill>
            <a:srgbClr val="DFC5B8"/>
          </a:solidFill>
        </p:grpSpPr>
        <p:sp>
          <p:nvSpPr>
            <p:cNvPr id="33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8" name="5"/>
          <p:cNvSpPr txBox="1">
            <a:spLocks noChangeArrowheads="1"/>
          </p:cNvSpPr>
          <p:nvPr/>
        </p:nvSpPr>
        <p:spPr bwMode="auto">
          <a:xfrm>
            <a:off x="1660110" y="5407549"/>
            <a:ext cx="2725824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buFont typeface="Wingdings" panose="05000000000000000000" pitchFamily="2" charset="2"/>
              <a:buNone/>
              <a:defRPr>
                <a:gradFill>
                  <a:gsLst>
                    <a:gs pos="8000">
                      <a:srgbClr val="F5F7D2"/>
                    </a:gs>
                    <a:gs pos="53000">
                      <a:srgbClr val="D2B676"/>
                    </a:gs>
                    <a:gs pos="84000">
                      <a:srgbClr val="E9D694"/>
                    </a:gs>
                  </a:gsLst>
                  <a:lin ang="13800000" scaled="0"/>
                </a:gra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单击此处编辑您要的内容，建议您在展示时采用微软雅黑字体。单击此处编辑您要的内容，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9" name="5"/>
          <p:cNvSpPr txBox="1">
            <a:spLocks noChangeArrowheads="1"/>
          </p:cNvSpPr>
          <p:nvPr/>
        </p:nvSpPr>
        <p:spPr bwMode="auto">
          <a:xfrm>
            <a:off x="4939133" y="4902107"/>
            <a:ext cx="2725824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buFont typeface="Wingdings" panose="05000000000000000000" pitchFamily="2" charset="2"/>
              <a:buNone/>
              <a:defRPr>
                <a:gradFill>
                  <a:gsLst>
                    <a:gs pos="8000">
                      <a:srgbClr val="F5F7D2"/>
                    </a:gs>
                    <a:gs pos="53000">
                      <a:srgbClr val="D2B676"/>
                    </a:gs>
                    <a:gs pos="84000">
                      <a:srgbClr val="E9D694"/>
                    </a:gs>
                  </a:gsLst>
                  <a:lin ang="13800000" scaled="0"/>
                </a:gra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单击此处编辑您要的内容，建议您在展示时采用微软雅黑字体。单击此处编辑您要的内容，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0" name="5"/>
          <p:cNvSpPr txBox="1">
            <a:spLocks noChangeArrowheads="1"/>
          </p:cNvSpPr>
          <p:nvPr/>
        </p:nvSpPr>
        <p:spPr bwMode="auto">
          <a:xfrm>
            <a:off x="7981339" y="4542515"/>
            <a:ext cx="2725824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buFont typeface="Wingdings" panose="05000000000000000000" pitchFamily="2" charset="2"/>
              <a:buNone/>
              <a:defRPr>
                <a:gradFill>
                  <a:gsLst>
                    <a:gs pos="8000">
                      <a:srgbClr val="F5F7D2"/>
                    </a:gs>
                    <a:gs pos="53000">
                      <a:srgbClr val="D2B676"/>
                    </a:gs>
                    <a:gs pos="84000">
                      <a:srgbClr val="E9D694"/>
                    </a:gs>
                  </a:gsLst>
                  <a:lin ang="13800000" scaled="0"/>
                </a:gra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单击此处编辑您要的内容，建议您在展示时采用微软雅黑字体。单击此处编辑您要的内容，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conveyor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 animBg="1"/>
      <p:bldP spid="12" grpId="0" animBg="1"/>
      <p:bldP spid="13" grpId="0"/>
      <p:bldP spid="17" grpId="0" animBg="1"/>
      <p:bldP spid="18" grpId="0"/>
      <p:bldP spid="19" grpId="0" animBg="1"/>
      <p:bldP spid="38" grpId="0"/>
      <p:bldP spid="39" grpId="0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9" name="Group 82"/>
          <p:cNvGrpSpPr/>
          <p:nvPr/>
        </p:nvGrpSpPr>
        <p:grpSpPr>
          <a:xfrm>
            <a:off x="1269682" y="2251244"/>
            <a:ext cx="282575" cy="389890"/>
            <a:chOff x="1654392" y="4219619"/>
            <a:chExt cx="232147" cy="319946"/>
          </a:xfrm>
          <a:solidFill>
            <a:srgbClr val="DFC5B8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0" name="Freeform 31"/>
            <p:cNvSpPr/>
            <p:nvPr/>
          </p:nvSpPr>
          <p:spPr bwMode="auto">
            <a:xfrm>
              <a:off x="1813621" y="4219619"/>
              <a:ext cx="72918" cy="72918"/>
            </a:xfrm>
            <a:custGeom>
              <a:avLst/>
              <a:gdLst>
                <a:gd name="T0" fmla="*/ 0 w 194"/>
                <a:gd name="T1" fmla="*/ 194 h 194"/>
                <a:gd name="T2" fmla="*/ 194 w 194"/>
                <a:gd name="T3" fmla="*/ 194 h 194"/>
                <a:gd name="T4" fmla="*/ 0 w 194"/>
                <a:gd name="T5" fmla="*/ 0 h 194"/>
                <a:gd name="T6" fmla="*/ 0 w 194"/>
                <a:gd name="T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94">
                  <a:moveTo>
                    <a:pt x="0" y="194"/>
                  </a:moveTo>
                  <a:lnTo>
                    <a:pt x="194" y="194"/>
                  </a:lnTo>
                  <a:lnTo>
                    <a:pt x="0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1" name="Freeform 32"/>
            <p:cNvSpPr/>
            <p:nvPr/>
          </p:nvSpPr>
          <p:spPr bwMode="auto">
            <a:xfrm>
              <a:off x="1654392" y="4219619"/>
              <a:ext cx="232147" cy="319946"/>
            </a:xfrm>
            <a:custGeom>
              <a:avLst/>
              <a:gdLst>
                <a:gd name="T0" fmla="*/ 390 w 624"/>
                <a:gd name="T1" fmla="*/ 194 h 858"/>
                <a:gd name="T2" fmla="*/ 390 w 624"/>
                <a:gd name="T3" fmla="*/ 0 h 858"/>
                <a:gd name="T4" fmla="*/ 273 w 624"/>
                <a:gd name="T5" fmla="*/ 0 h 858"/>
                <a:gd name="T6" fmla="*/ 234 w 624"/>
                <a:gd name="T7" fmla="*/ 0 h 858"/>
                <a:gd name="T8" fmla="*/ 173 w 624"/>
                <a:gd name="T9" fmla="*/ 0 h 858"/>
                <a:gd name="T10" fmla="*/ 0 w 624"/>
                <a:gd name="T11" fmla="*/ 0 h 858"/>
                <a:gd name="T12" fmla="*/ 0 w 624"/>
                <a:gd name="T13" fmla="*/ 858 h 858"/>
                <a:gd name="T14" fmla="*/ 624 w 624"/>
                <a:gd name="T15" fmla="*/ 858 h 858"/>
                <a:gd name="T16" fmla="*/ 624 w 624"/>
                <a:gd name="T17" fmla="*/ 810 h 858"/>
                <a:gd name="T18" fmla="*/ 624 w 624"/>
                <a:gd name="T19" fmla="*/ 702 h 858"/>
                <a:gd name="T20" fmla="*/ 624 w 624"/>
                <a:gd name="T21" fmla="*/ 663 h 858"/>
                <a:gd name="T22" fmla="*/ 624 w 624"/>
                <a:gd name="T23" fmla="*/ 234 h 858"/>
                <a:gd name="T24" fmla="*/ 390 w 624"/>
                <a:gd name="T25" fmla="*/ 234 h 858"/>
                <a:gd name="T26" fmla="*/ 390 w 624"/>
                <a:gd name="T27" fmla="*/ 194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4" h="858">
                  <a:moveTo>
                    <a:pt x="390" y="194"/>
                  </a:moveTo>
                  <a:lnTo>
                    <a:pt x="390" y="0"/>
                  </a:lnTo>
                  <a:lnTo>
                    <a:pt x="273" y="0"/>
                  </a:lnTo>
                  <a:lnTo>
                    <a:pt x="234" y="0"/>
                  </a:lnTo>
                  <a:lnTo>
                    <a:pt x="173" y="0"/>
                  </a:lnTo>
                  <a:lnTo>
                    <a:pt x="0" y="0"/>
                  </a:lnTo>
                  <a:lnTo>
                    <a:pt x="0" y="858"/>
                  </a:lnTo>
                  <a:lnTo>
                    <a:pt x="624" y="858"/>
                  </a:lnTo>
                  <a:lnTo>
                    <a:pt x="624" y="810"/>
                  </a:lnTo>
                  <a:lnTo>
                    <a:pt x="624" y="702"/>
                  </a:lnTo>
                  <a:lnTo>
                    <a:pt x="624" y="663"/>
                  </a:lnTo>
                  <a:lnTo>
                    <a:pt x="624" y="234"/>
                  </a:lnTo>
                  <a:lnTo>
                    <a:pt x="390" y="234"/>
                  </a:lnTo>
                  <a:lnTo>
                    <a:pt x="390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7878127" y="2278549"/>
            <a:ext cx="531495" cy="335280"/>
          </a:xfrm>
          <a:custGeom>
            <a:avLst/>
            <a:gdLst>
              <a:gd name="T0" fmla="*/ 518 w 1171"/>
              <a:gd name="T1" fmla="*/ 591 h 741"/>
              <a:gd name="T2" fmla="*/ 450 w 1171"/>
              <a:gd name="T3" fmla="*/ 540 h 741"/>
              <a:gd name="T4" fmla="*/ 414 w 1171"/>
              <a:gd name="T5" fmla="*/ 465 h 741"/>
              <a:gd name="T6" fmla="*/ 418 w 1171"/>
              <a:gd name="T7" fmla="*/ 377 h 741"/>
              <a:gd name="T8" fmla="*/ 462 w 1171"/>
              <a:gd name="T9" fmla="*/ 305 h 741"/>
              <a:gd name="T10" fmla="*/ 533 w 1171"/>
              <a:gd name="T11" fmla="*/ 262 h 741"/>
              <a:gd name="T12" fmla="*/ 733 w 1171"/>
              <a:gd name="T13" fmla="*/ 280 h 741"/>
              <a:gd name="T14" fmla="*/ 545 w 1171"/>
              <a:gd name="T15" fmla="*/ 299 h 741"/>
              <a:gd name="T16" fmla="*/ 489 w 1171"/>
              <a:gd name="T17" fmla="*/ 332 h 741"/>
              <a:gd name="T18" fmla="*/ 455 w 1171"/>
              <a:gd name="T19" fmla="*/ 388 h 741"/>
              <a:gd name="T20" fmla="*/ 452 w 1171"/>
              <a:gd name="T21" fmla="*/ 456 h 741"/>
              <a:gd name="T22" fmla="*/ 480 w 1171"/>
              <a:gd name="T23" fmla="*/ 516 h 741"/>
              <a:gd name="T24" fmla="*/ 533 w 1171"/>
              <a:gd name="T25" fmla="*/ 555 h 741"/>
              <a:gd name="T26" fmla="*/ 600 w 1171"/>
              <a:gd name="T27" fmla="*/ 565 h 741"/>
              <a:gd name="T28" fmla="*/ 663 w 1171"/>
              <a:gd name="T29" fmla="*/ 543 h 741"/>
              <a:gd name="T30" fmla="*/ 706 w 1171"/>
              <a:gd name="T31" fmla="*/ 494 h 741"/>
              <a:gd name="T32" fmla="*/ 722 w 1171"/>
              <a:gd name="T33" fmla="*/ 429 h 741"/>
              <a:gd name="T34" fmla="*/ 748 w 1171"/>
              <a:gd name="T35" fmla="*/ 497 h 741"/>
              <a:gd name="T36" fmla="*/ 697 w 1171"/>
              <a:gd name="T37" fmla="*/ 564 h 741"/>
              <a:gd name="T38" fmla="*/ 621 w 1171"/>
              <a:gd name="T39" fmla="*/ 601 h 741"/>
              <a:gd name="T40" fmla="*/ 957 w 1171"/>
              <a:gd name="T41" fmla="*/ 303 h 741"/>
              <a:gd name="T42" fmla="*/ 948 w 1171"/>
              <a:gd name="T43" fmla="*/ 227 h 741"/>
              <a:gd name="T44" fmla="*/ 921 w 1171"/>
              <a:gd name="T45" fmla="*/ 158 h 741"/>
              <a:gd name="T46" fmla="*/ 879 w 1171"/>
              <a:gd name="T47" fmla="*/ 100 h 741"/>
              <a:gd name="T48" fmla="*/ 825 w 1171"/>
              <a:gd name="T49" fmla="*/ 52 h 741"/>
              <a:gd name="T50" fmla="*/ 759 w 1171"/>
              <a:gd name="T51" fmla="*/ 19 h 741"/>
              <a:gd name="T52" fmla="*/ 686 w 1171"/>
              <a:gd name="T53" fmla="*/ 2 h 741"/>
              <a:gd name="T54" fmla="*/ 589 w 1171"/>
              <a:gd name="T55" fmla="*/ 8 h 741"/>
              <a:gd name="T56" fmla="*/ 492 w 1171"/>
              <a:gd name="T57" fmla="*/ 48 h 741"/>
              <a:gd name="T58" fmla="*/ 415 w 1171"/>
              <a:gd name="T59" fmla="*/ 119 h 741"/>
              <a:gd name="T60" fmla="*/ 349 w 1171"/>
              <a:gd name="T61" fmla="*/ 160 h 741"/>
              <a:gd name="T62" fmla="*/ 298 w 1171"/>
              <a:gd name="T63" fmla="*/ 157 h 741"/>
              <a:gd name="T64" fmla="*/ 233 w 1171"/>
              <a:gd name="T65" fmla="*/ 178 h 741"/>
              <a:gd name="T66" fmla="*/ 184 w 1171"/>
              <a:gd name="T67" fmla="*/ 223 h 741"/>
              <a:gd name="T68" fmla="*/ 158 w 1171"/>
              <a:gd name="T69" fmla="*/ 286 h 741"/>
              <a:gd name="T70" fmla="*/ 81 w 1171"/>
              <a:gd name="T71" fmla="*/ 331 h 741"/>
              <a:gd name="T72" fmla="*/ 26 w 1171"/>
              <a:gd name="T73" fmla="*/ 400 h 741"/>
              <a:gd name="T74" fmla="*/ 1 w 1171"/>
              <a:gd name="T75" fmla="*/ 489 h 741"/>
              <a:gd name="T76" fmla="*/ 5 w 1171"/>
              <a:gd name="T77" fmla="*/ 555 h 741"/>
              <a:gd name="T78" fmla="*/ 23 w 1171"/>
              <a:gd name="T79" fmla="*/ 609 h 741"/>
              <a:gd name="T80" fmla="*/ 68 w 1171"/>
              <a:gd name="T81" fmla="*/ 673 h 741"/>
              <a:gd name="T82" fmla="*/ 133 w 1171"/>
              <a:gd name="T83" fmla="*/ 719 h 741"/>
              <a:gd name="T84" fmla="*/ 187 w 1171"/>
              <a:gd name="T85" fmla="*/ 737 h 741"/>
              <a:gd name="T86" fmla="*/ 957 w 1171"/>
              <a:gd name="T87" fmla="*/ 741 h 741"/>
              <a:gd name="T88" fmla="*/ 1021 w 1171"/>
              <a:gd name="T89" fmla="*/ 732 h 741"/>
              <a:gd name="T90" fmla="*/ 1109 w 1171"/>
              <a:gd name="T91" fmla="*/ 678 h 741"/>
              <a:gd name="T92" fmla="*/ 1162 w 1171"/>
              <a:gd name="T93" fmla="*/ 590 h 741"/>
              <a:gd name="T94" fmla="*/ 1171 w 1171"/>
              <a:gd name="T95" fmla="*/ 526 h 741"/>
              <a:gd name="T96" fmla="*/ 1162 w 1171"/>
              <a:gd name="T97" fmla="*/ 463 h 741"/>
              <a:gd name="T98" fmla="*/ 1109 w 1171"/>
              <a:gd name="T99" fmla="*/ 375 h 741"/>
              <a:gd name="T100" fmla="*/ 1021 w 1171"/>
              <a:gd name="T101" fmla="*/ 322 h 741"/>
              <a:gd name="T102" fmla="*/ 957 w 1171"/>
              <a:gd name="T103" fmla="*/ 312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71" h="741">
                <a:moveTo>
                  <a:pt x="586" y="605"/>
                </a:moveTo>
                <a:lnTo>
                  <a:pt x="567" y="604"/>
                </a:lnTo>
                <a:lnTo>
                  <a:pt x="550" y="601"/>
                </a:lnTo>
                <a:lnTo>
                  <a:pt x="533" y="597"/>
                </a:lnTo>
                <a:lnTo>
                  <a:pt x="518" y="591"/>
                </a:lnTo>
                <a:lnTo>
                  <a:pt x="502" y="584"/>
                </a:lnTo>
                <a:lnTo>
                  <a:pt x="488" y="575"/>
                </a:lnTo>
                <a:lnTo>
                  <a:pt x="473" y="564"/>
                </a:lnTo>
                <a:lnTo>
                  <a:pt x="462" y="553"/>
                </a:lnTo>
                <a:lnTo>
                  <a:pt x="450" y="540"/>
                </a:lnTo>
                <a:lnTo>
                  <a:pt x="440" y="528"/>
                </a:lnTo>
                <a:lnTo>
                  <a:pt x="431" y="512"/>
                </a:lnTo>
                <a:lnTo>
                  <a:pt x="424" y="497"/>
                </a:lnTo>
                <a:lnTo>
                  <a:pt x="418" y="481"/>
                </a:lnTo>
                <a:lnTo>
                  <a:pt x="414" y="465"/>
                </a:lnTo>
                <a:lnTo>
                  <a:pt x="411" y="448"/>
                </a:lnTo>
                <a:lnTo>
                  <a:pt x="410" y="429"/>
                </a:lnTo>
                <a:lnTo>
                  <a:pt x="411" y="411"/>
                </a:lnTo>
                <a:lnTo>
                  <a:pt x="414" y="394"/>
                </a:lnTo>
                <a:lnTo>
                  <a:pt x="418" y="377"/>
                </a:lnTo>
                <a:lnTo>
                  <a:pt x="424" y="361"/>
                </a:lnTo>
                <a:lnTo>
                  <a:pt x="431" y="345"/>
                </a:lnTo>
                <a:lnTo>
                  <a:pt x="440" y="331"/>
                </a:lnTo>
                <a:lnTo>
                  <a:pt x="450" y="317"/>
                </a:lnTo>
                <a:lnTo>
                  <a:pt x="462" y="305"/>
                </a:lnTo>
                <a:lnTo>
                  <a:pt x="473" y="293"/>
                </a:lnTo>
                <a:lnTo>
                  <a:pt x="488" y="283"/>
                </a:lnTo>
                <a:lnTo>
                  <a:pt x="502" y="275"/>
                </a:lnTo>
                <a:lnTo>
                  <a:pt x="518" y="267"/>
                </a:lnTo>
                <a:lnTo>
                  <a:pt x="533" y="262"/>
                </a:lnTo>
                <a:lnTo>
                  <a:pt x="550" y="258"/>
                </a:lnTo>
                <a:lnTo>
                  <a:pt x="567" y="254"/>
                </a:lnTo>
                <a:lnTo>
                  <a:pt x="586" y="253"/>
                </a:lnTo>
                <a:lnTo>
                  <a:pt x="586" y="195"/>
                </a:lnTo>
                <a:lnTo>
                  <a:pt x="733" y="280"/>
                </a:lnTo>
                <a:lnTo>
                  <a:pt x="586" y="364"/>
                </a:lnTo>
                <a:lnTo>
                  <a:pt x="586" y="292"/>
                </a:lnTo>
                <a:lnTo>
                  <a:pt x="572" y="293"/>
                </a:lnTo>
                <a:lnTo>
                  <a:pt x="558" y="295"/>
                </a:lnTo>
                <a:lnTo>
                  <a:pt x="545" y="299"/>
                </a:lnTo>
                <a:lnTo>
                  <a:pt x="533" y="303"/>
                </a:lnTo>
                <a:lnTo>
                  <a:pt x="521" y="309"/>
                </a:lnTo>
                <a:lnTo>
                  <a:pt x="509" y="316"/>
                </a:lnTo>
                <a:lnTo>
                  <a:pt x="498" y="323"/>
                </a:lnTo>
                <a:lnTo>
                  <a:pt x="489" y="332"/>
                </a:lnTo>
                <a:lnTo>
                  <a:pt x="480" y="342"/>
                </a:lnTo>
                <a:lnTo>
                  <a:pt x="472" y="353"/>
                </a:lnTo>
                <a:lnTo>
                  <a:pt x="466" y="364"/>
                </a:lnTo>
                <a:lnTo>
                  <a:pt x="459" y="376"/>
                </a:lnTo>
                <a:lnTo>
                  <a:pt x="455" y="388"/>
                </a:lnTo>
                <a:lnTo>
                  <a:pt x="452" y="401"/>
                </a:lnTo>
                <a:lnTo>
                  <a:pt x="450" y="415"/>
                </a:lnTo>
                <a:lnTo>
                  <a:pt x="449" y="429"/>
                </a:lnTo>
                <a:lnTo>
                  <a:pt x="450" y="443"/>
                </a:lnTo>
                <a:lnTo>
                  <a:pt x="452" y="456"/>
                </a:lnTo>
                <a:lnTo>
                  <a:pt x="455" y="469"/>
                </a:lnTo>
                <a:lnTo>
                  <a:pt x="459" y="482"/>
                </a:lnTo>
                <a:lnTo>
                  <a:pt x="466" y="494"/>
                </a:lnTo>
                <a:lnTo>
                  <a:pt x="472" y="506"/>
                </a:lnTo>
                <a:lnTo>
                  <a:pt x="480" y="516"/>
                </a:lnTo>
                <a:lnTo>
                  <a:pt x="489" y="525"/>
                </a:lnTo>
                <a:lnTo>
                  <a:pt x="498" y="534"/>
                </a:lnTo>
                <a:lnTo>
                  <a:pt x="509" y="543"/>
                </a:lnTo>
                <a:lnTo>
                  <a:pt x="521" y="549"/>
                </a:lnTo>
                <a:lnTo>
                  <a:pt x="533" y="555"/>
                </a:lnTo>
                <a:lnTo>
                  <a:pt x="545" y="560"/>
                </a:lnTo>
                <a:lnTo>
                  <a:pt x="558" y="563"/>
                </a:lnTo>
                <a:lnTo>
                  <a:pt x="572" y="565"/>
                </a:lnTo>
                <a:lnTo>
                  <a:pt x="586" y="565"/>
                </a:lnTo>
                <a:lnTo>
                  <a:pt x="600" y="565"/>
                </a:lnTo>
                <a:lnTo>
                  <a:pt x="613" y="563"/>
                </a:lnTo>
                <a:lnTo>
                  <a:pt x="626" y="560"/>
                </a:lnTo>
                <a:lnTo>
                  <a:pt x="639" y="555"/>
                </a:lnTo>
                <a:lnTo>
                  <a:pt x="651" y="549"/>
                </a:lnTo>
                <a:lnTo>
                  <a:pt x="663" y="543"/>
                </a:lnTo>
                <a:lnTo>
                  <a:pt x="672" y="534"/>
                </a:lnTo>
                <a:lnTo>
                  <a:pt x="682" y="525"/>
                </a:lnTo>
                <a:lnTo>
                  <a:pt x="691" y="516"/>
                </a:lnTo>
                <a:lnTo>
                  <a:pt x="699" y="506"/>
                </a:lnTo>
                <a:lnTo>
                  <a:pt x="706" y="494"/>
                </a:lnTo>
                <a:lnTo>
                  <a:pt x="711" y="482"/>
                </a:lnTo>
                <a:lnTo>
                  <a:pt x="717" y="469"/>
                </a:lnTo>
                <a:lnTo>
                  <a:pt x="720" y="456"/>
                </a:lnTo>
                <a:lnTo>
                  <a:pt x="722" y="443"/>
                </a:lnTo>
                <a:lnTo>
                  <a:pt x="722" y="429"/>
                </a:lnTo>
                <a:lnTo>
                  <a:pt x="761" y="429"/>
                </a:lnTo>
                <a:lnTo>
                  <a:pt x="761" y="448"/>
                </a:lnTo>
                <a:lnTo>
                  <a:pt x="758" y="465"/>
                </a:lnTo>
                <a:lnTo>
                  <a:pt x="753" y="481"/>
                </a:lnTo>
                <a:lnTo>
                  <a:pt x="748" y="497"/>
                </a:lnTo>
                <a:lnTo>
                  <a:pt x="740" y="512"/>
                </a:lnTo>
                <a:lnTo>
                  <a:pt x="732" y="528"/>
                </a:lnTo>
                <a:lnTo>
                  <a:pt x="721" y="540"/>
                </a:lnTo>
                <a:lnTo>
                  <a:pt x="710" y="553"/>
                </a:lnTo>
                <a:lnTo>
                  <a:pt x="697" y="564"/>
                </a:lnTo>
                <a:lnTo>
                  <a:pt x="684" y="575"/>
                </a:lnTo>
                <a:lnTo>
                  <a:pt x="669" y="584"/>
                </a:lnTo>
                <a:lnTo>
                  <a:pt x="654" y="591"/>
                </a:lnTo>
                <a:lnTo>
                  <a:pt x="638" y="597"/>
                </a:lnTo>
                <a:lnTo>
                  <a:pt x="621" y="601"/>
                </a:lnTo>
                <a:lnTo>
                  <a:pt x="603" y="604"/>
                </a:lnTo>
                <a:lnTo>
                  <a:pt x="586" y="605"/>
                </a:lnTo>
                <a:close/>
                <a:moveTo>
                  <a:pt x="957" y="312"/>
                </a:moveTo>
                <a:lnTo>
                  <a:pt x="957" y="307"/>
                </a:lnTo>
                <a:lnTo>
                  <a:pt x="957" y="303"/>
                </a:lnTo>
                <a:lnTo>
                  <a:pt x="957" y="288"/>
                </a:lnTo>
                <a:lnTo>
                  <a:pt x="956" y="272"/>
                </a:lnTo>
                <a:lnTo>
                  <a:pt x="954" y="256"/>
                </a:lnTo>
                <a:lnTo>
                  <a:pt x="951" y="242"/>
                </a:lnTo>
                <a:lnTo>
                  <a:pt x="948" y="227"/>
                </a:lnTo>
                <a:lnTo>
                  <a:pt x="944" y="213"/>
                </a:lnTo>
                <a:lnTo>
                  <a:pt x="939" y="199"/>
                </a:lnTo>
                <a:lnTo>
                  <a:pt x="934" y="185"/>
                </a:lnTo>
                <a:lnTo>
                  <a:pt x="928" y="172"/>
                </a:lnTo>
                <a:lnTo>
                  <a:pt x="921" y="158"/>
                </a:lnTo>
                <a:lnTo>
                  <a:pt x="914" y="146"/>
                </a:lnTo>
                <a:lnTo>
                  <a:pt x="906" y="133"/>
                </a:lnTo>
                <a:lnTo>
                  <a:pt x="897" y="121"/>
                </a:lnTo>
                <a:lnTo>
                  <a:pt x="888" y="111"/>
                </a:lnTo>
                <a:lnTo>
                  <a:pt x="879" y="100"/>
                </a:lnTo>
                <a:lnTo>
                  <a:pt x="869" y="89"/>
                </a:lnTo>
                <a:lnTo>
                  <a:pt x="858" y="79"/>
                </a:lnTo>
                <a:lnTo>
                  <a:pt x="847" y="70"/>
                </a:lnTo>
                <a:lnTo>
                  <a:pt x="836" y="61"/>
                </a:lnTo>
                <a:lnTo>
                  <a:pt x="825" y="52"/>
                </a:lnTo>
                <a:lnTo>
                  <a:pt x="812" y="44"/>
                </a:lnTo>
                <a:lnTo>
                  <a:pt x="800" y="37"/>
                </a:lnTo>
                <a:lnTo>
                  <a:pt x="786" y="31"/>
                </a:lnTo>
                <a:lnTo>
                  <a:pt x="773" y="24"/>
                </a:lnTo>
                <a:lnTo>
                  <a:pt x="759" y="19"/>
                </a:lnTo>
                <a:lnTo>
                  <a:pt x="745" y="13"/>
                </a:lnTo>
                <a:lnTo>
                  <a:pt x="731" y="10"/>
                </a:lnTo>
                <a:lnTo>
                  <a:pt x="715" y="7"/>
                </a:lnTo>
                <a:lnTo>
                  <a:pt x="701" y="4"/>
                </a:lnTo>
                <a:lnTo>
                  <a:pt x="686" y="2"/>
                </a:lnTo>
                <a:lnTo>
                  <a:pt x="670" y="0"/>
                </a:lnTo>
                <a:lnTo>
                  <a:pt x="655" y="0"/>
                </a:lnTo>
                <a:lnTo>
                  <a:pt x="632" y="2"/>
                </a:lnTo>
                <a:lnTo>
                  <a:pt x="611" y="4"/>
                </a:lnTo>
                <a:lnTo>
                  <a:pt x="589" y="8"/>
                </a:lnTo>
                <a:lnTo>
                  <a:pt x="569" y="13"/>
                </a:lnTo>
                <a:lnTo>
                  <a:pt x="548" y="20"/>
                </a:lnTo>
                <a:lnTo>
                  <a:pt x="529" y="29"/>
                </a:lnTo>
                <a:lnTo>
                  <a:pt x="510" y="37"/>
                </a:lnTo>
                <a:lnTo>
                  <a:pt x="492" y="48"/>
                </a:lnTo>
                <a:lnTo>
                  <a:pt x="475" y="60"/>
                </a:lnTo>
                <a:lnTo>
                  <a:pt x="458" y="74"/>
                </a:lnTo>
                <a:lnTo>
                  <a:pt x="443" y="88"/>
                </a:lnTo>
                <a:lnTo>
                  <a:pt x="428" y="103"/>
                </a:lnTo>
                <a:lnTo>
                  <a:pt x="415" y="119"/>
                </a:lnTo>
                <a:lnTo>
                  <a:pt x="403" y="137"/>
                </a:lnTo>
                <a:lnTo>
                  <a:pt x="392" y="154"/>
                </a:lnTo>
                <a:lnTo>
                  <a:pt x="383" y="172"/>
                </a:lnTo>
                <a:lnTo>
                  <a:pt x="365" y="166"/>
                </a:lnTo>
                <a:lnTo>
                  <a:pt x="349" y="160"/>
                </a:lnTo>
                <a:lnTo>
                  <a:pt x="340" y="158"/>
                </a:lnTo>
                <a:lnTo>
                  <a:pt x="331" y="157"/>
                </a:lnTo>
                <a:lnTo>
                  <a:pt x="321" y="156"/>
                </a:lnTo>
                <a:lnTo>
                  <a:pt x="313" y="156"/>
                </a:lnTo>
                <a:lnTo>
                  <a:pt x="298" y="157"/>
                </a:lnTo>
                <a:lnTo>
                  <a:pt x="284" y="158"/>
                </a:lnTo>
                <a:lnTo>
                  <a:pt x="270" y="161"/>
                </a:lnTo>
                <a:lnTo>
                  <a:pt x="257" y="166"/>
                </a:lnTo>
                <a:lnTo>
                  <a:pt x="244" y="171"/>
                </a:lnTo>
                <a:lnTo>
                  <a:pt x="233" y="178"/>
                </a:lnTo>
                <a:lnTo>
                  <a:pt x="222" y="185"/>
                </a:lnTo>
                <a:lnTo>
                  <a:pt x="211" y="193"/>
                </a:lnTo>
                <a:lnTo>
                  <a:pt x="201" y="202"/>
                </a:lnTo>
                <a:lnTo>
                  <a:pt x="193" y="212"/>
                </a:lnTo>
                <a:lnTo>
                  <a:pt x="184" y="223"/>
                </a:lnTo>
                <a:lnTo>
                  <a:pt x="176" y="235"/>
                </a:lnTo>
                <a:lnTo>
                  <a:pt x="171" y="247"/>
                </a:lnTo>
                <a:lnTo>
                  <a:pt x="166" y="259"/>
                </a:lnTo>
                <a:lnTo>
                  <a:pt x="161" y="273"/>
                </a:lnTo>
                <a:lnTo>
                  <a:pt x="158" y="286"/>
                </a:lnTo>
                <a:lnTo>
                  <a:pt x="142" y="292"/>
                </a:lnTo>
                <a:lnTo>
                  <a:pt x="126" y="301"/>
                </a:lnTo>
                <a:lnTo>
                  <a:pt x="109" y="309"/>
                </a:lnTo>
                <a:lnTo>
                  <a:pt x="95" y="319"/>
                </a:lnTo>
                <a:lnTo>
                  <a:pt x="81" y="331"/>
                </a:lnTo>
                <a:lnTo>
                  <a:pt x="68" y="343"/>
                </a:lnTo>
                <a:lnTo>
                  <a:pt x="55" y="356"/>
                </a:lnTo>
                <a:lnTo>
                  <a:pt x="45" y="370"/>
                </a:lnTo>
                <a:lnTo>
                  <a:pt x="35" y="385"/>
                </a:lnTo>
                <a:lnTo>
                  <a:pt x="26" y="400"/>
                </a:lnTo>
                <a:lnTo>
                  <a:pt x="19" y="416"/>
                </a:lnTo>
                <a:lnTo>
                  <a:pt x="12" y="434"/>
                </a:lnTo>
                <a:lnTo>
                  <a:pt x="7" y="451"/>
                </a:lnTo>
                <a:lnTo>
                  <a:pt x="4" y="469"/>
                </a:lnTo>
                <a:lnTo>
                  <a:pt x="1" y="489"/>
                </a:lnTo>
                <a:lnTo>
                  <a:pt x="0" y="507"/>
                </a:lnTo>
                <a:lnTo>
                  <a:pt x="0" y="519"/>
                </a:lnTo>
                <a:lnTo>
                  <a:pt x="1" y="531"/>
                </a:lnTo>
                <a:lnTo>
                  <a:pt x="3" y="543"/>
                </a:lnTo>
                <a:lnTo>
                  <a:pt x="5" y="555"/>
                </a:lnTo>
                <a:lnTo>
                  <a:pt x="8" y="565"/>
                </a:lnTo>
                <a:lnTo>
                  <a:pt x="11" y="577"/>
                </a:lnTo>
                <a:lnTo>
                  <a:pt x="14" y="588"/>
                </a:lnTo>
                <a:lnTo>
                  <a:pt x="19" y="599"/>
                </a:lnTo>
                <a:lnTo>
                  <a:pt x="23" y="609"/>
                </a:lnTo>
                <a:lnTo>
                  <a:pt x="28" y="619"/>
                </a:lnTo>
                <a:lnTo>
                  <a:pt x="34" y="629"/>
                </a:lnTo>
                <a:lnTo>
                  <a:pt x="40" y="638"/>
                </a:lnTo>
                <a:lnTo>
                  <a:pt x="53" y="656"/>
                </a:lnTo>
                <a:lnTo>
                  <a:pt x="68" y="673"/>
                </a:lnTo>
                <a:lnTo>
                  <a:pt x="86" y="688"/>
                </a:lnTo>
                <a:lnTo>
                  <a:pt x="103" y="701"/>
                </a:lnTo>
                <a:lnTo>
                  <a:pt x="113" y="708"/>
                </a:lnTo>
                <a:lnTo>
                  <a:pt x="122" y="713"/>
                </a:lnTo>
                <a:lnTo>
                  <a:pt x="133" y="719"/>
                </a:lnTo>
                <a:lnTo>
                  <a:pt x="143" y="723"/>
                </a:lnTo>
                <a:lnTo>
                  <a:pt x="154" y="727"/>
                </a:lnTo>
                <a:lnTo>
                  <a:pt x="165" y="731"/>
                </a:lnTo>
                <a:lnTo>
                  <a:pt x="175" y="734"/>
                </a:lnTo>
                <a:lnTo>
                  <a:pt x="187" y="737"/>
                </a:lnTo>
                <a:lnTo>
                  <a:pt x="199" y="739"/>
                </a:lnTo>
                <a:lnTo>
                  <a:pt x="210" y="740"/>
                </a:lnTo>
                <a:lnTo>
                  <a:pt x="222" y="741"/>
                </a:lnTo>
                <a:lnTo>
                  <a:pt x="234" y="741"/>
                </a:lnTo>
                <a:lnTo>
                  <a:pt x="957" y="741"/>
                </a:lnTo>
                <a:lnTo>
                  <a:pt x="968" y="741"/>
                </a:lnTo>
                <a:lnTo>
                  <a:pt x="979" y="740"/>
                </a:lnTo>
                <a:lnTo>
                  <a:pt x="990" y="739"/>
                </a:lnTo>
                <a:lnTo>
                  <a:pt x="1001" y="737"/>
                </a:lnTo>
                <a:lnTo>
                  <a:pt x="1021" y="732"/>
                </a:lnTo>
                <a:lnTo>
                  <a:pt x="1041" y="724"/>
                </a:lnTo>
                <a:lnTo>
                  <a:pt x="1059" y="715"/>
                </a:lnTo>
                <a:lnTo>
                  <a:pt x="1077" y="705"/>
                </a:lnTo>
                <a:lnTo>
                  <a:pt x="1093" y="692"/>
                </a:lnTo>
                <a:lnTo>
                  <a:pt x="1109" y="678"/>
                </a:lnTo>
                <a:lnTo>
                  <a:pt x="1123" y="663"/>
                </a:lnTo>
                <a:lnTo>
                  <a:pt x="1135" y="646"/>
                </a:lnTo>
                <a:lnTo>
                  <a:pt x="1145" y="629"/>
                </a:lnTo>
                <a:lnTo>
                  <a:pt x="1154" y="610"/>
                </a:lnTo>
                <a:lnTo>
                  <a:pt x="1162" y="590"/>
                </a:lnTo>
                <a:lnTo>
                  <a:pt x="1167" y="570"/>
                </a:lnTo>
                <a:lnTo>
                  <a:pt x="1169" y="559"/>
                </a:lnTo>
                <a:lnTo>
                  <a:pt x="1170" y="549"/>
                </a:lnTo>
                <a:lnTo>
                  <a:pt x="1171" y="537"/>
                </a:lnTo>
                <a:lnTo>
                  <a:pt x="1171" y="526"/>
                </a:lnTo>
                <a:lnTo>
                  <a:pt x="1171" y="516"/>
                </a:lnTo>
                <a:lnTo>
                  <a:pt x="1170" y="505"/>
                </a:lnTo>
                <a:lnTo>
                  <a:pt x="1169" y="494"/>
                </a:lnTo>
                <a:lnTo>
                  <a:pt x="1167" y="483"/>
                </a:lnTo>
                <a:lnTo>
                  <a:pt x="1162" y="463"/>
                </a:lnTo>
                <a:lnTo>
                  <a:pt x="1154" y="443"/>
                </a:lnTo>
                <a:lnTo>
                  <a:pt x="1145" y="425"/>
                </a:lnTo>
                <a:lnTo>
                  <a:pt x="1135" y="407"/>
                </a:lnTo>
                <a:lnTo>
                  <a:pt x="1123" y="390"/>
                </a:lnTo>
                <a:lnTo>
                  <a:pt x="1109" y="375"/>
                </a:lnTo>
                <a:lnTo>
                  <a:pt x="1093" y="361"/>
                </a:lnTo>
                <a:lnTo>
                  <a:pt x="1077" y="349"/>
                </a:lnTo>
                <a:lnTo>
                  <a:pt x="1059" y="339"/>
                </a:lnTo>
                <a:lnTo>
                  <a:pt x="1041" y="329"/>
                </a:lnTo>
                <a:lnTo>
                  <a:pt x="1021" y="322"/>
                </a:lnTo>
                <a:lnTo>
                  <a:pt x="1001" y="317"/>
                </a:lnTo>
                <a:lnTo>
                  <a:pt x="990" y="315"/>
                </a:lnTo>
                <a:lnTo>
                  <a:pt x="979" y="314"/>
                </a:lnTo>
                <a:lnTo>
                  <a:pt x="968" y="313"/>
                </a:lnTo>
                <a:lnTo>
                  <a:pt x="957" y="312"/>
                </a:lnTo>
                <a:close/>
              </a:path>
            </a:pathLst>
          </a:custGeom>
          <a:solidFill>
            <a:srgbClr val="DFC5B8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2000" kern="12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13" name="Group 86"/>
          <p:cNvGrpSpPr/>
          <p:nvPr/>
        </p:nvGrpSpPr>
        <p:grpSpPr>
          <a:xfrm>
            <a:off x="4631372" y="2305219"/>
            <a:ext cx="440690" cy="282575"/>
            <a:chOff x="1626118" y="4887786"/>
            <a:chExt cx="361614" cy="232148"/>
          </a:xfrm>
          <a:solidFill>
            <a:srgbClr val="DFC5B8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4" name="Freeform 114"/>
            <p:cNvSpPr/>
            <p:nvPr/>
          </p:nvSpPr>
          <p:spPr bwMode="auto">
            <a:xfrm>
              <a:off x="1626118" y="4893739"/>
              <a:ext cx="108633" cy="217266"/>
            </a:xfrm>
            <a:custGeom>
              <a:avLst/>
              <a:gdLst>
                <a:gd name="T0" fmla="*/ 293 w 293"/>
                <a:gd name="T1" fmla="*/ 292 h 585"/>
                <a:gd name="T2" fmla="*/ 0 w 293"/>
                <a:gd name="T3" fmla="*/ 0 h 585"/>
                <a:gd name="T4" fmla="*/ 0 w 293"/>
                <a:gd name="T5" fmla="*/ 585 h 585"/>
                <a:gd name="T6" fmla="*/ 293 w 293"/>
                <a:gd name="T7" fmla="*/ 29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585">
                  <a:moveTo>
                    <a:pt x="293" y="292"/>
                  </a:moveTo>
                  <a:lnTo>
                    <a:pt x="0" y="0"/>
                  </a:lnTo>
                  <a:lnTo>
                    <a:pt x="0" y="585"/>
                  </a:lnTo>
                  <a:lnTo>
                    <a:pt x="293" y="2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5" name="Freeform 115"/>
            <p:cNvSpPr/>
            <p:nvPr/>
          </p:nvSpPr>
          <p:spPr bwMode="auto">
            <a:xfrm>
              <a:off x="1640999" y="4887786"/>
              <a:ext cx="331851" cy="159229"/>
            </a:xfrm>
            <a:custGeom>
              <a:avLst/>
              <a:gdLst>
                <a:gd name="T0" fmla="*/ 480 w 896"/>
                <a:gd name="T1" fmla="*/ 415 h 428"/>
                <a:gd name="T2" fmla="*/ 896 w 896"/>
                <a:gd name="T3" fmla="*/ 0 h 428"/>
                <a:gd name="T4" fmla="*/ 0 w 896"/>
                <a:gd name="T5" fmla="*/ 0 h 428"/>
                <a:gd name="T6" fmla="*/ 416 w 896"/>
                <a:gd name="T7" fmla="*/ 415 h 428"/>
                <a:gd name="T8" fmla="*/ 422 w 896"/>
                <a:gd name="T9" fmla="*/ 422 h 428"/>
                <a:gd name="T10" fmla="*/ 431 w 896"/>
                <a:gd name="T11" fmla="*/ 425 h 428"/>
                <a:gd name="T12" fmla="*/ 439 w 896"/>
                <a:gd name="T13" fmla="*/ 428 h 428"/>
                <a:gd name="T14" fmla="*/ 448 w 896"/>
                <a:gd name="T15" fmla="*/ 428 h 428"/>
                <a:gd name="T16" fmla="*/ 457 w 896"/>
                <a:gd name="T17" fmla="*/ 428 h 428"/>
                <a:gd name="T18" fmla="*/ 466 w 896"/>
                <a:gd name="T19" fmla="*/ 425 h 428"/>
                <a:gd name="T20" fmla="*/ 473 w 896"/>
                <a:gd name="T21" fmla="*/ 422 h 428"/>
                <a:gd name="T22" fmla="*/ 480 w 896"/>
                <a:gd name="T23" fmla="*/ 415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6" h="428">
                  <a:moveTo>
                    <a:pt x="480" y="415"/>
                  </a:moveTo>
                  <a:lnTo>
                    <a:pt x="896" y="0"/>
                  </a:lnTo>
                  <a:lnTo>
                    <a:pt x="0" y="0"/>
                  </a:lnTo>
                  <a:lnTo>
                    <a:pt x="416" y="415"/>
                  </a:lnTo>
                  <a:lnTo>
                    <a:pt x="422" y="422"/>
                  </a:lnTo>
                  <a:lnTo>
                    <a:pt x="431" y="425"/>
                  </a:lnTo>
                  <a:lnTo>
                    <a:pt x="439" y="428"/>
                  </a:lnTo>
                  <a:lnTo>
                    <a:pt x="448" y="428"/>
                  </a:lnTo>
                  <a:lnTo>
                    <a:pt x="457" y="428"/>
                  </a:lnTo>
                  <a:lnTo>
                    <a:pt x="466" y="425"/>
                  </a:lnTo>
                  <a:lnTo>
                    <a:pt x="473" y="422"/>
                  </a:lnTo>
                  <a:lnTo>
                    <a:pt x="480" y="4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6" name="Freeform 116"/>
            <p:cNvSpPr/>
            <p:nvPr/>
          </p:nvSpPr>
          <p:spPr bwMode="auto">
            <a:xfrm>
              <a:off x="1636535" y="5012789"/>
              <a:ext cx="340780" cy="107145"/>
            </a:xfrm>
            <a:custGeom>
              <a:avLst/>
              <a:gdLst>
                <a:gd name="T0" fmla="*/ 625 w 914"/>
                <a:gd name="T1" fmla="*/ 0 h 290"/>
                <a:gd name="T2" fmla="*/ 517 w 914"/>
                <a:gd name="T3" fmla="*/ 108 h 290"/>
                <a:gd name="T4" fmla="*/ 510 w 914"/>
                <a:gd name="T5" fmla="*/ 114 h 290"/>
                <a:gd name="T6" fmla="*/ 504 w 914"/>
                <a:gd name="T7" fmla="*/ 119 h 290"/>
                <a:gd name="T8" fmla="*/ 496 w 914"/>
                <a:gd name="T9" fmla="*/ 124 h 290"/>
                <a:gd name="T10" fmla="*/ 490 w 914"/>
                <a:gd name="T11" fmla="*/ 127 h 290"/>
                <a:gd name="T12" fmla="*/ 481 w 914"/>
                <a:gd name="T13" fmla="*/ 129 h 290"/>
                <a:gd name="T14" fmla="*/ 474 w 914"/>
                <a:gd name="T15" fmla="*/ 131 h 290"/>
                <a:gd name="T16" fmla="*/ 465 w 914"/>
                <a:gd name="T17" fmla="*/ 132 h 290"/>
                <a:gd name="T18" fmla="*/ 457 w 914"/>
                <a:gd name="T19" fmla="*/ 133 h 290"/>
                <a:gd name="T20" fmla="*/ 449 w 914"/>
                <a:gd name="T21" fmla="*/ 132 h 290"/>
                <a:gd name="T22" fmla="*/ 440 w 914"/>
                <a:gd name="T23" fmla="*/ 131 h 290"/>
                <a:gd name="T24" fmla="*/ 432 w 914"/>
                <a:gd name="T25" fmla="*/ 129 h 290"/>
                <a:gd name="T26" fmla="*/ 425 w 914"/>
                <a:gd name="T27" fmla="*/ 127 h 290"/>
                <a:gd name="T28" fmla="*/ 417 w 914"/>
                <a:gd name="T29" fmla="*/ 124 h 290"/>
                <a:gd name="T30" fmla="*/ 410 w 914"/>
                <a:gd name="T31" fmla="*/ 119 h 290"/>
                <a:gd name="T32" fmla="*/ 403 w 914"/>
                <a:gd name="T33" fmla="*/ 114 h 290"/>
                <a:gd name="T34" fmla="*/ 397 w 914"/>
                <a:gd name="T35" fmla="*/ 108 h 290"/>
                <a:gd name="T36" fmla="*/ 289 w 914"/>
                <a:gd name="T37" fmla="*/ 0 h 290"/>
                <a:gd name="T38" fmla="*/ 0 w 914"/>
                <a:gd name="T39" fmla="*/ 290 h 290"/>
                <a:gd name="T40" fmla="*/ 914 w 914"/>
                <a:gd name="T41" fmla="*/ 290 h 290"/>
                <a:gd name="T42" fmla="*/ 625 w 914"/>
                <a:gd name="T43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4" h="290">
                  <a:moveTo>
                    <a:pt x="625" y="0"/>
                  </a:moveTo>
                  <a:lnTo>
                    <a:pt x="517" y="108"/>
                  </a:lnTo>
                  <a:lnTo>
                    <a:pt x="510" y="114"/>
                  </a:lnTo>
                  <a:lnTo>
                    <a:pt x="504" y="119"/>
                  </a:lnTo>
                  <a:lnTo>
                    <a:pt x="496" y="124"/>
                  </a:lnTo>
                  <a:lnTo>
                    <a:pt x="490" y="127"/>
                  </a:lnTo>
                  <a:lnTo>
                    <a:pt x="481" y="129"/>
                  </a:lnTo>
                  <a:lnTo>
                    <a:pt x="474" y="131"/>
                  </a:lnTo>
                  <a:lnTo>
                    <a:pt x="465" y="132"/>
                  </a:lnTo>
                  <a:lnTo>
                    <a:pt x="457" y="133"/>
                  </a:lnTo>
                  <a:lnTo>
                    <a:pt x="449" y="132"/>
                  </a:lnTo>
                  <a:lnTo>
                    <a:pt x="440" y="131"/>
                  </a:lnTo>
                  <a:lnTo>
                    <a:pt x="432" y="129"/>
                  </a:lnTo>
                  <a:lnTo>
                    <a:pt x="425" y="127"/>
                  </a:lnTo>
                  <a:lnTo>
                    <a:pt x="417" y="124"/>
                  </a:lnTo>
                  <a:lnTo>
                    <a:pt x="410" y="119"/>
                  </a:lnTo>
                  <a:lnTo>
                    <a:pt x="403" y="114"/>
                  </a:lnTo>
                  <a:lnTo>
                    <a:pt x="397" y="108"/>
                  </a:lnTo>
                  <a:lnTo>
                    <a:pt x="289" y="0"/>
                  </a:lnTo>
                  <a:lnTo>
                    <a:pt x="0" y="290"/>
                  </a:lnTo>
                  <a:lnTo>
                    <a:pt x="914" y="290"/>
                  </a:lnTo>
                  <a:lnTo>
                    <a:pt x="6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7" name="Freeform 117"/>
            <p:cNvSpPr/>
            <p:nvPr/>
          </p:nvSpPr>
          <p:spPr bwMode="auto">
            <a:xfrm>
              <a:off x="1879099" y="4893739"/>
              <a:ext cx="108633" cy="217266"/>
            </a:xfrm>
            <a:custGeom>
              <a:avLst/>
              <a:gdLst>
                <a:gd name="T0" fmla="*/ 0 w 292"/>
                <a:gd name="T1" fmla="*/ 291 h 584"/>
                <a:gd name="T2" fmla="*/ 292 w 292"/>
                <a:gd name="T3" fmla="*/ 584 h 584"/>
                <a:gd name="T4" fmla="*/ 292 w 292"/>
                <a:gd name="T5" fmla="*/ 0 h 584"/>
                <a:gd name="T6" fmla="*/ 0 w 292"/>
                <a:gd name="T7" fmla="*/ 291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584">
                  <a:moveTo>
                    <a:pt x="0" y="291"/>
                  </a:moveTo>
                  <a:lnTo>
                    <a:pt x="292" y="584"/>
                  </a:lnTo>
                  <a:lnTo>
                    <a:pt x="292" y="0"/>
                  </a:lnTo>
                  <a:lnTo>
                    <a:pt x="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grpSp>
        <p:nvGrpSpPr>
          <p:cNvPr id="18" name="Group 91"/>
          <p:cNvGrpSpPr/>
          <p:nvPr/>
        </p:nvGrpSpPr>
        <p:grpSpPr>
          <a:xfrm>
            <a:off x="8041957" y="4263559"/>
            <a:ext cx="367665" cy="323850"/>
            <a:chOff x="4810352" y="5316538"/>
            <a:chExt cx="361950" cy="319088"/>
          </a:xfrm>
          <a:solidFill>
            <a:srgbClr val="DFC5B8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9" name="Freeform 118"/>
            <p:cNvSpPr/>
            <p:nvPr/>
          </p:nvSpPr>
          <p:spPr bwMode="auto">
            <a:xfrm>
              <a:off x="4810352" y="5338763"/>
              <a:ext cx="174625" cy="276225"/>
            </a:xfrm>
            <a:custGeom>
              <a:avLst/>
              <a:gdLst>
                <a:gd name="T0" fmla="*/ 438 w 438"/>
                <a:gd name="T1" fmla="*/ 0 h 693"/>
                <a:gd name="T2" fmla="*/ 192 w 438"/>
                <a:gd name="T3" fmla="*/ 196 h 693"/>
                <a:gd name="T4" fmla="*/ 0 w 438"/>
                <a:gd name="T5" fmla="*/ 196 h 693"/>
                <a:gd name="T6" fmla="*/ 0 w 438"/>
                <a:gd name="T7" fmla="*/ 348 h 693"/>
                <a:gd name="T8" fmla="*/ 0 w 438"/>
                <a:gd name="T9" fmla="*/ 348 h 693"/>
                <a:gd name="T10" fmla="*/ 0 w 438"/>
                <a:gd name="T11" fmla="*/ 349 h 693"/>
                <a:gd name="T12" fmla="*/ 0 w 438"/>
                <a:gd name="T13" fmla="*/ 500 h 693"/>
                <a:gd name="T14" fmla="*/ 192 w 438"/>
                <a:gd name="T15" fmla="*/ 500 h 693"/>
                <a:gd name="T16" fmla="*/ 438 w 438"/>
                <a:gd name="T17" fmla="*/ 693 h 693"/>
                <a:gd name="T18" fmla="*/ 438 w 438"/>
                <a:gd name="T19" fmla="*/ 500 h 693"/>
                <a:gd name="T20" fmla="*/ 438 w 438"/>
                <a:gd name="T21" fmla="*/ 500 h 693"/>
                <a:gd name="T22" fmla="*/ 438 w 438"/>
                <a:gd name="T23" fmla="*/ 196 h 693"/>
                <a:gd name="T24" fmla="*/ 438 w 438"/>
                <a:gd name="T25" fmla="*/ 196 h 693"/>
                <a:gd name="T26" fmla="*/ 438 w 438"/>
                <a:gd name="T27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8" h="693">
                  <a:moveTo>
                    <a:pt x="438" y="0"/>
                  </a:moveTo>
                  <a:lnTo>
                    <a:pt x="192" y="196"/>
                  </a:lnTo>
                  <a:lnTo>
                    <a:pt x="0" y="196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349"/>
                  </a:lnTo>
                  <a:lnTo>
                    <a:pt x="0" y="500"/>
                  </a:lnTo>
                  <a:lnTo>
                    <a:pt x="192" y="500"/>
                  </a:lnTo>
                  <a:lnTo>
                    <a:pt x="438" y="693"/>
                  </a:lnTo>
                  <a:lnTo>
                    <a:pt x="438" y="500"/>
                  </a:lnTo>
                  <a:lnTo>
                    <a:pt x="438" y="500"/>
                  </a:lnTo>
                  <a:lnTo>
                    <a:pt x="438" y="196"/>
                  </a:lnTo>
                  <a:lnTo>
                    <a:pt x="438" y="196"/>
                  </a:lnTo>
                  <a:lnTo>
                    <a:pt x="4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0" name="Freeform 119"/>
            <p:cNvSpPr/>
            <p:nvPr/>
          </p:nvSpPr>
          <p:spPr bwMode="auto">
            <a:xfrm>
              <a:off x="5015139" y="5400675"/>
              <a:ext cx="36513" cy="150813"/>
            </a:xfrm>
            <a:custGeom>
              <a:avLst/>
              <a:gdLst>
                <a:gd name="T0" fmla="*/ 2 w 92"/>
                <a:gd name="T1" fmla="*/ 21 h 381"/>
                <a:gd name="T2" fmla="*/ 15 w 92"/>
                <a:gd name="T3" fmla="*/ 40 h 381"/>
                <a:gd name="T4" fmla="*/ 27 w 92"/>
                <a:gd name="T5" fmla="*/ 59 h 381"/>
                <a:gd name="T6" fmla="*/ 37 w 92"/>
                <a:gd name="T7" fmla="*/ 79 h 381"/>
                <a:gd name="T8" fmla="*/ 44 w 92"/>
                <a:gd name="T9" fmla="*/ 100 h 381"/>
                <a:gd name="T10" fmla="*/ 51 w 92"/>
                <a:gd name="T11" fmla="*/ 122 h 381"/>
                <a:gd name="T12" fmla="*/ 55 w 92"/>
                <a:gd name="T13" fmla="*/ 144 h 381"/>
                <a:gd name="T14" fmla="*/ 57 w 92"/>
                <a:gd name="T15" fmla="*/ 166 h 381"/>
                <a:gd name="T16" fmla="*/ 58 w 92"/>
                <a:gd name="T17" fmla="*/ 189 h 381"/>
                <a:gd name="T18" fmla="*/ 57 w 92"/>
                <a:gd name="T19" fmla="*/ 213 h 381"/>
                <a:gd name="T20" fmla="*/ 55 w 92"/>
                <a:gd name="T21" fmla="*/ 235 h 381"/>
                <a:gd name="T22" fmla="*/ 50 w 92"/>
                <a:gd name="T23" fmla="*/ 258 h 381"/>
                <a:gd name="T24" fmla="*/ 43 w 92"/>
                <a:gd name="T25" fmla="*/ 280 h 381"/>
                <a:gd name="T26" fmla="*/ 36 w 92"/>
                <a:gd name="T27" fmla="*/ 301 h 381"/>
                <a:gd name="T28" fmla="*/ 26 w 92"/>
                <a:gd name="T29" fmla="*/ 322 h 381"/>
                <a:gd name="T30" fmla="*/ 14 w 92"/>
                <a:gd name="T31" fmla="*/ 341 h 381"/>
                <a:gd name="T32" fmla="*/ 0 w 92"/>
                <a:gd name="T33" fmla="*/ 361 h 381"/>
                <a:gd name="T34" fmla="*/ 27 w 92"/>
                <a:gd name="T35" fmla="*/ 381 h 381"/>
                <a:gd name="T36" fmla="*/ 42 w 92"/>
                <a:gd name="T37" fmla="*/ 360 h 381"/>
                <a:gd name="T38" fmla="*/ 55 w 92"/>
                <a:gd name="T39" fmla="*/ 338 h 381"/>
                <a:gd name="T40" fmla="*/ 66 w 92"/>
                <a:gd name="T41" fmla="*/ 314 h 381"/>
                <a:gd name="T42" fmla="*/ 76 w 92"/>
                <a:gd name="T43" fmla="*/ 291 h 381"/>
                <a:gd name="T44" fmla="*/ 83 w 92"/>
                <a:gd name="T45" fmla="*/ 266 h 381"/>
                <a:gd name="T46" fmla="*/ 89 w 92"/>
                <a:gd name="T47" fmla="*/ 241 h 381"/>
                <a:gd name="T48" fmla="*/ 91 w 92"/>
                <a:gd name="T49" fmla="*/ 215 h 381"/>
                <a:gd name="T50" fmla="*/ 92 w 92"/>
                <a:gd name="T51" fmla="*/ 189 h 381"/>
                <a:gd name="T52" fmla="*/ 91 w 92"/>
                <a:gd name="T53" fmla="*/ 164 h 381"/>
                <a:gd name="T54" fmla="*/ 89 w 92"/>
                <a:gd name="T55" fmla="*/ 138 h 381"/>
                <a:gd name="T56" fmla="*/ 83 w 92"/>
                <a:gd name="T57" fmla="*/ 113 h 381"/>
                <a:gd name="T58" fmla="*/ 77 w 92"/>
                <a:gd name="T59" fmla="*/ 90 h 381"/>
                <a:gd name="T60" fmla="*/ 67 w 92"/>
                <a:gd name="T61" fmla="*/ 66 h 381"/>
                <a:gd name="T62" fmla="*/ 56 w 92"/>
                <a:gd name="T63" fmla="*/ 43 h 381"/>
                <a:gd name="T64" fmla="*/ 44 w 92"/>
                <a:gd name="T65" fmla="*/ 22 h 381"/>
                <a:gd name="T66" fmla="*/ 29 w 92"/>
                <a:gd name="T67" fmla="*/ 0 h 381"/>
                <a:gd name="T68" fmla="*/ 2 w 92"/>
                <a:gd name="T69" fmla="*/ 2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381">
                  <a:moveTo>
                    <a:pt x="2" y="21"/>
                  </a:moveTo>
                  <a:lnTo>
                    <a:pt x="15" y="40"/>
                  </a:lnTo>
                  <a:lnTo>
                    <a:pt x="27" y="59"/>
                  </a:lnTo>
                  <a:lnTo>
                    <a:pt x="37" y="79"/>
                  </a:lnTo>
                  <a:lnTo>
                    <a:pt x="44" y="100"/>
                  </a:lnTo>
                  <a:lnTo>
                    <a:pt x="51" y="122"/>
                  </a:lnTo>
                  <a:lnTo>
                    <a:pt x="55" y="144"/>
                  </a:lnTo>
                  <a:lnTo>
                    <a:pt x="57" y="166"/>
                  </a:lnTo>
                  <a:lnTo>
                    <a:pt x="58" y="189"/>
                  </a:lnTo>
                  <a:lnTo>
                    <a:pt x="57" y="213"/>
                  </a:lnTo>
                  <a:lnTo>
                    <a:pt x="55" y="235"/>
                  </a:lnTo>
                  <a:lnTo>
                    <a:pt x="50" y="258"/>
                  </a:lnTo>
                  <a:lnTo>
                    <a:pt x="43" y="280"/>
                  </a:lnTo>
                  <a:lnTo>
                    <a:pt x="36" y="301"/>
                  </a:lnTo>
                  <a:lnTo>
                    <a:pt x="26" y="322"/>
                  </a:lnTo>
                  <a:lnTo>
                    <a:pt x="14" y="341"/>
                  </a:lnTo>
                  <a:lnTo>
                    <a:pt x="0" y="361"/>
                  </a:lnTo>
                  <a:lnTo>
                    <a:pt x="27" y="381"/>
                  </a:lnTo>
                  <a:lnTo>
                    <a:pt x="42" y="360"/>
                  </a:lnTo>
                  <a:lnTo>
                    <a:pt x="55" y="338"/>
                  </a:lnTo>
                  <a:lnTo>
                    <a:pt x="66" y="314"/>
                  </a:lnTo>
                  <a:lnTo>
                    <a:pt x="76" y="291"/>
                  </a:lnTo>
                  <a:lnTo>
                    <a:pt x="83" y="266"/>
                  </a:lnTo>
                  <a:lnTo>
                    <a:pt x="89" y="241"/>
                  </a:lnTo>
                  <a:lnTo>
                    <a:pt x="91" y="215"/>
                  </a:lnTo>
                  <a:lnTo>
                    <a:pt x="92" y="189"/>
                  </a:lnTo>
                  <a:lnTo>
                    <a:pt x="91" y="164"/>
                  </a:lnTo>
                  <a:lnTo>
                    <a:pt x="89" y="138"/>
                  </a:lnTo>
                  <a:lnTo>
                    <a:pt x="83" y="113"/>
                  </a:lnTo>
                  <a:lnTo>
                    <a:pt x="77" y="90"/>
                  </a:lnTo>
                  <a:lnTo>
                    <a:pt x="67" y="66"/>
                  </a:lnTo>
                  <a:lnTo>
                    <a:pt x="56" y="43"/>
                  </a:lnTo>
                  <a:lnTo>
                    <a:pt x="44" y="22"/>
                  </a:lnTo>
                  <a:lnTo>
                    <a:pt x="29" y="0"/>
                  </a:ln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1" name="Freeform 120"/>
            <p:cNvSpPr/>
            <p:nvPr/>
          </p:nvSpPr>
          <p:spPr bwMode="auto">
            <a:xfrm>
              <a:off x="5059589" y="5360988"/>
              <a:ext cx="52388" cy="231775"/>
            </a:xfrm>
            <a:custGeom>
              <a:avLst/>
              <a:gdLst>
                <a:gd name="T0" fmla="*/ 0 w 132"/>
                <a:gd name="T1" fmla="*/ 22 h 585"/>
                <a:gd name="T2" fmla="*/ 23 w 132"/>
                <a:gd name="T3" fmla="*/ 51 h 585"/>
                <a:gd name="T4" fmla="*/ 42 w 132"/>
                <a:gd name="T5" fmla="*/ 84 h 585"/>
                <a:gd name="T6" fmla="*/ 60 w 132"/>
                <a:gd name="T7" fmla="*/ 116 h 585"/>
                <a:gd name="T8" fmla="*/ 73 w 132"/>
                <a:gd name="T9" fmla="*/ 151 h 585"/>
                <a:gd name="T10" fmla="*/ 85 w 132"/>
                <a:gd name="T11" fmla="*/ 185 h 585"/>
                <a:gd name="T12" fmla="*/ 92 w 132"/>
                <a:gd name="T13" fmla="*/ 222 h 585"/>
                <a:gd name="T14" fmla="*/ 96 w 132"/>
                <a:gd name="T15" fmla="*/ 259 h 585"/>
                <a:gd name="T16" fmla="*/ 99 w 132"/>
                <a:gd name="T17" fmla="*/ 295 h 585"/>
                <a:gd name="T18" fmla="*/ 98 w 132"/>
                <a:gd name="T19" fmla="*/ 332 h 585"/>
                <a:gd name="T20" fmla="*/ 92 w 132"/>
                <a:gd name="T21" fmla="*/ 369 h 585"/>
                <a:gd name="T22" fmla="*/ 85 w 132"/>
                <a:gd name="T23" fmla="*/ 403 h 585"/>
                <a:gd name="T24" fmla="*/ 75 w 132"/>
                <a:gd name="T25" fmla="*/ 438 h 585"/>
                <a:gd name="T26" fmla="*/ 62 w 132"/>
                <a:gd name="T27" fmla="*/ 471 h 585"/>
                <a:gd name="T28" fmla="*/ 46 w 132"/>
                <a:gd name="T29" fmla="*/ 504 h 585"/>
                <a:gd name="T30" fmla="*/ 26 w 132"/>
                <a:gd name="T31" fmla="*/ 534 h 585"/>
                <a:gd name="T32" fmla="*/ 5 w 132"/>
                <a:gd name="T33" fmla="*/ 564 h 585"/>
                <a:gd name="T34" fmla="*/ 44 w 132"/>
                <a:gd name="T35" fmla="*/ 569 h 585"/>
                <a:gd name="T36" fmla="*/ 65 w 132"/>
                <a:gd name="T37" fmla="*/ 536 h 585"/>
                <a:gd name="T38" fmla="*/ 83 w 132"/>
                <a:gd name="T39" fmla="*/ 503 h 585"/>
                <a:gd name="T40" fmla="*/ 100 w 132"/>
                <a:gd name="T41" fmla="*/ 467 h 585"/>
                <a:gd name="T42" fmla="*/ 113 w 132"/>
                <a:gd name="T43" fmla="*/ 430 h 585"/>
                <a:gd name="T44" fmla="*/ 122 w 132"/>
                <a:gd name="T45" fmla="*/ 394 h 585"/>
                <a:gd name="T46" fmla="*/ 129 w 132"/>
                <a:gd name="T47" fmla="*/ 355 h 585"/>
                <a:gd name="T48" fmla="*/ 132 w 132"/>
                <a:gd name="T49" fmla="*/ 316 h 585"/>
                <a:gd name="T50" fmla="*/ 132 w 132"/>
                <a:gd name="T51" fmla="*/ 276 h 585"/>
                <a:gd name="T52" fmla="*/ 129 w 132"/>
                <a:gd name="T53" fmla="*/ 236 h 585"/>
                <a:gd name="T54" fmla="*/ 121 w 132"/>
                <a:gd name="T55" fmla="*/ 196 h 585"/>
                <a:gd name="T56" fmla="*/ 112 w 132"/>
                <a:gd name="T57" fmla="*/ 158 h 585"/>
                <a:gd name="T58" fmla="*/ 98 w 132"/>
                <a:gd name="T59" fmla="*/ 120 h 585"/>
                <a:gd name="T60" fmla="*/ 81 w 132"/>
                <a:gd name="T61" fmla="*/ 84 h 585"/>
                <a:gd name="T62" fmla="*/ 62 w 132"/>
                <a:gd name="T63" fmla="*/ 49 h 585"/>
                <a:gd name="T64" fmla="*/ 39 w 132"/>
                <a:gd name="T65" fmla="*/ 17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2" h="585">
                  <a:moveTo>
                    <a:pt x="26" y="0"/>
                  </a:moveTo>
                  <a:lnTo>
                    <a:pt x="0" y="22"/>
                  </a:lnTo>
                  <a:lnTo>
                    <a:pt x="12" y="36"/>
                  </a:lnTo>
                  <a:lnTo>
                    <a:pt x="23" y="51"/>
                  </a:lnTo>
                  <a:lnTo>
                    <a:pt x="33" y="67"/>
                  </a:lnTo>
                  <a:lnTo>
                    <a:pt x="42" y="84"/>
                  </a:lnTo>
                  <a:lnTo>
                    <a:pt x="51" y="100"/>
                  </a:lnTo>
                  <a:lnTo>
                    <a:pt x="60" y="116"/>
                  </a:lnTo>
                  <a:lnTo>
                    <a:pt x="66" y="133"/>
                  </a:lnTo>
                  <a:lnTo>
                    <a:pt x="73" y="151"/>
                  </a:lnTo>
                  <a:lnTo>
                    <a:pt x="79" y="168"/>
                  </a:lnTo>
                  <a:lnTo>
                    <a:pt x="85" y="185"/>
                  </a:lnTo>
                  <a:lnTo>
                    <a:pt x="89" y="204"/>
                  </a:lnTo>
                  <a:lnTo>
                    <a:pt x="92" y="222"/>
                  </a:lnTo>
                  <a:lnTo>
                    <a:pt x="95" y="240"/>
                  </a:lnTo>
                  <a:lnTo>
                    <a:pt x="96" y="259"/>
                  </a:lnTo>
                  <a:lnTo>
                    <a:pt x="99" y="277"/>
                  </a:lnTo>
                  <a:lnTo>
                    <a:pt x="99" y="295"/>
                  </a:lnTo>
                  <a:lnTo>
                    <a:pt x="99" y="314"/>
                  </a:lnTo>
                  <a:lnTo>
                    <a:pt x="98" y="332"/>
                  </a:lnTo>
                  <a:lnTo>
                    <a:pt x="95" y="350"/>
                  </a:lnTo>
                  <a:lnTo>
                    <a:pt x="92" y="369"/>
                  </a:lnTo>
                  <a:lnTo>
                    <a:pt x="89" y="386"/>
                  </a:lnTo>
                  <a:lnTo>
                    <a:pt x="85" y="403"/>
                  </a:lnTo>
                  <a:lnTo>
                    <a:pt x="80" y="421"/>
                  </a:lnTo>
                  <a:lnTo>
                    <a:pt x="75" y="438"/>
                  </a:lnTo>
                  <a:lnTo>
                    <a:pt x="68" y="454"/>
                  </a:lnTo>
                  <a:lnTo>
                    <a:pt x="62" y="471"/>
                  </a:lnTo>
                  <a:lnTo>
                    <a:pt x="53" y="488"/>
                  </a:lnTo>
                  <a:lnTo>
                    <a:pt x="46" y="504"/>
                  </a:lnTo>
                  <a:lnTo>
                    <a:pt x="36" y="519"/>
                  </a:lnTo>
                  <a:lnTo>
                    <a:pt x="26" y="534"/>
                  </a:lnTo>
                  <a:lnTo>
                    <a:pt x="15" y="549"/>
                  </a:lnTo>
                  <a:lnTo>
                    <a:pt x="5" y="564"/>
                  </a:lnTo>
                  <a:lnTo>
                    <a:pt x="32" y="585"/>
                  </a:lnTo>
                  <a:lnTo>
                    <a:pt x="44" y="569"/>
                  </a:lnTo>
                  <a:lnTo>
                    <a:pt x="54" y="552"/>
                  </a:lnTo>
                  <a:lnTo>
                    <a:pt x="65" y="536"/>
                  </a:lnTo>
                  <a:lnTo>
                    <a:pt x="75" y="520"/>
                  </a:lnTo>
                  <a:lnTo>
                    <a:pt x="83" y="503"/>
                  </a:lnTo>
                  <a:lnTo>
                    <a:pt x="92" y="484"/>
                  </a:lnTo>
                  <a:lnTo>
                    <a:pt x="100" y="467"/>
                  </a:lnTo>
                  <a:lnTo>
                    <a:pt x="106" y="449"/>
                  </a:lnTo>
                  <a:lnTo>
                    <a:pt x="113" y="430"/>
                  </a:lnTo>
                  <a:lnTo>
                    <a:pt x="118" y="412"/>
                  </a:lnTo>
                  <a:lnTo>
                    <a:pt x="122" y="394"/>
                  </a:lnTo>
                  <a:lnTo>
                    <a:pt x="126" y="374"/>
                  </a:lnTo>
                  <a:lnTo>
                    <a:pt x="129" y="355"/>
                  </a:lnTo>
                  <a:lnTo>
                    <a:pt x="131" y="335"/>
                  </a:lnTo>
                  <a:lnTo>
                    <a:pt x="132" y="316"/>
                  </a:lnTo>
                  <a:lnTo>
                    <a:pt x="132" y="295"/>
                  </a:lnTo>
                  <a:lnTo>
                    <a:pt x="132" y="276"/>
                  </a:lnTo>
                  <a:lnTo>
                    <a:pt x="131" y="255"/>
                  </a:lnTo>
                  <a:lnTo>
                    <a:pt x="129" y="236"/>
                  </a:lnTo>
                  <a:lnTo>
                    <a:pt x="126" y="215"/>
                  </a:lnTo>
                  <a:lnTo>
                    <a:pt x="121" y="196"/>
                  </a:lnTo>
                  <a:lnTo>
                    <a:pt x="117" y="177"/>
                  </a:lnTo>
                  <a:lnTo>
                    <a:pt x="112" y="158"/>
                  </a:lnTo>
                  <a:lnTo>
                    <a:pt x="105" y="139"/>
                  </a:lnTo>
                  <a:lnTo>
                    <a:pt x="98" y="120"/>
                  </a:lnTo>
                  <a:lnTo>
                    <a:pt x="90" y="102"/>
                  </a:lnTo>
                  <a:lnTo>
                    <a:pt x="81" y="84"/>
                  </a:lnTo>
                  <a:lnTo>
                    <a:pt x="72" y="66"/>
                  </a:lnTo>
                  <a:lnTo>
                    <a:pt x="62" y="49"/>
                  </a:lnTo>
                  <a:lnTo>
                    <a:pt x="50" y="33"/>
                  </a:lnTo>
                  <a:lnTo>
                    <a:pt x="39" y="17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2" name="Freeform 121"/>
            <p:cNvSpPr/>
            <p:nvPr/>
          </p:nvSpPr>
          <p:spPr bwMode="auto">
            <a:xfrm>
              <a:off x="5102452" y="5316538"/>
              <a:ext cx="69850" cy="319088"/>
            </a:xfrm>
            <a:custGeom>
              <a:avLst/>
              <a:gdLst>
                <a:gd name="T0" fmla="*/ 0 w 178"/>
                <a:gd name="T1" fmla="*/ 22 h 803"/>
                <a:gd name="T2" fmla="*/ 33 w 178"/>
                <a:gd name="T3" fmla="*/ 63 h 803"/>
                <a:gd name="T4" fmla="*/ 62 w 178"/>
                <a:gd name="T5" fmla="*/ 107 h 803"/>
                <a:gd name="T6" fmla="*/ 87 w 178"/>
                <a:gd name="T7" fmla="*/ 153 h 803"/>
                <a:gd name="T8" fmla="*/ 107 w 178"/>
                <a:gd name="T9" fmla="*/ 200 h 803"/>
                <a:gd name="T10" fmla="*/ 123 w 178"/>
                <a:gd name="T11" fmla="*/ 250 h 803"/>
                <a:gd name="T12" fmla="*/ 135 w 178"/>
                <a:gd name="T13" fmla="*/ 301 h 803"/>
                <a:gd name="T14" fmla="*/ 142 w 178"/>
                <a:gd name="T15" fmla="*/ 352 h 803"/>
                <a:gd name="T16" fmla="*/ 144 w 178"/>
                <a:gd name="T17" fmla="*/ 404 h 803"/>
                <a:gd name="T18" fmla="*/ 142 w 178"/>
                <a:gd name="T19" fmla="*/ 456 h 803"/>
                <a:gd name="T20" fmla="*/ 135 w 178"/>
                <a:gd name="T21" fmla="*/ 507 h 803"/>
                <a:gd name="T22" fmla="*/ 123 w 178"/>
                <a:gd name="T23" fmla="*/ 557 h 803"/>
                <a:gd name="T24" fmla="*/ 108 w 178"/>
                <a:gd name="T25" fmla="*/ 605 h 803"/>
                <a:gd name="T26" fmla="*/ 89 w 178"/>
                <a:gd name="T27" fmla="*/ 653 h 803"/>
                <a:gd name="T28" fmla="*/ 65 w 178"/>
                <a:gd name="T29" fmla="*/ 698 h 803"/>
                <a:gd name="T30" fmla="*/ 37 w 178"/>
                <a:gd name="T31" fmla="*/ 740 h 803"/>
                <a:gd name="T32" fmla="*/ 4 w 178"/>
                <a:gd name="T33" fmla="*/ 781 h 803"/>
                <a:gd name="T34" fmla="*/ 48 w 178"/>
                <a:gd name="T35" fmla="*/ 782 h 803"/>
                <a:gd name="T36" fmla="*/ 79 w 178"/>
                <a:gd name="T37" fmla="*/ 738 h 803"/>
                <a:gd name="T38" fmla="*/ 107 w 178"/>
                <a:gd name="T39" fmla="*/ 692 h 803"/>
                <a:gd name="T40" fmla="*/ 130 w 178"/>
                <a:gd name="T41" fmla="*/ 642 h 803"/>
                <a:gd name="T42" fmla="*/ 149 w 178"/>
                <a:gd name="T43" fmla="*/ 591 h 803"/>
                <a:gd name="T44" fmla="*/ 163 w 178"/>
                <a:gd name="T45" fmla="*/ 539 h 803"/>
                <a:gd name="T46" fmla="*/ 173 w 178"/>
                <a:gd name="T47" fmla="*/ 486 h 803"/>
                <a:gd name="T48" fmla="*/ 177 w 178"/>
                <a:gd name="T49" fmla="*/ 432 h 803"/>
                <a:gd name="T50" fmla="*/ 177 w 178"/>
                <a:gd name="T51" fmla="*/ 377 h 803"/>
                <a:gd name="T52" fmla="*/ 172 w 178"/>
                <a:gd name="T53" fmla="*/ 321 h 803"/>
                <a:gd name="T54" fmla="*/ 162 w 178"/>
                <a:gd name="T55" fmla="*/ 267 h 803"/>
                <a:gd name="T56" fmla="*/ 148 w 178"/>
                <a:gd name="T57" fmla="*/ 214 h 803"/>
                <a:gd name="T58" fmla="*/ 129 w 178"/>
                <a:gd name="T59" fmla="*/ 162 h 803"/>
                <a:gd name="T60" fmla="*/ 104 w 178"/>
                <a:gd name="T61" fmla="*/ 114 h 803"/>
                <a:gd name="T62" fmla="*/ 76 w 178"/>
                <a:gd name="T63" fmla="*/ 66 h 803"/>
                <a:gd name="T64" fmla="*/ 43 w 178"/>
                <a:gd name="T65" fmla="*/ 21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8" h="803">
                  <a:moveTo>
                    <a:pt x="25" y="0"/>
                  </a:moveTo>
                  <a:lnTo>
                    <a:pt x="0" y="22"/>
                  </a:lnTo>
                  <a:lnTo>
                    <a:pt x="17" y="43"/>
                  </a:lnTo>
                  <a:lnTo>
                    <a:pt x="33" y="63"/>
                  </a:lnTo>
                  <a:lnTo>
                    <a:pt x="48" y="85"/>
                  </a:lnTo>
                  <a:lnTo>
                    <a:pt x="62" y="107"/>
                  </a:lnTo>
                  <a:lnTo>
                    <a:pt x="75" y="129"/>
                  </a:lnTo>
                  <a:lnTo>
                    <a:pt x="87" y="153"/>
                  </a:lnTo>
                  <a:lnTo>
                    <a:pt x="97" y="176"/>
                  </a:lnTo>
                  <a:lnTo>
                    <a:pt x="107" y="200"/>
                  </a:lnTo>
                  <a:lnTo>
                    <a:pt x="116" y="225"/>
                  </a:lnTo>
                  <a:lnTo>
                    <a:pt x="123" y="250"/>
                  </a:lnTo>
                  <a:lnTo>
                    <a:pt x="130" y="275"/>
                  </a:lnTo>
                  <a:lnTo>
                    <a:pt x="135" y="301"/>
                  </a:lnTo>
                  <a:lnTo>
                    <a:pt x="138" y="327"/>
                  </a:lnTo>
                  <a:lnTo>
                    <a:pt x="142" y="352"/>
                  </a:lnTo>
                  <a:lnTo>
                    <a:pt x="144" y="378"/>
                  </a:lnTo>
                  <a:lnTo>
                    <a:pt x="144" y="404"/>
                  </a:lnTo>
                  <a:lnTo>
                    <a:pt x="144" y="430"/>
                  </a:lnTo>
                  <a:lnTo>
                    <a:pt x="142" y="456"/>
                  </a:lnTo>
                  <a:lnTo>
                    <a:pt x="140" y="482"/>
                  </a:lnTo>
                  <a:lnTo>
                    <a:pt x="135" y="507"/>
                  </a:lnTo>
                  <a:lnTo>
                    <a:pt x="130" y="532"/>
                  </a:lnTo>
                  <a:lnTo>
                    <a:pt x="123" y="557"/>
                  </a:lnTo>
                  <a:lnTo>
                    <a:pt x="117" y="581"/>
                  </a:lnTo>
                  <a:lnTo>
                    <a:pt x="108" y="605"/>
                  </a:lnTo>
                  <a:lnTo>
                    <a:pt x="98" y="629"/>
                  </a:lnTo>
                  <a:lnTo>
                    <a:pt x="89" y="653"/>
                  </a:lnTo>
                  <a:lnTo>
                    <a:pt x="77" y="675"/>
                  </a:lnTo>
                  <a:lnTo>
                    <a:pt x="65" y="698"/>
                  </a:lnTo>
                  <a:lnTo>
                    <a:pt x="51" y="720"/>
                  </a:lnTo>
                  <a:lnTo>
                    <a:pt x="37" y="740"/>
                  </a:lnTo>
                  <a:lnTo>
                    <a:pt x="22" y="762"/>
                  </a:lnTo>
                  <a:lnTo>
                    <a:pt x="4" y="781"/>
                  </a:lnTo>
                  <a:lnTo>
                    <a:pt x="30" y="803"/>
                  </a:lnTo>
                  <a:lnTo>
                    <a:pt x="48" y="782"/>
                  </a:lnTo>
                  <a:lnTo>
                    <a:pt x="64" y="761"/>
                  </a:lnTo>
                  <a:lnTo>
                    <a:pt x="79" y="738"/>
                  </a:lnTo>
                  <a:lnTo>
                    <a:pt x="94" y="714"/>
                  </a:lnTo>
                  <a:lnTo>
                    <a:pt x="107" y="692"/>
                  </a:lnTo>
                  <a:lnTo>
                    <a:pt x="119" y="667"/>
                  </a:lnTo>
                  <a:lnTo>
                    <a:pt x="130" y="642"/>
                  </a:lnTo>
                  <a:lnTo>
                    <a:pt x="140" y="617"/>
                  </a:lnTo>
                  <a:lnTo>
                    <a:pt x="149" y="591"/>
                  </a:lnTo>
                  <a:lnTo>
                    <a:pt x="157" y="566"/>
                  </a:lnTo>
                  <a:lnTo>
                    <a:pt x="163" y="539"/>
                  </a:lnTo>
                  <a:lnTo>
                    <a:pt x="169" y="513"/>
                  </a:lnTo>
                  <a:lnTo>
                    <a:pt x="173" y="486"/>
                  </a:lnTo>
                  <a:lnTo>
                    <a:pt x="175" y="459"/>
                  </a:lnTo>
                  <a:lnTo>
                    <a:pt x="177" y="432"/>
                  </a:lnTo>
                  <a:lnTo>
                    <a:pt x="178" y="404"/>
                  </a:lnTo>
                  <a:lnTo>
                    <a:pt x="177" y="377"/>
                  </a:lnTo>
                  <a:lnTo>
                    <a:pt x="175" y="349"/>
                  </a:lnTo>
                  <a:lnTo>
                    <a:pt x="172" y="321"/>
                  </a:lnTo>
                  <a:lnTo>
                    <a:pt x="168" y="294"/>
                  </a:lnTo>
                  <a:lnTo>
                    <a:pt x="162" y="267"/>
                  </a:lnTo>
                  <a:lnTo>
                    <a:pt x="156" y="240"/>
                  </a:lnTo>
                  <a:lnTo>
                    <a:pt x="148" y="214"/>
                  </a:lnTo>
                  <a:lnTo>
                    <a:pt x="138" y="188"/>
                  </a:lnTo>
                  <a:lnTo>
                    <a:pt x="129" y="162"/>
                  </a:lnTo>
                  <a:lnTo>
                    <a:pt x="117" y="138"/>
                  </a:lnTo>
                  <a:lnTo>
                    <a:pt x="104" y="114"/>
                  </a:lnTo>
                  <a:lnTo>
                    <a:pt x="91" y="89"/>
                  </a:lnTo>
                  <a:lnTo>
                    <a:pt x="76" y="66"/>
                  </a:lnTo>
                  <a:lnTo>
                    <a:pt x="61" y="44"/>
                  </a:lnTo>
                  <a:lnTo>
                    <a:pt x="43" y="21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23" name="Freeform 149"/>
          <p:cNvSpPr/>
          <p:nvPr/>
        </p:nvSpPr>
        <p:spPr bwMode="auto">
          <a:xfrm>
            <a:off x="4660582" y="4234349"/>
            <a:ext cx="382270" cy="382270"/>
          </a:xfrm>
          <a:custGeom>
            <a:avLst/>
            <a:gdLst>
              <a:gd name="T0" fmla="*/ 758 w 946"/>
              <a:gd name="T1" fmla="*/ 585 h 947"/>
              <a:gd name="T2" fmla="*/ 535 w 946"/>
              <a:gd name="T3" fmla="*/ 510 h 947"/>
              <a:gd name="T4" fmla="*/ 715 w 946"/>
              <a:gd name="T5" fmla="*/ 368 h 947"/>
              <a:gd name="T6" fmla="*/ 765 w 946"/>
              <a:gd name="T7" fmla="*/ 370 h 947"/>
              <a:gd name="T8" fmla="*/ 818 w 946"/>
              <a:gd name="T9" fmla="*/ 357 h 947"/>
              <a:gd name="T10" fmla="*/ 863 w 946"/>
              <a:gd name="T11" fmla="*/ 329 h 947"/>
              <a:gd name="T12" fmla="*/ 896 w 946"/>
              <a:gd name="T13" fmla="*/ 295 h 947"/>
              <a:gd name="T14" fmla="*/ 916 w 946"/>
              <a:gd name="T15" fmla="*/ 260 h 947"/>
              <a:gd name="T16" fmla="*/ 928 w 946"/>
              <a:gd name="T17" fmla="*/ 221 h 947"/>
              <a:gd name="T18" fmla="*/ 931 w 946"/>
              <a:gd name="T19" fmla="*/ 180 h 947"/>
              <a:gd name="T20" fmla="*/ 926 w 946"/>
              <a:gd name="T21" fmla="*/ 139 h 947"/>
              <a:gd name="T22" fmla="*/ 906 w 946"/>
              <a:gd name="T23" fmla="*/ 88 h 947"/>
              <a:gd name="T24" fmla="*/ 762 w 946"/>
              <a:gd name="T25" fmla="*/ 107 h 947"/>
              <a:gd name="T26" fmla="*/ 802 w 946"/>
              <a:gd name="T27" fmla="*/ 9 h 947"/>
              <a:gd name="T28" fmla="*/ 746 w 946"/>
              <a:gd name="T29" fmla="*/ 0 h 947"/>
              <a:gd name="T30" fmla="*/ 692 w 946"/>
              <a:gd name="T31" fmla="*/ 8 h 947"/>
              <a:gd name="T32" fmla="*/ 644 w 946"/>
              <a:gd name="T33" fmla="*/ 31 h 947"/>
              <a:gd name="T34" fmla="*/ 606 w 946"/>
              <a:gd name="T35" fmla="*/ 64 h 947"/>
              <a:gd name="T36" fmla="*/ 583 w 946"/>
              <a:gd name="T37" fmla="*/ 97 h 947"/>
              <a:gd name="T38" fmla="*/ 568 w 946"/>
              <a:gd name="T39" fmla="*/ 132 h 947"/>
              <a:gd name="T40" fmla="*/ 562 w 946"/>
              <a:gd name="T41" fmla="*/ 170 h 947"/>
              <a:gd name="T42" fmla="*/ 563 w 946"/>
              <a:gd name="T43" fmla="*/ 209 h 947"/>
              <a:gd name="T44" fmla="*/ 572 w 946"/>
              <a:gd name="T45" fmla="*/ 248 h 947"/>
              <a:gd name="T46" fmla="*/ 236 w 946"/>
              <a:gd name="T47" fmla="*/ 160 h 947"/>
              <a:gd name="T48" fmla="*/ 160 w 946"/>
              <a:gd name="T49" fmla="*/ 235 h 947"/>
              <a:gd name="T50" fmla="*/ 247 w 946"/>
              <a:gd name="T51" fmla="*/ 572 h 947"/>
              <a:gd name="T52" fmla="*/ 201 w 946"/>
              <a:gd name="T53" fmla="*/ 562 h 947"/>
              <a:gd name="T54" fmla="*/ 148 w 946"/>
              <a:gd name="T55" fmla="*/ 565 h 947"/>
              <a:gd name="T56" fmla="*/ 97 w 946"/>
              <a:gd name="T57" fmla="*/ 583 h 947"/>
              <a:gd name="T58" fmla="*/ 54 w 946"/>
              <a:gd name="T59" fmla="*/ 615 h 947"/>
              <a:gd name="T60" fmla="*/ 28 w 946"/>
              <a:gd name="T61" fmla="*/ 648 h 947"/>
              <a:gd name="T62" fmla="*/ 10 w 946"/>
              <a:gd name="T63" fmla="*/ 685 h 947"/>
              <a:gd name="T64" fmla="*/ 1 w 946"/>
              <a:gd name="T65" fmla="*/ 725 h 947"/>
              <a:gd name="T66" fmla="*/ 1 w 946"/>
              <a:gd name="T67" fmla="*/ 766 h 947"/>
              <a:gd name="T68" fmla="*/ 10 w 946"/>
              <a:gd name="T69" fmla="*/ 807 h 947"/>
              <a:gd name="T70" fmla="*/ 107 w 946"/>
              <a:gd name="T71" fmla="*/ 762 h 947"/>
              <a:gd name="T72" fmla="*/ 88 w 946"/>
              <a:gd name="T73" fmla="*/ 907 h 947"/>
              <a:gd name="T74" fmla="*/ 148 w 946"/>
              <a:gd name="T75" fmla="*/ 928 h 947"/>
              <a:gd name="T76" fmla="*/ 203 w 946"/>
              <a:gd name="T77" fmla="*/ 930 h 947"/>
              <a:gd name="T78" fmla="*/ 256 w 946"/>
              <a:gd name="T79" fmla="*/ 917 h 947"/>
              <a:gd name="T80" fmla="*/ 303 w 946"/>
              <a:gd name="T81" fmla="*/ 889 h 947"/>
              <a:gd name="T82" fmla="*/ 334 w 946"/>
              <a:gd name="T83" fmla="*/ 857 h 947"/>
              <a:gd name="T84" fmla="*/ 353 w 946"/>
              <a:gd name="T85" fmla="*/ 823 h 947"/>
              <a:gd name="T86" fmla="*/ 366 w 946"/>
              <a:gd name="T87" fmla="*/ 787 h 947"/>
              <a:gd name="T88" fmla="*/ 371 w 946"/>
              <a:gd name="T89" fmla="*/ 749 h 947"/>
              <a:gd name="T90" fmla="*/ 366 w 946"/>
              <a:gd name="T91" fmla="*/ 710 h 947"/>
              <a:gd name="T92" fmla="*/ 510 w 946"/>
              <a:gd name="T93" fmla="*/ 535 h 947"/>
              <a:gd name="T94" fmla="*/ 584 w 946"/>
              <a:gd name="T95" fmla="*/ 759 h 947"/>
              <a:gd name="T96" fmla="*/ 803 w 946"/>
              <a:gd name="T97" fmla="*/ 927 h 947"/>
              <a:gd name="T98" fmla="*/ 824 w 946"/>
              <a:gd name="T99" fmla="*/ 940 h 947"/>
              <a:gd name="T100" fmla="*/ 850 w 946"/>
              <a:gd name="T101" fmla="*/ 947 h 947"/>
              <a:gd name="T102" fmla="*/ 876 w 946"/>
              <a:gd name="T103" fmla="*/ 945 h 947"/>
              <a:gd name="T104" fmla="*/ 900 w 946"/>
              <a:gd name="T105" fmla="*/ 937 h 947"/>
              <a:gd name="T106" fmla="*/ 920 w 946"/>
              <a:gd name="T107" fmla="*/ 921 h 947"/>
              <a:gd name="T108" fmla="*/ 937 w 946"/>
              <a:gd name="T109" fmla="*/ 900 h 947"/>
              <a:gd name="T110" fmla="*/ 945 w 946"/>
              <a:gd name="T111" fmla="*/ 875 h 947"/>
              <a:gd name="T112" fmla="*/ 946 w 946"/>
              <a:gd name="T113" fmla="*/ 850 h 947"/>
              <a:gd name="T114" fmla="*/ 940 w 946"/>
              <a:gd name="T115" fmla="*/ 826 h 947"/>
              <a:gd name="T116" fmla="*/ 927 w 946"/>
              <a:gd name="T117" fmla="*/ 803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6" h="947">
                <a:moveTo>
                  <a:pt x="920" y="796"/>
                </a:moveTo>
                <a:lnTo>
                  <a:pt x="734" y="610"/>
                </a:lnTo>
                <a:lnTo>
                  <a:pt x="758" y="585"/>
                </a:lnTo>
                <a:lnTo>
                  <a:pt x="734" y="560"/>
                </a:lnTo>
                <a:lnTo>
                  <a:pt x="659" y="634"/>
                </a:lnTo>
                <a:lnTo>
                  <a:pt x="535" y="510"/>
                </a:lnTo>
                <a:lnTo>
                  <a:pt x="684" y="360"/>
                </a:lnTo>
                <a:lnTo>
                  <a:pt x="699" y="364"/>
                </a:lnTo>
                <a:lnTo>
                  <a:pt x="715" y="368"/>
                </a:lnTo>
                <a:lnTo>
                  <a:pt x="730" y="370"/>
                </a:lnTo>
                <a:lnTo>
                  <a:pt x="746" y="371"/>
                </a:lnTo>
                <a:lnTo>
                  <a:pt x="765" y="370"/>
                </a:lnTo>
                <a:lnTo>
                  <a:pt x="783" y="367"/>
                </a:lnTo>
                <a:lnTo>
                  <a:pt x="800" y="362"/>
                </a:lnTo>
                <a:lnTo>
                  <a:pt x="818" y="357"/>
                </a:lnTo>
                <a:lnTo>
                  <a:pt x="834" y="348"/>
                </a:lnTo>
                <a:lnTo>
                  <a:pt x="849" y="340"/>
                </a:lnTo>
                <a:lnTo>
                  <a:pt x="863" y="329"/>
                </a:lnTo>
                <a:lnTo>
                  <a:pt x="877" y="316"/>
                </a:lnTo>
                <a:lnTo>
                  <a:pt x="887" y="306"/>
                </a:lnTo>
                <a:lnTo>
                  <a:pt x="896" y="295"/>
                </a:lnTo>
                <a:lnTo>
                  <a:pt x="903" y="283"/>
                </a:lnTo>
                <a:lnTo>
                  <a:pt x="911" y="272"/>
                </a:lnTo>
                <a:lnTo>
                  <a:pt x="916" y="260"/>
                </a:lnTo>
                <a:lnTo>
                  <a:pt x="921" y="247"/>
                </a:lnTo>
                <a:lnTo>
                  <a:pt x="925" y="234"/>
                </a:lnTo>
                <a:lnTo>
                  <a:pt x="928" y="221"/>
                </a:lnTo>
                <a:lnTo>
                  <a:pt x="930" y="207"/>
                </a:lnTo>
                <a:lnTo>
                  <a:pt x="931" y="194"/>
                </a:lnTo>
                <a:lnTo>
                  <a:pt x="931" y="180"/>
                </a:lnTo>
                <a:lnTo>
                  <a:pt x="930" y="166"/>
                </a:lnTo>
                <a:lnTo>
                  <a:pt x="928" y="153"/>
                </a:lnTo>
                <a:lnTo>
                  <a:pt x="926" y="139"/>
                </a:lnTo>
                <a:lnTo>
                  <a:pt x="921" y="126"/>
                </a:lnTo>
                <a:lnTo>
                  <a:pt x="916" y="112"/>
                </a:lnTo>
                <a:lnTo>
                  <a:pt x="906" y="88"/>
                </a:lnTo>
                <a:lnTo>
                  <a:pt x="825" y="169"/>
                </a:lnTo>
                <a:lnTo>
                  <a:pt x="761" y="170"/>
                </a:lnTo>
                <a:lnTo>
                  <a:pt x="762" y="107"/>
                </a:lnTo>
                <a:lnTo>
                  <a:pt x="844" y="26"/>
                </a:lnTo>
                <a:lnTo>
                  <a:pt x="820" y="16"/>
                </a:lnTo>
                <a:lnTo>
                  <a:pt x="802" y="9"/>
                </a:lnTo>
                <a:lnTo>
                  <a:pt x="783" y="4"/>
                </a:lnTo>
                <a:lnTo>
                  <a:pt x="765" y="2"/>
                </a:lnTo>
                <a:lnTo>
                  <a:pt x="746" y="0"/>
                </a:lnTo>
                <a:lnTo>
                  <a:pt x="728" y="2"/>
                </a:lnTo>
                <a:lnTo>
                  <a:pt x="710" y="4"/>
                </a:lnTo>
                <a:lnTo>
                  <a:pt x="692" y="8"/>
                </a:lnTo>
                <a:lnTo>
                  <a:pt x="675" y="14"/>
                </a:lnTo>
                <a:lnTo>
                  <a:pt x="659" y="22"/>
                </a:lnTo>
                <a:lnTo>
                  <a:pt x="644" y="31"/>
                </a:lnTo>
                <a:lnTo>
                  <a:pt x="629" y="43"/>
                </a:lnTo>
                <a:lnTo>
                  <a:pt x="616" y="54"/>
                </a:lnTo>
                <a:lnTo>
                  <a:pt x="606" y="64"/>
                </a:lnTo>
                <a:lnTo>
                  <a:pt x="597" y="75"/>
                </a:lnTo>
                <a:lnTo>
                  <a:pt x="590" y="86"/>
                </a:lnTo>
                <a:lnTo>
                  <a:pt x="583" y="97"/>
                </a:lnTo>
                <a:lnTo>
                  <a:pt x="578" y="108"/>
                </a:lnTo>
                <a:lnTo>
                  <a:pt x="573" y="120"/>
                </a:lnTo>
                <a:lnTo>
                  <a:pt x="568" y="132"/>
                </a:lnTo>
                <a:lnTo>
                  <a:pt x="565" y="145"/>
                </a:lnTo>
                <a:lnTo>
                  <a:pt x="563" y="158"/>
                </a:lnTo>
                <a:lnTo>
                  <a:pt x="562" y="170"/>
                </a:lnTo>
                <a:lnTo>
                  <a:pt x="561" y="183"/>
                </a:lnTo>
                <a:lnTo>
                  <a:pt x="562" y="196"/>
                </a:lnTo>
                <a:lnTo>
                  <a:pt x="563" y="209"/>
                </a:lnTo>
                <a:lnTo>
                  <a:pt x="565" y="222"/>
                </a:lnTo>
                <a:lnTo>
                  <a:pt x="568" y="235"/>
                </a:lnTo>
                <a:lnTo>
                  <a:pt x="572" y="248"/>
                </a:lnTo>
                <a:lnTo>
                  <a:pt x="422" y="398"/>
                </a:lnTo>
                <a:lnTo>
                  <a:pt x="210" y="185"/>
                </a:lnTo>
                <a:lnTo>
                  <a:pt x="236" y="160"/>
                </a:lnTo>
                <a:lnTo>
                  <a:pt x="98" y="23"/>
                </a:lnTo>
                <a:lnTo>
                  <a:pt x="23" y="98"/>
                </a:lnTo>
                <a:lnTo>
                  <a:pt x="160" y="235"/>
                </a:lnTo>
                <a:lnTo>
                  <a:pt x="185" y="210"/>
                </a:lnTo>
                <a:lnTo>
                  <a:pt x="398" y="423"/>
                </a:lnTo>
                <a:lnTo>
                  <a:pt x="247" y="572"/>
                </a:lnTo>
                <a:lnTo>
                  <a:pt x="232" y="567"/>
                </a:lnTo>
                <a:lnTo>
                  <a:pt x="216" y="564"/>
                </a:lnTo>
                <a:lnTo>
                  <a:pt x="201" y="562"/>
                </a:lnTo>
                <a:lnTo>
                  <a:pt x="185" y="561"/>
                </a:lnTo>
                <a:lnTo>
                  <a:pt x="166" y="562"/>
                </a:lnTo>
                <a:lnTo>
                  <a:pt x="148" y="565"/>
                </a:lnTo>
                <a:lnTo>
                  <a:pt x="131" y="570"/>
                </a:lnTo>
                <a:lnTo>
                  <a:pt x="115" y="575"/>
                </a:lnTo>
                <a:lnTo>
                  <a:pt x="97" y="583"/>
                </a:lnTo>
                <a:lnTo>
                  <a:pt x="82" y="592"/>
                </a:lnTo>
                <a:lnTo>
                  <a:pt x="68" y="603"/>
                </a:lnTo>
                <a:lnTo>
                  <a:pt x="54" y="615"/>
                </a:lnTo>
                <a:lnTo>
                  <a:pt x="44" y="626"/>
                </a:lnTo>
                <a:lnTo>
                  <a:pt x="36" y="637"/>
                </a:lnTo>
                <a:lnTo>
                  <a:pt x="28" y="648"/>
                </a:lnTo>
                <a:lnTo>
                  <a:pt x="21" y="660"/>
                </a:lnTo>
                <a:lnTo>
                  <a:pt x="15" y="672"/>
                </a:lnTo>
                <a:lnTo>
                  <a:pt x="10" y="685"/>
                </a:lnTo>
                <a:lnTo>
                  <a:pt x="7" y="698"/>
                </a:lnTo>
                <a:lnTo>
                  <a:pt x="3" y="712"/>
                </a:lnTo>
                <a:lnTo>
                  <a:pt x="1" y="725"/>
                </a:lnTo>
                <a:lnTo>
                  <a:pt x="0" y="739"/>
                </a:lnTo>
                <a:lnTo>
                  <a:pt x="0" y="752"/>
                </a:lnTo>
                <a:lnTo>
                  <a:pt x="1" y="766"/>
                </a:lnTo>
                <a:lnTo>
                  <a:pt x="3" y="780"/>
                </a:lnTo>
                <a:lnTo>
                  <a:pt x="6" y="793"/>
                </a:lnTo>
                <a:lnTo>
                  <a:pt x="10" y="807"/>
                </a:lnTo>
                <a:lnTo>
                  <a:pt x="15" y="820"/>
                </a:lnTo>
                <a:lnTo>
                  <a:pt x="26" y="844"/>
                </a:lnTo>
                <a:lnTo>
                  <a:pt x="107" y="762"/>
                </a:lnTo>
                <a:lnTo>
                  <a:pt x="170" y="761"/>
                </a:lnTo>
                <a:lnTo>
                  <a:pt x="169" y="826"/>
                </a:lnTo>
                <a:lnTo>
                  <a:pt x="88" y="907"/>
                </a:lnTo>
                <a:lnTo>
                  <a:pt x="111" y="916"/>
                </a:lnTo>
                <a:lnTo>
                  <a:pt x="130" y="923"/>
                </a:lnTo>
                <a:lnTo>
                  <a:pt x="148" y="928"/>
                </a:lnTo>
                <a:lnTo>
                  <a:pt x="166" y="930"/>
                </a:lnTo>
                <a:lnTo>
                  <a:pt x="185" y="931"/>
                </a:lnTo>
                <a:lnTo>
                  <a:pt x="203" y="930"/>
                </a:lnTo>
                <a:lnTo>
                  <a:pt x="222" y="928"/>
                </a:lnTo>
                <a:lnTo>
                  <a:pt x="239" y="924"/>
                </a:lnTo>
                <a:lnTo>
                  <a:pt x="256" y="917"/>
                </a:lnTo>
                <a:lnTo>
                  <a:pt x="272" y="910"/>
                </a:lnTo>
                <a:lnTo>
                  <a:pt x="287" y="900"/>
                </a:lnTo>
                <a:lnTo>
                  <a:pt x="303" y="889"/>
                </a:lnTo>
                <a:lnTo>
                  <a:pt x="316" y="877"/>
                </a:lnTo>
                <a:lnTo>
                  <a:pt x="325" y="868"/>
                </a:lnTo>
                <a:lnTo>
                  <a:pt x="334" y="857"/>
                </a:lnTo>
                <a:lnTo>
                  <a:pt x="341" y="846"/>
                </a:lnTo>
                <a:lnTo>
                  <a:pt x="348" y="835"/>
                </a:lnTo>
                <a:lnTo>
                  <a:pt x="353" y="823"/>
                </a:lnTo>
                <a:lnTo>
                  <a:pt x="359" y="812"/>
                </a:lnTo>
                <a:lnTo>
                  <a:pt x="363" y="800"/>
                </a:lnTo>
                <a:lnTo>
                  <a:pt x="366" y="787"/>
                </a:lnTo>
                <a:lnTo>
                  <a:pt x="368" y="775"/>
                </a:lnTo>
                <a:lnTo>
                  <a:pt x="370" y="762"/>
                </a:lnTo>
                <a:lnTo>
                  <a:pt x="371" y="749"/>
                </a:lnTo>
                <a:lnTo>
                  <a:pt x="370" y="736"/>
                </a:lnTo>
                <a:lnTo>
                  <a:pt x="368" y="723"/>
                </a:lnTo>
                <a:lnTo>
                  <a:pt x="366" y="710"/>
                </a:lnTo>
                <a:lnTo>
                  <a:pt x="363" y="697"/>
                </a:lnTo>
                <a:lnTo>
                  <a:pt x="360" y="684"/>
                </a:lnTo>
                <a:lnTo>
                  <a:pt x="510" y="535"/>
                </a:lnTo>
                <a:lnTo>
                  <a:pt x="634" y="659"/>
                </a:lnTo>
                <a:lnTo>
                  <a:pt x="560" y="734"/>
                </a:lnTo>
                <a:lnTo>
                  <a:pt x="584" y="759"/>
                </a:lnTo>
                <a:lnTo>
                  <a:pt x="609" y="734"/>
                </a:lnTo>
                <a:lnTo>
                  <a:pt x="796" y="921"/>
                </a:lnTo>
                <a:lnTo>
                  <a:pt x="803" y="927"/>
                </a:lnTo>
                <a:lnTo>
                  <a:pt x="809" y="932"/>
                </a:lnTo>
                <a:lnTo>
                  <a:pt x="817" y="937"/>
                </a:lnTo>
                <a:lnTo>
                  <a:pt x="824" y="940"/>
                </a:lnTo>
                <a:lnTo>
                  <a:pt x="833" y="943"/>
                </a:lnTo>
                <a:lnTo>
                  <a:pt x="842" y="945"/>
                </a:lnTo>
                <a:lnTo>
                  <a:pt x="850" y="947"/>
                </a:lnTo>
                <a:lnTo>
                  <a:pt x="859" y="947"/>
                </a:lnTo>
                <a:lnTo>
                  <a:pt x="867" y="947"/>
                </a:lnTo>
                <a:lnTo>
                  <a:pt x="876" y="945"/>
                </a:lnTo>
                <a:lnTo>
                  <a:pt x="885" y="943"/>
                </a:lnTo>
                <a:lnTo>
                  <a:pt x="892" y="940"/>
                </a:lnTo>
                <a:lnTo>
                  <a:pt x="900" y="937"/>
                </a:lnTo>
                <a:lnTo>
                  <a:pt x="907" y="932"/>
                </a:lnTo>
                <a:lnTo>
                  <a:pt x="914" y="927"/>
                </a:lnTo>
                <a:lnTo>
                  <a:pt x="920" y="921"/>
                </a:lnTo>
                <a:lnTo>
                  <a:pt x="927" y="914"/>
                </a:lnTo>
                <a:lnTo>
                  <a:pt x="932" y="908"/>
                </a:lnTo>
                <a:lnTo>
                  <a:pt x="937" y="900"/>
                </a:lnTo>
                <a:lnTo>
                  <a:pt x="940" y="891"/>
                </a:lnTo>
                <a:lnTo>
                  <a:pt x="943" y="884"/>
                </a:lnTo>
                <a:lnTo>
                  <a:pt x="945" y="875"/>
                </a:lnTo>
                <a:lnTo>
                  <a:pt x="946" y="868"/>
                </a:lnTo>
                <a:lnTo>
                  <a:pt x="946" y="859"/>
                </a:lnTo>
                <a:lnTo>
                  <a:pt x="946" y="850"/>
                </a:lnTo>
                <a:lnTo>
                  <a:pt x="945" y="842"/>
                </a:lnTo>
                <a:lnTo>
                  <a:pt x="943" y="833"/>
                </a:lnTo>
                <a:lnTo>
                  <a:pt x="940" y="826"/>
                </a:lnTo>
                <a:lnTo>
                  <a:pt x="937" y="818"/>
                </a:lnTo>
                <a:lnTo>
                  <a:pt x="932" y="810"/>
                </a:lnTo>
                <a:lnTo>
                  <a:pt x="927" y="803"/>
                </a:lnTo>
                <a:lnTo>
                  <a:pt x="920" y="796"/>
                </a:lnTo>
                <a:close/>
              </a:path>
            </a:pathLst>
          </a:custGeom>
          <a:solidFill>
            <a:srgbClr val="DFC5B8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2000" kern="12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24" name="Group 97"/>
          <p:cNvGrpSpPr/>
          <p:nvPr/>
        </p:nvGrpSpPr>
        <p:grpSpPr>
          <a:xfrm>
            <a:off x="1298892" y="4212124"/>
            <a:ext cx="257810" cy="375285"/>
            <a:chOff x="1038225" y="5818188"/>
            <a:chExt cx="279400" cy="406400"/>
          </a:xfrm>
          <a:solidFill>
            <a:srgbClr val="DFC5B8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25" name="Freeform 169"/>
            <p:cNvSpPr/>
            <p:nvPr/>
          </p:nvSpPr>
          <p:spPr bwMode="auto">
            <a:xfrm>
              <a:off x="1038225" y="5818188"/>
              <a:ext cx="279400" cy="334963"/>
            </a:xfrm>
            <a:custGeom>
              <a:avLst/>
              <a:gdLst>
                <a:gd name="T0" fmla="*/ 145 w 705"/>
                <a:gd name="T1" fmla="*/ 637 h 846"/>
                <a:gd name="T2" fmla="*/ 156 w 705"/>
                <a:gd name="T3" fmla="*/ 647 h 846"/>
                <a:gd name="T4" fmla="*/ 188 w 705"/>
                <a:gd name="T5" fmla="*/ 690 h 846"/>
                <a:gd name="T6" fmla="*/ 202 w 705"/>
                <a:gd name="T7" fmla="*/ 718 h 846"/>
                <a:gd name="T8" fmla="*/ 210 w 705"/>
                <a:gd name="T9" fmla="*/ 752 h 846"/>
                <a:gd name="T10" fmla="*/ 212 w 705"/>
                <a:gd name="T11" fmla="*/ 846 h 846"/>
                <a:gd name="T12" fmla="*/ 324 w 705"/>
                <a:gd name="T13" fmla="*/ 416 h 846"/>
                <a:gd name="T14" fmla="*/ 297 w 705"/>
                <a:gd name="T15" fmla="*/ 395 h 846"/>
                <a:gd name="T16" fmla="*/ 283 w 705"/>
                <a:gd name="T17" fmla="*/ 364 h 846"/>
                <a:gd name="T18" fmla="*/ 283 w 705"/>
                <a:gd name="T19" fmla="*/ 338 h 846"/>
                <a:gd name="T20" fmla="*/ 291 w 705"/>
                <a:gd name="T21" fmla="*/ 319 h 846"/>
                <a:gd name="T22" fmla="*/ 303 w 705"/>
                <a:gd name="T23" fmla="*/ 302 h 846"/>
                <a:gd name="T24" fmla="*/ 319 w 705"/>
                <a:gd name="T25" fmla="*/ 289 h 846"/>
                <a:gd name="T26" fmla="*/ 338 w 705"/>
                <a:gd name="T27" fmla="*/ 283 h 846"/>
                <a:gd name="T28" fmla="*/ 360 w 705"/>
                <a:gd name="T29" fmla="*/ 282 h 846"/>
                <a:gd name="T30" fmla="*/ 380 w 705"/>
                <a:gd name="T31" fmla="*/ 287 h 846"/>
                <a:gd name="T32" fmla="*/ 398 w 705"/>
                <a:gd name="T33" fmla="*/ 297 h 846"/>
                <a:gd name="T34" fmla="*/ 411 w 705"/>
                <a:gd name="T35" fmla="*/ 312 h 846"/>
                <a:gd name="T36" fmla="*/ 420 w 705"/>
                <a:gd name="T37" fmla="*/ 330 h 846"/>
                <a:gd name="T38" fmla="*/ 424 w 705"/>
                <a:gd name="T39" fmla="*/ 352 h 846"/>
                <a:gd name="T40" fmla="*/ 415 w 705"/>
                <a:gd name="T41" fmla="*/ 385 h 846"/>
                <a:gd name="T42" fmla="*/ 391 w 705"/>
                <a:gd name="T43" fmla="*/ 410 h 846"/>
                <a:gd name="T44" fmla="*/ 371 w 705"/>
                <a:gd name="T45" fmla="*/ 846 h 846"/>
                <a:gd name="T46" fmla="*/ 494 w 705"/>
                <a:gd name="T47" fmla="*/ 762 h 846"/>
                <a:gd name="T48" fmla="*/ 500 w 705"/>
                <a:gd name="T49" fmla="*/ 727 h 846"/>
                <a:gd name="T50" fmla="*/ 513 w 705"/>
                <a:gd name="T51" fmla="*/ 695 h 846"/>
                <a:gd name="T52" fmla="*/ 540 w 705"/>
                <a:gd name="T53" fmla="*/ 654 h 846"/>
                <a:gd name="T54" fmla="*/ 564 w 705"/>
                <a:gd name="T55" fmla="*/ 634 h 846"/>
                <a:gd name="T56" fmla="*/ 609 w 705"/>
                <a:gd name="T57" fmla="*/ 594 h 846"/>
                <a:gd name="T58" fmla="*/ 646 w 705"/>
                <a:gd name="T59" fmla="*/ 547 h 846"/>
                <a:gd name="T60" fmla="*/ 675 w 705"/>
                <a:gd name="T61" fmla="*/ 495 h 846"/>
                <a:gd name="T62" fmla="*/ 696 w 705"/>
                <a:gd name="T63" fmla="*/ 436 h 846"/>
                <a:gd name="T64" fmla="*/ 704 w 705"/>
                <a:gd name="T65" fmla="*/ 374 h 846"/>
                <a:gd name="T66" fmla="*/ 703 w 705"/>
                <a:gd name="T67" fmla="*/ 316 h 846"/>
                <a:gd name="T68" fmla="*/ 695 w 705"/>
                <a:gd name="T69" fmla="*/ 265 h 846"/>
                <a:gd name="T70" fmla="*/ 677 w 705"/>
                <a:gd name="T71" fmla="*/ 215 h 846"/>
                <a:gd name="T72" fmla="*/ 655 w 705"/>
                <a:gd name="T73" fmla="*/ 169 h 846"/>
                <a:gd name="T74" fmla="*/ 624 w 705"/>
                <a:gd name="T75" fmla="*/ 128 h 846"/>
                <a:gd name="T76" fmla="*/ 590 w 705"/>
                <a:gd name="T77" fmla="*/ 92 h 846"/>
                <a:gd name="T78" fmla="*/ 550 w 705"/>
                <a:gd name="T79" fmla="*/ 60 h 846"/>
                <a:gd name="T80" fmla="*/ 506 w 705"/>
                <a:gd name="T81" fmla="*/ 34 h 846"/>
                <a:gd name="T82" fmla="*/ 457 w 705"/>
                <a:gd name="T83" fmla="*/ 15 h 846"/>
                <a:gd name="T84" fmla="*/ 406 w 705"/>
                <a:gd name="T85" fmla="*/ 3 h 846"/>
                <a:gd name="T86" fmla="*/ 352 w 705"/>
                <a:gd name="T87" fmla="*/ 0 h 846"/>
                <a:gd name="T88" fmla="*/ 299 w 705"/>
                <a:gd name="T89" fmla="*/ 3 h 846"/>
                <a:gd name="T90" fmla="*/ 247 w 705"/>
                <a:gd name="T91" fmla="*/ 15 h 846"/>
                <a:gd name="T92" fmla="*/ 200 w 705"/>
                <a:gd name="T93" fmla="*/ 34 h 846"/>
                <a:gd name="T94" fmla="*/ 156 w 705"/>
                <a:gd name="T95" fmla="*/ 60 h 846"/>
                <a:gd name="T96" fmla="*/ 116 w 705"/>
                <a:gd name="T97" fmla="*/ 92 h 846"/>
                <a:gd name="T98" fmla="*/ 80 w 705"/>
                <a:gd name="T99" fmla="*/ 128 h 846"/>
                <a:gd name="T100" fmla="*/ 51 w 705"/>
                <a:gd name="T101" fmla="*/ 169 h 846"/>
                <a:gd name="T102" fmla="*/ 27 w 705"/>
                <a:gd name="T103" fmla="*/ 215 h 846"/>
                <a:gd name="T104" fmla="*/ 11 w 705"/>
                <a:gd name="T105" fmla="*/ 265 h 846"/>
                <a:gd name="T106" fmla="*/ 1 w 705"/>
                <a:gd name="T107" fmla="*/ 316 h 846"/>
                <a:gd name="T108" fmla="*/ 0 w 705"/>
                <a:gd name="T109" fmla="*/ 374 h 846"/>
                <a:gd name="T110" fmla="*/ 10 w 705"/>
                <a:gd name="T111" fmla="*/ 435 h 846"/>
                <a:gd name="T112" fmla="*/ 29 w 705"/>
                <a:gd name="T113" fmla="*/ 493 h 846"/>
                <a:gd name="T114" fmla="*/ 58 w 705"/>
                <a:gd name="T115" fmla="*/ 546 h 846"/>
                <a:gd name="T116" fmla="*/ 95 w 705"/>
                <a:gd name="T117" fmla="*/ 593 h 846"/>
                <a:gd name="T118" fmla="*/ 139 w 705"/>
                <a:gd name="T119" fmla="*/ 63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5" h="846">
                  <a:moveTo>
                    <a:pt x="139" y="633"/>
                  </a:moveTo>
                  <a:lnTo>
                    <a:pt x="142" y="635"/>
                  </a:lnTo>
                  <a:lnTo>
                    <a:pt x="145" y="637"/>
                  </a:lnTo>
                  <a:lnTo>
                    <a:pt x="145" y="637"/>
                  </a:lnTo>
                  <a:lnTo>
                    <a:pt x="145" y="637"/>
                  </a:lnTo>
                  <a:lnTo>
                    <a:pt x="156" y="647"/>
                  </a:lnTo>
                  <a:lnTo>
                    <a:pt x="166" y="659"/>
                  </a:lnTo>
                  <a:lnTo>
                    <a:pt x="178" y="673"/>
                  </a:lnTo>
                  <a:lnTo>
                    <a:pt x="188" y="690"/>
                  </a:lnTo>
                  <a:lnTo>
                    <a:pt x="193" y="699"/>
                  </a:lnTo>
                  <a:lnTo>
                    <a:pt x="198" y="708"/>
                  </a:lnTo>
                  <a:lnTo>
                    <a:pt x="202" y="718"/>
                  </a:lnTo>
                  <a:lnTo>
                    <a:pt x="205" y="729"/>
                  </a:lnTo>
                  <a:lnTo>
                    <a:pt x="207" y="740"/>
                  </a:lnTo>
                  <a:lnTo>
                    <a:pt x="210" y="752"/>
                  </a:lnTo>
                  <a:lnTo>
                    <a:pt x="211" y="763"/>
                  </a:lnTo>
                  <a:lnTo>
                    <a:pt x="212" y="775"/>
                  </a:lnTo>
                  <a:lnTo>
                    <a:pt x="212" y="846"/>
                  </a:lnTo>
                  <a:lnTo>
                    <a:pt x="335" y="846"/>
                  </a:lnTo>
                  <a:lnTo>
                    <a:pt x="335" y="420"/>
                  </a:lnTo>
                  <a:lnTo>
                    <a:pt x="324" y="416"/>
                  </a:lnTo>
                  <a:lnTo>
                    <a:pt x="313" y="410"/>
                  </a:lnTo>
                  <a:lnTo>
                    <a:pt x="305" y="404"/>
                  </a:lnTo>
                  <a:lnTo>
                    <a:pt x="297" y="395"/>
                  </a:lnTo>
                  <a:lnTo>
                    <a:pt x="291" y="385"/>
                  </a:lnTo>
                  <a:lnTo>
                    <a:pt x="286" y="375"/>
                  </a:lnTo>
                  <a:lnTo>
                    <a:pt x="283" y="364"/>
                  </a:lnTo>
                  <a:lnTo>
                    <a:pt x="282" y="352"/>
                  </a:lnTo>
                  <a:lnTo>
                    <a:pt x="282" y="344"/>
                  </a:lnTo>
                  <a:lnTo>
                    <a:pt x="283" y="338"/>
                  </a:lnTo>
                  <a:lnTo>
                    <a:pt x="285" y="330"/>
                  </a:lnTo>
                  <a:lnTo>
                    <a:pt x="287" y="324"/>
                  </a:lnTo>
                  <a:lnTo>
                    <a:pt x="291" y="319"/>
                  </a:lnTo>
                  <a:lnTo>
                    <a:pt x="294" y="312"/>
                  </a:lnTo>
                  <a:lnTo>
                    <a:pt x="298" y="307"/>
                  </a:lnTo>
                  <a:lnTo>
                    <a:pt x="303" y="302"/>
                  </a:lnTo>
                  <a:lnTo>
                    <a:pt x="308" y="297"/>
                  </a:lnTo>
                  <a:lnTo>
                    <a:pt x="313" y="294"/>
                  </a:lnTo>
                  <a:lnTo>
                    <a:pt x="319" y="289"/>
                  </a:lnTo>
                  <a:lnTo>
                    <a:pt x="325" y="287"/>
                  </a:lnTo>
                  <a:lnTo>
                    <a:pt x="332" y="284"/>
                  </a:lnTo>
                  <a:lnTo>
                    <a:pt x="338" y="283"/>
                  </a:lnTo>
                  <a:lnTo>
                    <a:pt x="346" y="282"/>
                  </a:lnTo>
                  <a:lnTo>
                    <a:pt x="352" y="281"/>
                  </a:lnTo>
                  <a:lnTo>
                    <a:pt x="360" y="282"/>
                  </a:lnTo>
                  <a:lnTo>
                    <a:pt x="366" y="283"/>
                  </a:lnTo>
                  <a:lnTo>
                    <a:pt x="374" y="284"/>
                  </a:lnTo>
                  <a:lnTo>
                    <a:pt x="380" y="287"/>
                  </a:lnTo>
                  <a:lnTo>
                    <a:pt x="386" y="289"/>
                  </a:lnTo>
                  <a:lnTo>
                    <a:pt x="392" y="294"/>
                  </a:lnTo>
                  <a:lnTo>
                    <a:pt x="398" y="297"/>
                  </a:lnTo>
                  <a:lnTo>
                    <a:pt x="403" y="302"/>
                  </a:lnTo>
                  <a:lnTo>
                    <a:pt x="407" y="307"/>
                  </a:lnTo>
                  <a:lnTo>
                    <a:pt x="411" y="312"/>
                  </a:lnTo>
                  <a:lnTo>
                    <a:pt x="415" y="319"/>
                  </a:lnTo>
                  <a:lnTo>
                    <a:pt x="417" y="324"/>
                  </a:lnTo>
                  <a:lnTo>
                    <a:pt x="420" y="330"/>
                  </a:lnTo>
                  <a:lnTo>
                    <a:pt x="421" y="338"/>
                  </a:lnTo>
                  <a:lnTo>
                    <a:pt x="422" y="344"/>
                  </a:lnTo>
                  <a:lnTo>
                    <a:pt x="424" y="352"/>
                  </a:lnTo>
                  <a:lnTo>
                    <a:pt x="422" y="364"/>
                  </a:lnTo>
                  <a:lnTo>
                    <a:pt x="419" y="375"/>
                  </a:lnTo>
                  <a:lnTo>
                    <a:pt x="415" y="385"/>
                  </a:lnTo>
                  <a:lnTo>
                    <a:pt x="408" y="395"/>
                  </a:lnTo>
                  <a:lnTo>
                    <a:pt x="400" y="404"/>
                  </a:lnTo>
                  <a:lnTo>
                    <a:pt x="391" y="410"/>
                  </a:lnTo>
                  <a:lnTo>
                    <a:pt x="381" y="416"/>
                  </a:lnTo>
                  <a:lnTo>
                    <a:pt x="371" y="420"/>
                  </a:lnTo>
                  <a:lnTo>
                    <a:pt x="371" y="846"/>
                  </a:lnTo>
                  <a:lnTo>
                    <a:pt x="494" y="846"/>
                  </a:lnTo>
                  <a:lnTo>
                    <a:pt x="494" y="775"/>
                  </a:lnTo>
                  <a:lnTo>
                    <a:pt x="494" y="762"/>
                  </a:lnTo>
                  <a:lnTo>
                    <a:pt x="496" y="751"/>
                  </a:lnTo>
                  <a:lnTo>
                    <a:pt x="498" y="738"/>
                  </a:lnTo>
                  <a:lnTo>
                    <a:pt x="500" y="727"/>
                  </a:lnTo>
                  <a:lnTo>
                    <a:pt x="505" y="716"/>
                  </a:lnTo>
                  <a:lnTo>
                    <a:pt x="508" y="705"/>
                  </a:lnTo>
                  <a:lnTo>
                    <a:pt x="513" y="695"/>
                  </a:lnTo>
                  <a:lnTo>
                    <a:pt x="517" y="686"/>
                  </a:lnTo>
                  <a:lnTo>
                    <a:pt x="528" y="670"/>
                  </a:lnTo>
                  <a:lnTo>
                    <a:pt x="540" y="654"/>
                  </a:lnTo>
                  <a:lnTo>
                    <a:pt x="553" y="644"/>
                  </a:lnTo>
                  <a:lnTo>
                    <a:pt x="564" y="634"/>
                  </a:lnTo>
                  <a:lnTo>
                    <a:pt x="564" y="634"/>
                  </a:lnTo>
                  <a:lnTo>
                    <a:pt x="580" y="622"/>
                  </a:lnTo>
                  <a:lnTo>
                    <a:pt x="595" y="608"/>
                  </a:lnTo>
                  <a:lnTo>
                    <a:pt x="609" y="594"/>
                  </a:lnTo>
                  <a:lnTo>
                    <a:pt x="622" y="579"/>
                  </a:lnTo>
                  <a:lnTo>
                    <a:pt x="635" y="564"/>
                  </a:lnTo>
                  <a:lnTo>
                    <a:pt x="646" y="547"/>
                  </a:lnTo>
                  <a:lnTo>
                    <a:pt x="657" y="530"/>
                  </a:lnTo>
                  <a:lnTo>
                    <a:pt x="667" y="512"/>
                  </a:lnTo>
                  <a:lnTo>
                    <a:pt x="675" y="495"/>
                  </a:lnTo>
                  <a:lnTo>
                    <a:pt x="683" y="475"/>
                  </a:lnTo>
                  <a:lnTo>
                    <a:pt x="690" y="456"/>
                  </a:lnTo>
                  <a:lnTo>
                    <a:pt x="696" y="436"/>
                  </a:lnTo>
                  <a:lnTo>
                    <a:pt x="700" y="416"/>
                  </a:lnTo>
                  <a:lnTo>
                    <a:pt x="703" y="395"/>
                  </a:lnTo>
                  <a:lnTo>
                    <a:pt x="704" y="374"/>
                  </a:lnTo>
                  <a:lnTo>
                    <a:pt x="705" y="352"/>
                  </a:lnTo>
                  <a:lnTo>
                    <a:pt x="704" y="334"/>
                  </a:lnTo>
                  <a:lnTo>
                    <a:pt x="703" y="316"/>
                  </a:lnTo>
                  <a:lnTo>
                    <a:pt x="701" y="299"/>
                  </a:lnTo>
                  <a:lnTo>
                    <a:pt x="698" y="281"/>
                  </a:lnTo>
                  <a:lnTo>
                    <a:pt x="695" y="265"/>
                  </a:lnTo>
                  <a:lnTo>
                    <a:pt x="689" y="247"/>
                  </a:lnTo>
                  <a:lnTo>
                    <a:pt x="684" y="231"/>
                  </a:lnTo>
                  <a:lnTo>
                    <a:pt x="677" y="215"/>
                  </a:lnTo>
                  <a:lnTo>
                    <a:pt x="671" y="200"/>
                  </a:lnTo>
                  <a:lnTo>
                    <a:pt x="662" y="185"/>
                  </a:lnTo>
                  <a:lnTo>
                    <a:pt x="655" y="169"/>
                  </a:lnTo>
                  <a:lnTo>
                    <a:pt x="645" y="155"/>
                  </a:lnTo>
                  <a:lnTo>
                    <a:pt x="635" y="141"/>
                  </a:lnTo>
                  <a:lnTo>
                    <a:pt x="624" y="128"/>
                  </a:lnTo>
                  <a:lnTo>
                    <a:pt x="614" y="115"/>
                  </a:lnTo>
                  <a:lnTo>
                    <a:pt x="602" y="103"/>
                  </a:lnTo>
                  <a:lnTo>
                    <a:pt x="590" y="92"/>
                  </a:lnTo>
                  <a:lnTo>
                    <a:pt x="577" y="80"/>
                  </a:lnTo>
                  <a:lnTo>
                    <a:pt x="564" y="70"/>
                  </a:lnTo>
                  <a:lnTo>
                    <a:pt x="550" y="60"/>
                  </a:lnTo>
                  <a:lnTo>
                    <a:pt x="536" y="51"/>
                  </a:lnTo>
                  <a:lnTo>
                    <a:pt x="521" y="42"/>
                  </a:lnTo>
                  <a:lnTo>
                    <a:pt x="506" y="34"/>
                  </a:lnTo>
                  <a:lnTo>
                    <a:pt x="489" y="27"/>
                  </a:lnTo>
                  <a:lnTo>
                    <a:pt x="474" y="22"/>
                  </a:lnTo>
                  <a:lnTo>
                    <a:pt x="457" y="15"/>
                  </a:lnTo>
                  <a:lnTo>
                    <a:pt x="441" y="11"/>
                  </a:lnTo>
                  <a:lnTo>
                    <a:pt x="424" y="6"/>
                  </a:lnTo>
                  <a:lnTo>
                    <a:pt x="406" y="3"/>
                  </a:lnTo>
                  <a:lnTo>
                    <a:pt x="389" y="1"/>
                  </a:lnTo>
                  <a:lnTo>
                    <a:pt x="371" y="0"/>
                  </a:lnTo>
                  <a:lnTo>
                    <a:pt x="352" y="0"/>
                  </a:lnTo>
                  <a:lnTo>
                    <a:pt x="335" y="0"/>
                  </a:lnTo>
                  <a:lnTo>
                    <a:pt x="317" y="1"/>
                  </a:lnTo>
                  <a:lnTo>
                    <a:pt x="299" y="3"/>
                  </a:lnTo>
                  <a:lnTo>
                    <a:pt x="282" y="6"/>
                  </a:lnTo>
                  <a:lnTo>
                    <a:pt x="265" y="11"/>
                  </a:lnTo>
                  <a:lnTo>
                    <a:pt x="247" y="15"/>
                  </a:lnTo>
                  <a:lnTo>
                    <a:pt x="231" y="22"/>
                  </a:lnTo>
                  <a:lnTo>
                    <a:pt x="215" y="27"/>
                  </a:lnTo>
                  <a:lnTo>
                    <a:pt x="200" y="34"/>
                  </a:lnTo>
                  <a:lnTo>
                    <a:pt x="185" y="42"/>
                  </a:lnTo>
                  <a:lnTo>
                    <a:pt x="170" y="51"/>
                  </a:lnTo>
                  <a:lnTo>
                    <a:pt x="156" y="60"/>
                  </a:lnTo>
                  <a:lnTo>
                    <a:pt x="142" y="70"/>
                  </a:lnTo>
                  <a:lnTo>
                    <a:pt x="129" y="80"/>
                  </a:lnTo>
                  <a:lnTo>
                    <a:pt x="116" y="92"/>
                  </a:lnTo>
                  <a:lnTo>
                    <a:pt x="103" y="103"/>
                  </a:lnTo>
                  <a:lnTo>
                    <a:pt x="92" y="115"/>
                  </a:lnTo>
                  <a:lnTo>
                    <a:pt x="80" y="128"/>
                  </a:lnTo>
                  <a:lnTo>
                    <a:pt x="70" y="141"/>
                  </a:lnTo>
                  <a:lnTo>
                    <a:pt x="61" y="155"/>
                  </a:lnTo>
                  <a:lnTo>
                    <a:pt x="51" y="169"/>
                  </a:lnTo>
                  <a:lnTo>
                    <a:pt x="42" y="185"/>
                  </a:lnTo>
                  <a:lnTo>
                    <a:pt x="35" y="200"/>
                  </a:lnTo>
                  <a:lnTo>
                    <a:pt x="27" y="215"/>
                  </a:lnTo>
                  <a:lnTo>
                    <a:pt x="22" y="231"/>
                  </a:lnTo>
                  <a:lnTo>
                    <a:pt x="15" y="247"/>
                  </a:lnTo>
                  <a:lnTo>
                    <a:pt x="11" y="265"/>
                  </a:lnTo>
                  <a:lnTo>
                    <a:pt x="7" y="281"/>
                  </a:lnTo>
                  <a:lnTo>
                    <a:pt x="4" y="299"/>
                  </a:lnTo>
                  <a:lnTo>
                    <a:pt x="1" y="316"/>
                  </a:lnTo>
                  <a:lnTo>
                    <a:pt x="0" y="334"/>
                  </a:lnTo>
                  <a:lnTo>
                    <a:pt x="0" y="352"/>
                  </a:lnTo>
                  <a:lnTo>
                    <a:pt x="0" y="374"/>
                  </a:lnTo>
                  <a:lnTo>
                    <a:pt x="2" y="395"/>
                  </a:lnTo>
                  <a:lnTo>
                    <a:pt x="6" y="416"/>
                  </a:lnTo>
                  <a:lnTo>
                    <a:pt x="10" y="435"/>
                  </a:lnTo>
                  <a:lnTo>
                    <a:pt x="15" y="456"/>
                  </a:lnTo>
                  <a:lnTo>
                    <a:pt x="22" y="475"/>
                  </a:lnTo>
                  <a:lnTo>
                    <a:pt x="29" y="493"/>
                  </a:lnTo>
                  <a:lnTo>
                    <a:pt x="38" y="512"/>
                  </a:lnTo>
                  <a:lnTo>
                    <a:pt x="48" y="529"/>
                  </a:lnTo>
                  <a:lnTo>
                    <a:pt x="58" y="546"/>
                  </a:lnTo>
                  <a:lnTo>
                    <a:pt x="69" y="563"/>
                  </a:lnTo>
                  <a:lnTo>
                    <a:pt x="82" y="578"/>
                  </a:lnTo>
                  <a:lnTo>
                    <a:pt x="95" y="593"/>
                  </a:lnTo>
                  <a:lnTo>
                    <a:pt x="109" y="607"/>
                  </a:lnTo>
                  <a:lnTo>
                    <a:pt x="124" y="621"/>
                  </a:lnTo>
                  <a:lnTo>
                    <a:pt x="139" y="633"/>
                  </a:lnTo>
                  <a:lnTo>
                    <a:pt x="139" y="6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26" name="Rectangle 170"/>
            <p:cNvSpPr>
              <a:spLocks noChangeArrowheads="1"/>
            </p:cNvSpPr>
            <p:nvPr/>
          </p:nvSpPr>
          <p:spPr bwMode="auto">
            <a:xfrm>
              <a:off x="1122362" y="6167438"/>
              <a:ext cx="111125" cy="57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27" name="Rectangle 100"/>
          <p:cNvSpPr/>
          <p:nvPr/>
        </p:nvSpPr>
        <p:spPr>
          <a:xfrm>
            <a:off x="1790382" y="2156629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Times New Roman" panose="02020603050405020304" pitchFamily="18" charset="0"/>
              </a:rPr>
              <a:t>01. Product </a:t>
            </a:r>
            <a:endParaRPr lang="en-US" b="1" kern="1200" noProof="1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Rectangle 101"/>
          <p:cNvSpPr/>
          <p:nvPr/>
        </p:nvSpPr>
        <p:spPr>
          <a:xfrm>
            <a:off x="1790382" y="2651294"/>
            <a:ext cx="2235200" cy="1108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单击此处编辑您要的内容，建议您在展示时采用微软雅黑字体。单击此处编辑您要的内容，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Rectangle 102"/>
          <p:cNvSpPr/>
          <p:nvPr/>
        </p:nvSpPr>
        <p:spPr>
          <a:xfrm>
            <a:off x="5364797" y="2156629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Times New Roman" panose="02020603050405020304" pitchFamily="18" charset="0"/>
              </a:rPr>
              <a:t>01. Product </a:t>
            </a:r>
            <a:endParaRPr lang="en-US" b="1" kern="1200" noProof="1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Rectangle 103"/>
          <p:cNvSpPr/>
          <p:nvPr/>
        </p:nvSpPr>
        <p:spPr>
          <a:xfrm>
            <a:off x="5364797" y="2651294"/>
            <a:ext cx="2235200" cy="1108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单击此处编辑您要的内容，建议您在展示时采用微软雅黑字体。单击此处编辑您要的内容，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1" name="Rectangle 104"/>
          <p:cNvSpPr/>
          <p:nvPr/>
        </p:nvSpPr>
        <p:spPr>
          <a:xfrm>
            <a:off x="8650922" y="2156629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Times New Roman" panose="02020603050405020304" pitchFamily="18" charset="0"/>
              </a:rPr>
              <a:t>01. Product </a:t>
            </a:r>
            <a:endParaRPr lang="en-US" b="1" kern="1200" noProof="1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Rectangle 105"/>
          <p:cNvSpPr/>
          <p:nvPr/>
        </p:nvSpPr>
        <p:spPr>
          <a:xfrm>
            <a:off x="8650287" y="2651294"/>
            <a:ext cx="2235200" cy="1108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单击此处编辑您要的内容，建议您在展示时采用微软雅黑字体。单击此处编辑您要的内容，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3" name="Rectangle 106"/>
          <p:cNvSpPr/>
          <p:nvPr/>
        </p:nvSpPr>
        <p:spPr>
          <a:xfrm>
            <a:off x="1790382" y="4118779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Times New Roman" panose="02020603050405020304" pitchFamily="18" charset="0"/>
              </a:rPr>
              <a:t>01. Product </a:t>
            </a:r>
            <a:endParaRPr lang="en-US" b="1" kern="1200" noProof="1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Rectangle 107"/>
          <p:cNvSpPr/>
          <p:nvPr/>
        </p:nvSpPr>
        <p:spPr>
          <a:xfrm>
            <a:off x="1790382" y="4612809"/>
            <a:ext cx="2235200" cy="1108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单击此处编辑您要的内容，建议您在展示时采用微软雅黑字体。单击此处编辑您要的内容，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5" name="Rectangle 108"/>
          <p:cNvSpPr/>
          <p:nvPr/>
        </p:nvSpPr>
        <p:spPr>
          <a:xfrm>
            <a:off x="5364797" y="4211489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Times New Roman" panose="02020603050405020304" pitchFamily="18" charset="0"/>
              </a:rPr>
              <a:t>01. Product </a:t>
            </a:r>
            <a:endParaRPr lang="en-US" b="1" kern="1200" noProof="1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Rectangle 109"/>
          <p:cNvSpPr/>
          <p:nvPr/>
        </p:nvSpPr>
        <p:spPr>
          <a:xfrm>
            <a:off x="5364797" y="4706154"/>
            <a:ext cx="2235200" cy="1108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单击此处编辑您要的内容，建议您在展示时采用微软雅黑字体。单击此处编辑您要的内容，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7" name="Rectangle 110"/>
          <p:cNvSpPr/>
          <p:nvPr/>
        </p:nvSpPr>
        <p:spPr>
          <a:xfrm>
            <a:off x="8650922" y="4211489"/>
            <a:ext cx="1462405" cy="49466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/>
          <a:p>
            <a:pPr algn="l" defTabSz="1828800" rtl="0">
              <a:lnSpc>
                <a:spcPct val="90000"/>
              </a:lnSpc>
              <a:spcBef>
                <a:spcPct val="0"/>
              </a:spcBef>
            </a:pPr>
            <a:r>
              <a:rPr lang="en-US" b="1" kern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Times New Roman" panose="02020603050405020304" pitchFamily="18" charset="0"/>
              </a:rPr>
              <a:t>01. Product </a:t>
            </a:r>
            <a:endParaRPr lang="en-US" b="1" kern="1200" noProof="1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Rectangle 111"/>
          <p:cNvSpPr/>
          <p:nvPr/>
        </p:nvSpPr>
        <p:spPr>
          <a:xfrm>
            <a:off x="8650287" y="4706154"/>
            <a:ext cx="2235200" cy="1108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单击此处编辑您要的内容，建议您在展示时采用微软雅黑字体。单击此处编辑您要的内容，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conveyor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12" grpId="1" animBg="1"/>
      <p:bldP spid="23" grpId="0" animBg="1"/>
      <p:bldP spid="23" grpId="1" animBg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6299845" y="1654437"/>
            <a:ext cx="6800248" cy="6800248"/>
          </a:xfrm>
          <a:prstGeom prst="ellipse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2833165">
            <a:off x="-1181680" y="-346737"/>
            <a:ext cx="6373279" cy="5309637"/>
            <a:chOff x="-891187" y="190501"/>
            <a:chExt cx="5902317" cy="6092265"/>
          </a:xfrm>
        </p:grpSpPr>
        <p:sp>
          <p:nvSpPr>
            <p:cNvPr id="6" name="矩形 5"/>
            <p:cNvSpPr/>
            <p:nvPr/>
          </p:nvSpPr>
          <p:spPr>
            <a:xfrm>
              <a:off x="-891187" y="190502"/>
              <a:ext cx="3244642" cy="6092264"/>
            </a:xfrm>
            <a:prstGeom prst="rect">
              <a:avLst/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179882" y="190501"/>
              <a:ext cx="27261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1731746" y="877820"/>
              <a:ext cx="2101559" cy="674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395766" y="1539620"/>
              <a:ext cx="3654289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963237" y="2226936"/>
              <a:ext cx="2035177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68187" y="2891861"/>
              <a:ext cx="2580843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414574" y="3579179"/>
              <a:ext cx="3703545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1255792" y="4259092"/>
              <a:ext cx="3755338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1617740" y="4930619"/>
              <a:ext cx="2101559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605186" y="5608208"/>
              <a:ext cx="27082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11727622" y="326190"/>
            <a:ext cx="928755" cy="928755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565333" y="2802243"/>
            <a:ext cx="517688" cy="517688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228428" y="2437839"/>
            <a:ext cx="439823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5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谢谢欣赏</a:t>
            </a:r>
            <a:endParaRPr lang="zh-CN" altLang="en-US" sz="75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88828" y="3756738"/>
            <a:ext cx="5772507" cy="70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 Life isn't it's about learning to dance in the rain.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16839" y="4789156"/>
            <a:ext cx="1988639" cy="419724"/>
            <a:chOff x="1835960" y="4016701"/>
            <a:chExt cx="2289254" cy="430436"/>
          </a:xfrm>
          <a:solidFill>
            <a:srgbClr val="5A849C"/>
          </a:solidFill>
        </p:grpSpPr>
        <p:sp>
          <p:nvSpPr>
            <p:cNvPr id="19" name="矩形: 圆角 18"/>
            <p:cNvSpPr/>
            <p:nvPr/>
          </p:nvSpPr>
          <p:spPr>
            <a:xfrm>
              <a:off x="1835960" y="4016701"/>
              <a:ext cx="2289254" cy="430436"/>
            </a:xfrm>
            <a:prstGeom prst="roundRect">
              <a:avLst>
                <a:gd name="adj" fmla="val 50000"/>
              </a:avLst>
            </a:prstGeom>
            <a:solidFill>
              <a:srgbClr val="D294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05490" y="4032074"/>
              <a:ext cx="2098989" cy="3777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rPr>
                <a:t>汇报人：创妹</a:t>
              </a:r>
              <a:endParaRPr lang="zh-CN" altLang="en-US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385906" y="1679155"/>
            <a:ext cx="1559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LOGO</a:t>
            </a:r>
            <a:endParaRPr lang="zh-CN" altLang="en-US" sz="36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7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6299845" y="1654437"/>
            <a:ext cx="6800248" cy="6800248"/>
          </a:xfrm>
          <a:prstGeom prst="ellipse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2833165">
            <a:off x="-1181680" y="-346737"/>
            <a:ext cx="6373279" cy="5309637"/>
            <a:chOff x="-891187" y="190501"/>
            <a:chExt cx="5902317" cy="6092265"/>
          </a:xfrm>
        </p:grpSpPr>
        <p:sp>
          <p:nvSpPr>
            <p:cNvPr id="6" name="矩形 5"/>
            <p:cNvSpPr/>
            <p:nvPr/>
          </p:nvSpPr>
          <p:spPr>
            <a:xfrm>
              <a:off x="-891187" y="190502"/>
              <a:ext cx="3244642" cy="6092264"/>
            </a:xfrm>
            <a:prstGeom prst="rect">
              <a:avLst/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179882" y="190501"/>
              <a:ext cx="27261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1731746" y="877820"/>
              <a:ext cx="2101559" cy="674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395766" y="1539620"/>
              <a:ext cx="3654289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963237" y="2226936"/>
              <a:ext cx="2035177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68187" y="2891861"/>
              <a:ext cx="2580843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414574" y="3579179"/>
              <a:ext cx="3703545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1255792" y="4259092"/>
              <a:ext cx="3755338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1617740" y="4930619"/>
              <a:ext cx="2101559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605186" y="5608208"/>
              <a:ext cx="27082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11727622" y="326190"/>
            <a:ext cx="928755" cy="928755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565333" y="2802243"/>
            <a:ext cx="517688" cy="517688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190708" y="3076732"/>
            <a:ext cx="4136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54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77864" y="4192256"/>
            <a:ext cx="5772507" cy="70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 Life isn't it's about learning to dance in the rain.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26851" y="1956088"/>
            <a:ext cx="2213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Part 01</a:t>
            </a:r>
            <a:endParaRPr lang="zh-CN" altLang="en-US" sz="40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9" grpId="0" animBg="1"/>
      <p:bldP spid="38" grpId="0" animBg="1"/>
      <p:bldP spid="42" grpId="0"/>
      <p:bldP spid="17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Isosceles Triangle 1"/>
          <p:cNvSpPr/>
          <p:nvPr/>
        </p:nvSpPr>
        <p:spPr>
          <a:xfrm rot="10800000">
            <a:off x="4666481" y="4337996"/>
            <a:ext cx="266604" cy="229831"/>
          </a:xfrm>
          <a:prstGeom prst="triangle">
            <a:avLst/>
          </a:prstGeom>
          <a:solidFill>
            <a:srgbClr val="DFC5B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Isosceles Triangle 2"/>
          <p:cNvSpPr/>
          <p:nvPr/>
        </p:nvSpPr>
        <p:spPr>
          <a:xfrm rot="10800000">
            <a:off x="9904015" y="4337996"/>
            <a:ext cx="266604" cy="229831"/>
          </a:xfrm>
          <a:prstGeom prst="triangle">
            <a:avLst/>
          </a:prstGeom>
          <a:solidFill>
            <a:srgbClr val="DFC5B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Isosceles Triangle 3"/>
          <p:cNvSpPr/>
          <p:nvPr/>
        </p:nvSpPr>
        <p:spPr>
          <a:xfrm>
            <a:off x="7223022" y="2993739"/>
            <a:ext cx="266604" cy="229831"/>
          </a:xfrm>
          <a:prstGeom prst="triangle">
            <a:avLst/>
          </a:prstGeom>
          <a:solidFill>
            <a:srgbClr val="DFC5B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Isosceles Triangle 4"/>
          <p:cNvSpPr/>
          <p:nvPr/>
        </p:nvSpPr>
        <p:spPr>
          <a:xfrm>
            <a:off x="2001530" y="2997520"/>
            <a:ext cx="266604" cy="229831"/>
          </a:xfrm>
          <a:prstGeom prst="triangle">
            <a:avLst/>
          </a:prstGeom>
          <a:solidFill>
            <a:srgbClr val="DFC5B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ound Same Side Corner Rectangle 6"/>
          <p:cNvSpPr/>
          <p:nvPr/>
        </p:nvSpPr>
        <p:spPr>
          <a:xfrm rot="5400000">
            <a:off x="9601518" y="2453997"/>
            <a:ext cx="834190" cy="2637031"/>
          </a:xfrm>
          <a:prstGeom prst="round2SameRect">
            <a:avLst/>
          </a:prstGeom>
          <a:solidFill>
            <a:srgbClr val="D2947F"/>
          </a:soli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9499435" y="3541678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Step Four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AutoShape 112"/>
          <p:cNvSpPr/>
          <p:nvPr/>
        </p:nvSpPr>
        <p:spPr bwMode="auto">
          <a:xfrm>
            <a:off x="8901453" y="4588914"/>
            <a:ext cx="669693" cy="67083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D2947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6" name="Group 9"/>
          <p:cNvGrpSpPr/>
          <p:nvPr/>
        </p:nvGrpSpPr>
        <p:grpSpPr>
          <a:xfrm>
            <a:off x="3659916" y="4588914"/>
            <a:ext cx="460200" cy="670838"/>
            <a:chOff x="3582988" y="3510757"/>
            <a:chExt cx="319088" cy="465138"/>
          </a:xfrm>
          <a:solidFill>
            <a:srgbClr val="D2947F"/>
          </a:solidFill>
          <a:effectLst/>
        </p:grpSpPr>
        <p:sp>
          <p:nvSpPr>
            <p:cNvPr id="17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9" name="AutoShape 117"/>
          <p:cNvSpPr/>
          <p:nvPr/>
        </p:nvSpPr>
        <p:spPr bwMode="auto">
          <a:xfrm>
            <a:off x="1031011" y="2414544"/>
            <a:ext cx="669693" cy="50255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D2947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0" name="Group 13"/>
          <p:cNvGrpSpPr/>
          <p:nvPr/>
        </p:nvGrpSpPr>
        <p:grpSpPr>
          <a:xfrm>
            <a:off x="6264422" y="2330402"/>
            <a:ext cx="669693" cy="669693"/>
            <a:chOff x="3498967" y="3049909"/>
            <a:chExt cx="464344" cy="464344"/>
          </a:xfrm>
          <a:solidFill>
            <a:srgbClr val="D2947F"/>
          </a:solidFill>
          <a:effectLst/>
        </p:grpSpPr>
        <p:sp>
          <p:nvSpPr>
            <p:cNvPr id="21" name="AutoShape 126"/>
            <p:cNvSpPr/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AutoShape 127"/>
            <p:cNvSpPr/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3" name="TextBox 16"/>
          <p:cNvSpPr txBox="1"/>
          <p:nvPr/>
        </p:nvSpPr>
        <p:spPr>
          <a:xfrm>
            <a:off x="1785683" y="246665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b="1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填写标题</a:t>
            </a:r>
            <a:endParaRPr lang="zh-CN" altLang="en-US" sz="2000" b="1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7041397" y="246665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b="1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填写标题</a:t>
            </a:r>
            <a:endParaRPr lang="zh-CN" altLang="en-US" sz="2000" b="1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5" name="TextBox 18"/>
          <p:cNvSpPr txBox="1"/>
          <p:nvPr/>
        </p:nvSpPr>
        <p:spPr>
          <a:xfrm>
            <a:off x="4241860" y="474998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b="1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填写标题</a:t>
            </a:r>
            <a:endParaRPr lang="zh-CN" altLang="en-US" sz="2000" b="1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6" name="TextBox 19"/>
          <p:cNvSpPr txBox="1"/>
          <p:nvPr/>
        </p:nvSpPr>
        <p:spPr>
          <a:xfrm>
            <a:off x="9729831" y="474998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b="1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填写标题</a:t>
            </a:r>
            <a:endParaRPr lang="zh-CN" altLang="en-US" sz="2000" b="1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7" name="Rectangle 20"/>
          <p:cNvSpPr/>
          <p:nvPr/>
        </p:nvSpPr>
        <p:spPr>
          <a:xfrm>
            <a:off x="3599621" y="2150282"/>
            <a:ext cx="2300508" cy="99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8" name="Rectangle 21"/>
          <p:cNvSpPr/>
          <p:nvPr/>
        </p:nvSpPr>
        <p:spPr>
          <a:xfrm>
            <a:off x="8837155" y="2150282"/>
            <a:ext cx="2300508" cy="99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Rectangle 22"/>
          <p:cNvSpPr/>
          <p:nvPr/>
        </p:nvSpPr>
        <p:spPr>
          <a:xfrm>
            <a:off x="957834" y="4497630"/>
            <a:ext cx="2300508" cy="99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0" name="Rectangle 23"/>
          <p:cNvSpPr/>
          <p:nvPr/>
        </p:nvSpPr>
        <p:spPr>
          <a:xfrm>
            <a:off x="6215064" y="4497630"/>
            <a:ext cx="2300508" cy="99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cxnSp>
        <p:nvCxnSpPr>
          <p:cNvPr id="31" name="Straight Connector 24"/>
          <p:cNvCxnSpPr/>
          <p:nvPr/>
        </p:nvCxnSpPr>
        <p:spPr>
          <a:xfrm flipV="1">
            <a:off x="2113824" y="1624550"/>
            <a:ext cx="0" cy="705852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  <a:headEnd type="oval"/>
          </a:ln>
          <a:effectLst/>
        </p:spPr>
      </p:cxnSp>
      <p:cxnSp>
        <p:nvCxnSpPr>
          <p:cNvPr id="32" name="Straight Connector 25"/>
          <p:cNvCxnSpPr/>
          <p:nvPr/>
        </p:nvCxnSpPr>
        <p:spPr>
          <a:xfrm>
            <a:off x="2113824" y="1626879"/>
            <a:ext cx="2552656" cy="0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</a:ln>
          <a:effectLst/>
        </p:spPr>
      </p:cxnSp>
      <p:cxnSp>
        <p:nvCxnSpPr>
          <p:cNvPr id="33" name="Straight Connector 26"/>
          <p:cNvCxnSpPr/>
          <p:nvPr/>
        </p:nvCxnSpPr>
        <p:spPr>
          <a:xfrm>
            <a:off x="4666480" y="1624550"/>
            <a:ext cx="0" cy="355255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34" name="Straight Connector 27"/>
          <p:cNvCxnSpPr/>
          <p:nvPr/>
        </p:nvCxnSpPr>
        <p:spPr>
          <a:xfrm flipV="1">
            <a:off x="7351359" y="1624550"/>
            <a:ext cx="0" cy="705852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  <a:headEnd type="oval"/>
          </a:ln>
          <a:effectLst/>
        </p:spPr>
      </p:cxnSp>
      <p:cxnSp>
        <p:nvCxnSpPr>
          <p:cNvPr id="35" name="Straight Connector 28"/>
          <p:cNvCxnSpPr/>
          <p:nvPr/>
        </p:nvCxnSpPr>
        <p:spPr>
          <a:xfrm>
            <a:off x="7351359" y="1626879"/>
            <a:ext cx="2552656" cy="0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</a:ln>
          <a:effectLst/>
        </p:spPr>
      </p:cxnSp>
      <p:cxnSp>
        <p:nvCxnSpPr>
          <p:cNvPr id="36" name="Straight Connector 29"/>
          <p:cNvCxnSpPr/>
          <p:nvPr/>
        </p:nvCxnSpPr>
        <p:spPr>
          <a:xfrm>
            <a:off x="9904015" y="1624550"/>
            <a:ext cx="0" cy="355255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37" name="Straight Connector 30"/>
          <p:cNvCxnSpPr/>
          <p:nvPr/>
        </p:nvCxnSpPr>
        <p:spPr>
          <a:xfrm rot="10800000" flipV="1">
            <a:off x="4820790" y="5298944"/>
            <a:ext cx="0" cy="705852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  <a:headEnd type="oval"/>
          </a:ln>
          <a:effectLst/>
        </p:spPr>
      </p:cxnSp>
      <p:cxnSp>
        <p:nvCxnSpPr>
          <p:cNvPr id="38" name="Straight Connector 31"/>
          <p:cNvCxnSpPr/>
          <p:nvPr/>
        </p:nvCxnSpPr>
        <p:spPr>
          <a:xfrm rot="10800000">
            <a:off x="2268134" y="6002467"/>
            <a:ext cx="2552656" cy="0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</a:ln>
          <a:effectLst/>
        </p:spPr>
      </p:cxnSp>
      <p:cxnSp>
        <p:nvCxnSpPr>
          <p:cNvPr id="39" name="Straight Connector 32"/>
          <p:cNvCxnSpPr/>
          <p:nvPr/>
        </p:nvCxnSpPr>
        <p:spPr>
          <a:xfrm rot="10800000">
            <a:off x="2268134" y="5649541"/>
            <a:ext cx="0" cy="355255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0" name="Straight Connector 33"/>
          <p:cNvCxnSpPr/>
          <p:nvPr/>
        </p:nvCxnSpPr>
        <p:spPr>
          <a:xfrm rot="10800000" flipV="1">
            <a:off x="10077103" y="5298944"/>
            <a:ext cx="0" cy="705852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  <a:headEnd type="oval"/>
          </a:ln>
          <a:effectLst/>
        </p:spPr>
      </p:cxnSp>
      <p:cxnSp>
        <p:nvCxnSpPr>
          <p:cNvPr id="41" name="Straight Connector 34"/>
          <p:cNvCxnSpPr/>
          <p:nvPr/>
        </p:nvCxnSpPr>
        <p:spPr>
          <a:xfrm rot="10800000">
            <a:off x="7524447" y="6002467"/>
            <a:ext cx="2552656" cy="0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</a:ln>
          <a:effectLst/>
        </p:spPr>
      </p:cxnSp>
      <p:cxnSp>
        <p:nvCxnSpPr>
          <p:cNvPr id="42" name="Straight Connector 35"/>
          <p:cNvCxnSpPr/>
          <p:nvPr/>
        </p:nvCxnSpPr>
        <p:spPr>
          <a:xfrm rot="10800000">
            <a:off x="7524447" y="5649541"/>
            <a:ext cx="0" cy="355255"/>
          </a:xfrm>
          <a:prstGeom prst="line">
            <a:avLst/>
          </a:prstGeom>
          <a:noFill/>
          <a:ln w="9525" cap="flat" cmpd="sng" algn="ctr">
            <a:solidFill>
              <a:srgbClr val="DFC5B8"/>
            </a:solidFill>
            <a:prstDash val="solid"/>
            <a:miter lim="800000"/>
            <a:tailEnd type="oval"/>
          </a:ln>
          <a:effectLst/>
        </p:spPr>
      </p:cxnSp>
      <p:sp>
        <p:nvSpPr>
          <p:cNvPr id="43" name="任意多边形 36"/>
          <p:cNvSpPr/>
          <p:nvPr/>
        </p:nvSpPr>
        <p:spPr>
          <a:xfrm>
            <a:off x="6063065" y="3355416"/>
            <a:ext cx="2838386" cy="834191"/>
          </a:xfrm>
          <a:custGeom>
            <a:avLst/>
            <a:gdLst>
              <a:gd name="connsiteX0" fmla="*/ 0 w 2838386"/>
              <a:gd name="connsiteY0" fmla="*/ 0 h 834191"/>
              <a:gd name="connsiteX1" fmla="*/ 2637031 w 2838386"/>
              <a:gd name="connsiteY1" fmla="*/ 0 h 834191"/>
              <a:gd name="connsiteX2" fmla="*/ 2637031 w 2838386"/>
              <a:gd name="connsiteY2" fmla="*/ 300312 h 834191"/>
              <a:gd name="connsiteX3" fmla="*/ 2838386 w 2838386"/>
              <a:gd name="connsiteY3" fmla="*/ 417099 h 834191"/>
              <a:gd name="connsiteX4" fmla="*/ 2637031 w 2838386"/>
              <a:gd name="connsiteY4" fmla="*/ 533884 h 834191"/>
              <a:gd name="connsiteX5" fmla="*/ 2637031 w 2838386"/>
              <a:gd name="connsiteY5" fmla="*/ 834191 h 834191"/>
              <a:gd name="connsiteX6" fmla="*/ 0 w 2838386"/>
              <a:gd name="connsiteY6" fmla="*/ 834191 h 8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386" h="834191">
                <a:moveTo>
                  <a:pt x="0" y="0"/>
                </a:moveTo>
                <a:lnTo>
                  <a:pt x="2637031" y="0"/>
                </a:lnTo>
                <a:lnTo>
                  <a:pt x="2637031" y="300312"/>
                </a:lnTo>
                <a:lnTo>
                  <a:pt x="2838386" y="417099"/>
                </a:lnTo>
                <a:lnTo>
                  <a:pt x="2637031" y="533884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solidFill>
            <a:srgbClr val="DFC5B8"/>
          </a:soli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4" name="TextBox 39"/>
          <p:cNvSpPr txBox="1"/>
          <p:nvPr/>
        </p:nvSpPr>
        <p:spPr>
          <a:xfrm>
            <a:off x="6880882" y="3541678"/>
            <a:ext cx="10390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Step Three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任意多边形 38"/>
          <p:cNvSpPr/>
          <p:nvPr/>
        </p:nvSpPr>
        <p:spPr>
          <a:xfrm>
            <a:off x="3458559" y="3355416"/>
            <a:ext cx="2805862" cy="834191"/>
          </a:xfrm>
          <a:custGeom>
            <a:avLst/>
            <a:gdLst>
              <a:gd name="connsiteX0" fmla="*/ 0 w 2805862"/>
              <a:gd name="connsiteY0" fmla="*/ 0 h 834191"/>
              <a:gd name="connsiteX1" fmla="*/ 2637031 w 2805862"/>
              <a:gd name="connsiteY1" fmla="*/ 0 h 834191"/>
              <a:gd name="connsiteX2" fmla="*/ 2637031 w 2805862"/>
              <a:gd name="connsiteY2" fmla="*/ 319176 h 834191"/>
              <a:gd name="connsiteX3" fmla="*/ 2805862 w 2805862"/>
              <a:gd name="connsiteY3" fmla="*/ 417098 h 834191"/>
              <a:gd name="connsiteX4" fmla="*/ 2637031 w 2805862"/>
              <a:gd name="connsiteY4" fmla="*/ 515019 h 834191"/>
              <a:gd name="connsiteX5" fmla="*/ 2637031 w 2805862"/>
              <a:gd name="connsiteY5" fmla="*/ 834191 h 834191"/>
              <a:gd name="connsiteX6" fmla="*/ 0 w 2805862"/>
              <a:gd name="connsiteY6" fmla="*/ 834191 h 8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5862" h="834191">
                <a:moveTo>
                  <a:pt x="0" y="0"/>
                </a:moveTo>
                <a:lnTo>
                  <a:pt x="2637031" y="0"/>
                </a:lnTo>
                <a:lnTo>
                  <a:pt x="2637031" y="319176"/>
                </a:lnTo>
                <a:lnTo>
                  <a:pt x="2805862" y="417098"/>
                </a:lnTo>
                <a:lnTo>
                  <a:pt x="2637031" y="515019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solidFill>
            <a:srgbClr val="D2947F"/>
          </a:soli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6" name="TextBox 43"/>
          <p:cNvSpPr txBox="1"/>
          <p:nvPr/>
        </p:nvSpPr>
        <p:spPr>
          <a:xfrm>
            <a:off x="4272959" y="3541678"/>
            <a:ext cx="9220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Step Two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任意多边形 40"/>
          <p:cNvSpPr/>
          <p:nvPr/>
        </p:nvSpPr>
        <p:spPr>
          <a:xfrm rot="5400000">
            <a:off x="1829977" y="2353318"/>
            <a:ext cx="834190" cy="2838387"/>
          </a:xfrm>
          <a:custGeom>
            <a:avLst/>
            <a:gdLst>
              <a:gd name="connsiteX0" fmla="*/ 0 w 834190"/>
              <a:gd name="connsiteY0" fmla="*/ 2699353 h 2838387"/>
              <a:gd name="connsiteX1" fmla="*/ 0 w 834190"/>
              <a:gd name="connsiteY1" fmla="*/ 201356 h 2838387"/>
              <a:gd name="connsiteX2" fmla="*/ 300309 w 834190"/>
              <a:gd name="connsiteY2" fmla="*/ 201356 h 2838387"/>
              <a:gd name="connsiteX3" fmla="*/ 417096 w 834190"/>
              <a:gd name="connsiteY3" fmla="*/ 0 h 2838387"/>
              <a:gd name="connsiteX4" fmla="*/ 533882 w 834190"/>
              <a:gd name="connsiteY4" fmla="*/ 201356 h 2838387"/>
              <a:gd name="connsiteX5" fmla="*/ 834190 w 834190"/>
              <a:gd name="connsiteY5" fmla="*/ 201356 h 2838387"/>
              <a:gd name="connsiteX6" fmla="*/ 834190 w 834190"/>
              <a:gd name="connsiteY6" fmla="*/ 2699353 h 2838387"/>
              <a:gd name="connsiteX7" fmla="*/ 695156 w 834190"/>
              <a:gd name="connsiteY7" fmla="*/ 2838387 h 2838387"/>
              <a:gd name="connsiteX8" fmla="*/ 139034 w 834190"/>
              <a:gd name="connsiteY8" fmla="*/ 2838387 h 2838387"/>
              <a:gd name="connsiteX9" fmla="*/ 0 w 834190"/>
              <a:gd name="connsiteY9" fmla="*/ 2699353 h 283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4190" h="2838387">
                <a:moveTo>
                  <a:pt x="0" y="2699353"/>
                </a:moveTo>
                <a:lnTo>
                  <a:pt x="0" y="201356"/>
                </a:lnTo>
                <a:lnTo>
                  <a:pt x="300309" y="201356"/>
                </a:lnTo>
                <a:lnTo>
                  <a:pt x="417096" y="0"/>
                </a:lnTo>
                <a:lnTo>
                  <a:pt x="533882" y="201356"/>
                </a:lnTo>
                <a:lnTo>
                  <a:pt x="834190" y="201356"/>
                </a:lnTo>
                <a:lnTo>
                  <a:pt x="834190" y="2699353"/>
                </a:lnTo>
                <a:cubicBezTo>
                  <a:pt x="834190" y="2776139"/>
                  <a:pt x="771942" y="2838387"/>
                  <a:pt x="695156" y="2838387"/>
                </a:cubicBezTo>
                <a:lnTo>
                  <a:pt x="139034" y="2838387"/>
                </a:lnTo>
                <a:cubicBezTo>
                  <a:pt x="62248" y="2838387"/>
                  <a:pt x="0" y="2776139"/>
                  <a:pt x="0" y="2699353"/>
                </a:cubicBezTo>
                <a:close/>
              </a:path>
            </a:pathLst>
          </a:custGeom>
          <a:solidFill>
            <a:srgbClr val="DFC5B8"/>
          </a:solidFill>
          <a:ln>
            <a:noFill/>
          </a:ln>
          <a:effectLst>
            <a:outerShdw blurRad="520700" dist="292100" dir="5400000" sx="95000" sy="95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00893" y="3541678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Step One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/>
      <p:bldP spid="15" grpId="0" bldLvl="0" animBg="1"/>
      <p:bldP spid="19" grpId="0" bldLvl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43" grpId="0" bldLvl="0" animBg="1"/>
      <p:bldP spid="44" grpId="0"/>
      <p:bldP spid="45" grpId="0" bldLvl="0" animBg="1"/>
      <p:bldP spid="46" grpId="0"/>
      <p:bldP spid="47" grpId="0" bldLvl="0" animBg="1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5648787" y="232691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0" name="Google Shape;86;p19"/>
          <p:cNvSpPr txBox="1"/>
          <p:nvPr/>
        </p:nvSpPr>
        <p:spPr>
          <a:xfrm>
            <a:off x="5648787" y="1892646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Lato"/>
                <a:sym typeface="思源黑体" panose="020B0500000000000000" pitchFamily="34" charset="-122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Lato"/>
              <a:sym typeface="思源黑体" panose="020B0500000000000000" pitchFamily="34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5648787" y="3025400"/>
            <a:ext cx="5492180" cy="102782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5616008" y="4470266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4</a:t>
            </a:r>
            <a:r>
              <a:rPr lang="en-US" altLang="zh-CN" sz="5400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8</a:t>
            </a:r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.</a:t>
            </a:r>
            <a:endParaRPr lang="en-US" sz="5400" b="1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3" name="Rectangle 6"/>
          <p:cNvSpPr/>
          <p:nvPr/>
        </p:nvSpPr>
        <p:spPr>
          <a:xfrm>
            <a:off x="5616008" y="5413241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Short Text Here</a:t>
            </a:r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8298817" y="4470266"/>
            <a:ext cx="2268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52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.</a:t>
            </a:r>
            <a:endParaRPr 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5" name="Rectangle 6"/>
          <p:cNvSpPr/>
          <p:nvPr/>
        </p:nvSpPr>
        <p:spPr>
          <a:xfrm>
            <a:off x="8298817" y="5413241"/>
            <a:ext cx="21227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Short Text Here</a:t>
            </a:r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08319" y="1892647"/>
            <a:ext cx="4046249" cy="3930082"/>
          </a:xfrm>
          <a:prstGeom prst="rect">
            <a:avLst/>
          </a:prstGeom>
          <a:solidFill>
            <a:srgbClr val="FBF9F7"/>
          </a:solidFill>
          <a:ln>
            <a:noFill/>
          </a:ln>
          <a:effectLst>
            <a:outerShdw blurRad="342900" dist="139700" dir="5400000" algn="t" rotWithShape="0">
              <a:srgbClr val="313C2E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36046" y="3325012"/>
            <a:ext cx="19278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"/>
                <a:ea typeface="字魂58号-创中黑" panose="00000500000000000000" pitchFamily="2" charset="-122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"/>
              <a:ea typeface="字魂58号-创中黑" panose="000005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71814" y="3821645"/>
            <a:ext cx="2949237" cy="171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lvl="0" algn="ctr" defTabSz="121793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请在此处添加具体内容，文字尽量言简意赅，简单说明即可，不必过于繁琐，注意板面美观度。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2775637" y="2326915"/>
            <a:ext cx="741590" cy="74158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DFC5B8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8" grpId="0"/>
      <p:bldP spid="19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Freeform 5"/>
          <p:cNvSpPr/>
          <p:nvPr/>
        </p:nvSpPr>
        <p:spPr>
          <a:xfrm>
            <a:off x="1361820" y="2992857"/>
            <a:ext cx="7861300" cy="2628900"/>
          </a:xfrm>
          <a:custGeom>
            <a:avLst/>
            <a:gdLst>
              <a:gd name="connsiteX0" fmla="*/ 0 w 7791450"/>
              <a:gd name="connsiteY0" fmla="*/ 1628775 h 2628900"/>
              <a:gd name="connsiteX1" fmla="*/ 1924050 w 7791450"/>
              <a:gd name="connsiteY1" fmla="*/ 704850 h 2628900"/>
              <a:gd name="connsiteX2" fmla="*/ 3114675 w 7791450"/>
              <a:gd name="connsiteY2" fmla="*/ 2628900 h 2628900"/>
              <a:gd name="connsiteX3" fmla="*/ 4362450 w 7791450"/>
              <a:gd name="connsiteY3" fmla="*/ 0 h 2628900"/>
              <a:gd name="connsiteX4" fmla="*/ 5591175 w 7791450"/>
              <a:gd name="connsiteY4" fmla="*/ 1666875 h 2628900"/>
              <a:gd name="connsiteX5" fmla="*/ 7791450 w 7791450"/>
              <a:gd name="connsiteY5" fmla="*/ 133350 h 2628900"/>
              <a:gd name="connsiteX0-1" fmla="*/ 0 w 7856632"/>
              <a:gd name="connsiteY0-2" fmla="*/ 583746 h 2628900"/>
              <a:gd name="connsiteX1-3" fmla="*/ 1989232 w 7856632"/>
              <a:gd name="connsiteY1-4" fmla="*/ 704850 h 2628900"/>
              <a:gd name="connsiteX2-5" fmla="*/ 3179857 w 7856632"/>
              <a:gd name="connsiteY2-6" fmla="*/ 2628900 h 2628900"/>
              <a:gd name="connsiteX3-7" fmla="*/ 4427632 w 7856632"/>
              <a:gd name="connsiteY3-8" fmla="*/ 0 h 2628900"/>
              <a:gd name="connsiteX4-9" fmla="*/ 5656357 w 7856632"/>
              <a:gd name="connsiteY4-10" fmla="*/ 1666875 h 2628900"/>
              <a:gd name="connsiteX5-11" fmla="*/ 7856632 w 7856632"/>
              <a:gd name="connsiteY5-12" fmla="*/ 133350 h 2628900"/>
              <a:gd name="connsiteX0-13" fmla="*/ 0 w 7856632"/>
              <a:gd name="connsiteY0-14" fmla="*/ 583746 h 2628900"/>
              <a:gd name="connsiteX1-15" fmla="*/ 1989232 w 7856632"/>
              <a:gd name="connsiteY1-16" fmla="*/ 704850 h 2628900"/>
              <a:gd name="connsiteX2-17" fmla="*/ 3179857 w 7856632"/>
              <a:gd name="connsiteY2-18" fmla="*/ 2628900 h 2628900"/>
              <a:gd name="connsiteX3-19" fmla="*/ 4427632 w 7856632"/>
              <a:gd name="connsiteY3-20" fmla="*/ 0 h 2628900"/>
              <a:gd name="connsiteX4-21" fmla="*/ 5656357 w 7856632"/>
              <a:gd name="connsiteY4-22" fmla="*/ 1666875 h 2628900"/>
              <a:gd name="connsiteX5-23" fmla="*/ 7856632 w 7856632"/>
              <a:gd name="connsiteY5-24" fmla="*/ 133350 h 2628900"/>
              <a:gd name="connsiteX0-25" fmla="*/ 0 w 7856632"/>
              <a:gd name="connsiteY0-26" fmla="*/ 583746 h 2628900"/>
              <a:gd name="connsiteX1-27" fmla="*/ 1989232 w 7856632"/>
              <a:gd name="connsiteY1-28" fmla="*/ 704850 h 2628900"/>
              <a:gd name="connsiteX2-29" fmla="*/ 3179857 w 7856632"/>
              <a:gd name="connsiteY2-30" fmla="*/ 2628900 h 2628900"/>
              <a:gd name="connsiteX3-31" fmla="*/ 4427632 w 7856632"/>
              <a:gd name="connsiteY3-32" fmla="*/ 0 h 2628900"/>
              <a:gd name="connsiteX4-33" fmla="*/ 5656357 w 7856632"/>
              <a:gd name="connsiteY4-34" fmla="*/ 1666875 h 2628900"/>
              <a:gd name="connsiteX5-35" fmla="*/ 7856632 w 7856632"/>
              <a:gd name="connsiteY5-36" fmla="*/ 133350 h 2628900"/>
              <a:gd name="connsiteX0-37" fmla="*/ 0 w 7856632"/>
              <a:gd name="connsiteY0-38" fmla="*/ 583746 h 2628900"/>
              <a:gd name="connsiteX1-39" fmla="*/ 1989232 w 7856632"/>
              <a:gd name="connsiteY1-40" fmla="*/ 704850 h 2628900"/>
              <a:gd name="connsiteX2-41" fmla="*/ 3179857 w 7856632"/>
              <a:gd name="connsiteY2-42" fmla="*/ 2628900 h 2628900"/>
              <a:gd name="connsiteX3-43" fmla="*/ 4427632 w 7856632"/>
              <a:gd name="connsiteY3-44" fmla="*/ 0 h 2628900"/>
              <a:gd name="connsiteX4-45" fmla="*/ 5656357 w 7856632"/>
              <a:gd name="connsiteY4-46" fmla="*/ 1666875 h 2628900"/>
              <a:gd name="connsiteX5-47" fmla="*/ 7856632 w 7856632"/>
              <a:gd name="connsiteY5-48" fmla="*/ 133350 h 2628900"/>
              <a:gd name="connsiteX0-49" fmla="*/ 0 w 7804350"/>
              <a:gd name="connsiteY0-50" fmla="*/ 571046 h 2628900"/>
              <a:gd name="connsiteX1-51" fmla="*/ 1936950 w 7804350"/>
              <a:gd name="connsiteY1-52" fmla="*/ 704850 h 2628900"/>
              <a:gd name="connsiteX2-53" fmla="*/ 3127575 w 7804350"/>
              <a:gd name="connsiteY2-54" fmla="*/ 2628900 h 2628900"/>
              <a:gd name="connsiteX3-55" fmla="*/ 4375350 w 7804350"/>
              <a:gd name="connsiteY3-56" fmla="*/ 0 h 2628900"/>
              <a:gd name="connsiteX4-57" fmla="*/ 5604075 w 7804350"/>
              <a:gd name="connsiteY4-58" fmla="*/ 1666875 h 2628900"/>
              <a:gd name="connsiteX5-59" fmla="*/ 7804350 w 7804350"/>
              <a:gd name="connsiteY5-60" fmla="*/ 133350 h 2628900"/>
              <a:gd name="connsiteX0-61" fmla="*/ 0 w 7804350"/>
              <a:gd name="connsiteY0-62" fmla="*/ 571046 h 2628900"/>
              <a:gd name="connsiteX1-63" fmla="*/ 1936950 w 7804350"/>
              <a:gd name="connsiteY1-64" fmla="*/ 704850 h 2628900"/>
              <a:gd name="connsiteX2-65" fmla="*/ 3127575 w 7804350"/>
              <a:gd name="connsiteY2-66" fmla="*/ 2628900 h 2628900"/>
              <a:gd name="connsiteX3-67" fmla="*/ 4375350 w 7804350"/>
              <a:gd name="connsiteY3-68" fmla="*/ 0 h 2628900"/>
              <a:gd name="connsiteX4-69" fmla="*/ 5604075 w 7804350"/>
              <a:gd name="connsiteY4-70" fmla="*/ 1666875 h 2628900"/>
              <a:gd name="connsiteX5-71" fmla="*/ 7804350 w 7804350"/>
              <a:gd name="connsiteY5-72" fmla="*/ 133350 h 2628900"/>
              <a:gd name="connsiteX0-73" fmla="*/ 0 w 7804350"/>
              <a:gd name="connsiteY0-74" fmla="*/ 571046 h 2628900"/>
              <a:gd name="connsiteX1-75" fmla="*/ 1936950 w 7804350"/>
              <a:gd name="connsiteY1-76" fmla="*/ 704850 h 2628900"/>
              <a:gd name="connsiteX2-77" fmla="*/ 3127575 w 7804350"/>
              <a:gd name="connsiteY2-78" fmla="*/ 2628900 h 2628900"/>
              <a:gd name="connsiteX3-79" fmla="*/ 4375350 w 7804350"/>
              <a:gd name="connsiteY3-80" fmla="*/ 0 h 2628900"/>
              <a:gd name="connsiteX4-81" fmla="*/ 5604075 w 7804350"/>
              <a:gd name="connsiteY4-82" fmla="*/ 1666875 h 2628900"/>
              <a:gd name="connsiteX5-83" fmla="*/ 7804350 w 7804350"/>
              <a:gd name="connsiteY5-84" fmla="*/ 133350 h 2628900"/>
              <a:gd name="connsiteX0-85" fmla="*/ 0 w 7804350"/>
              <a:gd name="connsiteY0-86" fmla="*/ 571046 h 2628900"/>
              <a:gd name="connsiteX1-87" fmla="*/ 1936950 w 7804350"/>
              <a:gd name="connsiteY1-88" fmla="*/ 704850 h 2628900"/>
              <a:gd name="connsiteX2-89" fmla="*/ 3127575 w 7804350"/>
              <a:gd name="connsiteY2-90" fmla="*/ 2628900 h 2628900"/>
              <a:gd name="connsiteX3-91" fmla="*/ 4375350 w 7804350"/>
              <a:gd name="connsiteY3-92" fmla="*/ 0 h 2628900"/>
              <a:gd name="connsiteX4-93" fmla="*/ 5604075 w 7804350"/>
              <a:gd name="connsiteY4-94" fmla="*/ 1666875 h 2628900"/>
              <a:gd name="connsiteX5-95" fmla="*/ 7804350 w 7804350"/>
              <a:gd name="connsiteY5-96" fmla="*/ 133350 h 2628900"/>
              <a:gd name="connsiteX0-97" fmla="*/ 0 w 7799993"/>
              <a:gd name="connsiteY0-98" fmla="*/ 280534 h 2628900"/>
              <a:gd name="connsiteX1-99" fmla="*/ 1932593 w 7799993"/>
              <a:gd name="connsiteY1-100" fmla="*/ 704850 h 2628900"/>
              <a:gd name="connsiteX2-101" fmla="*/ 3123218 w 7799993"/>
              <a:gd name="connsiteY2-102" fmla="*/ 2628900 h 2628900"/>
              <a:gd name="connsiteX3-103" fmla="*/ 4370993 w 7799993"/>
              <a:gd name="connsiteY3-104" fmla="*/ 0 h 2628900"/>
              <a:gd name="connsiteX4-105" fmla="*/ 5599718 w 7799993"/>
              <a:gd name="connsiteY4-106" fmla="*/ 1666875 h 2628900"/>
              <a:gd name="connsiteX5-107" fmla="*/ 7799993 w 7799993"/>
              <a:gd name="connsiteY5-108" fmla="*/ 133350 h 2628900"/>
              <a:gd name="connsiteX0-109" fmla="*/ 0 w 7799993"/>
              <a:gd name="connsiteY0-110" fmla="*/ 280534 h 2628900"/>
              <a:gd name="connsiteX1-111" fmla="*/ 1932593 w 7799993"/>
              <a:gd name="connsiteY1-112" fmla="*/ 704850 h 2628900"/>
              <a:gd name="connsiteX2-113" fmla="*/ 3123218 w 7799993"/>
              <a:gd name="connsiteY2-114" fmla="*/ 2628900 h 2628900"/>
              <a:gd name="connsiteX3-115" fmla="*/ 4370993 w 7799993"/>
              <a:gd name="connsiteY3-116" fmla="*/ 0 h 2628900"/>
              <a:gd name="connsiteX4-117" fmla="*/ 5599718 w 7799993"/>
              <a:gd name="connsiteY4-118" fmla="*/ 1666875 h 2628900"/>
              <a:gd name="connsiteX5-119" fmla="*/ 7799993 w 7799993"/>
              <a:gd name="connsiteY5-120" fmla="*/ 133350 h 2628900"/>
              <a:gd name="connsiteX0-121" fmla="*/ 0 w 7799993"/>
              <a:gd name="connsiteY0-122" fmla="*/ 280534 h 2628900"/>
              <a:gd name="connsiteX1-123" fmla="*/ 1932593 w 7799993"/>
              <a:gd name="connsiteY1-124" fmla="*/ 704850 h 2628900"/>
              <a:gd name="connsiteX2-125" fmla="*/ 3123218 w 7799993"/>
              <a:gd name="connsiteY2-126" fmla="*/ 2628900 h 2628900"/>
              <a:gd name="connsiteX3-127" fmla="*/ 4370993 w 7799993"/>
              <a:gd name="connsiteY3-128" fmla="*/ 0 h 2628900"/>
              <a:gd name="connsiteX4-129" fmla="*/ 5599718 w 7799993"/>
              <a:gd name="connsiteY4-130" fmla="*/ 1666875 h 2628900"/>
              <a:gd name="connsiteX5-131" fmla="*/ 7799993 w 7799993"/>
              <a:gd name="connsiteY5-132" fmla="*/ 133350 h 2628900"/>
              <a:gd name="connsiteX0-133" fmla="*/ 0 w 7191624"/>
              <a:gd name="connsiteY0-134" fmla="*/ 280534 h 2628900"/>
              <a:gd name="connsiteX1-135" fmla="*/ 1932593 w 7191624"/>
              <a:gd name="connsiteY1-136" fmla="*/ 704850 h 2628900"/>
              <a:gd name="connsiteX2-137" fmla="*/ 3123218 w 7191624"/>
              <a:gd name="connsiteY2-138" fmla="*/ 2628900 h 2628900"/>
              <a:gd name="connsiteX3-139" fmla="*/ 4370993 w 7191624"/>
              <a:gd name="connsiteY3-140" fmla="*/ 0 h 2628900"/>
              <a:gd name="connsiteX4-141" fmla="*/ 5599718 w 7191624"/>
              <a:gd name="connsiteY4-142" fmla="*/ 1666875 h 2628900"/>
              <a:gd name="connsiteX5-143" fmla="*/ 7191624 w 7191624"/>
              <a:gd name="connsiteY5-144" fmla="*/ 85849 h 2628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7191624" h="2628900">
                <a:moveTo>
                  <a:pt x="0" y="280534"/>
                </a:moveTo>
                <a:cubicBezTo>
                  <a:pt x="389" y="260000"/>
                  <a:pt x="1934422" y="711077"/>
                  <a:pt x="1932593" y="704850"/>
                </a:cubicBezTo>
                <a:cubicBezTo>
                  <a:pt x="1928829" y="692035"/>
                  <a:pt x="2726343" y="1987550"/>
                  <a:pt x="3123218" y="2628900"/>
                </a:cubicBezTo>
                <a:lnTo>
                  <a:pt x="4370993" y="0"/>
                </a:lnTo>
                <a:lnTo>
                  <a:pt x="5599718" y="1666875"/>
                </a:lnTo>
                <a:lnTo>
                  <a:pt x="7191624" y="85849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Oval 6"/>
          <p:cNvSpPr/>
          <p:nvPr/>
        </p:nvSpPr>
        <p:spPr>
          <a:xfrm>
            <a:off x="2969958" y="3232570"/>
            <a:ext cx="914400" cy="914400"/>
          </a:xfrm>
          <a:prstGeom prst="ellipse">
            <a:avLst/>
          </a:prstGeom>
          <a:solidFill>
            <a:srgbClr val="DFC5B8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11" name="Oval 27"/>
          <p:cNvSpPr/>
          <p:nvPr/>
        </p:nvSpPr>
        <p:spPr>
          <a:xfrm>
            <a:off x="4327270" y="4754982"/>
            <a:ext cx="914400" cy="914400"/>
          </a:xfrm>
          <a:prstGeom prst="ellipse">
            <a:avLst/>
          </a:prstGeom>
          <a:solidFill>
            <a:srgbClr val="DFC5B8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12" name="Oval 28"/>
          <p:cNvSpPr/>
          <p:nvPr/>
        </p:nvSpPr>
        <p:spPr>
          <a:xfrm>
            <a:off x="5748083" y="2735682"/>
            <a:ext cx="914400" cy="914400"/>
          </a:xfrm>
          <a:prstGeom prst="ellipse">
            <a:avLst/>
          </a:prstGeom>
          <a:solidFill>
            <a:srgbClr val="DFC5B8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13" name="Oval 29"/>
          <p:cNvSpPr/>
          <p:nvPr/>
        </p:nvSpPr>
        <p:spPr>
          <a:xfrm>
            <a:off x="8710358" y="2684882"/>
            <a:ext cx="914400" cy="914400"/>
          </a:xfrm>
          <a:prstGeom prst="ellipse">
            <a:avLst/>
          </a:prstGeom>
          <a:solidFill>
            <a:srgbClr val="DFC5B8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14" name="Oval 30"/>
          <p:cNvSpPr/>
          <p:nvPr/>
        </p:nvSpPr>
        <p:spPr>
          <a:xfrm>
            <a:off x="6965695" y="4146970"/>
            <a:ext cx="914400" cy="914400"/>
          </a:xfrm>
          <a:prstGeom prst="ellipse">
            <a:avLst/>
          </a:prstGeom>
          <a:solidFill>
            <a:srgbClr val="DFC5B8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3194589" y="3449264"/>
            <a:ext cx="465138" cy="481013"/>
          </a:xfrm>
          <a:custGeom>
            <a:avLst/>
            <a:gdLst>
              <a:gd name="T0" fmla="*/ 123 w 124"/>
              <a:gd name="T1" fmla="*/ 44 h 128"/>
              <a:gd name="T2" fmla="*/ 99 w 124"/>
              <a:gd name="T3" fmla="*/ 8 h 128"/>
              <a:gd name="T4" fmla="*/ 55 w 124"/>
              <a:gd name="T5" fmla="*/ 9 h 128"/>
              <a:gd name="T6" fmla="*/ 32 w 124"/>
              <a:gd name="T7" fmla="*/ 46 h 128"/>
              <a:gd name="T8" fmla="*/ 37 w 124"/>
              <a:gd name="T9" fmla="*/ 68 h 128"/>
              <a:gd name="T10" fmla="*/ 37 w 124"/>
              <a:gd name="T11" fmla="*/ 71 h 128"/>
              <a:gd name="T12" fmla="*/ 33 w 124"/>
              <a:gd name="T13" fmla="*/ 75 h 128"/>
              <a:gd name="T14" fmla="*/ 20 w 124"/>
              <a:gd name="T15" fmla="*/ 88 h 128"/>
              <a:gd name="T16" fmla="*/ 8 w 124"/>
              <a:gd name="T17" fmla="*/ 100 h 128"/>
              <a:gd name="T18" fmla="*/ 3 w 124"/>
              <a:gd name="T19" fmla="*/ 107 h 128"/>
              <a:gd name="T20" fmla="*/ 10 w 124"/>
              <a:gd name="T21" fmla="*/ 125 h 128"/>
              <a:gd name="T22" fmla="*/ 27 w 124"/>
              <a:gd name="T23" fmla="*/ 119 h 128"/>
              <a:gd name="T24" fmla="*/ 52 w 124"/>
              <a:gd name="T25" fmla="*/ 94 h 128"/>
              <a:gd name="T26" fmla="*/ 56 w 124"/>
              <a:gd name="T27" fmla="*/ 90 h 128"/>
              <a:gd name="T28" fmla="*/ 59 w 124"/>
              <a:gd name="T29" fmla="*/ 91 h 128"/>
              <a:gd name="T30" fmla="*/ 69 w 124"/>
              <a:gd name="T31" fmla="*/ 94 h 128"/>
              <a:gd name="T32" fmla="*/ 92 w 124"/>
              <a:gd name="T33" fmla="*/ 93 h 128"/>
              <a:gd name="T34" fmla="*/ 122 w 124"/>
              <a:gd name="T35" fmla="*/ 61 h 128"/>
              <a:gd name="T36" fmla="*/ 123 w 124"/>
              <a:gd name="T37" fmla="*/ 44 h 128"/>
              <a:gd name="T38" fmla="*/ 20 w 124"/>
              <a:gd name="T39" fmla="*/ 117 h 128"/>
              <a:gd name="T40" fmla="*/ 9 w 124"/>
              <a:gd name="T41" fmla="*/ 116 h 128"/>
              <a:gd name="T42" fmla="*/ 11 w 124"/>
              <a:gd name="T43" fmla="*/ 106 h 128"/>
              <a:gd name="T44" fmla="*/ 41 w 124"/>
              <a:gd name="T45" fmla="*/ 76 h 128"/>
              <a:gd name="T46" fmla="*/ 51 w 124"/>
              <a:gd name="T47" fmla="*/ 86 h 128"/>
              <a:gd name="T48" fmla="*/ 20 w 124"/>
              <a:gd name="T49" fmla="*/ 117 h 128"/>
              <a:gd name="T50" fmla="*/ 116 w 124"/>
              <a:gd name="T51" fmla="*/ 51 h 128"/>
              <a:gd name="T52" fmla="*/ 89 w 124"/>
              <a:gd name="T53" fmla="*/ 86 h 128"/>
              <a:gd name="T54" fmla="*/ 47 w 124"/>
              <a:gd name="T55" fmla="*/ 72 h 128"/>
              <a:gd name="T56" fmla="*/ 46 w 124"/>
              <a:gd name="T57" fmla="*/ 27 h 128"/>
              <a:gd name="T58" fmla="*/ 87 w 124"/>
              <a:gd name="T59" fmla="*/ 11 h 128"/>
              <a:gd name="T60" fmla="*/ 116 w 124"/>
              <a:gd name="T61" fmla="*/ 51 h 128"/>
              <a:gd name="T62" fmla="*/ 79 w 124"/>
              <a:gd name="T63" fmla="*/ 22 h 128"/>
              <a:gd name="T64" fmla="*/ 75 w 124"/>
              <a:gd name="T65" fmla="*/ 25 h 128"/>
              <a:gd name="T66" fmla="*/ 64 w 124"/>
              <a:gd name="T67" fmla="*/ 29 h 128"/>
              <a:gd name="T68" fmla="*/ 57 w 124"/>
              <a:gd name="T69" fmla="*/ 37 h 128"/>
              <a:gd name="T70" fmla="*/ 54 w 124"/>
              <a:gd name="T71" fmla="*/ 47 h 128"/>
              <a:gd name="T72" fmla="*/ 51 w 124"/>
              <a:gd name="T73" fmla="*/ 49 h 128"/>
              <a:gd name="T74" fmla="*/ 51 w 124"/>
              <a:gd name="T75" fmla="*/ 41 h 128"/>
              <a:gd name="T76" fmla="*/ 64 w 124"/>
              <a:gd name="T77" fmla="*/ 24 h 128"/>
              <a:gd name="T78" fmla="*/ 79 w 124"/>
              <a:gd name="T79" fmla="*/ 2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8">
                <a:moveTo>
                  <a:pt x="123" y="44"/>
                </a:moveTo>
                <a:cubicBezTo>
                  <a:pt x="122" y="29"/>
                  <a:pt x="113" y="15"/>
                  <a:pt x="99" y="8"/>
                </a:cubicBezTo>
                <a:cubicBezTo>
                  <a:pt x="85" y="0"/>
                  <a:pt x="69" y="2"/>
                  <a:pt x="55" y="9"/>
                </a:cubicBezTo>
                <a:cubicBezTo>
                  <a:pt x="41" y="16"/>
                  <a:pt x="34" y="31"/>
                  <a:pt x="32" y="46"/>
                </a:cubicBezTo>
                <a:cubicBezTo>
                  <a:pt x="32" y="53"/>
                  <a:pt x="33" y="62"/>
                  <a:pt x="37" y="68"/>
                </a:cubicBezTo>
                <a:cubicBezTo>
                  <a:pt x="37" y="70"/>
                  <a:pt x="38" y="70"/>
                  <a:pt x="37" y="71"/>
                </a:cubicBezTo>
                <a:cubicBezTo>
                  <a:pt x="35" y="72"/>
                  <a:pt x="34" y="74"/>
                  <a:pt x="33" y="75"/>
                </a:cubicBezTo>
                <a:cubicBezTo>
                  <a:pt x="28" y="80"/>
                  <a:pt x="24" y="84"/>
                  <a:pt x="20" y="88"/>
                </a:cubicBezTo>
                <a:cubicBezTo>
                  <a:pt x="16" y="92"/>
                  <a:pt x="12" y="96"/>
                  <a:pt x="8" y="100"/>
                </a:cubicBezTo>
                <a:cubicBezTo>
                  <a:pt x="6" y="102"/>
                  <a:pt x="4" y="104"/>
                  <a:pt x="3" y="107"/>
                </a:cubicBezTo>
                <a:cubicBezTo>
                  <a:pt x="0" y="114"/>
                  <a:pt x="3" y="122"/>
                  <a:pt x="10" y="125"/>
                </a:cubicBezTo>
                <a:cubicBezTo>
                  <a:pt x="17" y="128"/>
                  <a:pt x="23" y="124"/>
                  <a:pt x="27" y="119"/>
                </a:cubicBezTo>
                <a:cubicBezTo>
                  <a:pt x="36" y="111"/>
                  <a:pt x="44" y="102"/>
                  <a:pt x="52" y="94"/>
                </a:cubicBezTo>
                <a:cubicBezTo>
                  <a:pt x="53" y="93"/>
                  <a:pt x="55" y="92"/>
                  <a:pt x="56" y="90"/>
                </a:cubicBezTo>
                <a:cubicBezTo>
                  <a:pt x="57" y="89"/>
                  <a:pt x="57" y="90"/>
                  <a:pt x="59" y="91"/>
                </a:cubicBezTo>
                <a:cubicBezTo>
                  <a:pt x="62" y="92"/>
                  <a:pt x="66" y="93"/>
                  <a:pt x="69" y="94"/>
                </a:cubicBezTo>
                <a:cubicBezTo>
                  <a:pt x="77" y="95"/>
                  <a:pt x="85" y="95"/>
                  <a:pt x="92" y="93"/>
                </a:cubicBezTo>
                <a:cubicBezTo>
                  <a:pt x="107" y="88"/>
                  <a:pt x="117" y="75"/>
                  <a:pt x="122" y="61"/>
                </a:cubicBezTo>
                <a:cubicBezTo>
                  <a:pt x="124" y="56"/>
                  <a:pt x="124" y="49"/>
                  <a:pt x="123" y="44"/>
                </a:cubicBezTo>
                <a:close/>
                <a:moveTo>
                  <a:pt x="20" y="117"/>
                </a:moveTo>
                <a:cubicBezTo>
                  <a:pt x="16" y="120"/>
                  <a:pt x="12" y="119"/>
                  <a:pt x="9" y="116"/>
                </a:cubicBezTo>
                <a:cubicBezTo>
                  <a:pt x="7" y="113"/>
                  <a:pt x="9" y="108"/>
                  <a:pt x="11" y="106"/>
                </a:cubicBezTo>
                <a:cubicBezTo>
                  <a:pt x="21" y="96"/>
                  <a:pt x="31" y="86"/>
                  <a:pt x="41" y="76"/>
                </a:cubicBezTo>
                <a:cubicBezTo>
                  <a:pt x="44" y="80"/>
                  <a:pt x="47" y="83"/>
                  <a:pt x="51" y="86"/>
                </a:cubicBezTo>
                <a:cubicBezTo>
                  <a:pt x="40" y="96"/>
                  <a:pt x="30" y="107"/>
                  <a:pt x="20" y="117"/>
                </a:cubicBezTo>
                <a:close/>
                <a:moveTo>
                  <a:pt x="116" y="51"/>
                </a:moveTo>
                <a:cubicBezTo>
                  <a:pt x="115" y="66"/>
                  <a:pt x="105" y="81"/>
                  <a:pt x="89" y="86"/>
                </a:cubicBezTo>
                <a:cubicBezTo>
                  <a:pt x="74" y="90"/>
                  <a:pt x="57" y="85"/>
                  <a:pt x="47" y="72"/>
                </a:cubicBezTo>
                <a:cubicBezTo>
                  <a:pt x="38" y="59"/>
                  <a:pt x="37" y="40"/>
                  <a:pt x="46" y="27"/>
                </a:cubicBezTo>
                <a:cubicBezTo>
                  <a:pt x="55" y="14"/>
                  <a:pt x="72" y="7"/>
                  <a:pt x="87" y="11"/>
                </a:cubicBezTo>
                <a:cubicBezTo>
                  <a:pt x="105" y="16"/>
                  <a:pt x="117" y="33"/>
                  <a:pt x="116" y="51"/>
                </a:cubicBezTo>
                <a:close/>
                <a:moveTo>
                  <a:pt x="79" y="22"/>
                </a:moveTo>
                <a:cubicBezTo>
                  <a:pt x="80" y="25"/>
                  <a:pt x="76" y="25"/>
                  <a:pt x="75" y="25"/>
                </a:cubicBezTo>
                <a:cubicBezTo>
                  <a:pt x="71" y="25"/>
                  <a:pt x="68" y="27"/>
                  <a:pt x="64" y="29"/>
                </a:cubicBezTo>
                <a:cubicBezTo>
                  <a:pt x="61" y="31"/>
                  <a:pt x="59" y="34"/>
                  <a:pt x="57" y="37"/>
                </a:cubicBezTo>
                <a:cubicBezTo>
                  <a:pt x="55" y="40"/>
                  <a:pt x="55" y="43"/>
                  <a:pt x="54" y="47"/>
                </a:cubicBezTo>
                <a:cubicBezTo>
                  <a:pt x="54" y="48"/>
                  <a:pt x="53" y="51"/>
                  <a:pt x="51" y="49"/>
                </a:cubicBezTo>
                <a:cubicBezTo>
                  <a:pt x="50" y="48"/>
                  <a:pt x="51" y="43"/>
                  <a:pt x="51" y="41"/>
                </a:cubicBezTo>
                <a:cubicBezTo>
                  <a:pt x="54" y="34"/>
                  <a:pt x="58" y="28"/>
                  <a:pt x="64" y="24"/>
                </a:cubicBezTo>
                <a:cubicBezTo>
                  <a:pt x="67" y="23"/>
                  <a:pt x="77" y="18"/>
                  <a:pt x="79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4547933" y="4973263"/>
            <a:ext cx="473075" cy="477838"/>
          </a:xfrm>
          <a:custGeom>
            <a:avLst/>
            <a:gdLst>
              <a:gd name="T0" fmla="*/ 100 w 126"/>
              <a:gd name="T1" fmla="*/ 39 h 127"/>
              <a:gd name="T2" fmla="*/ 67 w 126"/>
              <a:gd name="T3" fmla="*/ 19 h 127"/>
              <a:gd name="T4" fmla="*/ 9 w 126"/>
              <a:gd name="T5" fmla="*/ 57 h 127"/>
              <a:gd name="T6" fmla="*/ 21 w 126"/>
              <a:gd name="T7" fmla="*/ 91 h 127"/>
              <a:gd name="T8" fmla="*/ 61 w 126"/>
              <a:gd name="T9" fmla="*/ 127 h 127"/>
              <a:gd name="T10" fmla="*/ 74 w 126"/>
              <a:gd name="T11" fmla="*/ 116 h 127"/>
              <a:gd name="T12" fmla="*/ 92 w 126"/>
              <a:gd name="T13" fmla="*/ 69 h 127"/>
              <a:gd name="T14" fmla="*/ 112 w 126"/>
              <a:gd name="T15" fmla="*/ 54 h 127"/>
              <a:gd name="T16" fmla="*/ 55 w 126"/>
              <a:gd name="T17" fmla="*/ 115 h 127"/>
              <a:gd name="T18" fmla="*/ 11 w 126"/>
              <a:gd name="T19" fmla="*/ 71 h 127"/>
              <a:gd name="T20" fmla="*/ 34 w 126"/>
              <a:gd name="T21" fmla="*/ 55 h 127"/>
              <a:gd name="T22" fmla="*/ 50 w 126"/>
              <a:gd name="T23" fmla="*/ 58 h 127"/>
              <a:gd name="T24" fmla="*/ 78 w 126"/>
              <a:gd name="T25" fmla="*/ 68 h 127"/>
              <a:gd name="T26" fmla="*/ 80 w 126"/>
              <a:gd name="T27" fmla="*/ 80 h 127"/>
              <a:gd name="T28" fmla="*/ 65 w 126"/>
              <a:gd name="T29" fmla="*/ 117 h 127"/>
              <a:gd name="T30" fmla="*/ 102 w 126"/>
              <a:gd name="T31" fmla="*/ 59 h 127"/>
              <a:gd name="T32" fmla="*/ 89 w 126"/>
              <a:gd name="T33" fmla="*/ 55 h 127"/>
              <a:gd name="T34" fmla="*/ 66 w 126"/>
              <a:gd name="T35" fmla="*/ 56 h 127"/>
              <a:gd name="T36" fmla="*/ 73 w 126"/>
              <a:gd name="T37" fmla="*/ 39 h 127"/>
              <a:gd name="T38" fmla="*/ 73 w 126"/>
              <a:gd name="T39" fmla="*/ 24 h 127"/>
              <a:gd name="T40" fmla="*/ 94 w 126"/>
              <a:gd name="T41" fmla="*/ 44 h 127"/>
              <a:gd name="T42" fmla="*/ 105 w 126"/>
              <a:gd name="T43" fmla="*/ 55 h 127"/>
              <a:gd name="T44" fmla="*/ 55 w 126"/>
              <a:gd name="T45" fmla="*/ 77 h 127"/>
              <a:gd name="T46" fmla="*/ 70 w 126"/>
              <a:gd name="T47" fmla="*/ 75 h 127"/>
              <a:gd name="T48" fmla="*/ 64 w 126"/>
              <a:gd name="T49" fmla="*/ 69 h 127"/>
              <a:gd name="T50" fmla="*/ 124 w 126"/>
              <a:gd name="T51" fmla="*/ 12 h 127"/>
              <a:gd name="T52" fmla="*/ 124 w 126"/>
              <a:gd name="T53" fmla="*/ 12 h 127"/>
              <a:gd name="T54" fmla="*/ 108 w 126"/>
              <a:gd name="T55" fmla="*/ 13 h 127"/>
              <a:gd name="T56" fmla="*/ 47 w 126"/>
              <a:gd name="T57" fmla="*/ 70 h 127"/>
              <a:gd name="T58" fmla="*/ 33 w 126"/>
              <a:gd name="T59" fmla="*/ 70 h 127"/>
              <a:gd name="T60" fmla="*/ 47 w 126"/>
              <a:gd name="T61" fmla="*/ 70 h 127"/>
              <a:gd name="T62" fmla="*/ 37 w 126"/>
              <a:gd name="T63" fmla="*/ 69 h 127"/>
              <a:gd name="T64" fmla="*/ 55 w 126"/>
              <a:gd name="T65" fmla="*/ 92 h 127"/>
              <a:gd name="T66" fmla="*/ 55 w 126"/>
              <a:gd name="T67" fmla="*/ 92 h 127"/>
              <a:gd name="T68" fmla="*/ 108 w 126"/>
              <a:gd name="T69" fmla="*/ 3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6" h="127">
                <a:moveTo>
                  <a:pt x="112" y="54"/>
                </a:moveTo>
                <a:cubicBezTo>
                  <a:pt x="111" y="48"/>
                  <a:pt x="104" y="43"/>
                  <a:pt x="100" y="39"/>
                </a:cubicBezTo>
                <a:cubicBezTo>
                  <a:pt x="94" y="33"/>
                  <a:pt x="87" y="26"/>
                  <a:pt x="81" y="20"/>
                </a:cubicBezTo>
                <a:cubicBezTo>
                  <a:pt x="77" y="16"/>
                  <a:pt x="71" y="15"/>
                  <a:pt x="67" y="19"/>
                </a:cubicBezTo>
                <a:cubicBezTo>
                  <a:pt x="63" y="23"/>
                  <a:pt x="55" y="30"/>
                  <a:pt x="60" y="36"/>
                </a:cubicBezTo>
                <a:cubicBezTo>
                  <a:pt x="43" y="43"/>
                  <a:pt x="26" y="50"/>
                  <a:pt x="9" y="57"/>
                </a:cubicBezTo>
                <a:cubicBezTo>
                  <a:pt x="3" y="60"/>
                  <a:pt x="0" y="70"/>
                  <a:pt x="5" y="75"/>
                </a:cubicBezTo>
                <a:cubicBezTo>
                  <a:pt x="10" y="80"/>
                  <a:pt x="16" y="86"/>
                  <a:pt x="21" y="91"/>
                </a:cubicBezTo>
                <a:cubicBezTo>
                  <a:pt x="30" y="100"/>
                  <a:pt x="38" y="109"/>
                  <a:pt x="47" y="117"/>
                </a:cubicBezTo>
                <a:cubicBezTo>
                  <a:pt x="51" y="121"/>
                  <a:pt x="55" y="127"/>
                  <a:pt x="61" y="127"/>
                </a:cubicBezTo>
                <a:cubicBezTo>
                  <a:pt x="64" y="127"/>
                  <a:pt x="68" y="126"/>
                  <a:pt x="70" y="124"/>
                </a:cubicBezTo>
                <a:cubicBezTo>
                  <a:pt x="72" y="121"/>
                  <a:pt x="73" y="119"/>
                  <a:pt x="74" y="116"/>
                </a:cubicBezTo>
                <a:cubicBezTo>
                  <a:pt x="78" y="105"/>
                  <a:pt x="82" y="94"/>
                  <a:pt x="87" y="83"/>
                </a:cubicBezTo>
                <a:cubicBezTo>
                  <a:pt x="88" y="79"/>
                  <a:pt x="90" y="74"/>
                  <a:pt x="92" y="69"/>
                </a:cubicBezTo>
                <a:cubicBezTo>
                  <a:pt x="97" y="71"/>
                  <a:pt x="101" y="71"/>
                  <a:pt x="105" y="67"/>
                </a:cubicBezTo>
                <a:cubicBezTo>
                  <a:pt x="109" y="63"/>
                  <a:pt x="113" y="60"/>
                  <a:pt x="112" y="54"/>
                </a:cubicBezTo>
                <a:close/>
                <a:moveTo>
                  <a:pt x="65" y="117"/>
                </a:moveTo>
                <a:cubicBezTo>
                  <a:pt x="63" y="123"/>
                  <a:pt x="57" y="117"/>
                  <a:pt x="55" y="115"/>
                </a:cubicBezTo>
                <a:cubicBezTo>
                  <a:pt x="47" y="107"/>
                  <a:pt x="39" y="98"/>
                  <a:pt x="31" y="90"/>
                </a:cubicBezTo>
                <a:cubicBezTo>
                  <a:pt x="24" y="84"/>
                  <a:pt x="18" y="77"/>
                  <a:pt x="11" y="71"/>
                </a:cubicBezTo>
                <a:cubicBezTo>
                  <a:pt x="5" y="64"/>
                  <a:pt x="23" y="60"/>
                  <a:pt x="27" y="58"/>
                </a:cubicBezTo>
                <a:cubicBezTo>
                  <a:pt x="29" y="57"/>
                  <a:pt x="31" y="56"/>
                  <a:pt x="34" y="55"/>
                </a:cubicBezTo>
                <a:cubicBezTo>
                  <a:pt x="36" y="55"/>
                  <a:pt x="36" y="55"/>
                  <a:pt x="38" y="55"/>
                </a:cubicBezTo>
                <a:cubicBezTo>
                  <a:pt x="42" y="57"/>
                  <a:pt x="46" y="57"/>
                  <a:pt x="50" y="58"/>
                </a:cubicBezTo>
                <a:cubicBezTo>
                  <a:pt x="59" y="59"/>
                  <a:pt x="67" y="60"/>
                  <a:pt x="74" y="64"/>
                </a:cubicBezTo>
                <a:cubicBezTo>
                  <a:pt x="76" y="65"/>
                  <a:pt x="77" y="66"/>
                  <a:pt x="78" y="68"/>
                </a:cubicBezTo>
                <a:cubicBezTo>
                  <a:pt x="79" y="68"/>
                  <a:pt x="83" y="71"/>
                  <a:pt x="83" y="72"/>
                </a:cubicBezTo>
                <a:cubicBezTo>
                  <a:pt x="83" y="74"/>
                  <a:pt x="80" y="79"/>
                  <a:pt x="80" y="80"/>
                </a:cubicBezTo>
                <a:cubicBezTo>
                  <a:pt x="75" y="91"/>
                  <a:pt x="71" y="102"/>
                  <a:pt x="67" y="113"/>
                </a:cubicBezTo>
                <a:cubicBezTo>
                  <a:pt x="66" y="115"/>
                  <a:pt x="66" y="116"/>
                  <a:pt x="65" y="117"/>
                </a:cubicBezTo>
                <a:close/>
                <a:moveTo>
                  <a:pt x="105" y="55"/>
                </a:moveTo>
                <a:cubicBezTo>
                  <a:pt x="105" y="57"/>
                  <a:pt x="103" y="58"/>
                  <a:pt x="102" y="59"/>
                </a:cubicBezTo>
                <a:cubicBezTo>
                  <a:pt x="101" y="60"/>
                  <a:pt x="100" y="62"/>
                  <a:pt x="98" y="63"/>
                </a:cubicBezTo>
                <a:cubicBezTo>
                  <a:pt x="95" y="64"/>
                  <a:pt x="91" y="57"/>
                  <a:pt x="89" y="55"/>
                </a:cubicBezTo>
                <a:cubicBezTo>
                  <a:pt x="88" y="60"/>
                  <a:pt x="86" y="65"/>
                  <a:pt x="84" y="69"/>
                </a:cubicBezTo>
                <a:cubicBezTo>
                  <a:pt x="87" y="66"/>
                  <a:pt x="68" y="57"/>
                  <a:pt x="66" y="56"/>
                </a:cubicBezTo>
                <a:cubicBezTo>
                  <a:pt x="58" y="54"/>
                  <a:pt x="49" y="54"/>
                  <a:pt x="41" y="52"/>
                </a:cubicBezTo>
                <a:cubicBezTo>
                  <a:pt x="52" y="48"/>
                  <a:pt x="63" y="44"/>
                  <a:pt x="73" y="39"/>
                </a:cubicBezTo>
                <a:cubicBezTo>
                  <a:pt x="71" y="37"/>
                  <a:pt x="64" y="33"/>
                  <a:pt x="67" y="29"/>
                </a:cubicBezTo>
                <a:cubicBezTo>
                  <a:pt x="69" y="28"/>
                  <a:pt x="71" y="25"/>
                  <a:pt x="73" y="24"/>
                </a:cubicBezTo>
                <a:cubicBezTo>
                  <a:pt x="74" y="24"/>
                  <a:pt x="76" y="25"/>
                  <a:pt x="76" y="26"/>
                </a:cubicBezTo>
                <a:cubicBezTo>
                  <a:pt x="82" y="32"/>
                  <a:pt x="88" y="38"/>
                  <a:pt x="94" y="44"/>
                </a:cubicBezTo>
                <a:cubicBezTo>
                  <a:pt x="97" y="47"/>
                  <a:pt x="100" y="50"/>
                  <a:pt x="102" y="52"/>
                </a:cubicBezTo>
                <a:cubicBezTo>
                  <a:pt x="103" y="53"/>
                  <a:pt x="105" y="54"/>
                  <a:pt x="105" y="55"/>
                </a:cubicBezTo>
                <a:close/>
                <a:moveTo>
                  <a:pt x="73" y="73"/>
                </a:moveTo>
                <a:cubicBezTo>
                  <a:pt x="71" y="61"/>
                  <a:pt x="53" y="65"/>
                  <a:pt x="55" y="77"/>
                </a:cubicBezTo>
                <a:cubicBezTo>
                  <a:pt x="58" y="88"/>
                  <a:pt x="75" y="85"/>
                  <a:pt x="73" y="73"/>
                </a:cubicBezTo>
                <a:close/>
                <a:moveTo>
                  <a:pt x="70" y="75"/>
                </a:moveTo>
                <a:cubicBezTo>
                  <a:pt x="70" y="82"/>
                  <a:pt x="58" y="82"/>
                  <a:pt x="59" y="75"/>
                </a:cubicBezTo>
                <a:cubicBezTo>
                  <a:pt x="59" y="72"/>
                  <a:pt x="61" y="69"/>
                  <a:pt x="64" y="69"/>
                </a:cubicBezTo>
                <a:cubicBezTo>
                  <a:pt x="67" y="69"/>
                  <a:pt x="70" y="72"/>
                  <a:pt x="70" y="75"/>
                </a:cubicBezTo>
                <a:close/>
                <a:moveTo>
                  <a:pt x="124" y="12"/>
                </a:moveTo>
                <a:cubicBezTo>
                  <a:pt x="124" y="0"/>
                  <a:pt x="103" y="2"/>
                  <a:pt x="104" y="14"/>
                </a:cubicBezTo>
                <a:cubicBezTo>
                  <a:pt x="106" y="26"/>
                  <a:pt x="126" y="25"/>
                  <a:pt x="124" y="12"/>
                </a:cubicBezTo>
                <a:close/>
                <a:moveTo>
                  <a:pt x="120" y="14"/>
                </a:moveTo>
                <a:cubicBezTo>
                  <a:pt x="120" y="21"/>
                  <a:pt x="107" y="20"/>
                  <a:pt x="108" y="13"/>
                </a:cubicBezTo>
                <a:cubicBezTo>
                  <a:pt x="109" y="5"/>
                  <a:pt x="121" y="7"/>
                  <a:pt x="120" y="14"/>
                </a:cubicBezTo>
                <a:close/>
                <a:moveTo>
                  <a:pt x="47" y="70"/>
                </a:moveTo>
                <a:cubicBezTo>
                  <a:pt x="47" y="66"/>
                  <a:pt x="44" y="62"/>
                  <a:pt x="40" y="62"/>
                </a:cubicBezTo>
                <a:cubicBezTo>
                  <a:pt x="36" y="62"/>
                  <a:pt x="33" y="66"/>
                  <a:pt x="33" y="70"/>
                </a:cubicBezTo>
                <a:cubicBezTo>
                  <a:pt x="33" y="74"/>
                  <a:pt x="36" y="78"/>
                  <a:pt x="40" y="78"/>
                </a:cubicBezTo>
                <a:cubicBezTo>
                  <a:pt x="44" y="78"/>
                  <a:pt x="47" y="74"/>
                  <a:pt x="47" y="70"/>
                </a:cubicBezTo>
                <a:close/>
                <a:moveTo>
                  <a:pt x="43" y="71"/>
                </a:moveTo>
                <a:cubicBezTo>
                  <a:pt x="42" y="76"/>
                  <a:pt x="36" y="74"/>
                  <a:pt x="37" y="69"/>
                </a:cubicBezTo>
                <a:cubicBezTo>
                  <a:pt x="37" y="64"/>
                  <a:pt x="44" y="66"/>
                  <a:pt x="43" y="71"/>
                </a:cubicBezTo>
                <a:close/>
                <a:moveTo>
                  <a:pt x="55" y="92"/>
                </a:moveTo>
                <a:cubicBezTo>
                  <a:pt x="56" y="97"/>
                  <a:pt x="48" y="98"/>
                  <a:pt x="47" y="93"/>
                </a:cubicBezTo>
                <a:cubicBezTo>
                  <a:pt x="46" y="88"/>
                  <a:pt x="54" y="86"/>
                  <a:pt x="55" y="92"/>
                </a:cubicBezTo>
                <a:close/>
                <a:moveTo>
                  <a:pt x="116" y="33"/>
                </a:moveTo>
                <a:cubicBezTo>
                  <a:pt x="118" y="38"/>
                  <a:pt x="110" y="41"/>
                  <a:pt x="108" y="36"/>
                </a:cubicBezTo>
                <a:cubicBezTo>
                  <a:pt x="106" y="31"/>
                  <a:pt x="113" y="29"/>
                  <a:pt x="116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7"/>
          <p:cNvSpPr>
            <a:spLocks noEditPoints="1"/>
          </p:cNvSpPr>
          <p:nvPr/>
        </p:nvSpPr>
        <p:spPr bwMode="auto">
          <a:xfrm>
            <a:off x="7264939" y="4362870"/>
            <a:ext cx="315913" cy="482600"/>
          </a:xfrm>
          <a:custGeom>
            <a:avLst/>
            <a:gdLst>
              <a:gd name="T0" fmla="*/ 84 w 84"/>
              <a:gd name="T1" fmla="*/ 43 h 128"/>
              <a:gd name="T2" fmla="*/ 56 w 84"/>
              <a:gd name="T3" fmla="*/ 5 h 128"/>
              <a:gd name="T4" fmla="*/ 11 w 84"/>
              <a:gd name="T5" fmla="*/ 18 h 128"/>
              <a:gd name="T6" fmla="*/ 1 w 84"/>
              <a:gd name="T7" fmla="*/ 40 h 128"/>
              <a:gd name="T8" fmla="*/ 6 w 84"/>
              <a:gd name="T9" fmla="*/ 64 h 128"/>
              <a:gd name="T10" fmla="*/ 17 w 84"/>
              <a:gd name="T11" fmla="*/ 86 h 128"/>
              <a:gd name="T12" fmla="*/ 25 w 84"/>
              <a:gd name="T13" fmla="*/ 110 h 128"/>
              <a:gd name="T14" fmla="*/ 38 w 84"/>
              <a:gd name="T15" fmla="*/ 126 h 128"/>
              <a:gd name="T16" fmla="*/ 57 w 84"/>
              <a:gd name="T17" fmla="*/ 118 h 128"/>
              <a:gd name="T18" fmla="*/ 64 w 84"/>
              <a:gd name="T19" fmla="*/ 94 h 128"/>
              <a:gd name="T20" fmla="*/ 75 w 84"/>
              <a:gd name="T21" fmla="*/ 71 h 128"/>
              <a:gd name="T22" fmla="*/ 84 w 84"/>
              <a:gd name="T23" fmla="*/ 43 h 128"/>
              <a:gd name="T24" fmla="*/ 50 w 84"/>
              <a:gd name="T25" fmla="*/ 114 h 128"/>
              <a:gd name="T26" fmla="*/ 35 w 84"/>
              <a:gd name="T27" fmla="*/ 114 h 128"/>
              <a:gd name="T28" fmla="*/ 51 w 84"/>
              <a:gd name="T29" fmla="*/ 112 h 128"/>
              <a:gd name="T30" fmla="*/ 50 w 84"/>
              <a:gd name="T31" fmla="*/ 114 h 128"/>
              <a:gd name="T32" fmla="*/ 54 w 84"/>
              <a:gd name="T33" fmla="*/ 102 h 128"/>
              <a:gd name="T34" fmla="*/ 52 w 84"/>
              <a:gd name="T35" fmla="*/ 108 h 128"/>
              <a:gd name="T36" fmla="*/ 43 w 84"/>
              <a:gd name="T37" fmla="*/ 109 h 128"/>
              <a:gd name="T38" fmla="*/ 33 w 84"/>
              <a:gd name="T39" fmla="*/ 110 h 128"/>
              <a:gd name="T40" fmla="*/ 31 w 84"/>
              <a:gd name="T41" fmla="*/ 103 h 128"/>
              <a:gd name="T42" fmla="*/ 54 w 84"/>
              <a:gd name="T43" fmla="*/ 100 h 128"/>
              <a:gd name="T44" fmla="*/ 54 w 84"/>
              <a:gd name="T45" fmla="*/ 102 h 128"/>
              <a:gd name="T46" fmla="*/ 57 w 84"/>
              <a:gd name="T47" fmla="*/ 93 h 128"/>
              <a:gd name="T48" fmla="*/ 53 w 84"/>
              <a:gd name="T49" fmla="*/ 96 h 128"/>
              <a:gd name="T50" fmla="*/ 40 w 84"/>
              <a:gd name="T51" fmla="*/ 98 h 128"/>
              <a:gd name="T52" fmla="*/ 30 w 84"/>
              <a:gd name="T53" fmla="*/ 99 h 128"/>
              <a:gd name="T54" fmla="*/ 28 w 84"/>
              <a:gd name="T55" fmla="*/ 92 h 128"/>
              <a:gd name="T56" fmla="*/ 57 w 84"/>
              <a:gd name="T57" fmla="*/ 92 h 128"/>
              <a:gd name="T58" fmla="*/ 57 w 84"/>
              <a:gd name="T59" fmla="*/ 93 h 128"/>
              <a:gd name="T60" fmla="*/ 76 w 84"/>
              <a:gd name="T61" fmla="*/ 46 h 128"/>
              <a:gd name="T62" fmla="*/ 68 w 84"/>
              <a:gd name="T63" fmla="*/ 68 h 128"/>
              <a:gd name="T64" fmla="*/ 63 w 84"/>
              <a:gd name="T65" fmla="*/ 78 h 128"/>
              <a:gd name="T66" fmla="*/ 60 w 84"/>
              <a:gd name="T67" fmla="*/ 84 h 128"/>
              <a:gd name="T68" fmla="*/ 57 w 84"/>
              <a:gd name="T69" fmla="*/ 84 h 128"/>
              <a:gd name="T70" fmla="*/ 25 w 84"/>
              <a:gd name="T71" fmla="*/ 84 h 128"/>
              <a:gd name="T72" fmla="*/ 20 w 84"/>
              <a:gd name="T73" fmla="*/ 75 h 128"/>
              <a:gd name="T74" fmla="*/ 14 w 84"/>
              <a:gd name="T75" fmla="*/ 65 h 128"/>
              <a:gd name="T76" fmla="*/ 8 w 84"/>
              <a:gd name="T77" fmla="*/ 42 h 128"/>
              <a:gd name="T78" fmla="*/ 17 w 84"/>
              <a:gd name="T79" fmla="*/ 23 h 128"/>
              <a:gd name="T80" fmla="*/ 56 w 84"/>
              <a:gd name="T81" fmla="*/ 14 h 128"/>
              <a:gd name="T82" fmla="*/ 76 w 84"/>
              <a:gd name="T83" fmla="*/ 46 h 128"/>
              <a:gd name="T84" fmla="*/ 45 w 84"/>
              <a:gd name="T85" fmla="*/ 23 h 128"/>
              <a:gd name="T86" fmla="*/ 40 w 84"/>
              <a:gd name="T87" fmla="*/ 26 h 128"/>
              <a:gd name="T88" fmla="*/ 29 w 84"/>
              <a:gd name="T89" fmla="*/ 32 h 128"/>
              <a:gd name="T90" fmla="*/ 23 w 84"/>
              <a:gd name="T91" fmla="*/ 42 h 128"/>
              <a:gd name="T92" fmla="*/ 21 w 84"/>
              <a:gd name="T93" fmla="*/ 48 h 128"/>
              <a:gd name="T94" fmla="*/ 23 w 84"/>
              <a:gd name="T95" fmla="*/ 32 h 128"/>
              <a:gd name="T96" fmla="*/ 43 w 84"/>
              <a:gd name="T97" fmla="*/ 22 h 128"/>
              <a:gd name="T98" fmla="*/ 45 w 84"/>
              <a:gd name="T99" fmla="*/ 2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" h="128">
                <a:moveTo>
                  <a:pt x="84" y="43"/>
                </a:moveTo>
                <a:cubicBezTo>
                  <a:pt x="83" y="26"/>
                  <a:pt x="72" y="11"/>
                  <a:pt x="56" y="5"/>
                </a:cubicBezTo>
                <a:cubicBezTo>
                  <a:pt x="39" y="0"/>
                  <a:pt x="22" y="5"/>
                  <a:pt x="11" y="18"/>
                </a:cubicBezTo>
                <a:cubicBezTo>
                  <a:pt x="5" y="24"/>
                  <a:pt x="2" y="32"/>
                  <a:pt x="1" y="40"/>
                </a:cubicBezTo>
                <a:cubicBezTo>
                  <a:pt x="0" y="49"/>
                  <a:pt x="2" y="56"/>
                  <a:pt x="6" y="64"/>
                </a:cubicBezTo>
                <a:cubicBezTo>
                  <a:pt x="9" y="71"/>
                  <a:pt x="14" y="79"/>
                  <a:pt x="17" y="86"/>
                </a:cubicBezTo>
                <a:cubicBezTo>
                  <a:pt x="21" y="94"/>
                  <a:pt x="23" y="102"/>
                  <a:pt x="25" y="110"/>
                </a:cubicBezTo>
                <a:cubicBezTo>
                  <a:pt x="27" y="117"/>
                  <a:pt x="30" y="124"/>
                  <a:pt x="38" y="126"/>
                </a:cubicBezTo>
                <a:cubicBezTo>
                  <a:pt x="46" y="128"/>
                  <a:pt x="53" y="125"/>
                  <a:pt x="57" y="118"/>
                </a:cubicBezTo>
                <a:cubicBezTo>
                  <a:pt x="60" y="110"/>
                  <a:pt x="61" y="102"/>
                  <a:pt x="64" y="94"/>
                </a:cubicBezTo>
                <a:cubicBezTo>
                  <a:pt x="67" y="86"/>
                  <a:pt x="71" y="79"/>
                  <a:pt x="75" y="71"/>
                </a:cubicBezTo>
                <a:cubicBezTo>
                  <a:pt x="80" y="63"/>
                  <a:pt x="84" y="53"/>
                  <a:pt x="84" y="43"/>
                </a:cubicBezTo>
                <a:close/>
                <a:moveTo>
                  <a:pt x="50" y="114"/>
                </a:moveTo>
                <a:cubicBezTo>
                  <a:pt x="47" y="121"/>
                  <a:pt x="37" y="121"/>
                  <a:pt x="35" y="114"/>
                </a:cubicBezTo>
                <a:cubicBezTo>
                  <a:pt x="40" y="113"/>
                  <a:pt x="45" y="113"/>
                  <a:pt x="51" y="112"/>
                </a:cubicBezTo>
                <a:cubicBezTo>
                  <a:pt x="50" y="113"/>
                  <a:pt x="50" y="113"/>
                  <a:pt x="50" y="114"/>
                </a:cubicBezTo>
                <a:close/>
                <a:moveTo>
                  <a:pt x="54" y="102"/>
                </a:moveTo>
                <a:cubicBezTo>
                  <a:pt x="54" y="102"/>
                  <a:pt x="52" y="108"/>
                  <a:pt x="52" y="108"/>
                </a:cubicBezTo>
                <a:cubicBezTo>
                  <a:pt x="49" y="108"/>
                  <a:pt x="46" y="109"/>
                  <a:pt x="43" y="109"/>
                </a:cubicBezTo>
                <a:cubicBezTo>
                  <a:pt x="40" y="109"/>
                  <a:pt x="37" y="110"/>
                  <a:pt x="33" y="110"/>
                </a:cubicBezTo>
                <a:cubicBezTo>
                  <a:pt x="33" y="110"/>
                  <a:pt x="31" y="104"/>
                  <a:pt x="31" y="103"/>
                </a:cubicBezTo>
                <a:cubicBezTo>
                  <a:pt x="39" y="102"/>
                  <a:pt x="47" y="101"/>
                  <a:pt x="54" y="100"/>
                </a:cubicBezTo>
                <a:cubicBezTo>
                  <a:pt x="54" y="100"/>
                  <a:pt x="54" y="101"/>
                  <a:pt x="54" y="102"/>
                </a:cubicBezTo>
                <a:close/>
                <a:moveTo>
                  <a:pt x="57" y="93"/>
                </a:moveTo>
                <a:cubicBezTo>
                  <a:pt x="56" y="95"/>
                  <a:pt x="56" y="96"/>
                  <a:pt x="53" y="96"/>
                </a:cubicBezTo>
                <a:cubicBezTo>
                  <a:pt x="49" y="97"/>
                  <a:pt x="44" y="97"/>
                  <a:pt x="40" y="98"/>
                </a:cubicBezTo>
                <a:cubicBezTo>
                  <a:pt x="37" y="98"/>
                  <a:pt x="33" y="99"/>
                  <a:pt x="30" y="99"/>
                </a:cubicBezTo>
                <a:cubicBezTo>
                  <a:pt x="30" y="99"/>
                  <a:pt x="28" y="93"/>
                  <a:pt x="28" y="92"/>
                </a:cubicBezTo>
                <a:cubicBezTo>
                  <a:pt x="37" y="92"/>
                  <a:pt x="47" y="92"/>
                  <a:pt x="57" y="92"/>
                </a:cubicBezTo>
                <a:cubicBezTo>
                  <a:pt x="57" y="92"/>
                  <a:pt x="57" y="92"/>
                  <a:pt x="57" y="93"/>
                </a:cubicBezTo>
                <a:close/>
                <a:moveTo>
                  <a:pt x="76" y="46"/>
                </a:moveTo>
                <a:cubicBezTo>
                  <a:pt x="77" y="53"/>
                  <a:pt x="72" y="61"/>
                  <a:pt x="68" y="68"/>
                </a:cubicBezTo>
                <a:cubicBezTo>
                  <a:pt x="67" y="71"/>
                  <a:pt x="65" y="75"/>
                  <a:pt x="63" y="78"/>
                </a:cubicBezTo>
                <a:cubicBezTo>
                  <a:pt x="62" y="80"/>
                  <a:pt x="61" y="82"/>
                  <a:pt x="60" y="84"/>
                </a:cubicBezTo>
                <a:cubicBezTo>
                  <a:pt x="60" y="84"/>
                  <a:pt x="57" y="84"/>
                  <a:pt x="57" y="84"/>
                </a:cubicBezTo>
                <a:cubicBezTo>
                  <a:pt x="46" y="84"/>
                  <a:pt x="36" y="84"/>
                  <a:pt x="25" y="84"/>
                </a:cubicBezTo>
                <a:cubicBezTo>
                  <a:pt x="24" y="84"/>
                  <a:pt x="21" y="76"/>
                  <a:pt x="20" y="75"/>
                </a:cubicBezTo>
                <a:cubicBezTo>
                  <a:pt x="18" y="72"/>
                  <a:pt x="16" y="68"/>
                  <a:pt x="14" y="65"/>
                </a:cubicBezTo>
                <a:cubicBezTo>
                  <a:pt x="11" y="58"/>
                  <a:pt x="8" y="51"/>
                  <a:pt x="8" y="42"/>
                </a:cubicBezTo>
                <a:cubicBezTo>
                  <a:pt x="9" y="35"/>
                  <a:pt x="12" y="28"/>
                  <a:pt x="17" y="23"/>
                </a:cubicBezTo>
                <a:cubicBezTo>
                  <a:pt x="27" y="11"/>
                  <a:pt x="42" y="8"/>
                  <a:pt x="56" y="14"/>
                </a:cubicBezTo>
                <a:cubicBezTo>
                  <a:pt x="68" y="19"/>
                  <a:pt x="77" y="32"/>
                  <a:pt x="76" y="46"/>
                </a:cubicBezTo>
                <a:close/>
                <a:moveTo>
                  <a:pt x="45" y="23"/>
                </a:moveTo>
                <a:cubicBezTo>
                  <a:pt x="46" y="26"/>
                  <a:pt x="42" y="26"/>
                  <a:pt x="40" y="26"/>
                </a:cubicBezTo>
                <a:cubicBezTo>
                  <a:pt x="36" y="27"/>
                  <a:pt x="32" y="29"/>
                  <a:pt x="29" y="32"/>
                </a:cubicBezTo>
                <a:cubicBezTo>
                  <a:pt x="26" y="34"/>
                  <a:pt x="24" y="38"/>
                  <a:pt x="23" y="42"/>
                </a:cubicBezTo>
                <a:cubicBezTo>
                  <a:pt x="23" y="43"/>
                  <a:pt x="24" y="48"/>
                  <a:pt x="21" y="48"/>
                </a:cubicBezTo>
                <a:cubicBezTo>
                  <a:pt x="15" y="48"/>
                  <a:pt x="22" y="34"/>
                  <a:pt x="23" y="32"/>
                </a:cubicBezTo>
                <a:cubicBezTo>
                  <a:pt x="28" y="26"/>
                  <a:pt x="35" y="22"/>
                  <a:pt x="43" y="22"/>
                </a:cubicBezTo>
                <a:cubicBezTo>
                  <a:pt x="44" y="22"/>
                  <a:pt x="45" y="22"/>
                  <a:pt x="4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8"/>
          <p:cNvSpPr>
            <a:spLocks noEditPoints="1"/>
          </p:cNvSpPr>
          <p:nvPr/>
        </p:nvSpPr>
        <p:spPr bwMode="auto">
          <a:xfrm>
            <a:off x="5995064" y="2975633"/>
            <a:ext cx="420438" cy="434499"/>
          </a:xfrm>
          <a:custGeom>
            <a:avLst/>
            <a:gdLst>
              <a:gd name="T0" fmla="*/ 124 w 126"/>
              <a:gd name="T1" fmla="*/ 118 h 130"/>
              <a:gd name="T2" fmla="*/ 107 w 126"/>
              <a:gd name="T3" fmla="*/ 106 h 130"/>
              <a:gd name="T4" fmla="*/ 85 w 126"/>
              <a:gd name="T5" fmla="*/ 99 h 130"/>
              <a:gd name="T6" fmla="*/ 101 w 126"/>
              <a:gd name="T7" fmla="*/ 53 h 130"/>
              <a:gd name="T8" fmla="*/ 84 w 126"/>
              <a:gd name="T9" fmla="*/ 10 h 130"/>
              <a:gd name="T10" fmla="*/ 39 w 126"/>
              <a:gd name="T11" fmla="*/ 13 h 130"/>
              <a:gd name="T12" fmla="*/ 25 w 126"/>
              <a:gd name="T13" fmla="*/ 58 h 130"/>
              <a:gd name="T14" fmla="*/ 41 w 126"/>
              <a:gd name="T15" fmla="*/ 99 h 130"/>
              <a:gd name="T16" fmla="*/ 17 w 126"/>
              <a:gd name="T17" fmla="*/ 106 h 130"/>
              <a:gd name="T18" fmla="*/ 3 w 126"/>
              <a:gd name="T19" fmla="*/ 121 h 130"/>
              <a:gd name="T20" fmla="*/ 15 w 126"/>
              <a:gd name="T21" fmla="*/ 127 h 130"/>
              <a:gd name="T22" fmla="*/ 44 w 126"/>
              <a:gd name="T23" fmla="*/ 127 h 130"/>
              <a:gd name="T24" fmla="*/ 102 w 126"/>
              <a:gd name="T25" fmla="*/ 127 h 130"/>
              <a:gd name="T26" fmla="*/ 124 w 126"/>
              <a:gd name="T27" fmla="*/ 118 h 130"/>
              <a:gd name="T28" fmla="*/ 40 w 126"/>
              <a:gd name="T29" fmla="*/ 83 h 130"/>
              <a:gd name="T30" fmla="*/ 35 w 126"/>
              <a:gd name="T31" fmla="*/ 36 h 130"/>
              <a:gd name="T32" fmla="*/ 48 w 126"/>
              <a:gd name="T33" fmla="*/ 16 h 130"/>
              <a:gd name="T34" fmla="*/ 71 w 126"/>
              <a:gd name="T35" fmla="*/ 12 h 130"/>
              <a:gd name="T36" fmla="*/ 93 w 126"/>
              <a:gd name="T37" fmla="*/ 53 h 130"/>
              <a:gd name="T38" fmla="*/ 77 w 126"/>
              <a:gd name="T39" fmla="*/ 97 h 130"/>
              <a:gd name="T40" fmla="*/ 56 w 126"/>
              <a:gd name="T41" fmla="*/ 101 h 130"/>
              <a:gd name="T42" fmla="*/ 40 w 126"/>
              <a:gd name="T43" fmla="*/ 83 h 130"/>
              <a:gd name="T44" fmla="*/ 10 w 126"/>
              <a:gd name="T45" fmla="*/ 119 h 130"/>
              <a:gd name="T46" fmla="*/ 32 w 126"/>
              <a:gd name="T47" fmla="*/ 109 h 130"/>
              <a:gd name="T48" fmla="*/ 43 w 126"/>
              <a:gd name="T49" fmla="*/ 106 h 130"/>
              <a:gd name="T50" fmla="*/ 51 w 126"/>
              <a:gd name="T51" fmla="*/ 104 h 130"/>
              <a:gd name="T52" fmla="*/ 56 w 126"/>
              <a:gd name="T53" fmla="*/ 106 h 130"/>
              <a:gd name="T54" fmla="*/ 67 w 126"/>
              <a:gd name="T55" fmla="*/ 107 h 130"/>
              <a:gd name="T56" fmla="*/ 73 w 126"/>
              <a:gd name="T57" fmla="*/ 105 h 130"/>
              <a:gd name="T58" fmla="*/ 79 w 126"/>
              <a:gd name="T59" fmla="*/ 105 h 130"/>
              <a:gd name="T60" fmla="*/ 102 w 126"/>
              <a:gd name="T61" fmla="*/ 112 h 130"/>
              <a:gd name="T62" fmla="*/ 116 w 126"/>
              <a:gd name="T63" fmla="*/ 119 h 130"/>
              <a:gd name="T64" fmla="*/ 10 w 126"/>
              <a:gd name="T65" fmla="*/ 11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" h="130">
                <a:moveTo>
                  <a:pt x="124" y="118"/>
                </a:moveTo>
                <a:cubicBezTo>
                  <a:pt x="123" y="111"/>
                  <a:pt x="113" y="108"/>
                  <a:pt x="107" y="106"/>
                </a:cubicBezTo>
                <a:cubicBezTo>
                  <a:pt x="100" y="103"/>
                  <a:pt x="93" y="100"/>
                  <a:pt x="85" y="99"/>
                </a:cubicBezTo>
                <a:cubicBezTo>
                  <a:pt x="95" y="85"/>
                  <a:pt x="101" y="70"/>
                  <a:pt x="101" y="53"/>
                </a:cubicBezTo>
                <a:cubicBezTo>
                  <a:pt x="101" y="38"/>
                  <a:pt x="96" y="20"/>
                  <a:pt x="84" y="10"/>
                </a:cubicBezTo>
                <a:cubicBezTo>
                  <a:pt x="71" y="0"/>
                  <a:pt x="51" y="1"/>
                  <a:pt x="39" y="13"/>
                </a:cubicBezTo>
                <a:cubicBezTo>
                  <a:pt x="28" y="25"/>
                  <a:pt x="25" y="42"/>
                  <a:pt x="25" y="58"/>
                </a:cubicBezTo>
                <a:cubicBezTo>
                  <a:pt x="26" y="72"/>
                  <a:pt x="32" y="87"/>
                  <a:pt x="41" y="99"/>
                </a:cubicBezTo>
                <a:cubicBezTo>
                  <a:pt x="33" y="100"/>
                  <a:pt x="25" y="103"/>
                  <a:pt x="17" y="106"/>
                </a:cubicBezTo>
                <a:cubicBezTo>
                  <a:pt x="12" y="109"/>
                  <a:pt x="0" y="113"/>
                  <a:pt x="3" y="121"/>
                </a:cubicBezTo>
                <a:cubicBezTo>
                  <a:pt x="4" y="127"/>
                  <a:pt x="10" y="127"/>
                  <a:pt x="15" y="127"/>
                </a:cubicBezTo>
                <a:cubicBezTo>
                  <a:pt x="25" y="127"/>
                  <a:pt x="34" y="127"/>
                  <a:pt x="44" y="127"/>
                </a:cubicBezTo>
                <a:cubicBezTo>
                  <a:pt x="64" y="127"/>
                  <a:pt x="83" y="127"/>
                  <a:pt x="102" y="127"/>
                </a:cubicBezTo>
                <a:cubicBezTo>
                  <a:pt x="109" y="127"/>
                  <a:pt x="126" y="130"/>
                  <a:pt x="124" y="118"/>
                </a:cubicBezTo>
                <a:close/>
                <a:moveTo>
                  <a:pt x="40" y="83"/>
                </a:moveTo>
                <a:cubicBezTo>
                  <a:pt x="33" y="68"/>
                  <a:pt x="30" y="52"/>
                  <a:pt x="35" y="36"/>
                </a:cubicBezTo>
                <a:cubicBezTo>
                  <a:pt x="38" y="28"/>
                  <a:pt x="42" y="21"/>
                  <a:pt x="48" y="16"/>
                </a:cubicBezTo>
                <a:cubicBezTo>
                  <a:pt x="55" y="11"/>
                  <a:pt x="63" y="11"/>
                  <a:pt x="71" y="12"/>
                </a:cubicBezTo>
                <a:cubicBezTo>
                  <a:pt x="87" y="16"/>
                  <a:pt x="93" y="38"/>
                  <a:pt x="93" y="53"/>
                </a:cubicBezTo>
                <a:cubicBezTo>
                  <a:pt x="93" y="69"/>
                  <a:pt x="88" y="85"/>
                  <a:pt x="77" y="97"/>
                </a:cubicBezTo>
                <a:cubicBezTo>
                  <a:pt x="71" y="103"/>
                  <a:pt x="63" y="105"/>
                  <a:pt x="56" y="101"/>
                </a:cubicBezTo>
                <a:cubicBezTo>
                  <a:pt x="48" y="97"/>
                  <a:pt x="44" y="90"/>
                  <a:pt x="40" y="83"/>
                </a:cubicBezTo>
                <a:close/>
                <a:moveTo>
                  <a:pt x="10" y="119"/>
                </a:moveTo>
                <a:cubicBezTo>
                  <a:pt x="17" y="115"/>
                  <a:pt x="24" y="112"/>
                  <a:pt x="32" y="109"/>
                </a:cubicBezTo>
                <a:cubicBezTo>
                  <a:pt x="36" y="108"/>
                  <a:pt x="39" y="107"/>
                  <a:pt x="43" y="106"/>
                </a:cubicBezTo>
                <a:cubicBezTo>
                  <a:pt x="46" y="105"/>
                  <a:pt x="48" y="105"/>
                  <a:pt x="51" y="104"/>
                </a:cubicBezTo>
                <a:cubicBezTo>
                  <a:pt x="53" y="104"/>
                  <a:pt x="54" y="105"/>
                  <a:pt x="56" y="106"/>
                </a:cubicBezTo>
                <a:cubicBezTo>
                  <a:pt x="60" y="108"/>
                  <a:pt x="63" y="108"/>
                  <a:pt x="67" y="107"/>
                </a:cubicBezTo>
                <a:cubicBezTo>
                  <a:pt x="69" y="107"/>
                  <a:pt x="71" y="106"/>
                  <a:pt x="73" y="105"/>
                </a:cubicBezTo>
                <a:cubicBezTo>
                  <a:pt x="75" y="104"/>
                  <a:pt x="76" y="104"/>
                  <a:pt x="79" y="105"/>
                </a:cubicBezTo>
                <a:cubicBezTo>
                  <a:pt x="87" y="107"/>
                  <a:pt x="95" y="109"/>
                  <a:pt x="102" y="112"/>
                </a:cubicBezTo>
                <a:cubicBezTo>
                  <a:pt x="107" y="114"/>
                  <a:pt x="112" y="116"/>
                  <a:pt x="116" y="119"/>
                </a:cubicBezTo>
                <a:cubicBezTo>
                  <a:pt x="81" y="119"/>
                  <a:pt x="45" y="119"/>
                  <a:pt x="10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9"/>
          <p:cNvSpPr>
            <a:spLocks noEditPoints="1"/>
          </p:cNvSpPr>
          <p:nvPr/>
        </p:nvSpPr>
        <p:spPr bwMode="auto">
          <a:xfrm>
            <a:off x="8986742" y="2886653"/>
            <a:ext cx="442913" cy="439738"/>
          </a:xfrm>
          <a:custGeom>
            <a:avLst/>
            <a:gdLst>
              <a:gd name="T0" fmla="*/ 106 w 118"/>
              <a:gd name="T1" fmla="*/ 0 h 117"/>
              <a:gd name="T2" fmla="*/ 80 w 118"/>
              <a:gd name="T3" fmla="*/ 23 h 117"/>
              <a:gd name="T4" fmla="*/ 83 w 118"/>
              <a:gd name="T5" fmla="*/ 32 h 117"/>
              <a:gd name="T6" fmla="*/ 74 w 118"/>
              <a:gd name="T7" fmla="*/ 33 h 117"/>
              <a:gd name="T8" fmla="*/ 41 w 118"/>
              <a:gd name="T9" fmla="*/ 25 h 117"/>
              <a:gd name="T10" fmla="*/ 11 w 118"/>
              <a:gd name="T11" fmla="*/ 96 h 117"/>
              <a:gd name="T12" fmla="*/ 5 w 118"/>
              <a:gd name="T13" fmla="*/ 110 h 117"/>
              <a:gd name="T14" fmla="*/ 11 w 118"/>
              <a:gd name="T15" fmla="*/ 111 h 117"/>
              <a:gd name="T16" fmla="*/ 20 w 118"/>
              <a:gd name="T17" fmla="*/ 106 h 117"/>
              <a:gd name="T18" fmla="*/ 78 w 118"/>
              <a:gd name="T19" fmla="*/ 105 h 117"/>
              <a:gd name="T20" fmla="*/ 93 w 118"/>
              <a:gd name="T21" fmla="*/ 115 h 117"/>
              <a:gd name="T22" fmla="*/ 82 w 118"/>
              <a:gd name="T23" fmla="*/ 101 h 117"/>
              <a:gd name="T24" fmla="*/ 89 w 118"/>
              <a:gd name="T25" fmla="*/ 49 h 117"/>
              <a:gd name="T26" fmla="*/ 83 w 118"/>
              <a:gd name="T27" fmla="*/ 40 h 117"/>
              <a:gd name="T28" fmla="*/ 93 w 118"/>
              <a:gd name="T29" fmla="*/ 39 h 117"/>
              <a:gd name="T30" fmla="*/ 118 w 118"/>
              <a:gd name="T31" fmla="*/ 13 h 117"/>
              <a:gd name="T32" fmla="*/ 98 w 118"/>
              <a:gd name="T33" fmla="*/ 9 h 117"/>
              <a:gd name="T34" fmla="*/ 101 w 118"/>
              <a:gd name="T35" fmla="*/ 14 h 117"/>
              <a:gd name="T36" fmla="*/ 96 w 118"/>
              <a:gd name="T37" fmla="*/ 13 h 117"/>
              <a:gd name="T38" fmla="*/ 87 w 118"/>
              <a:gd name="T39" fmla="*/ 28 h 117"/>
              <a:gd name="T40" fmla="*/ 90 w 118"/>
              <a:gd name="T41" fmla="*/ 14 h 117"/>
              <a:gd name="T42" fmla="*/ 87 w 118"/>
              <a:gd name="T43" fmla="*/ 28 h 117"/>
              <a:gd name="T44" fmla="*/ 83 w 118"/>
              <a:gd name="T45" fmla="*/ 91 h 117"/>
              <a:gd name="T46" fmla="*/ 8 w 118"/>
              <a:gd name="T47" fmla="*/ 77 h 117"/>
              <a:gd name="T48" fmla="*/ 75 w 118"/>
              <a:gd name="T49" fmla="*/ 40 h 117"/>
              <a:gd name="T50" fmla="*/ 66 w 118"/>
              <a:gd name="T51" fmla="*/ 48 h 117"/>
              <a:gd name="T52" fmla="*/ 32 w 118"/>
              <a:gd name="T53" fmla="*/ 46 h 117"/>
              <a:gd name="T54" fmla="*/ 67 w 118"/>
              <a:gd name="T55" fmla="*/ 94 h 117"/>
              <a:gd name="T56" fmla="*/ 76 w 118"/>
              <a:gd name="T57" fmla="*/ 60 h 117"/>
              <a:gd name="T58" fmla="*/ 79 w 118"/>
              <a:gd name="T59" fmla="*/ 44 h 117"/>
              <a:gd name="T60" fmla="*/ 69 w 118"/>
              <a:gd name="T61" fmla="*/ 57 h 117"/>
              <a:gd name="T62" fmla="*/ 53 w 118"/>
              <a:gd name="T63" fmla="*/ 95 h 117"/>
              <a:gd name="T64" fmla="*/ 24 w 118"/>
              <a:gd name="T65" fmla="*/ 66 h 117"/>
              <a:gd name="T66" fmla="*/ 64 w 118"/>
              <a:gd name="T67" fmla="*/ 52 h 117"/>
              <a:gd name="T68" fmla="*/ 55 w 118"/>
              <a:gd name="T69" fmla="*/ 57 h 117"/>
              <a:gd name="T70" fmla="*/ 34 w 118"/>
              <a:gd name="T71" fmla="*/ 74 h 117"/>
              <a:gd name="T72" fmla="*/ 64 w 118"/>
              <a:gd name="T73" fmla="*/ 69 h 117"/>
              <a:gd name="T74" fmla="*/ 61 w 118"/>
              <a:gd name="T75" fmla="*/ 62 h 117"/>
              <a:gd name="T76" fmla="*/ 67 w 118"/>
              <a:gd name="T77" fmla="*/ 56 h 117"/>
              <a:gd name="T78" fmla="*/ 58 w 118"/>
              <a:gd name="T79" fmla="*/ 67 h 117"/>
              <a:gd name="T80" fmla="*/ 41 w 118"/>
              <a:gd name="T81" fmla="*/ 78 h 117"/>
              <a:gd name="T82" fmla="*/ 50 w 118"/>
              <a:gd name="T83" fmla="*/ 66 h 117"/>
              <a:gd name="T84" fmla="*/ 45 w 118"/>
              <a:gd name="T85" fmla="*/ 75 h 117"/>
              <a:gd name="T86" fmla="*/ 53 w 118"/>
              <a:gd name="T87" fmla="*/ 70 h 117"/>
              <a:gd name="T88" fmla="*/ 58 w 118"/>
              <a:gd name="T89" fmla="*/ 67 h 117"/>
              <a:gd name="T90" fmla="*/ 102 w 118"/>
              <a:gd name="T91" fmla="*/ 32 h 117"/>
              <a:gd name="T92" fmla="*/ 101 w 118"/>
              <a:gd name="T93" fmla="*/ 22 h 117"/>
              <a:gd name="T94" fmla="*/ 111 w 118"/>
              <a:gd name="T95" fmla="*/ 1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8" h="117">
                <a:moveTo>
                  <a:pt x="106" y="13"/>
                </a:moveTo>
                <a:cubicBezTo>
                  <a:pt x="106" y="9"/>
                  <a:pt x="106" y="4"/>
                  <a:pt x="106" y="0"/>
                </a:cubicBezTo>
                <a:cubicBezTo>
                  <a:pt x="98" y="3"/>
                  <a:pt x="90" y="7"/>
                  <a:pt x="84" y="13"/>
                </a:cubicBezTo>
                <a:cubicBezTo>
                  <a:pt x="81" y="15"/>
                  <a:pt x="80" y="19"/>
                  <a:pt x="80" y="23"/>
                </a:cubicBezTo>
                <a:cubicBezTo>
                  <a:pt x="80" y="25"/>
                  <a:pt x="80" y="26"/>
                  <a:pt x="81" y="28"/>
                </a:cubicBezTo>
                <a:cubicBezTo>
                  <a:pt x="82" y="29"/>
                  <a:pt x="84" y="31"/>
                  <a:pt x="83" y="32"/>
                </a:cubicBezTo>
                <a:cubicBezTo>
                  <a:pt x="82" y="33"/>
                  <a:pt x="80" y="37"/>
                  <a:pt x="78" y="36"/>
                </a:cubicBezTo>
                <a:cubicBezTo>
                  <a:pt x="77" y="35"/>
                  <a:pt x="75" y="34"/>
                  <a:pt x="74" y="33"/>
                </a:cubicBezTo>
                <a:cubicBezTo>
                  <a:pt x="71" y="30"/>
                  <a:pt x="67" y="28"/>
                  <a:pt x="63" y="27"/>
                </a:cubicBezTo>
                <a:cubicBezTo>
                  <a:pt x="56" y="25"/>
                  <a:pt x="48" y="24"/>
                  <a:pt x="41" y="25"/>
                </a:cubicBezTo>
                <a:cubicBezTo>
                  <a:pt x="25" y="28"/>
                  <a:pt x="13" y="38"/>
                  <a:pt x="6" y="52"/>
                </a:cubicBezTo>
                <a:cubicBezTo>
                  <a:pt x="0" y="65"/>
                  <a:pt x="2" y="84"/>
                  <a:pt x="11" y="96"/>
                </a:cubicBezTo>
                <a:cubicBezTo>
                  <a:pt x="12" y="98"/>
                  <a:pt x="14" y="99"/>
                  <a:pt x="15" y="101"/>
                </a:cubicBezTo>
                <a:cubicBezTo>
                  <a:pt x="12" y="103"/>
                  <a:pt x="8" y="107"/>
                  <a:pt x="5" y="110"/>
                </a:cubicBezTo>
                <a:cubicBezTo>
                  <a:pt x="4" y="111"/>
                  <a:pt x="1" y="114"/>
                  <a:pt x="4" y="115"/>
                </a:cubicBezTo>
                <a:cubicBezTo>
                  <a:pt x="6" y="117"/>
                  <a:pt x="9" y="113"/>
                  <a:pt x="11" y="111"/>
                </a:cubicBezTo>
                <a:cubicBezTo>
                  <a:pt x="13" y="110"/>
                  <a:pt x="15" y="108"/>
                  <a:pt x="17" y="106"/>
                </a:cubicBezTo>
                <a:cubicBezTo>
                  <a:pt x="19" y="105"/>
                  <a:pt x="19" y="105"/>
                  <a:pt x="20" y="106"/>
                </a:cubicBezTo>
                <a:cubicBezTo>
                  <a:pt x="33" y="116"/>
                  <a:pt x="49" y="117"/>
                  <a:pt x="64" y="113"/>
                </a:cubicBezTo>
                <a:cubicBezTo>
                  <a:pt x="69" y="111"/>
                  <a:pt x="74" y="108"/>
                  <a:pt x="78" y="105"/>
                </a:cubicBezTo>
                <a:cubicBezTo>
                  <a:pt x="81" y="108"/>
                  <a:pt x="84" y="110"/>
                  <a:pt x="87" y="113"/>
                </a:cubicBezTo>
                <a:cubicBezTo>
                  <a:pt x="89" y="114"/>
                  <a:pt x="91" y="117"/>
                  <a:pt x="93" y="115"/>
                </a:cubicBezTo>
                <a:cubicBezTo>
                  <a:pt x="95" y="113"/>
                  <a:pt x="93" y="111"/>
                  <a:pt x="91" y="110"/>
                </a:cubicBezTo>
                <a:cubicBezTo>
                  <a:pt x="88" y="107"/>
                  <a:pt x="85" y="103"/>
                  <a:pt x="82" y="101"/>
                </a:cubicBezTo>
                <a:cubicBezTo>
                  <a:pt x="92" y="90"/>
                  <a:pt x="96" y="74"/>
                  <a:pt x="93" y="59"/>
                </a:cubicBezTo>
                <a:cubicBezTo>
                  <a:pt x="92" y="56"/>
                  <a:pt x="90" y="52"/>
                  <a:pt x="89" y="49"/>
                </a:cubicBezTo>
                <a:cubicBezTo>
                  <a:pt x="88" y="47"/>
                  <a:pt x="87" y="45"/>
                  <a:pt x="85" y="44"/>
                </a:cubicBezTo>
                <a:cubicBezTo>
                  <a:pt x="84" y="42"/>
                  <a:pt x="82" y="41"/>
                  <a:pt x="83" y="40"/>
                </a:cubicBezTo>
                <a:cubicBezTo>
                  <a:pt x="84" y="38"/>
                  <a:pt x="87" y="35"/>
                  <a:pt x="88" y="36"/>
                </a:cubicBezTo>
                <a:cubicBezTo>
                  <a:pt x="90" y="37"/>
                  <a:pt x="91" y="38"/>
                  <a:pt x="93" y="39"/>
                </a:cubicBezTo>
                <a:cubicBezTo>
                  <a:pt x="96" y="40"/>
                  <a:pt x="101" y="39"/>
                  <a:pt x="103" y="37"/>
                </a:cubicBezTo>
                <a:cubicBezTo>
                  <a:pt x="111" y="31"/>
                  <a:pt x="115" y="22"/>
                  <a:pt x="118" y="13"/>
                </a:cubicBezTo>
                <a:cubicBezTo>
                  <a:pt x="114" y="13"/>
                  <a:pt x="110" y="13"/>
                  <a:pt x="106" y="13"/>
                </a:cubicBezTo>
                <a:close/>
                <a:moveTo>
                  <a:pt x="98" y="9"/>
                </a:moveTo>
                <a:cubicBezTo>
                  <a:pt x="99" y="9"/>
                  <a:pt x="100" y="8"/>
                  <a:pt x="101" y="8"/>
                </a:cubicBezTo>
                <a:cubicBezTo>
                  <a:pt x="101" y="10"/>
                  <a:pt x="101" y="12"/>
                  <a:pt x="101" y="14"/>
                </a:cubicBezTo>
                <a:cubicBezTo>
                  <a:pt x="101" y="16"/>
                  <a:pt x="97" y="18"/>
                  <a:pt x="96" y="19"/>
                </a:cubicBezTo>
                <a:cubicBezTo>
                  <a:pt x="96" y="17"/>
                  <a:pt x="96" y="15"/>
                  <a:pt x="96" y="13"/>
                </a:cubicBezTo>
                <a:cubicBezTo>
                  <a:pt x="96" y="11"/>
                  <a:pt x="96" y="10"/>
                  <a:pt x="98" y="9"/>
                </a:cubicBezTo>
                <a:close/>
                <a:moveTo>
                  <a:pt x="87" y="28"/>
                </a:moveTo>
                <a:cubicBezTo>
                  <a:pt x="86" y="26"/>
                  <a:pt x="85" y="24"/>
                  <a:pt x="85" y="21"/>
                </a:cubicBezTo>
                <a:cubicBezTo>
                  <a:pt x="85" y="18"/>
                  <a:pt x="88" y="16"/>
                  <a:pt x="90" y="14"/>
                </a:cubicBezTo>
                <a:cubicBezTo>
                  <a:pt x="90" y="16"/>
                  <a:pt x="89" y="25"/>
                  <a:pt x="91" y="25"/>
                </a:cubicBezTo>
                <a:cubicBezTo>
                  <a:pt x="90" y="26"/>
                  <a:pt x="88" y="27"/>
                  <a:pt x="87" y="28"/>
                </a:cubicBezTo>
                <a:close/>
                <a:moveTo>
                  <a:pt x="80" y="44"/>
                </a:moveTo>
                <a:cubicBezTo>
                  <a:pt x="90" y="58"/>
                  <a:pt x="92" y="76"/>
                  <a:pt x="83" y="91"/>
                </a:cubicBezTo>
                <a:cubicBezTo>
                  <a:pt x="74" y="105"/>
                  <a:pt x="57" y="113"/>
                  <a:pt x="41" y="110"/>
                </a:cubicBezTo>
                <a:cubicBezTo>
                  <a:pt x="24" y="107"/>
                  <a:pt x="12" y="94"/>
                  <a:pt x="8" y="77"/>
                </a:cubicBezTo>
                <a:cubicBezTo>
                  <a:pt x="5" y="61"/>
                  <a:pt x="14" y="43"/>
                  <a:pt x="28" y="35"/>
                </a:cubicBezTo>
                <a:cubicBezTo>
                  <a:pt x="43" y="27"/>
                  <a:pt x="63" y="28"/>
                  <a:pt x="75" y="40"/>
                </a:cubicBezTo>
                <a:cubicBezTo>
                  <a:pt x="74" y="42"/>
                  <a:pt x="72" y="43"/>
                  <a:pt x="71" y="45"/>
                </a:cubicBezTo>
                <a:cubicBezTo>
                  <a:pt x="70" y="46"/>
                  <a:pt x="68" y="49"/>
                  <a:pt x="66" y="48"/>
                </a:cubicBezTo>
                <a:cubicBezTo>
                  <a:pt x="63" y="45"/>
                  <a:pt x="60" y="43"/>
                  <a:pt x="56" y="42"/>
                </a:cubicBezTo>
                <a:cubicBezTo>
                  <a:pt x="47" y="40"/>
                  <a:pt x="39" y="42"/>
                  <a:pt x="32" y="46"/>
                </a:cubicBezTo>
                <a:cubicBezTo>
                  <a:pt x="18" y="55"/>
                  <a:pt x="15" y="76"/>
                  <a:pt x="25" y="89"/>
                </a:cubicBezTo>
                <a:cubicBezTo>
                  <a:pt x="34" y="102"/>
                  <a:pt x="55" y="106"/>
                  <a:pt x="67" y="94"/>
                </a:cubicBezTo>
                <a:cubicBezTo>
                  <a:pt x="73" y="88"/>
                  <a:pt x="78" y="81"/>
                  <a:pt x="78" y="73"/>
                </a:cubicBezTo>
                <a:cubicBezTo>
                  <a:pt x="78" y="68"/>
                  <a:pt x="77" y="65"/>
                  <a:pt x="76" y="60"/>
                </a:cubicBezTo>
                <a:cubicBezTo>
                  <a:pt x="75" y="59"/>
                  <a:pt x="71" y="52"/>
                  <a:pt x="71" y="52"/>
                </a:cubicBezTo>
                <a:cubicBezTo>
                  <a:pt x="74" y="49"/>
                  <a:pt x="76" y="46"/>
                  <a:pt x="79" y="44"/>
                </a:cubicBezTo>
                <a:cubicBezTo>
                  <a:pt x="79" y="44"/>
                  <a:pt x="79" y="44"/>
                  <a:pt x="80" y="44"/>
                </a:cubicBezTo>
                <a:close/>
                <a:moveTo>
                  <a:pt x="69" y="57"/>
                </a:moveTo>
                <a:cubicBezTo>
                  <a:pt x="73" y="64"/>
                  <a:pt x="75" y="73"/>
                  <a:pt x="71" y="81"/>
                </a:cubicBezTo>
                <a:cubicBezTo>
                  <a:pt x="68" y="88"/>
                  <a:pt x="61" y="94"/>
                  <a:pt x="53" y="95"/>
                </a:cubicBezTo>
                <a:cubicBezTo>
                  <a:pt x="45" y="97"/>
                  <a:pt x="37" y="95"/>
                  <a:pt x="31" y="89"/>
                </a:cubicBezTo>
                <a:cubicBezTo>
                  <a:pt x="25" y="83"/>
                  <a:pt x="23" y="75"/>
                  <a:pt x="24" y="66"/>
                </a:cubicBezTo>
                <a:cubicBezTo>
                  <a:pt x="25" y="59"/>
                  <a:pt x="32" y="50"/>
                  <a:pt x="39" y="48"/>
                </a:cubicBezTo>
                <a:cubicBezTo>
                  <a:pt x="49" y="45"/>
                  <a:pt x="56" y="47"/>
                  <a:pt x="64" y="52"/>
                </a:cubicBezTo>
                <a:cubicBezTo>
                  <a:pt x="62" y="53"/>
                  <a:pt x="61" y="55"/>
                  <a:pt x="59" y="57"/>
                </a:cubicBezTo>
                <a:cubicBezTo>
                  <a:pt x="57" y="59"/>
                  <a:pt x="58" y="59"/>
                  <a:pt x="55" y="57"/>
                </a:cubicBezTo>
                <a:cubicBezTo>
                  <a:pt x="52" y="56"/>
                  <a:pt x="48" y="55"/>
                  <a:pt x="44" y="56"/>
                </a:cubicBezTo>
                <a:cubicBezTo>
                  <a:pt x="36" y="59"/>
                  <a:pt x="32" y="67"/>
                  <a:pt x="34" y="74"/>
                </a:cubicBezTo>
                <a:cubicBezTo>
                  <a:pt x="35" y="82"/>
                  <a:pt x="42" y="88"/>
                  <a:pt x="50" y="87"/>
                </a:cubicBezTo>
                <a:cubicBezTo>
                  <a:pt x="58" y="85"/>
                  <a:pt x="66" y="78"/>
                  <a:pt x="64" y="69"/>
                </a:cubicBezTo>
                <a:cubicBezTo>
                  <a:pt x="63" y="68"/>
                  <a:pt x="63" y="67"/>
                  <a:pt x="62" y="65"/>
                </a:cubicBezTo>
                <a:cubicBezTo>
                  <a:pt x="62" y="65"/>
                  <a:pt x="61" y="63"/>
                  <a:pt x="61" y="62"/>
                </a:cubicBezTo>
                <a:cubicBezTo>
                  <a:pt x="61" y="61"/>
                  <a:pt x="63" y="59"/>
                  <a:pt x="64" y="59"/>
                </a:cubicBezTo>
                <a:cubicBezTo>
                  <a:pt x="65" y="58"/>
                  <a:pt x="66" y="57"/>
                  <a:pt x="67" y="56"/>
                </a:cubicBezTo>
                <a:cubicBezTo>
                  <a:pt x="68" y="56"/>
                  <a:pt x="68" y="57"/>
                  <a:pt x="69" y="57"/>
                </a:cubicBezTo>
                <a:close/>
                <a:moveTo>
                  <a:pt x="58" y="67"/>
                </a:moveTo>
                <a:cubicBezTo>
                  <a:pt x="60" y="71"/>
                  <a:pt x="58" y="77"/>
                  <a:pt x="54" y="80"/>
                </a:cubicBezTo>
                <a:cubicBezTo>
                  <a:pt x="49" y="83"/>
                  <a:pt x="44" y="82"/>
                  <a:pt x="41" y="78"/>
                </a:cubicBezTo>
                <a:cubicBezTo>
                  <a:pt x="33" y="70"/>
                  <a:pt x="44" y="56"/>
                  <a:pt x="54" y="62"/>
                </a:cubicBezTo>
                <a:cubicBezTo>
                  <a:pt x="52" y="64"/>
                  <a:pt x="51" y="65"/>
                  <a:pt x="50" y="66"/>
                </a:cubicBezTo>
                <a:cubicBezTo>
                  <a:pt x="49" y="66"/>
                  <a:pt x="46" y="67"/>
                  <a:pt x="46" y="67"/>
                </a:cubicBezTo>
                <a:cubicBezTo>
                  <a:pt x="43" y="69"/>
                  <a:pt x="42" y="72"/>
                  <a:pt x="45" y="75"/>
                </a:cubicBezTo>
                <a:cubicBezTo>
                  <a:pt x="47" y="77"/>
                  <a:pt x="50" y="77"/>
                  <a:pt x="52" y="74"/>
                </a:cubicBezTo>
                <a:cubicBezTo>
                  <a:pt x="53" y="73"/>
                  <a:pt x="54" y="71"/>
                  <a:pt x="53" y="70"/>
                </a:cubicBezTo>
                <a:cubicBezTo>
                  <a:pt x="53" y="69"/>
                  <a:pt x="56" y="67"/>
                  <a:pt x="57" y="66"/>
                </a:cubicBezTo>
                <a:cubicBezTo>
                  <a:pt x="57" y="66"/>
                  <a:pt x="58" y="67"/>
                  <a:pt x="58" y="67"/>
                </a:cubicBezTo>
                <a:close/>
                <a:moveTo>
                  <a:pt x="110" y="21"/>
                </a:moveTo>
                <a:cubicBezTo>
                  <a:pt x="108" y="25"/>
                  <a:pt x="105" y="29"/>
                  <a:pt x="102" y="32"/>
                </a:cubicBezTo>
                <a:cubicBezTo>
                  <a:pt x="98" y="35"/>
                  <a:pt x="95" y="34"/>
                  <a:pt x="91" y="32"/>
                </a:cubicBezTo>
                <a:cubicBezTo>
                  <a:pt x="94" y="28"/>
                  <a:pt x="98" y="25"/>
                  <a:pt x="101" y="22"/>
                </a:cubicBezTo>
                <a:cubicBezTo>
                  <a:pt x="102" y="21"/>
                  <a:pt x="103" y="19"/>
                  <a:pt x="104" y="18"/>
                </a:cubicBezTo>
                <a:cubicBezTo>
                  <a:pt x="106" y="17"/>
                  <a:pt x="109" y="18"/>
                  <a:pt x="111" y="18"/>
                </a:cubicBezTo>
                <a:cubicBezTo>
                  <a:pt x="111" y="19"/>
                  <a:pt x="110" y="20"/>
                  <a:pt x="110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Oval 3"/>
          <p:cNvSpPr/>
          <p:nvPr/>
        </p:nvSpPr>
        <p:spPr>
          <a:xfrm>
            <a:off x="1264983" y="3192882"/>
            <a:ext cx="155575" cy="155575"/>
          </a:xfrm>
          <a:prstGeom prst="ellipse">
            <a:avLst/>
          </a:prstGeom>
          <a:solidFill>
            <a:srgbClr val="D2947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cs typeface="+mn-ea"/>
              <a:sym typeface="+mn-lt"/>
            </a:endParaRPr>
          </a:p>
        </p:txBody>
      </p:sp>
      <p:sp>
        <p:nvSpPr>
          <p:cNvPr id="44" name="文本框 4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1108319" y="4807597"/>
            <a:ext cx="2193664" cy="8951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343376" y="4298810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00" b="1" kern="0" dirty="0">
                <a:solidFill>
                  <a:sysClr val="windowText" lastClr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填写段落标题</a:t>
            </a:r>
            <a:endParaRPr lang="zh-CN" altLang="en-US" sz="2000" b="1" kern="0" dirty="0">
              <a:solidFill>
                <a:sysClr val="windowText" lastClr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6" name="文本框 4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2682276" y="2151097"/>
            <a:ext cx="3316918" cy="617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478960" y="1642310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00" b="1" kern="0" dirty="0">
                <a:solidFill>
                  <a:sysClr val="windowText" lastClr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填写段落标题</a:t>
            </a:r>
            <a:endParaRPr lang="zh-CN" altLang="en-US" sz="2000" b="1" kern="0" dirty="0">
              <a:solidFill>
                <a:sysClr val="windowText" lastClr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8" name="文本框 4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7493875" y="1853554"/>
            <a:ext cx="3316918" cy="617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290559" y="1344767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00" b="1" kern="0" dirty="0">
                <a:solidFill>
                  <a:sysClr val="windowText" lastClr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填写段落标题</a:t>
            </a:r>
            <a:endParaRPr lang="zh-CN" altLang="en-US" sz="2000" b="1" kern="0" dirty="0">
              <a:solidFill>
                <a:sysClr val="windowText" lastClr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0" name="文本框 4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4653922" y="5778059"/>
            <a:ext cx="3523160" cy="617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553727" y="5269272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00" b="1" kern="0" dirty="0">
                <a:solidFill>
                  <a:sysClr val="windowText" lastClr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填写段落标题</a:t>
            </a:r>
            <a:endParaRPr lang="zh-CN" altLang="en-US" sz="2000" b="1" kern="0" dirty="0">
              <a:solidFill>
                <a:sysClr val="windowText" lastClr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2" name="文本框 5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8829944" y="4673930"/>
            <a:ext cx="2193664" cy="8951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065001" y="4165143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2000" b="1" kern="0" dirty="0">
                <a:solidFill>
                  <a:sysClr val="windowText" lastClr="000000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填写段落标题</a:t>
            </a:r>
            <a:endParaRPr lang="zh-CN" altLang="en-US" sz="2000" b="1" kern="0" dirty="0">
              <a:solidFill>
                <a:sysClr val="windowText" lastClr="000000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-0.01289 -0.02268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08333E-6 -3.7037E-6 L -0.01289 -0.02268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375E-6 7.40741E-7 L -0.01289 -0.02269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6 3.7037E-6 L -0.01289 -0.02269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125E-6 -1.85185E-6 L -0.01289 -0.02268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-113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175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5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925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80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44" grpId="0"/>
      <p:bldP spid="45" grpId="0"/>
      <p:bldP spid="45" grpId="1"/>
      <p:bldP spid="46" grpId="0"/>
      <p:bldP spid="47" grpId="0"/>
      <p:bldP spid="47" grpId="1"/>
      <p:bldP spid="48" grpId="0"/>
      <p:bldP spid="49" grpId="0"/>
      <p:bldP spid="49" grpId="1"/>
      <p:bldP spid="50" grpId="0"/>
      <p:bldP spid="51" grpId="0"/>
      <p:bldP spid="51" grpId="1"/>
      <p:bldP spid="52" grpId="0"/>
      <p:bldP spid="53" grpId="0"/>
      <p:bldP spid="5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248155" y="1936778"/>
            <a:ext cx="9134475" cy="2448716"/>
            <a:chOff x="1317625" y="1873813"/>
            <a:chExt cx="9134475" cy="2448716"/>
          </a:xfrm>
          <a:effectLst/>
        </p:grpSpPr>
        <p:grpSp>
          <p:nvGrpSpPr>
            <p:cNvPr id="35" name="组合 34"/>
            <p:cNvGrpSpPr/>
            <p:nvPr/>
          </p:nvGrpSpPr>
          <p:grpSpPr>
            <a:xfrm>
              <a:off x="1317625" y="1873813"/>
              <a:ext cx="384855" cy="2448716"/>
              <a:chOff x="1317625" y="1873813"/>
              <a:chExt cx="384855" cy="2448716"/>
            </a:xfrm>
          </p:grpSpPr>
          <p:sp>
            <p:nvSpPr>
              <p:cNvPr id="52" name="TextBox 13"/>
              <p:cNvSpPr txBox="1"/>
              <p:nvPr/>
            </p:nvSpPr>
            <p:spPr>
              <a:xfrm>
                <a:off x="1317625" y="1873813"/>
                <a:ext cx="384855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rPr>
                  <a:t>100</a:t>
                </a:r>
                <a:endPara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TextBox 15"/>
              <p:cNvSpPr txBox="1"/>
              <p:nvPr/>
            </p:nvSpPr>
            <p:spPr>
              <a:xfrm>
                <a:off x="1466401" y="4079994"/>
                <a:ext cx="236079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rPr>
                  <a:t>0</a:t>
                </a:r>
                <a:endPara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TextBox 17"/>
              <p:cNvSpPr txBox="1"/>
              <p:nvPr/>
            </p:nvSpPr>
            <p:spPr>
              <a:xfrm>
                <a:off x="1392014" y="2976903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rPr>
                  <a:t>50</a:t>
                </a:r>
                <a:endPara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5" name="TextBox 19"/>
              <p:cNvSpPr txBox="1"/>
              <p:nvPr/>
            </p:nvSpPr>
            <p:spPr>
              <a:xfrm>
                <a:off x="1392014" y="242535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rPr>
                  <a:t>75</a:t>
                </a:r>
                <a:endPara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TextBox 21"/>
              <p:cNvSpPr txBox="1"/>
              <p:nvPr/>
            </p:nvSpPr>
            <p:spPr>
              <a:xfrm>
                <a:off x="1392014" y="352844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  <a:cs typeface="+mn-ea"/>
                    <a:sym typeface="+mn-lt"/>
                  </a:rPr>
                  <a:t>25</a:t>
                </a:r>
                <a:endPara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>
              <a:off x="1879600" y="4208229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879600" y="365350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879600" y="309878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879600" y="254406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879600" y="198934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: Rounded Corners 29"/>
            <p:cNvSpPr/>
            <p:nvPr/>
          </p:nvSpPr>
          <p:spPr>
            <a:xfrm>
              <a:off x="3080533" y="3201210"/>
              <a:ext cx="323555" cy="996029"/>
            </a:xfrm>
            <a:prstGeom prst="roundRect">
              <a:avLst>
                <a:gd name="adj" fmla="val 50000"/>
              </a:avLst>
            </a:prstGeom>
            <a:solidFill>
              <a:srgbClr val="DFC5B8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Rectangle: Rounded Corners 30"/>
            <p:cNvSpPr/>
            <p:nvPr/>
          </p:nvSpPr>
          <p:spPr>
            <a:xfrm>
              <a:off x="3658765" y="2501706"/>
              <a:ext cx="323555" cy="1695533"/>
            </a:xfrm>
            <a:prstGeom prst="roundRect">
              <a:avLst>
                <a:gd name="adj" fmla="val 50000"/>
              </a:avLst>
            </a:prstGeom>
            <a:solidFill>
              <a:srgbClr val="D2947F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Rectangle: Rounded Corners 31"/>
            <p:cNvSpPr/>
            <p:nvPr/>
          </p:nvSpPr>
          <p:spPr>
            <a:xfrm>
              <a:off x="4232435" y="3050291"/>
              <a:ext cx="323555" cy="1146948"/>
            </a:xfrm>
            <a:prstGeom prst="roundRect">
              <a:avLst>
                <a:gd name="adj" fmla="val 50000"/>
              </a:avLst>
            </a:prstGeom>
            <a:solidFill>
              <a:srgbClr val="DFC5B8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4" name="Rectangle: Rounded Corners 32"/>
            <p:cNvSpPr/>
            <p:nvPr/>
          </p:nvSpPr>
          <p:spPr>
            <a:xfrm>
              <a:off x="4849341" y="2848032"/>
              <a:ext cx="323555" cy="1349207"/>
            </a:xfrm>
            <a:prstGeom prst="roundRect">
              <a:avLst>
                <a:gd name="adj" fmla="val 50000"/>
              </a:avLst>
            </a:prstGeom>
            <a:solidFill>
              <a:srgbClr val="D2947F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5" name="Rectangle: Rounded Corners 33"/>
            <p:cNvSpPr/>
            <p:nvPr/>
          </p:nvSpPr>
          <p:spPr>
            <a:xfrm>
              <a:off x="5472050" y="2501705"/>
              <a:ext cx="323555" cy="1695534"/>
            </a:xfrm>
            <a:prstGeom prst="roundRect">
              <a:avLst>
                <a:gd name="adj" fmla="val 50000"/>
              </a:avLst>
            </a:prstGeom>
            <a:solidFill>
              <a:srgbClr val="DFC5B8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6" name="Rectangle: Rounded Corners 34"/>
            <p:cNvSpPr/>
            <p:nvPr/>
          </p:nvSpPr>
          <p:spPr>
            <a:xfrm>
              <a:off x="6109588" y="2279314"/>
              <a:ext cx="323555" cy="1917925"/>
            </a:xfrm>
            <a:prstGeom prst="roundRect">
              <a:avLst>
                <a:gd name="adj" fmla="val 50000"/>
              </a:avLst>
            </a:prstGeom>
            <a:solidFill>
              <a:srgbClr val="D2947F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7" name="Rectangle: Rounded Corners 35"/>
            <p:cNvSpPr/>
            <p:nvPr/>
          </p:nvSpPr>
          <p:spPr>
            <a:xfrm>
              <a:off x="6701593" y="2842615"/>
              <a:ext cx="323555" cy="1349207"/>
            </a:xfrm>
            <a:prstGeom prst="roundRect">
              <a:avLst>
                <a:gd name="adj" fmla="val 50000"/>
              </a:avLst>
            </a:prstGeom>
            <a:solidFill>
              <a:srgbClr val="DFC5B8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8" name="Rectangle: Rounded Corners 36"/>
            <p:cNvSpPr/>
            <p:nvPr/>
          </p:nvSpPr>
          <p:spPr>
            <a:xfrm>
              <a:off x="7321190" y="3050291"/>
              <a:ext cx="323555" cy="1146948"/>
            </a:xfrm>
            <a:prstGeom prst="roundRect">
              <a:avLst>
                <a:gd name="adj" fmla="val 50000"/>
              </a:avLst>
            </a:prstGeom>
            <a:solidFill>
              <a:srgbClr val="D2947F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Rectangle: Rounded Corners 37"/>
            <p:cNvSpPr/>
            <p:nvPr/>
          </p:nvSpPr>
          <p:spPr>
            <a:xfrm>
              <a:off x="7943614" y="3201210"/>
              <a:ext cx="323555" cy="996029"/>
            </a:xfrm>
            <a:prstGeom prst="roundRect">
              <a:avLst>
                <a:gd name="adj" fmla="val 50000"/>
              </a:avLst>
            </a:prstGeom>
            <a:solidFill>
              <a:srgbClr val="DFC5B8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0" name="Rectangle: Rounded Corners 38"/>
            <p:cNvSpPr/>
            <p:nvPr/>
          </p:nvSpPr>
          <p:spPr>
            <a:xfrm>
              <a:off x="8542756" y="2848032"/>
              <a:ext cx="323555" cy="1349207"/>
            </a:xfrm>
            <a:prstGeom prst="roundRect">
              <a:avLst>
                <a:gd name="adj" fmla="val 50000"/>
              </a:avLst>
            </a:prstGeom>
            <a:solidFill>
              <a:srgbClr val="D2947F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1" name="Rectangle: Rounded Corners 39"/>
            <p:cNvSpPr/>
            <p:nvPr/>
          </p:nvSpPr>
          <p:spPr>
            <a:xfrm>
              <a:off x="9150645" y="2279314"/>
              <a:ext cx="323555" cy="1917925"/>
            </a:xfrm>
            <a:prstGeom prst="roundRect">
              <a:avLst>
                <a:gd name="adj" fmla="val 50000"/>
              </a:avLst>
            </a:prstGeom>
            <a:solidFill>
              <a:srgbClr val="DFC5B8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57" name="Freeform 5"/>
          <p:cNvSpPr>
            <a:spLocks noEditPoints="1"/>
          </p:cNvSpPr>
          <p:nvPr/>
        </p:nvSpPr>
        <p:spPr bwMode="auto">
          <a:xfrm>
            <a:off x="1690468" y="5090191"/>
            <a:ext cx="437878" cy="405974"/>
          </a:xfrm>
          <a:custGeom>
            <a:avLst/>
            <a:gdLst>
              <a:gd name="T0" fmla="*/ 2903 w 2930"/>
              <a:gd name="T1" fmla="*/ 1416 h 2715"/>
              <a:gd name="T2" fmla="*/ 1514 w 2930"/>
              <a:gd name="T3" fmla="*/ 27 h 2715"/>
              <a:gd name="T4" fmla="*/ 1416 w 2930"/>
              <a:gd name="T5" fmla="*/ 27 h 2715"/>
              <a:gd name="T6" fmla="*/ 375 w 2930"/>
              <a:gd name="T7" fmla="*/ 1068 h 2715"/>
              <a:gd name="T8" fmla="*/ 374 w 2930"/>
              <a:gd name="T9" fmla="*/ 1070 h 2715"/>
              <a:gd name="T10" fmla="*/ 27 w 2930"/>
              <a:gd name="T11" fmla="*/ 1416 h 2715"/>
              <a:gd name="T12" fmla="*/ 27 w 2930"/>
              <a:gd name="T13" fmla="*/ 1514 h 2715"/>
              <a:gd name="T14" fmla="*/ 126 w 2930"/>
              <a:gd name="T15" fmla="*/ 1514 h 2715"/>
              <a:gd name="T16" fmla="*/ 354 w 2930"/>
              <a:gd name="T17" fmla="*/ 1286 h 2715"/>
              <a:gd name="T18" fmla="*/ 354 w 2930"/>
              <a:gd name="T19" fmla="*/ 2438 h 2715"/>
              <a:gd name="T20" fmla="*/ 632 w 2930"/>
              <a:gd name="T21" fmla="*/ 2715 h 2715"/>
              <a:gd name="T22" fmla="*/ 1118 w 2930"/>
              <a:gd name="T23" fmla="*/ 2715 h 2715"/>
              <a:gd name="T24" fmla="*/ 1187 w 2930"/>
              <a:gd name="T25" fmla="*/ 2646 h 2715"/>
              <a:gd name="T26" fmla="*/ 1187 w 2930"/>
              <a:gd name="T27" fmla="*/ 2021 h 2715"/>
              <a:gd name="T28" fmla="*/ 1812 w 2930"/>
              <a:gd name="T29" fmla="*/ 2021 h 2715"/>
              <a:gd name="T30" fmla="*/ 1882 w 2930"/>
              <a:gd name="T31" fmla="*/ 1951 h 2715"/>
              <a:gd name="T32" fmla="*/ 1812 w 2930"/>
              <a:gd name="T33" fmla="*/ 1882 h 2715"/>
              <a:gd name="T34" fmla="*/ 1118 w 2930"/>
              <a:gd name="T35" fmla="*/ 1882 h 2715"/>
              <a:gd name="T36" fmla="*/ 1049 w 2930"/>
              <a:gd name="T37" fmla="*/ 1951 h 2715"/>
              <a:gd name="T38" fmla="*/ 1049 w 2930"/>
              <a:gd name="T39" fmla="*/ 2576 h 2715"/>
              <a:gd name="T40" fmla="*/ 632 w 2930"/>
              <a:gd name="T41" fmla="*/ 2576 h 2715"/>
              <a:gd name="T42" fmla="*/ 493 w 2930"/>
              <a:gd name="T43" fmla="*/ 2438 h 2715"/>
              <a:gd name="T44" fmla="*/ 493 w 2930"/>
              <a:gd name="T45" fmla="*/ 1147 h 2715"/>
              <a:gd name="T46" fmla="*/ 1465 w 2930"/>
              <a:gd name="T47" fmla="*/ 175 h 2715"/>
              <a:gd name="T48" fmla="*/ 2805 w 2930"/>
              <a:gd name="T49" fmla="*/ 1514 h 2715"/>
              <a:gd name="T50" fmla="*/ 2854 w 2930"/>
              <a:gd name="T51" fmla="*/ 1535 h 2715"/>
              <a:gd name="T52" fmla="*/ 2903 w 2930"/>
              <a:gd name="T53" fmla="*/ 1514 h 2715"/>
              <a:gd name="T54" fmla="*/ 2903 w 2930"/>
              <a:gd name="T55" fmla="*/ 1416 h 2715"/>
              <a:gd name="T56" fmla="*/ 2903 w 2930"/>
              <a:gd name="T57" fmla="*/ 1416 h 2715"/>
              <a:gd name="T58" fmla="*/ 2507 w 2930"/>
              <a:gd name="T59" fmla="*/ 1604 h 2715"/>
              <a:gd name="T60" fmla="*/ 2437 w 2930"/>
              <a:gd name="T61" fmla="*/ 1674 h 2715"/>
              <a:gd name="T62" fmla="*/ 2437 w 2930"/>
              <a:gd name="T63" fmla="*/ 2437 h 2715"/>
              <a:gd name="T64" fmla="*/ 2299 w 2930"/>
              <a:gd name="T65" fmla="*/ 2576 h 2715"/>
              <a:gd name="T66" fmla="*/ 1812 w 2930"/>
              <a:gd name="T67" fmla="*/ 2576 h 2715"/>
              <a:gd name="T68" fmla="*/ 1743 w 2930"/>
              <a:gd name="T69" fmla="*/ 2646 h 2715"/>
              <a:gd name="T70" fmla="*/ 1812 w 2930"/>
              <a:gd name="T71" fmla="*/ 2715 h 2715"/>
              <a:gd name="T72" fmla="*/ 2299 w 2930"/>
              <a:gd name="T73" fmla="*/ 2715 h 2715"/>
              <a:gd name="T74" fmla="*/ 2576 w 2930"/>
              <a:gd name="T75" fmla="*/ 2437 h 2715"/>
              <a:gd name="T76" fmla="*/ 2576 w 2930"/>
              <a:gd name="T77" fmla="*/ 1674 h 2715"/>
              <a:gd name="T78" fmla="*/ 2507 w 2930"/>
              <a:gd name="T79" fmla="*/ 1604 h 2715"/>
              <a:gd name="T80" fmla="*/ 2507 w 2930"/>
              <a:gd name="T81" fmla="*/ 1604 h 2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30" h="2715">
                <a:moveTo>
                  <a:pt x="2903" y="1416"/>
                </a:moveTo>
                <a:cubicBezTo>
                  <a:pt x="1514" y="27"/>
                  <a:pt x="1514" y="27"/>
                  <a:pt x="1514" y="27"/>
                </a:cubicBezTo>
                <a:cubicBezTo>
                  <a:pt x="1487" y="0"/>
                  <a:pt x="1443" y="0"/>
                  <a:pt x="1416" y="27"/>
                </a:cubicBezTo>
                <a:cubicBezTo>
                  <a:pt x="375" y="1068"/>
                  <a:pt x="375" y="1068"/>
                  <a:pt x="375" y="1068"/>
                </a:cubicBezTo>
                <a:cubicBezTo>
                  <a:pt x="375" y="1069"/>
                  <a:pt x="374" y="1069"/>
                  <a:pt x="374" y="1070"/>
                </a:cubicBezTo>
                <a:cubicBezTo>
                  <a:pt x="27" y="1416"/>
                  <a:pt x="27" y="1416"/>
                  <a:pt x="27" y="1416"/>
                </a:cubicBezTo>
                <a:cubicBezTo>
                  <a:pt x="0" y="1443"/>
                  <a:pt x="0" y="1487"/>
                  <a:pt x="27" y="1514"/>
                </a:cubicBezTo>
                <a:cubicBezTo>
                  <a:pt x="54" y="1542"/>
                  <a:pt x="98" y="1542"/>
                  <a:pt x="126" y="1514"/>
                </a:cubicBezTo>
                <a:cubicBezTo>
                  <a:pt x="354" y="1286"/>
                  <a:pt x="354" y="1286"/>
                  <a:pt x="354" y="1286"/>
                </a:cubicBezTo>
                <a:cubicBezTo>
                  <a:pt x="354" y="2438"/>
                  <a:pt x="354" y="2438"/>
                  <a:pt x="354" y="2438"/>
                </a:cubicBezTo>
                <a:cubicBezTo>
                  <a:pt x="354" y="2591"/>
                  <a:pt x="479" y="2715"/>
                  <a:pt x="632" y="2715"/>
                </a:cubicBezTo>
                <a:cubicBezTo>
                  <a:pt x="1118" y="2715"/>
                  <a:pt x="1118" y="2715"/>
                  <a:pt x="1118" y="2715"/>
                </a:cubicBezTo>
                <a:cubicBezTo>
                  <a:pt x="1156" y="2715"/>
                  <a:pt x="1187" y="2684"/>
                  <a:pt x="1187" y="2646"/>
                </a:cubicBezTo>
                <a:cubicBezTo>
                  <a:pt x="1187" y="2021"/>
                  <a:pt x="1187" y="2021"/>
                  <a:pt x="1187" y="2021"/>
                </a:cubicBezTo>
                <a:cubicBezTo>
                  <a:pt x="1812" y="2021"/>
                  <a:pt x="1812" y="2021"/>
                  <a:pt x="1812" y="2021"/>
                </a:cubicBezTo>
                <a:cubicBezTo>
                  <a:pt x="1851" y="2021"/>
                  <a:pt x="1882" y="1990"/>
                  <a:pt x="1882" y="1951"/>
                </a:cubicBezTo>
                <a:cubicBezTo>
                  <a:pt x="1882" y="1913"/>
                  <a:pt x="1851" y="1882"/>
                  <a:pt x="1812" y="1882"/>
                </a:cubicBezTo>
                <a:cubicBezTo>
                  <a:pt x="1118" y="1882"/>
                  <a:pt x="1118" y="1882"/>
                  <a:pt x="1118" y="1882"/>
                </a:cubicBezTo>
                <a:cubicBezTo>
                  <a:pt x="1080" y="1882"/>
                  <a:pt x="1049" y="1913"/>
                  <a:pt x="1049" y="1951"/>
                </a:cubicBezTo>
                <a:cubicBezTo>
                  <a:pt x="1049" y="2576"/>
                  <a:pt x="1049" y="2576"/>
                  <a:pt x="1049" y="2576"/>
                </a:cubicBezTo>
                <a:cubicBezTo>
                  <a:pt x="632" y="2576"/>
                  <a:pt x="632" y="2576"/>
                  <a:pt x="632" y="2576"/>
                </a:cubicBezTo>
                <a:cubicBezTo>
                  <a:pt x="555" y="2576"/>
                  <a:pt x="493" y="2514"/>
                  <a:pt x="493" y="2438"/>
                </a:cubicBezTo>
                <a:cubicBezTo>
                  <a:pt x="493" y="1147"/>
                  <a:pt x="493" y="1147"/>
                  <a:pt x="493" y="1147"/>
                </a:cubicBezTo>
                <a:cubicBezTo>
                  <a:pt x="1465" y="175"/>
                  <a:pt x="1465" y="175"/>
                  <a:pt x="1465" y="175"/>
                </a:cubicBezTo>
                <a:cubicBezTo>
                  <a:pt x="2805" y="1514"/>
                  <a:pt x="2805" y="1514"/>
                  <a:pt x="2805" y="1514"/>
                </a:cubicBezTo>
                <a:cubicBezTo>
                  <a:pt x="2819" y="1528"/>
                  <a:pt x="2836" y="1535"/>
                  <a:pt x="2854" y="1535"/>
                </a:cubicBezTo>
                <a:cubicBezTo>
                  <a:pt x="2872" y="1535"/>
                  <a:pt x="2890" y="1528"/>
                  <a:pt x="2903" y="1514"/>
                </a:cubicBezTo>
                <a:cubicBezTo>
                  <a:pt x="2930" y="1487"/>
                  <a:pt x="2930" y="1443"/>
                  <a:pt x="2903" y="1416"/>
                </a:cubicBezTo>
                <a:cubicBezTo>
                  <a:pt x="2903" y="1416"/>
                  <a:pt x="2903" y="1416"/>
                  <a:pt x="2903" y="1416"/>
                </a:cubicBezTo>
                <a:close/>
                <a:moveTo>
                  <a:pt x="2507" y="1604"/>
                </a:moveTo>
                <a:cubicBezTo>
                  <a:pt x="2468" y="1604"/>
                  <a:pt x="2437" y="1635"/>
                  <a:pt x="2437" y="1674"/>
                </a:cubicBezTo>
                <a:cubicBezTo>
                  <a:pt x="2437" y="2437"/>
                  <a:pt x="2437" y="2437"/>
                  <a:pt x="2437" y="2437"/>
                </a:cubicBezTo>
                <a:cubicBezTo>
                  <a:pt x="2437" y="2514"/>
                  <a:pt x="2375" y="2576"/>
                  <a:pt x="2299" y="2576"/>
                </a:cubicBezTo>
                <a:cubicBezTo>
                  <a:pt x="1812" y="2576"/>
                  <a:pt x="1812" y="2576"/>
                  <a:pt x="1812" y="2576"/>
                </a:cubicBezTo>
                <a:cubicBezTo>
                  <a:pt x="1774" y="2576"/>
                  <a:pt x="1743" y="2607"/>
                  <a:pt x="1743" y="2646"/>
                </a:cubicBezTo>
                <a:cubicBezTo>
                  <a:pt x="1743" y="2684"/>
                  <a:pt x="1774" y="2715"/>
                  <a:pt x="1812" y="2715"/>
                </a:cubicBezTo>
                <a:cubicBezTo>
                  <a:pt x="2299" y="2715"/>
                  <a:pt x="2299" y="2715"/>
                  <a:pt x="2299" y="2715"/>
                </a:cubicBezTo>
                <a:cubicBezTo>
                  <a:pt x="2452" y="2715"/>
                  <a:pt x="2576" y="2591"/>
                  <a:pt x="2576" y="2437"/>
                </a:cubicBezTo>
                <a:cubicBezTo>
                  <a:pt x="2576" y="1674"/>
                  <a:pt x="2576" y="1674"/>
                  <a:pt x="2576" y="1674"/>
                </a:cubicBezTo>
                <a:cubicBezTo>
                  <a:pt x="2576" y="1635"/>
                  <a:pt x="2545" y="1604"/>
                  <a:pt x="2507" y="1604"/>
                </a:cubicBezTo>
                <a:cubicBezTo>
                  <a:pt x="2507" y="1604"/>
                  <a:pt x="2507" y="1604"/>
                  <a:pt x="2507" y="160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8" name="Freeform 9"/>
          <p:cNvSpPr>
            <a:spLocks noEditPoints="1"/>
          </p:cNvSpPr>
          <p:nvPr/>
        </p:nvSpPr>
        <p:spPr bwMode="auto">
          <a:xfrm>
            <a:off x="6438477" y="5087555"/>
            <a:ext cx="405771" cy="405974"/>
          </a:xfrm>
          <a:custGeom>
            <a:avLst/>
            <a:gdLst>
              <a:gd name="T0" fmla="*/ 0 w 3004"/>
              <a:gd name="T1" fmla="*/ 1502 h 3004"/>
              <a:gd name="T2" fmla="*/ 3004 w 3004"/>
              <a:gd name="T3" fmla="*/ 1502 h 3004"/>
              <a:gd name="T4" fmla="*/ 2253 w 3004"/>
              <a:gd name="T5" fmla="*/ 362 h 3004"/>
              <a:gd name="T6" fmla="*/ 2212 w 3004"/>
              <a:gd name="T7" fmla="*/ 826 h 3004"/>
              <a:gd name="T8" fmla="*/ 2109 w 3004"/>
              <a:gd name="T9" fmla="*/ 1167 h 3004"/>
              <a:gd name="T10" fmla="*/ 1454 w 3004"/>
              <a:gd name="T11" fmla="*/ 437 h 3004"/>
              <a:gd name="T12" fmla="*/ 2253 w 3004"/>
              <a:gd name="T13" fmla="*/ 362 h 3004"/>
              <a:gd name="T14" fmla="*/ 2362 w 3004"/>
              <a:gd name="T15" fmla="*/ 2007 h 3004"/>
              <a:gd name="T16" fmla="*/ 1707 w 3004"/>
              <a:gd name="T17" fmla="*/ 2041 h 3004"/>
              <a:gd name="T18" fmla="*/ 1966 w 3004"/>
              <a:gd name="T19" fmla="*/ 1707 h 3004"/>
              <a:gd name="T20" fmla="*/ 1727 w 3004"/>
              <a:gd name="T21" fmla="*/ 157 h 3004"/>
              <a:gd name="T22" fmla="*/ 1434 w 3004"/>
              <a:gd name="T23" fmla="*/ 143 h 3004"/>
              <a:gd name="T24" fmla="*/ 1871 w 3004"/>
              <a:gd name="T25" fmla="*/ 1604 h 3004"/>
              <a:gd name="T26" fmla="*/ 1502 w 3004"/>
              <a:gd name="T27" fmla="*/ 1843 h 3004"/>
              <a:gd name="T28" fmla="*/ 546 w 3004"/>
              <a:gd name="T29" fmla="*/ 1666 h 3004"/>
              <a:gd name="T30" fmla="*/ 887 w 3004"/>
              <a:gd name="T31" fmla="*/ 1031 h 3004"/>
              <a:gd name="T32" fmla="*/ 1079 w 3004"/>
              <a:gd name="T33" fmla="*/ 744 h 3004"/>
              <a:gd name="T34" fmla="*/ 1871 w 3004"/>
              <a:gd name="T35" fmla="*/ 1604 h 3004"/>
              <a:gd name="T36" fmla="*/ 137 w 3004"/>
              <a:gd name="T37" fmla="*/ 1529 h 3004"/>
              <a:gd name="T38" fmla="*/ 341 w 3004"/>
              <a:gd name="T39" fmla="*/ 2185 h 3004"/>
              <a:gd name="T40" fmla="*/ 430 w 3004"/>
              <a:gd name="T41" fmla="*/ 1584 h 3004"/>
              <a:gd name="T42" fmla="*/ 1304 w 3004"/>
              <a:gd name="T43" fmla="*/ 157 h 3004"/>
              <a:gd name="T44" fmla="*/ 990 w 3004"/>
              <a:gd name="T45" fmla="*/ 642 h 3004"/>
              <a:gd name="T46" fmla="*/ 683 w 3004"/>
              <a:gd name="T47" fmla="*/ 819 h 3004"/>
              <a:gd name="T48" fmla="*/ 430 w 3004"/>
              <a:gd name="T49" fmla="*/ 1584 h 3004"/>
              <a:gd name="T50" fmla="*/ 478 w 3004"/>
              <a:gd name="T51" fmla="*/ 2185 h 3004"/>
              <a:gd name="T52" fmla="*/ 1311 w 3004"/>
              <a:gd name="T53" fmla="*/ 2116 h 3004"/>
              <a:gd name="T54" fmla="*/ 512 w 3004"/>
              <a:gd name="T55" fmla="*/ 2437 h 3004"/>
              <a:gd name="T56" fmla="*/ 1502 w 3004"/>
              <a:gd name="T57" fmla="*/ 2867 h 3004"/>
              <a:gd name="T58" fmla="*/ 1406 w 3004"/>
              <a:gd name="T59" fmla="*/ 2225 h 3004"/>
              <a:gd name="T60" fmla="*/ 1666 w 3004"/>
              <a:gd name="T61" fmla="*/ 2171 h 3004"/>
              <a:gd name="T62" fmla="*/ 2546 w 3004"/>
              <a:gd name="T63" fmla="*/ 2109 h 3004"/>
              <a:gd name="T64" fmla="*/ 1502 w 3004"/>
              <a:gd name="T65" fmla="*/ 2867 h 3004"/>
              <a:gd name="T66" fmla="*/ 2041 w 3004"/>
              <a:gd name="T67" fmla="*/ 1591 h 3004"/>
              <a:gd name="T68" fmla="*/ 2253 w 3004"/>
              <a:gd name="T69" fmla="*/ 1229 h 3004"/>
              <a:gd name="T70" fmla="*/ 2342 w 3004"/>
              <a:gd name="T71" fmla="*/ 840 h 3004"/>
              <a:gd name="T72" fmla="*/ 2860 w 3004"/>
              <a:gd name="T73" fmla="*/ 1502 h 3004"/>
              <a:gd name="T74" fmla="*/ 2560 w 3004"/>
              <a:gd name="T75" fmla="*/ 1966 h 3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04" h="3004">
                <a:moveTo>
                  <a:pt x="1502" y="0"/>
                </a:moveTo>
                <a:cubicBezTo>
                  <a:pt x="669" y="0"/>
                  <a:pt x="0" y="669"/>
                  <a:pt x="0" y="1502"/>
                </a:cubicBezTo>
                <a:cubicBezTo>
                  <a:pt x="0" y="2335"/>
                  <a:pt x="669" y="3004"/>
                  <a:pt x="1502" y="3004"/>
                </a:cubicBezTo>
                <a:cubicBezTo>
                  <a:pt x="2335" y="3004"/>
                  <a:pt x="3004" y="2335"/>
                  <a:pt x="3004" y="1502"/>
                </a:cubicBezTo>
                <a:cubicBezTo>
                  <a:pt x="3004" y="669"/>
                  <a:pt x="2335" y="0"/>
                  <a:pt x="1502" y="0"/>
                </a:cubicBezTo>
                <a:close/>
                <a:moveTo>
                  <a:pt x="2253" y="362"/>
                </a:moveTo>
                <a:cubicBezTo>
                  <a:pt x="2253" y="375"/>
                  <a:pt x="2253" y="396"/>
                  <a:pt x="2253" y="410"/>
                </a:cubicBezTo>
                <a:cubicBezTo>
                  <a:pt x="2253" y="553"/>
                  <a:pt x="2239" y="689"/>
                  <a:pt x="2212" y="826"/>
                </a:cubicBezTo>
                <a:cubicBezTo>
                  <a:pt x="2116" y="847"/>
                  <a:pt x="2048" y="928"/>
                  <a:pt x="2048" y="1024"/>
                </a:cubicBezTo>
                <a:cubicBezTo>
                  <a:pt x="2048" y="1079"/>
                  <a:pt x="2068" y="1133"/>
                  <a:pt x="2109" y="1167"/>
                </a:cubicBezTo>
                <a:cubicBezTo>
                  <a:pt x="2062" y="1277"/>
                  <a:pt x="2014" y="1386"/>
                  <a:pt x="1946" y="1488"/>
                </a:cubicBezTo>
                <a:cubicBezTo>
                  <a:pt x="1693" y="1201"/>
                  <a:pt x="1516" y="840"/>
                  <a:pt x="1454" y="437"/>
                </a:cubicBezTo>
                <a:cubicBezTo>
                  <a:pt x="1611" y="341"/>
                  <a:pt x="1782" y="266"/>
                  <a:pt x="1959" y="218"/>
                </a:cubicBezTo>
                <a:cubicBezTo>
                  <a:pt x="2062" y="253"/>
                  <a:pt x="2164" y="300"/>
                  <a:pt x="2253" y="362"/>
                </a:cubicBezTo>
                <a:close/>
                <a:moveTo>
                  <a:pt x="1966" y="1707"/>
                </a:moveTo>
                <a:cubicBezTo>
                  <a:pt x="2089" y="1823"/>
                  <a:pt x="2219" y="1925"/>
                  <a:pt x="2362" y="2007"/>
                </a:cubicBezTo>
                <a:cubicBezTo>
                  <a:pt x="2219" y="2034"/>
                  <a:pt x="2068" y="2048"/>
                  <a:pt x="1911" y="2048"/>
                </a:cubicBezTo>
                <a:cubicBezTo>
                  <a:pt x="1843" y="2048"/>
                  <a:pt x="1775" y="2041"/>
                  <a:pt x="1707" y="2041"/>
                </a:cubicBezTo>
                <a:cubicBezTo>
                  <a:pt x="1707" y="2028"/>
                  <a:pt x="1707" y="2014"/>
                  <a:pt x="1700" y="2000"/>
                </a:cubicBezTo>
                <a:cubicBezTo>
                  <a:pt x="1795" y="1911"/>
                  <a:pt x="1884" y="1809"/>
                  <a:pt x="1966" y="1707"/>
                </a:cubicBezTo>
                <a:close/>
                <a:moveTo>
                  <a:pt x="1502" y="137"/>
                </a:moveTo>
                <a:cubicBezTo>
                  <a:pt x="1577" y="137"/>
                  <a:pt x="1652" y="143"/>
                  <a:pt x="1727" y="157"/>
                </a:cubicBezTo>
                <a:cubicBezTo>
                  <a:pt x="1632" y="198"/>
                  <a:pt x="1536" y="239"/>
                  <a:pt x="1440" y="287"/>
                </a:cubicBezTo>
                <a:cubicBezTo>
                  <a:pt x="1434" y="239"/>
                  <a:pt x="1434" y="191"/>
                  <a:pt x="1434" y="143"/>
                </a:cubicBezTo>
                <a:cubicBezTo>
                  <a:pt x="1454" y="137"/>
                  <a:pt x="1481" y="137"/>
                  <a:pt x="1502" y="137"/>
                </a:cubicBezTo>
                <a:close/>
                <a:moveTo>
                  <a:pt x="1871" y="1604"/>
                </a:moveTo>
                <a:cubicBezTo>
                  <a:pt x="1795" y="1707"/>
                  <a:pt x="1713" y="1795"/>
                  <a:pt x="1625" y="1884"/>
                </a:cubicBezTo>
                <a:cubicBezTo>
                  <a:pt x="1591" y="1857"/>
                  <a:pt x="1550" y="1843"/>
                  <a:pt x="1502" y="1843"/>
                </a:cubicBezTo>
                <a:cubicBezTo>
                  <a:pt x="1413" y="1843"/>
                  <a:pt x="1338" y="1898"/>
                  <a:pt x="1311" y="1980"/>
                </a:cubicBezTo>
                <a:cubicBezTo>
                  <a:pt x="1038" y="1911"/>
                  <a:pt x="778" y="1809"/>
                  <a:pt x="546" y="1666"/>
                </a:cubicBezTo>
                <a:cubicBezTo>
                  <a:pt x="608" y="1434"/>
                  <a:pt x="710" y="1215"/>
                  <a:pt x="840" y="1024"/>
                </a:cubicBezTo>
                <a:cubicBezTo>
                  <a:pt x="853" y="1024"/>
                  <a:pt x="867" y="1031"/>
                  <a:pt x="887" y="1031"/>
                </a:cubicBezTo>
                <a:cubicBezTo>
                  <a:pt x="1004" y="1031"/>
                  <a:pt x="1092" y="942"/>
                  <a:pt x="1092" y="826"/>
                </a:cubicBezTo>
                <a:cubicBezTo>
                  <a:pt x="1092" y="799"/>
                  <a:pt x="1085" y="771"/>
                  <a:pt x="1079" y="744"/>
                </a:cubicBezTo>
                <a:cubicBezTo>
                  <a:pt x="1161" y="662"/>
                  <a:pt x="1242" y="594"/>
                  <a:pt x="1331" y="526"/>
                </a:cubicBezTo>
                <a:cubicBezTo>
                  <a:pt x="1406" y="935"/>
                  <a:pt x="1597" y="1304"/>
                  <a:pt x="1871" y="1604"/>
                </a:cubicBezTo>
                <a:close/>
                <a:moveTo>
                  <a:pt x="341" y="2219"/>
                </a:moveTo>
                <a:cubicBezTo>
                  <a:pt x="218" y="2014"/>
                  <a:pt x="143" y="1782"/>
                  <a:pt x="137" y="1529"/>
                </a:cubicBezTo>
                <a:cubicBezTo>
                  <a:pt x="218" y="1597"/>
                  <a:pt x="300" y="1666"/>
                  <a:pt x="389" y="1720"/>
                </a:cubicBezTo>
                <a:cubicBezTo>
                  <a:pt x="362" y="1871"/>
                  <a:pt x="341" y="2028"/>
                  <a:pt x="341" y="2185"/>
                </a:cubicBezTo>
                <a:cubicBezTo>
                  <a:pt x="341" y="2198"/>
                  <a:pt x="341" y="2212"/>
                  <a:pt x="341" y="2219"/>
                </a:cubicBezTo>
                <a:close/>
                <a:moveTo>
                  <a:pt x="430" y="1584"/>
                </a:moveTo>
                <a:cubicBezTo>
                  <a:pt x="328" y="1516"/>
                  <a:pt x="239" y="1440"/>
                  <a:pt x="150" y="1359"/>
                </a:cubicBezTo>
                <a:cubicBezTo>
                  <a:pt x="218" y="744"/>
                  <a:pt x="696" y="253"/>
                  <a:pt x="1304" y="157"/>
                </a:cubicBezTo>
                <a:cubicBezTo>
                  <a:pt x="1304" y="232"/>
                  <a:pt x="1311" y="300"/>
                  <a:pt x="1318" y="375"/>
                </a:cubicBezTo>
                <a:cubicBezTo>
                  <a:pt x="1201" y="457"/>
                  <a:pt x="1092" y="546"/>
                  <a:pt x="990" y="642"/>
                </a:cubicBezTo>
                <a:cubicBezTo>
                  <a:pt x="956" y="621"/>
                  <a:pt x="922" y="614"/>
                  <a:pt x="887" y="614"/>
                </a:cubicBezTo>
                <a:cubicBezTo>
                  <a:pt x="771" y="614"/>
                  <a:pt x="683" y="703"/>
                  <a:pt x="683" y="819"/>
                </a:cubicBezTo>
                <a:cubicBezTo>
                  <a:pt x="683" y="867"/>
                  <a:pt x="703" y="908"/>
                  <a:pt x="730" y="949"/>
                </a:cubicBezTo>
                <a:cubicBezTo>
                  <a:pt x="594" y="1140"/>
                  <a:pt x="492" y="1352"/>
                  <a:pt x="430" y="1584"/>
                </a:cubicBezTo>
                <a:close/>
                <a:moveTo>
                  <a:pt x="492" y="2417"/>
                </a:moveTo>
                <a:cubicBezTo>
                  <a:pt x="485" y="2342"/>
                  <a:pt x="478" y="2266"/>
                  <a:pt x="478" y="2185"/>
                </a:cubicBezTo>
                <a:cubicBezTo>
                  <a:pt x="478" y="2055"/>
                  <a:pt x="492" y="1925"/>
                  <a:pt x="519" y="1802"/>
                </a:cubicBezTo>
                <a:cubicBezTo>
                  <a:pt x="765" y="1946"/>
                  <a:pt x="1031" y="2055"/>
                  <a:pt x="1311" y="2116"/>
                </a:cubicBezTo>
                <a:cubicBezTo>
                  <a:pt x="1311" y="2123"/>
                  <a:pt x="1311" y="2123"/>
                  <a:pt x="1318" y="2130"/>
                </a:cubicBezTo>
                <a:cubicBezTo>
                  <a:pt x="1079" y="2287"/>
                  <a:pt x="806" y="2389"/>
                  <a:pt x="512" y="2437"/>
                </a:cubicBezTo>
                <a:cubicBezTo>
                  <a:pt x="498" y="2430"/>
                  <a:pt x="498" y="2423"/>
                  <a:pt x="492" y="2417"/>
                </a:cubicBezTo>
                <a:close/>
                <a:moveTo>
                  <a:pt x="1502" y="2867"/>
                </a:moveTo>
                <a:cubicBezTo>
                  <a:pt x="1167" y="2867"/>
                  <a:pt x="867" y="2744"/>
                  <a:pt x="628" y="2546"/>
                </a:cubicBezTo>
                <a:cubicBezTo>
                  <a:pt x="915" y="2492"/>
                  <a:pt x="1174" y="2383"/>
                  <a:pt x="1406" y="2225"/>
                </a:cubicBezTo>
                <a:cubicBezTo>
                  <a:pt x="1434" y="2246"/>
                  <a:pt x="1468" y="2253"/>
                  <a:pt x="1502" y="2253"/>
                </a:cubicBezTo>
                <a:cubicBezTo>
                  <a:pt x="1570" y="2253"/>
                  <a:pt x="1625" y="2219"/>
                  <a:pt x="1666" y="2171"/>
                </a:cubicBezTo>
                <a:cubicBezTo>
                  <a:pt x="1748" y="2178"/>
                  <a:pt x="1830" y="2185"/>
                  <a:pt x="1911" y="2185"/>
                </a:cubicBezTo>
                <a:cubicBezTo>
                  <a:pt x="2130" y="2185"/>
                  <a:pt x="2342" y="2157"/>
                  <a:pt x="2546" y="2109"/>
                </a:cubicBezTo>
                <a:cubicBezTo>
                  <a:pt x="2594" y="2130"/>
                  <a:pt x="2642" y="2157"/>
                  <a:pt x="2690" y="2171"/>
                </a:cubicBezTo>
                <a:cubicBezTo>
                  <a:pt x="2458" y="2587"/>
                  <a:pt x="2014" y="2867"/>
                  <a:pt x="1502" y="2867"/>
                </a:cubicBezTo>
                <a:close/>
                <a:moveTo>
                  <a:pt x="2560" y="1966"/>
                </a:moveTo>
                <a:cubicBezTo>
                  <a:pt x="2369" y="1871"/>
                  <a:pt x="2191" y="1741"/>
                  <a:pt x="2041" y="1591"/>
                </a:cubicBezTo>
                <a:cubicBezTo>
                  <a:pt x="2116" y="1475"/>
                  <a:pt x="2178" y="1352"/>
                  <a:pt x="2232" y="1229"/>
                </a:cubicBezTo>
                <a:cubicBezTo>
                  <a:pt x="2239" y="1229"/>
                  <a:pt x="2246" y="1229"/>
                  <a:pt x="2253" y="1229"/>
                </a:cubicBezTo>
                <a:cubicBezTo>
                  <a:pt x="2369" y="1229"/>
                  <a:pt x="2458" y="1140"/>
                  <a:pt x="2458" y="1024"/>
                </a:cubicBezTo>
                <a:cubicBezTo>
                  <a:pt x="2458" y="942"/>
                  <a:pt x="2410" y="874"/>
                  <a:pt x="2342" y="840"/>
                </a:cubicBezTo>
                <a:cubicBezTo>
                  <a:pt x="2369" y="717"/>
                  <a:pt x="2383" y="594"/>
                  <a:pt x="2383" y="464"/>
                </a:cubicBezTo>
                <a:cubicBezTo>
                  <a:pt x="2676" y="717"/>
                  <a:pt x="2860" y="1085"/>
                  <a:pt x="2860" y="1502"/>
                </a:cubicBezTo>
                <a:cubicBezTo>
                  <a:pt x="2860" y="1638"/>
                  <a:pt x="2840" y="1761"/>
                  <a:pt x="2806" y="1884"/>
                </a:cubicBezTo>
                <a:cubicBezTo>
                  <a:pt x="2731" y="1918"/>
                  <a:pt x="2649" y="1946"/>
                  <a:pt x="2560" y="19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180007" y="4993957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请输入标题</a:t>
            </a:r>
            <a:endParaRPr lang="zh-CN" altLang="en-US" sz="2400" b="1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906912" y="499132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请输入标题</a:t>
            </a:r>
            <a:endParaRPr lang="zh-CN" altLang="en-US" sz="2400" b="1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180007" y="5493529"/>
            <a:ext cx="3475718" cy="59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点击输入简要文字内容，文字内容需概括精炼，不用多余的文字修饰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955678" y="5452986"/>
            <a:ext cx="3475718" cy="59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点击输入简要文字内容，文字内容需概括精炼，不用多余的文字修饰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7" grpId="0" animBg="1"/>
      <p:bldP spid="58" grpId="0" animBg="1"/>
      <p:bldP spid="59" grpId="0"/>
      <p:bldP spid="60" grpId="0"/>
      <p:bldP spid="6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6299845" y="1654437"/>
            <a:ext cx="6800248" cy="6800248"/>
          </a:xfrm>
          <a:prstGeom prst="ellipse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2833165">
            <a:off x="-1181680" y="-346737"/>
            <a:ext cx="6373279" cy="5309637"/>
            <a:chOff x="-891187" y="190501"/>
            <a:chExt cx="5902317" cy="6092265"/>
          </a:xfrm>
        </p:grpSpPr>
        <p:sp>
          <p:nvSpPr>
            <p:cNvPr id="6" name="矩形 5"/>
            <p:cNvSpPr/>
            <p:nvPr/>
          </p:nvSpPr>
          <p:spPr>
            <a:xfrm>
              <a:off x="-891187" y="190502"/>
              <a:ext cx="3244642" cy="6092264"/>
            </a:xfrm>
            <a:prstGeom prst="rect">
              <a:avLst/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179882" y="190501"/>
              <a:ext cx="27261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1731746" y="877820"/>
              <a:ext cx="2101559" cy="6745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395766" y="1539620"/>
              <a:ext cx="3654289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963237" y="2226936"/>
              <a:ext cx="2035177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68187" y="2891861"/>
              <a:ext cx="2580843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414574" y="3579179"/>
              <a:ext cx="3703545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1255792" y="4259092"/>
              <a:ext cx="3755338" cy="674559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1617740" y="4930619"/>
              <a:ext cx="2101559" cy="6745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605186" y="5608208"/>
              <a:ext cx="2708262" cy="674558"/>
            </a:xfrm>
            <a:prstGeom prst="roundRect">
              <a:avLst>
                <a:gd name="adj" fmla="val 50000"/>
              </a:avLst>
            </a:prstGeom>
            <a:solidFill>
              <a:srgbClr val="CEB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11727622" y="326190"/>
            <a:ext cx="928755" cy="928755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565333" y="2802243"/>
            <a:ext cx="517688" cy="517688"/>
          </a:xfrm>
          <a:prstGeom prst="ellipse">
            <a:avLst/>
          </a:prstGeom>
          <a:solidFill>
            <a:srgbClr val="DFC5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190708" y="3076732"/>
            <a:ext cx="4136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54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77864" y="4192256"/>
            <a:ext cx="5772507" cy="70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 Life isn't it's about learning to dance in the rain.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26851" y="1956088"/>
            <a:ext cx="2213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Part 02</a:t>
            </a:r>
            <a:endParaRPr lang="zh-CN" altLang="en-US" sz="40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9" grpId="0" animBg="1"/>
      <p:bldP spid="38" grpId="0" animBg="1"/>
      <p:bldP spid="42" grpId="0"/>
      <p:bldP spid="17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57092" y="431189"/>
            <a:ext cx="703928" cy="703928"/>
            <a:chOff x="1035009" y="1061809"/>
            <a:chExt cx="517708" cy="517708"/>
          </a:xfrm>
        </p:grpSpPr>
        <p:sp>
          <p:nvSpPr>
            <p:cNvPr id="6" name="椭圆 5"/>
            <p:cNvSpPr/>
            <p:nvPr/>
          </p:nvSpPr>
          <p:spPr>
            <a:xfrm flipH="1">
              <a:off x="1035009" y="1061809"/>
              <a:ext cx="517708" cy="517708"/>
            </a:xfrm>
            <a:prstGeom prst="ellipse">
              <a:avLst/>
            </a:prstGeom>
            <a:solidFill>
              <a:srgbClr val="FBF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46565" y="1171829"/>
              <a:ext cx="258854" cy="258854"/>
            </a:xfrm>
            <a:prstGeom prst="ellipse">
              <a:avLst/>
            </a:prstGeom>
            <a:solidFill>
              <a:srgbClr val="DFC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08319" y="446955"/>
            <a:ext cx="2659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请输入标题</a:t>
            </a:r>
            <a:endParaRPr lang="zh-CN" altLang="en-US" sz="3200" dirty="0"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-225973" y="1860331"/>
            <a:ext cx="6542690" cy="6802559"/>
          </a:xfrm>
          <a:prstGeom prst="ellipse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40"/>
          <p:cNvSpPr txBox="1"/>
          <p:nvPr/>
        </p:nvSpPr>
        <p:spPr>
          <a:xfrm>
            <a:off x="1290993" y="2316691"/>
            <a:ext cx="718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828800" rtl="0"/>
            <a:r>
              <a:rPr lang="en-US" sz="20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60%</a:t>
            </a:r>
            <a:endParaRPr lang="id-ID" sz="2000" b="1" kern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5" name="TextBox 140"/>
          <p:cNvSpPr txBox="1"/>
          <p:nvPr/>
        </p:nvSpPr>
        <p:spPr>
          <a:xfrm>
            <a:off x="1290993" y="3028867"/>
            <a:ext cx="718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828800" rtl="0"/>
            <a:r>
              <a:rPr lang="en-US" sz="20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50%</a:t>
            </a:r>
            <a:endParaRPr lang="id-ID" sz="2000" b="1" kern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6" name="TextBox 140"/>
          <p:cNvSpPr txBox="1"/>
          <p:nvPr/>
        </p:nvSpPr>
        <p:spPr>
          <a:xfrm>
            <a:off x="1290993" y="3741043"/>
            <a:ext cx="7216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828800" rtl="0"/>
            <a:r>
              <a:rPr lang="en-US" sz="20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85%</a:t>
            </a:r>
            <a:endParaRPr lang="id-ID" sz="2000" b="1" kern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7" name="TextBox 140"/>
          <p:cNvSpPr txBox="1"/>
          <p:nvPr/>
        </p:nvSpPr>
        <p:spPr>
          <a:xfrm>
            <a:off x="1290993" y="4477023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1828800" rtl="0"/>
            <a:r>
              <a:rPr lang="en-US" sz="20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35%</a:t>
            </a:r>
            <a:endParaRPr lang="id-ID" sz="2000" b="1" kern="1200" dirty="0">
              <a:solidFill>
                <a:schemeClr val="tx1">
                  <a:lumMod val="85000"/>
                  <a:lumOff val="1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8" name="圆角矩形 42"/>
          <p:cNvSpPr/>
          <p:nvPr/>
        </p:nvSpPr>
        <p:spPr>
          <a:xfrm rot="5400000">
            <a:off x="3562296" y="1051958"/>
            <a:ext cx="316732" cy="2929577"/>
          </a:xfrm>
          <a:prstGeom prst="roundRect">
            <a:avLst>
              <a:gd name="adj" fmla="val 50000"/>
            </a:avLst>
          </a:prstGeom>
          <a:solidFill>
            <a:srgbClr val="DFC5B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9" name="圆角矩形 42"/>
          <p:cNvSpPr/>
          <p:nvPr/>
        </p:nvSpPr>
        <p:spPr>
          <a:xfrm rot="5400000">
            <a:off x="3993921" y="1345548"/>
            <a:ext cx="316732" cy="3792828"/>
          </a:xfrm>
          <a:prstGeom prst="roundRect">
            <a:avLst>
              <a:gd name="adj" fmla="val 50000"/>
            </a:avLst>
          </a:prstGeom>
          <a:solidFill>
            <a:srgbClr val="DFC5B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0" name="圆角矩形 42"/>
          <p:cNvSpPr/>
          <p:nvPr/>
        </p:nvSpPr>
        <p:spPr>
          <a:xfrm rot="5400000">
            <a:off x="3111420" y="2941792"/>
            <a:ext cx="316732" cy="2027826"/>
          </a:xfrm>
          <a:prstGeom prst="roundRect">
            <a:avLst>
              <a:gd name="adj" fmla="val 50000"/>
            </a:avLst>
          </a:prstGeom>
          <a:solidFill>
            <a:srgbClr val="DFC5B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1" name="圆角矩形 42"/>
          <p:cNvSpPr/>
          <p:nvPr/>
        </p:nvSpPr>
        <p:spPr>
          <a:xfrm rot="5400000">
            <a:off x="4256679" y="2521746"/>
            <a:ext cx="316733" cy="4318346"/>
          </a:xfrm>
          <a:prstGeom prst="roundRect">
            <a:avLst>
              <a:gd name="adj" fmla="val 50000"/>
            </a:avLst>
          </a:prstGeom>
          <a:solidFill>
            <a:srgbClr val="DFC5B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22" name="Group 216"/>
          <p:cNvGrpSpPr/>
          <p:nvPr/>
        </p:nvGrpSpPr>
        <p:grpSpPr>
          <a:xfrm>
            <a:off x="7065422" y="1656197"/>
            <a:ext cx="3607768" cy="1289455"/>
            <a:chOff x="8198838" y="2777482"/>
            <a:chExt cx="2694701" cy="1289455"/>
          </a:xfrm>
        </p:grpSpPr>
        <p:sp>
          <p:nvSpPr>
            <p:cNvPr id="23" name="TextBox 217"/>
            <p:cNvSpPr txBox="1"/>
            <p:nvPr/>
          </p:nvSpPr>
          <p:spPr>
            <a:xfrm>
              <a:off x="8198838" y="2777482"/>
              <a:ext cx="176362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1.054.321</a:t>
              </a:r>
              <a:endParaRPr lang="id-ID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24" name="TextBox 218"/>
            <p:cNvSpPr txBox="1"/>
            <p:nvPr/>
          </p:nvSpPr>
          <p:spPr>
            <a:xfrm>
              <a:off x="8198838" y="3362257"/>
              <a:ext cx="2694701" cy="704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Suitable for all category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,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Lorem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 </a:t>
              </a:r>
              <a:r>
                <a:rPr lang="en-US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Ipsum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 is not simply random text.</a:t>
              </a:r>
              <a:endPara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25" name="TextBox 219"/>
          <p:cNvSpPr txBox="1"/>
          <p:nvPr/>
        </p:nvSpPr>
        <p:spPr>
          <a:xfrm>
            <a:off x="7055906" y="3413663"/>
            <a:ext cx="4318347" cy="226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zh-CN" altLang="en-US" sz="1600" dirty="0">
              <a:solidFill>
                <a:schemeClr val="tx1">
                  <a:lumMod val="75000"/>
                  <a:lumOff val="25000"/>
                  <a:alpha val="83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  <a:alpha val="83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4" grpId="0"/>
      <p:bldP spid="15" grpId="0"/>
      <p:bldP spid="16" grpId="0"/>
      <p:bldP spid="17" grpId="0"/>
      <p:bldP spid="2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4769</Words>
  <Application>WPS 演示</Application>
  <PresentationFormat>宽屏</PresentationFormat>
  <Paragraphs>421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字魂59号-创粗黑</vt:lpstr>
      <vt:lpstr>字魂58号-创中黑</vt:lpstr>
      <vt:lpstr>思源黑体</vt:lpstr>
      <vt:lpstr>黑体</vt:lpstr>
      <vt:lpstr>Lato</vt:lpstr>
      <vt:lpstr>微软雅黑</vt:lpstr>
      <vt:lpstr>思源黑体</vt:lpstr>
      <vt:lpstr>等线</vt:lpstr>
      <vt:lpstr>Arial Unicode MS</vt:lpstr>
      <vt:lpstr>等线 Light</vt:lpstr>
      <vt:lpstr>inpin heiti</vt:lpstr>
      <vt:lpstr>Lato Light</vt:lpstr>
      <vt:lpstr>方圆魂心体</vt:lpstr>
      <vt:lpstr>Lato</vt:lpstr>
      <vt:lpstr>Montserrat</vt:lpstr>
      <vt:lpstr>Times New Roman</vt:lpstr>
      <vt:lpstr>Montserrat Alternates Black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Vagun Vagun</dc:creator>
  <cp:lastModifiedBy>Administrator</cp:lastModifiedBy>
  <cp:revision>342</cp:revision>
  <dcterms:created xsi:type="dcterms:W3CDTF">2019-07-04T08:14:00Z</dcterms:created>
  <dcterms:modified xsi:type="dcterms:W3CDTF">2021-01-15T08:58:52Z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