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5.xml" ContentType="application/vnd.openxmlformats-officedocument.themeOverride+xml"/>
  <Override PartName="/ppt/tags/tag22.xml" ContentType="application/vnd.openxmlformats-officedocument.presentationml.tags+xml"/>
  <Override PartName="/ppt/notesSlides/notesSlide14.xml" ContentType="application/vnd.openxmlformats-officedocument.presentationml.notesSlide+xml"/>
  <Override PartName="/ppt/tags/tag23.xml" ContentType="application/vnd.openxmlformats-officedocument.presentationml.tags+xml"/>
  <Override PartName="/ppt/notesSlides/notesSlide15.xml" ContentType="application/vnd.openxmlformats-officedocument.presentationml.notesSlide+xml"/>
  <Override PartName="/ppt/tags/tag24.xml" ContentType="application/vnd.openxmlformats-officedocument.presentationml.tags+xml"/>
  <Override PartName="/ppt/notesSlides/notesSlide16.xml" ContentType="application/vnd.openxmlformats-officedocument.presentationml.notesSlide+xml"/>
  <Override PartName="/ppt/tags/tag25.xml" ContentType="application/vnd.openxmlformats-officedocument.presentationml.tags+xml"/>
  <Override PartName="/ppt/notesSlides/notesSlide17.xml" ContentType="application/vnd.openxmlformats-officedocument.presentationml.notesSlide+xml"/>
  <Override PartName="/ppt/tags/tag26.xml" ContentType="application/vnd.openxmlformats-officedocument.presentationml.tags+xml"/>
  <Override PartName="/ppt/notesSlides/notesSlide18.xml" ContentType="application/vnd.openxmlformats-officedocument.presentationml.notesSlide+xml"/>
  <Override PartName="/ppt/tags/tag27.xml" ContentType="application/vnd.openxmlformats-officedocument.presentationml.tags+xml"/>
  <Override PartName="/ppt/notesSlides/notesSlide19.xml" ContentType="application/vnd.openxmlformats-officedocument.presentationml.notesSlide+xml"/>
  <Override PartName="/ppt/theme/themeOverride6.xml" ContentType="application/vnd.openxmlformats-officedocument.themeOverride+xml"/>
  <Override PartName="/ppt/tags/tag28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256" r:id="rId2"/>
    <p:sldId id="262" r:id="rId3"/>
    <p:sldId id="258" r:id="rId4"/>
    <p:sldId id="273" r:id="rId5"/>
    <p:sldId id="274" r:id="rId6"/>
    <p:sldId id="275" r:id="rId7"/>
    <p:sldId id="276" r:id="rId8"/>
    <p:sldId id="277" r:id="rId9"/>
    <p:sldId id="278" r:id="rId10"/>
    <p:sldId id="263" r:id="rId11"/>
    <p:sldId id="267" r:id="rId12"/>
    <p:sldId id="268" r:id="rId13"/>
    <p:sldId id="269" r:id="rId14"/>
    <p:sldId id="270" r:id="rId15"/>
    <p:sldId id="271" r:id="rId16"/>
    <p:sldId id="272" r:id="rId17"/>
    <p:sldId id="264" r:id="rId18"/>
    <p:sldId id="285" r:id="rId19"/>
    <p:sldId id="290" r:id="rId20"/>
    <p:sldId id="286" r:id="rId21"/>
    <p:sldId id="287" r:id="rId22"/>
    <p:sldId id="288" r:id="rId23"/>
    <p:sldId id="289" r:id="rId24"/>
    <p:sldId id="291" r:id="rId25"/>
    <p:sldId id="265" r:id="rId26"/>
    <p:sldId id="279" r:id="rId27"/>
    <p:sldId id="280" r:id="rId28"/>
    <p:sldId id="281" r:id="rId29"/>
    <p:sldId id="282" r:id="rId30"/>
    <p:sldId id="283" r:id="rId31"/>
    <p:sldId id="284" r:id="rId32"/>
    <p:sldId id="261" r:id="rId33"/>
    <p:sldId id="266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>
        <p:scale>
          <a:sx n="75" d="100"/>
          <a:sy n="75" d="100"/>
        </p:scale>
        <p:origin x="1188" y="82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7866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5331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2250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3769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3977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5892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8747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7501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8832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3446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5472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4158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545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689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766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516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585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7391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42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27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1">
            <a:extLst>
              <a:ext uri="{FF2B5EF4-FFF2-40B4-BE49-F238E27FC236}">
                <a16:creationId xmlns:a16="http://schemas.microsoft.com/office/drawing/2014/main" id="{CD75F77E-5068-407C-93CB-905F077613A0}"/>
              </a:ext>
            </a:extLst>
          </p:cNvPr>
          <p:cNvSpPr>
            <a:spLocks noChangeArrowheads="1"/>
          </p:cNvSpPr>
          <p:nvPr userDrawn="1"/>
        </p:nvSpPr>
        <p:spPr bwMode="auto">
          <a:xfrm rot="16200000">
            <a:off x="2667001" y="-2667002"/>
            <a:ext cx="6858000" cy="12192004"/>
          </a:xfrm>
          <a:prstGeom prst="rect">
            <a:avLst/>
          </a:prstGeom>
          <a:solidFill>
            <a:srgbClr val="3232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0A5E3611-A141-4231-A58B-96ED00429047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-1523156" y="1729659"/>
            <a:ext cx="6651496" cy="3605186"/>
          </a:xfrm>
          <a:custGeom>
            <a:avLst/>
            <a:gdLst>
              <a:gd name="connsiteX0" fmla="*/ 6651496 w 6651496"/>
              <a:gd name="connsiteY0" fmla="*/ 0 h 3605186"/>
              <a:gd name="connsiteX1" fmla="*/ 6493222 w 6651496"/>
              <a:gd name="connsiteY1" fmla="*/ 131242 h 3605186"/>
              <a:gd name="connsiteX2" fmla="*/ 5808312 w 6651496"/>
              <a:gd name="connsiteY2" fmla="*/ 641524 h 3605186"/>
              <a:gd name="connsiteX3" fmla="*/ 4147923 w 6651496"/>
              <a:gd name="connsiteY3" fmla="*/ 1073889 h 3605186"/>
              <a:gd name="connsiteX4" fmla="*/ 3007307 w 6651496"/>
              <a:gd name="connsiteY4" fmla="*/ 2601582 h 3605186"/>
              <a:gd name="connsiteX5" fmla="*/ 466189 w 6651496"/>
              <a:gd name="connsiteY5" fmla="*/ 3293367 h 3605186"/>
              <a:gd name="connsiteX6" fmla="*/ 85797 w 6651496"/>
              <a:gd name="connsiteY6" fmla="*/ 3290651 h 3605186"/>
              <a:gd name="connsiteX7" fmla="*/ 0 w 6651496"/>
              <a:gd name="connsiteY7" fmla="*/ 3322807 h 3605186"/>
              <a:gd name="connsiteX8" fmla="*/ 0 w 6651496"/>
              <a:gd name="connsiteY8" fmla="*/ 0 h 360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51496" h="3605186">
                <a:moveTo>
                  <a:pt x="6651496" y="0"/>
                </a:moveTo>
                <a:lnTo>
                  <a:pt x="6493222" y="131242"/>
                </a:lnTo>
                <a:cubicBezTo>
                  <a:pt x="6268528" y="313646"/>
                  <a:pt x="6032103" y="490196"/>
                  <a:pt x="5808312" y="641524"/>
                </a:cubicBezTo>
                <a:cubicBezTo>
                  <a:pt x="4913145" y="1246836"/>
                  <a:pt x="4942021" y="1362133"/>
                  <a:pt x="4147923" y="1073889"/>
                </a:cubicBezTo>
                <a:cubicBezTo>
                  <a:pt x="3358636" y="785645"/>
                  <a:pt x="3382699" y="1246836"/>
                  <a:pt x="3007307" y="2601582"/>
                </a:cubicBezTo>
                <a:cubicBezTo>
                  <a:pt x="2631915" y="3956328"/>
                  <a:pt x="1967759" y="3668084"/>
                  <a:pt x="466189" y="3293367"/>
                </a:cubicBezTo>
                <a:cubicBezTo>
                  <a:pt x="325417" y="3258237"/>
                  <a:pt x="199111" y="3259504"/>
                  <a:pt x="85797" y="3290651"/>
                </a:cubicBezTo>
                <a:lnTo>
                  <a:pt x="0" y="3322807"/>
                </a:lnTo>
                <a:lnTo>
                  <a:pt x="0" y="0"/>
                </a:lnTo>
                <a:close/>
              </a:path>
            </a:pathLst>
          </a:custGeom>
          <a:solidFill>
            <a:srgbClr val="F943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50418FA-4975-4971-821D-42247EDACB13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7757623" y="-427062"/>
            <a:ext cx="4007319" cy="4861443"/>
          </a:xfrm>
          <a:custGeom>
            <a:avLst/>
            <a:gdLst>
              <a:gd name="connsiteX0" fmla="*/ 4007319 w 4007319"/>
              <a:gd name="connsiteY0" fmla="*/ 4509 h 4861443"/>
              <a:gd name="connsiteX1" fmla="*/ 4007319 w 4007319"/>
              <a:gd name="connsiteY1" fmla="*/ 4861443 h 4861443"/>
              <a:gd name="connsiteX2" fmla="*/ 0 w 4007319"/>
              <a:gd name="connsiteY2" fmla="*/ 4861443 h 4861443"/>
              <a:gd name="connsiteX3" fmla="*/ 213692 w 4007319"/>
              <a:gd name="connsiteY3" fmla="*/ 4661684 h 4861443"/>
              <a:gd name="connsiteX4" fmla="*/ 1481488 w 4007319"/>
              <a:gd name="connsiteY4" fmla="*/ 3772032 h 4861443"/>
              <a:gd name="connsiteX5" fmla="*/ 2973334 w 4007319"/>
              <a:gd name="connsiteY5" fmla="*/ 1057707 h 4861443"/>
              <a:gd name="connsiteX6" fmla="*/ 3982834 w 4007319"/>
              <a:gd name="connsiteY6" fmla="*/ 1402 h 4861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07319" h="4861443">
                <a:moveTo>
                  <a:pt x="4007319" y="4509"/>
                </a:moveTo>
                <a:lnTo>
                  <a:pt x="4007319" y="4861443"/>
                </a:lnTo>
                <a:lnTo>
                  <a:pt x="0" y="4861443"/>
                </a:lnTo>
                <a:lnTo>
                  <a:pt x="213692" y="4661684"/>
                </a:lnTo>
                <a:cubicBezTo>
                  <a:pt x="651349" y="4235253"/>
                  <a:pt x="1012279" y="3808063"/>
                  <a:pt x="1481488" y="3772032"/>
                </a:cubicBezTo>
                <a:cubicBezTo>
                  <a:pt x="2732714" y="3680754"/>
                  <a:pt x="2193724" y="3454960"/>
                  <a:pt x="2973334" y="1057707"/>
                </a:cubicBezTo>
                <a:cubicBezTo>
                  <a:pt x="3239670" y="232000"/>
                  <a:pt x="3610639" y="-21492"/>
                  <a:pt x="3982834" y="1402"/>
                </a:cubicBezTo>
                <a:close/>
              </a:path>
            </a:pathLst>
          </a:custGeom>
          <a:solidFill>
            <a:srgbClr val="36D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299981" y="2974930"/>
            <a:ext cx="785551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299981" y="2276339"/>
            <a:ext cx="7855511" cy="698591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299981" y="4738238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299981" y="5034509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1DCD6B9-F087-4690-BF9F-544F5D3E3F92}"/>
              </a:ext>
            </a:extLst>
          </p:cNvPr>
          <p:cNvGrpSpPr/>
          <p:nvPr userDrawn="1"/>
        </p:nvGrpSpPr>
        <p:grpSpPr>
          <a:xfrm>
            <a:off x="1835060" y="682172"/>
            <a:ext cx="2703696" cy="5493658"/>
            <a:chOff x="1835060" y="682172"/>
            <a:chExt cx="2703696" cy="5493658"/>
          </a:xfrm>
        </p:grpSpPr>
        <p:sp>
          <p:nvSpPr>
            <p:cNvPr id="10" name="Freeform 29">
              <a:extLst>
                <a:ext uri="{FF2B5EF4-FFF2-40B4-BE49-F238E27FC236}">
                  <a16:creationId xmlns:a16="http://schemas.microsoft.com/office/drawing/2014/main" id="{8B37A935-00F7-4E1E-9767-783ED62E3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5060" y="682172"/>
              <a:ext cx="2703696" cy="5493658"/>
            </a:xfrm>
            <a:custGeom>
              <a:avLst/>
              <a:gdLst>
                <a:gd name="T0" fmla="*/ 1568 w 1576"/>
                <a:gd name="T1" fmla="*/ 972 h 3208"/>
                <a:gd name="T2" fmla="*/ 1564 w 1576"/>
                <a:gd name="T3" fmla="*/ 972 h 3208"/>
                <a:gd name="T4" fmla="*/ 1564 w 1576"/>
                <a:gd name="T5" fmla="*/ 740 h 3208"/>
                <a:gd name="T6" fmla="*/ 1560 w 1576"/>
                <a:gd name="T7" fmla="*/ 730 h 3208"/>
                <a:gd name="T8" fmla="*/ 1556 w 1576"/>
                <a:gd name="T9" fmla="*/ 712 h 3208"/>
                <a:gd name="T10" fmla="*/ 1564 w 1576"/>
                <a:gd name="T11" fmla="*/ 712 h 3208"/>
                <a:gd name="T12" fmla="*/ 1572 w 1576"/>
                <a:gd name="T13" fmla="*/ 704 h 3208"/>
                <a:gd name="T14" fmla="*/ 1572 w 1576"/>
                <a:gd name="T15" fmla="*/ 544 h 3208"/>
                <a:gd name="T16" fmla="*/ 1564 w 1576"/>
                <a:gd name="T17" fmla="*/ 536 h 3208"/>
                <a:gd name="T18" fmla="*/ 1556 w 1576"/>
                <a:gd name="T19" fmla="*/ 536 h 3208"/>
                <a:gd name="T20" fmla="*/ 1556 w 1576"/>
                <a:gd name="T21" fmla="*/ 529 h 3208"/>
                <a:gd name="T22" fmla="*/ 1560 w 1576"/>
                <a:gd name="T23" fmla="*/ 510 h 3208"/>
                <a:gd name="T24" fmla="*/ 1564 w 1576"/>
                <a:gd name="T25" fmla="*/ 500 h 3208"/>
                <a:gd name="T26" fmla="*/ 1564 w 1576"/>
                <a:gd name="T27" fmla="*/ 214 h 3208"/>
                <a:gd name="T28" fmla="*/ 1564 w 1576"/>
                <a:gd name="T29" fmla="*/ 192 h 3208"/>
                <a:gd name="T30" fmla="*/ 1545 w 1576"/>
                <a:gd name="T31" fmla="*/ 192 h 3208"/>
                <a:gd name="T32" fmla="*/ 1542 w 1576"/>
                <a:gd name="T33" fmla="*/ 160 h 3208"/>
                <a:gd name="T34" fmla="*/ 1560 w 1576"/>
                <a:gd name="T35" fmla="*/ 160 h 3208"/>
                <a:gd name="T36" fmla="*/ 1482 w 1576"/>
                <a:gd name="T37" fmla="*/ 37 h 3208"/>
                <a:gd name="T38" fmla="*/ 1345 w 1576"/>
                <a:gd name="T39" fmla="*/ 8 h 3208"/>
                <a:gd name="T40" fmla="*/ 788 w 1576"/>
                <a:gd name="T41" fmla="*/ 0 h 3208"/>
                <a:gd name="T42" fmla="*/ 232 w 1576"/>
                <a:gd name="T43" fmla="*/ 8 h 3208"/>
                <a:gd name="T44" fmla="*/ 94 w 1576"/>
                <a:gd name="T45" fmla="*/ 37 h 3208"/>
                <a:gd name="T46" fmla="*/ 16 w 1576"/>
                <a:gd name="T47" fmla="*/ 160 h 3208"/>
                <a:gd name="T48" fmla="*/ 34 w 1576"/>
                <a:gd name="T49" fmla="*/ 160 h 3208"/>
                <a:gd name="T50" fmla="*/ 31 w 1576"/>
                <a:gd name="T51" fmla="*/ 192 h 3208"/>
                <a:gd name="T52" fmla="*/ 13 w 1576"/>
                <a:gd name="T53" fmla="*/ 192 h 3208"/>
                <a:gd name="T54" fmla="*/ 12 w 1576"/>
                <a:gd name="T55" fmla="*/ 214 h 3208"/>
                <a:gd name="T56" fmla="*/ 12 w 1576"/>
                <a:gd name="T57" fmla="*/ 832 h 3208"/>
                <a:gd name="T58" fmla="*/ 30 w 1576"/>
                <a:gd name="T59" fmla="*/ 832 h 3208"/>
                <a:gd name="T60" fmla="*/ 30 w 1576"/>
                <a:gd name="T61" fmla="*/ 864 h 3208"/>
                <a:gd name="T62" fmla="*/ 12 w 1576"/>
                <a:gd name="T63" fmla="*/ 864 h 3208"/>
                <a:gd name="T64" fmla="*/ 12 w 1576"/>
                <a:gd name="T65" fmla="*/ 972 h 3208"/>
                <a:gd name="T66" fmla="*/ 10 w 1576"/>
                <a:gd name="T67" fmla="*/ 972 h 3208"/>
                <a:gd name="T68" fmla="*/ 0 w 1576"/>
                <a:gd name="T69" fmla="*/ 982 h 3208"/>
                <a:gd name="T70" fmla="*/ 0 w 1576"/>
                <a:gd name="T71" fmla="*/ 1362 h 3208"/>
                <a:gd name="T72" fmla="*/ 10 w 1576"/>
                <a:gd name="T73" fmla="*/ 1372 h 3208"/>
                <a:gd name="T74" fmla="*/ 12 w 1576"/>
                <a:gd name="T75" fmla="*/ 1372 h 3208"/>
                <a:gd name="T76" fmla="*/ 12 w 1576"/>
                <a:gd name="T77" fmla="*/ 2994 h 3208"/>
                <a:gd name="T78" fmla="*/ 13 w 1576"/>
                <a:gd name="T79" fmla="*/ 3012 h 3208"/>
                <a:gd name="T80" fmla="*/ 31 w 1576"/>
                <a:gd name="T81" fmla="*/ 3012 h 3208"/>
                <a:gd name="T82" fmla="*/ 34 w 1576"/>
                <a:gd name="T83" fmla="*/ 3044 h 3208"/>
                <a:gd name="T84" fmla="*/ 16 w 1576"/>
                <a:gd name="T85" fmla="*/ 3044 h 3208"/>
                <a:gd name="T86" fmla="*/ 94 w 1576"/>
                <a:gd name="T87" fmla="*/ 3171 h 3208"/>
                <a:gd name="T88" fmla="*/ 232 w 1576"/>
                <a:gd name="T89" fmla="*/ 3200 h 3208"/>
                <a:gd name="T90" fmla="*/ 788 w 1576"/>
                <a:gd name="T91" fmla="*/ 3208 h 3208"/>
                <a:gd name="T92" fmla="*/ 1345 w 1576"/>
                <a:gd name="T93" fmla="*/ 3200 h 3208"/>
                <a:gd name="T94" fmla="*/ 1482 w 1576"/>
                <a:gd name="T95" fmla="*/ 3171 h 3208"/>
                <a:gd name="T96" fmla="*/ 1561 w 1576"/>
                <a:gd name="T97" fmla="*/ 3044 h 3208"/>
                <a:gd name="T98" fmla="*/ 1542 w 1576"/>
                <a:gd name="T99" fmla="*/ 3044 h 3208"/>
                <a:gd name="T100" fmla="*/ 1545 w 1576"/>
                <a:gd name="T101" fmla="*/ 3012 h 3208"/>
                <a:gd name="T102" fmla="*/ 1564 w 1576"/>
                <a:gd name="T103" fmla="*/ 3012 h 3208"/>
                <a:gd name="T104" fmla="*/ 1564 w 1576"/>
                <a:gd name="T105" fmla="*/ 2994 h 3208"/>
                <a:gd name="T106" fmla="*/ 1564 w 1576"/>
                <a:gd name="T107" fmla="*/ 1220 h 3208"/>
                <a:gd name="T108" fmla="*/ 1568 w 1576"/>
                <a:gd name="T109" fmla="*/ 1220 h 3208"/>
                <a:gd name="T110" fmla="*/ 1576 w 1576"/>
                <a:gd name="T111" fmla="*/ 1212 h 3208"/>
                <a:gd name="T112" fmla="*/ 1576 w 1576"/>
                <a:gd name="T113" fmla="*/ 980 h 3208"/>
                <a:gd name="T114" fmla="*/ 1568 w 1576"/>
                <a:gd name="T115" fmla="*/ 972 h 3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76" h="3208">
                  <a:moveTo>
                    <a:pt x="1568" y="972"/>
                  </a:moveTo>
                  <a:cubicBezTo>
                    <a:pt x="1564" y="972"/>
                    <a:pt x="1564" y="972"/>
                    <a:pt x="1564" y="972"/>
                  </a:cubicBezTo>
                  <a:cubicBezTo>
                    <a:pt x="1564" y="740"/>
                    <a:pt x="1564" y="740"/>
                    <a:pt x="1564" y="740"/>
                  </a:cubicBezTo>
                  <a:cubicBezTo>
                    <a:pt x="1560" y="730"/>
                    <a:pt x="1560" y="730"/>
                    <a:pt x="1560" y="730"/>
                  </a:cubicBezTo>
                  <a:cubicBezTo>
                    <a:pt x="1558" y="724"/>
                    <a:pt x="1556" y="718"/>
                    <a:pt x="1556" y="712"/>
                  </a:cubicBezTo>
                  <a:cubicBezTo>
                    <a:pt x="1564" y="712"/>
                    <a:pt x="1564" y="712"/>
                    <a:pt x="1564" y="712"/>
                  </a:cubicBezTo>
                  <a:cubicBezTo>
                    <a:pt x="1569" y="712"/>
                    <a:pt x="1572" y="708"/>
                    <a:pt x="1572" y="704"/>
                  </a:cubicBezTo>
                  <a:cubicBezTo>
                    <a:pt x="1572" y="544"/>
                    <a:pt x="1572" y="544"/>
                    <a:pt x="1572" y="544"/>
                  </a:cubicBezTo>
                  <a:cubicBezTo>
                    <a:pt x="1572" y="540"/>
                    <a:pt x="1569" y="536"/>
                    <a:pt x="1564" y="536"/>
                  </a:cubicBezTo>
                  <a:cubicBezTo>
                    <a:pt x="1556" y="536"/>
                    <a:pt x="1556" y="536"/>
                    <a:pt x="1556" y="536"/>
                  </a:cubicBezTo>
                  <a:cubicBezTo>
                    <a:pt x="1556" y="529"/>
                    <a:pt x="1556" y="529"/>
                    <a:pt x="1556" y="529"/>
                  </a:cubicBezTo>
                  <a:cubicBezTo>
                    <a:pt x="1556" y="523"/>
                    <a:pt x="1557" y="516"/>
                    <a:pt x="1560" y="510"/>
                  </a:cubicBezTo>
                  <a:cubicBezTo>
                    <a:pt x="1564" y="500"/>
                    <a:pt x="1564" y="500"/>
                    <a:pt x="1564" y="500"/>
                  </a:cubicBezTo>
                  <a:cubicBezTo>
                    <a:pt x="1564" y="214"/>
                    <a:pt x="1564" y="214"/>
                    <a:pt x="1564" y="214"/>
                  </a:cubicBezTo>
                  <a:cubicBezTo>
                    <a:pt x="1564" y="207"/>
                    <a:pt x="1564" y="199"/>
                    <a:pt x="1564" y="192"/>
                  </a:cubicBezTo>
                  <a:cubicBezTo>
                    <a:pt x="1545" y="192"/>
                    <a:pt x="1545" y="192"/>
                    <a:pt x="1545" y="192"/>
                  </a:cubicBezTo>
                  <a:cubicBezTo>
                    <a:pt x="1545" y="181"/>
                    <a:pt x="1544" y="170"/>
                    <a:pt x="1542" y="160"/>
                  </a:cubicBezTo>
                  <a:cubicBezTo>
                    <a:pt x="1560" y="160"/>
                    <a:pt x="1560" y="160"/>
                    <a:pt x="1560" y="160"/>
                  </a:cubicBezTo>
                  <a:cubicBezTo>
                    <a:pt x="1551" y="104"/>
                    <a:pt x="1526" y="62"/>
                    <a:pt x="1482" y="37"/>
                  </a:cubicBezTo>
                  <a:cubicBezTo>
                    <a:pt x="1449" y="18"/>
                    <a:pt x="1402" y="9"/>
                    <a:pt x="1345" y="8"/>
                  </a:cubicBezTo>
                  <a:cubicBezTo>
                    <a:pt x="1321" y="7"/>
                    <a:pt x="1062" y="0"/>
                    <a:pt x="788" y="0"/>
                  </a:cubicBezTo>
                  <a:cubicBezTo>
                    <a:pt x="514" y="0"/>
                    <a:pt x="255" y="7"/>
                    <a:pt x="232" y="8"/>
                  </a:cubicBezTo>
                  <a:cubicBezTo>
                    <a:pt x="174" y="9"/>
                    <a:pt x="128" y="18"/>
                    <a:pt x="94" y="37"/>
                  </a:cubicBezTo>
                  <a:cubicBezTo>
                    <a:pt x="50" y="62"/>
                    <a:pt x="25" y="104"/>
                    <a:pt x="16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70"/>
                    <a:pt x="32" y="181"/>
                    <a:pt x="31" y="192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9"/>
                    <a:pt x="12" y="207"/>
                    <a:pt x="12" y="214"/>
                  </a:cubicBezTo>
                  <a:cubicBezTo>
                    <a:pt x="12" y="832"/>
                    <a:pt x="12" y="832"/>
                    <a:pt x="12" y="832"/>
                  </a:cubicBezTo>
                  <a:cubicBezTo>
                    <a:pt x="30" y="832"/>
                    <a:pt x="30" y="832"/>
                    <a:pt x="30" y="832"/>
                  </a:cubicBezTo>
                  <a:cubicBezTo>
                    <a:pt x="30" y="864"/>
                    <a:pt x="30" y="864"/>
                    <a:pt x="30" y="864"/>
                  </a:cubicBezTo>
                  <a:cubicBezTo>
                    <a:pt x="12" y="864"/>
                    <a:pt x="12" y="864"/>
                    <a:pt x="12" y="864"/>
                  </a:cubicBezTo>
                  <a:cubicBezTo>
                    <a:pt x="12" y="972"/>
                    <a:pt x="12" y="972"/>
                    <a:pt x="12" y="972"/>
                  </a:cubicBezTo>
                  <a:cubicBezTo>
                    <a:pt x="10" y="972"/>
                    <a:pt x="10" y="972"/>
                    <a:pt x="10" y="972"/>
                  </a:cubicBezTo>
                  <a:cubicBezTo>
                    <a:pt x="5" y="972"/>
                    <a:pt x="0" y="976"/>
                    <a:pt x="0" y="982"/>
                  </a:cubicBezTo>
                  <a:cubicBezTo>
                    <a:pt x="0" y="1362"/>
                    <a:pt x="0" y="1362"/>
                    <a:pt x="0" y="1362"/>
                  </a:cubicBezTo>
                  <a:cubicBezTo>
                    <a:pt x="0" y="1368"/>
                    <a:pt x="5" y="1372"/>
                    <a:pt x="10" y="1372"/>
                  </a:cubicBezTo>
                  <a:cubicBezTo>
                    <a:pt x="12" y="1372"/>
                    <a:pt x="12" y="1372"/>
                    <a:pt x="12" y="1372"/>
                  </a:cubicBezTo>
                  <a:cubicBezTo>
                    <a:pt x="12" y="2994"/>
                    <a:pt x="12" y="2994"/>
                    <a:pt x="12" y="2994"/>
                  </a:cubicBezTo>
                  <a:cubicBezTo>
                    <a:pt x="12" y="3000"/>
                    <a:pt x="12" y="3006"/>
                    <a:pt x="13" y="3012"/>
                  </a:cubicBezTo>
                  <a:cubicBezTo>
                    <a:pt x="31" y="3012"/>
                    <a:pt x="31" y="3012"/>
                    <a:pt x="31" y="3012"/>
                  </a:cubicBezTo>
                  <a:cubicBezTo>
                    <a:pt x="32" y="3023"/>
                    <a:pt x="33" y="3034"/>
                    <a:pt x="34" y="3044"/>
                  </a:cubicBezTo>
                  <a:cubicBezTo>
                    <a:pt x="16" y="3044"/>
                    <a:pt x="16" y="3044"/>
                    <a:pt x="16" y="3044"/>
                  </a:cubicBezTo>
                  <a:cubicBezTo>
                    <a:pt x="24" y="3102"/>
                    <a:pt x="49" y="3146"/>
                    <a:pt x="94" y="3171"/>
                  </a:cubicBezTo>
                  <a:cubicBezTo>
                    <a:pt x="128" y="3190"/>
                    <a:pt x="174" y="3199"/>
                    <a:pt x="232" y="3200"/>
                  </a:cubicBezTo>
                  <a:cubicBezTo>
                    <a:pt x="255" y="3201"/>
                    <a:pt x="514" y="3208"/>
                    <a:pt x="788" y="3208"/>
                  </a:cubicBezTo>
                  <a:cubicBezTo>
                    <a:pt x="1062" y="3208"/>
                    <a:pt x="1321" y="3201"/>
                    <a:pt x="1345" y="3200"/>
                  </a:cubicBezTo>
                  <a:cubicBezTo>
                    <a:pt x="1402" y="3199"/>
                    <a:pt x="1449" y="3190"/>
                    <a:pt x="1482" y="3171"/>
                  </a:cubicBezTo>
                  <a:cubicBezTo>
                    <a:pt x="1527" y="3146"/>
                    <a:pt x="1552" y="3102"/>
                    <a:pt x="1561" y="3044"/>
                  </a:cubicBezTo>
                  <a:cubicBezTo>
                    <a:pt x="1542" y="3044"/>
                    <a:pt x="1542" y="3044"/>
                    <a:pt x="1542" y="3044"/>
                  </a:cubicBezTo>
                  <a:cubicBezTo>
                    <a:pt x="1544" y="3034"/>
                    <a:pt x="1545" y="3023"/>
                    <a:pt x="1545" y="3012"/>
                  </a:cubicBezTo>
                  <a:cubicBezTo>
                    <a:pt x="1564" y="3012"/>
                    <a:pt x="1564" y="3012"/>
                    <a:pt x="1564" y="3012"/>
                  </a:cubicBezTo>
                  <a:cubicBezTo>
                    <a:pt x="1564" y="3006"/>
                    <a:pt x="1564" y="3000"/>
                    <a:pt x="1564" y="2994"/>
                  </a:cubicBezTo>
                  <a:cubicBezTo>
                    <a:pt x="1564" y="1220"/>
                    <a:pt x="1564" y="1220"/>
                    <a:pt x="1564" y="1220"/>
                  </a:cubicBezTo>
                  <a:cubicBezTo>
                    <a:pt x="1568" y="1220"/>
                    <a:pt x="1568" y="1220"/>
                    <a:pt x="1568" y="1220"/>
                  </a:cubicBezTo>
                  <a:cubicBezTo>
                    <a:pt x="1572" y="1220"/>
                    <a:pt x="1576" y="1216"/>
                    <a:pt x="1576" y="1212"/>
                  </a:cubicBezTo>
                  <a:cubicBezTo>
                    <a:pt x="1576" y="980"/>
                    <a:pt x="1576" y="980"/>
                    <a:pt x="1576" y="980"/>
                  </a:cubicBezTo>
                  <a:cubicBezTo>
                    <a:pt x="1576" y="976"/>
                    <a:pt x="1572" y="972"/>
                    <a:pt x="1568" y="9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81000" dist="50800" dir="8100000" algn="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0">
              <a:extLst>
                <a:ext uri="{FF2B5EF4-FFF2-40B4-BE49-F238E27FC236}">
                  <a16:creationId xmlns:a16="http://schemas.microsoft.com/office/drawing/2014/main" id="{96973670-E7D6-42C4-9F50-23DD37F8C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4487" y="813120"/>
              <a:ext cx="164841" cy="67785"/>
            </a:xfrm>
            <a:custGeom>
              <a:avLst/>
              <a:gdLst>
                <a:gd name="T0" fmla="*/ 76 w 96"/>
                <a:gd name="T1" fmla="*/ 40 h 40"/>
                <a:gd name="T2" fmla="*/ 20 w 96"/>
                <a:gd name="T3" fmla="*/ 40 h 40"/>
                <a:gd name="T4" fmla="*/ 0 w 96"/>
                <a:gd name="T5" fmla="*/ 20 h 40"/>
                <a:gd name="T6" fmla="*/ 20 w 96"/>
                <a:gd name="T7" fmla="*/ 0 h 40"/>
                <a:gd name="T8" fmla="*/ 76 w 96"/>
                <a:gd name="T9" fmla="*/ 0 h 40"/>
                <a:gd name="T10" fmla="*/ 96 w 96"/>
                <a:gd name="T11" fmla="*/ 20 h 40"/>
                <a:gd name="T12" fmla="*/ 76 w 96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0">
                  <a:moveTo>
                    <a:pt x="76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7" y="0"/>
                    <a:pt x="96" y="9"/>
                    <a:pt x="96" y="20"/>
                  </a:cubicBezTo>
                  <a:cubicBezTo>
                    <a:pt x="96" y="31"/>
                    <a:pt x="87" y="40"/>
                    <a:pt x="76" y="40"/>
                  </a:cubicBezTo>
                </a:path>
              </a:pathLst>
            </a:custGeom>
            <a:solidFill>
              <a:srgbClr val="323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1">
              <a:extLst>
                <a:ext uri="{FF2B5EF4-FFF2-40B4-BE49-F238E27FC236}">
                  <a16:creationId xmlns:a16="http://schemas.microsoft.com/office/drawing/2014/main" id="{FF06031E-B803-49CE-AFC8-9C956AEAB6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4816" y="791552"/>
              <a:ext cx="109381" cy="109381"/>
            </a:xfrm>
            <a:custGeom>
              <a:avLst/>
              <a:gdLst>
                <a:gd name="T0" fmla="*/ 64 w 64"/>
                <a:gd name="T1" fmla="*/ 32 h 64"/>
                <a:gd name="T2" fmla="*/ 32 w 64"/>
                <a:gd name="T3" fmla="*/ 64 h 64"/>
                <a:gd name="T4" fmla="*/ 0 w 64"/>
                <a:gd name="T5" fmla="*/ 32 h 64"/>
                <a:gd name="T6" fmla="*/ 32 w 64"/>
                <a:gd name="T7" fmla="*/ 0 h 64"/>
                <a:gd name="T8" fmla="*/ 64 w 64"/>
                <a:gd name="T9" fmla="*/ 32 h 64"/>
                <a:gd name="T10" fmla="*/ 48 w 64"/>
                <a:gd name="T11" fmla="*/ 32 h 64"/>
                <a:gd name="T12" fmla="*/ 32 w 64"/>
                <a:gd name="T13" fmla="*/ 16 h 64"/>
                <a:gd name="T14" fmla="*/ 16 w 64"/>
                <a:gd name="T15" fmla="*/ 32 h 64"/>
                <a:gd name="T16" fmla="*/ 32 w 64"/>
                <a:gd name="T17" fmla="*/ 48 h 64"/>
                <a:gd name="T18" fmla="*/ 48 w 64"/>
                <a:gd name="T19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50"/>
                    <a:pt x="50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lose/>
                  <a:moveTo>
                    <a:pt x="48" y="32"/>
                  </a:moveTo>
                  <a:cubicBezTo>
                    <a:pt x="48" y="23"/>
                    <a:pt x="41" y="16"/>
                    <a:pt x="32" y="16"/>
                  </a:cubicBezTo>
                  <a:cubicBezTo>
                    <a:pt x="23" y="16"/>
                    <a:pt x="16" y="23"/>
                    <a:pt x="16" y="32"/>
                  </a:cubicBezTo>
                  <a:cubicBezTo>
                    <a:pt x="16" y="41"/>
                    <a:pt x="23" y="48"/>
                    <a:pt x="32" y="48"/>
                  </a:cubicBezTo>
                  <a:cubicBezTo>
                    <a:pt x="41" y="48"/>
                    <a:pt x="48" y="41"/>
                    <a:pt x="48" y="32"/>
                  </a:cubicBezTo>
                  <a:close/>
                </a:path>
              </a:pathLst>
            </a:custGeom>
            <a:solidFill>
              <a:srgbClr val="323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2">
              <a:extLst>
                <a:ext uri="{FF2B5EF4-FFF2-40B4-BE49-F238E27FC236}">
                  <a16:creationId xmlns:a16="http://schemas.microsoft.com/office/drawing/2014/main" id="{A6047B98-FC96-44E8-9993-CAECF07EB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2143" y="793093"/>
              <a:ext cx="2469530" cy="5205573"/>
            </a:xfrm>
            <a:custGeom>
              <a:avLst/>
              <a:gdLst>
                <a:gd name="T0" fmla="*/ 1408 w 1440"/>
                <a:gd name="T1" fmla="*/ 31 h 3040"/>
                <a:gd name="T2" fmla="*/ 1304 w 1440"/>
                <a:gd name="T3" fmla="*/ 0 h 3040"/>
                <a:gd name="T4" fmla="*/ 954 w 1440"/>
                <a:gd name="T5" fmla="*/ 0 h 3040"/>
                <a:gd name="T6" fmla="*/ 926 w 1440"/>
                <a:gd name="T7" fmla="*/ 36 h 3040"/>
                <a:gd name="T8" fmla="*/ 853 w 1440"/>
                <a:gd name="T9" fmla="*/ 103 h 3040"/>
                <a:gd name="T10" fmla="*/ 589 w 1440"/>
                <a:gd name="T11" fmla="*/ 103 h 3040"/>
                <a:gd name="T12" fmla="*/ 515 w 1440"/>
                <a:gd name="T13" fmla="*/ 36 h 3040"/>
                <a:gd name="T14" fmla="*/ 487 w 1440"/>
                <a:gd name="T15" fmla="*/ 0 h 3040"/>
                <a:gd name="T16" fmla="*/ 136 w 1440"/>
                <a:gd name="T17" fmla="*/ 0 h 3040"/>
                <a:gd name="T18" fmla="*/ 32 w 1440"/>
                <a:gd name="T19" fmla="*/ 31 h 3040"/>
                <a:gd name="T20" fmla="*/ 0 w 1440"/>
                <a:gd name="T21" fmla="*/ 136 h 3040"/>
                <a:gd name="T22" fmla="*/ 0 w 1440"/>
                <a:gd name="T23" fmla="*/ 2944 h 3040"/>
                <a:gd name="T24" fmla="*/ 27 w 1440"/>
                <a:gd name="T25" fmla="*/ 3011 h 3040"/>
                <a:gd name="T26" fmla="*/ 92 w 1440"/>
                <a:gd name="T27" fmla="*/ 3040 h 3040"/>
                <a:gd name="T28" fmla="*/ 1348 w 1440"/>
                <a:gd name="T29" fmla="*/ 3040 h 3040"/>
                <a:gd name="T30" fmla="*/ 1413 w 1440"/>
                <a:gd name="T31" fmla="*/ 3011 h 3040"/>
                <a:gd name="T32" fmla="*/ 1440 w 1440"/>
                <a:gd name="T33" fmla="*/ 2944 h 3040"/>
                <a:gd name="T34" fmla="*/ 1440 w 1440"/>
                <a:gd name="T35" fmla="*/ 136 h 3040"/>
                <a:gd name="T36" fmla="*/ 1408 w 1440"/>
                <a:gd name="T37" fmla="*/ 31 h 3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40" h="3040">
                  <a:moveTo>
                    <a:pt x="1408" y="31"/>
                  </a:moveTo>
                  <a:cubicBezTo>
                    <a:pt x="1385" y="9"/>
                    <a:pt x="1354" y="0"/>
                    <a:pt x="1304" y="0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45" y="1"/>
                    <a:pt x="929" y="9"/>
                    <a:pt x="926" y="36"/>
                  </a:cubicBezTo>
                  <a:cubicBezTo>
                    <a:pt x="922" y="76"/>
                    <a:pt x="891" y="103"/>
                    <a:pt x="853" y="103"/>
                  </a:cubicBezTo>
                  <a:cubicBezTo>
                    <a:pt x="589" y="103"/>
                    <a:pt x="589" y="103"/>
                    <a:pt x="589" y="103"/>
                  </a:cubicBezTo>
                  <a:cubicBezTo>
                    <a:pt x="550" y="103"/>
                    <a:pt x="520" y="76"/>
                    <a:pt x="515" y="36"/>
                  </a:cubicBezTo>
                  <a:cubicBezTo>
                    <a:pt x="512" y="9"/>
                    <a:pt x="497" y="1"/>
                    <a:pt x="487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86" y="0"/>
                    <a:pt x="55" y="9"/>
                    <a:pt x="32" y="31"/>
                  </a:cubicBezTo>
                  <a:cubicBezTo>
                    <a:pt x="9" y="53"/>
                    <a:pt x="0" y="88"/>
                    <a:pt x="0" y="136"/>
                  </a:cubicBezTo>
                  <a:cubicBezTo>
                    <a:pt x="0" y="2944"/>
                    <a:pt x="0" y="2944"/>
                    <a:pt x="0" y="2944"/>
                  </a:cubicBezTo>
                  <a:cubicBezTo>
                    <a:pt x="0" y="2969"/>
                    <a:pt x="10" y="2994"/>
                    <a:pt x="27" y="3011"/>
                  </a:cubicBezTo>
                  <a:cubicBezTo>
                    <a:pt x="44" y="3028"/>
                    <a:pt x="67" y="3040"/>
                    <a:pt x="92" y="3040"/>
                  </a:cubicBezTo>
                  <a:cubicBezTo>
                    <a:pt x="1348" y="3040"/>
                    <a:pt x="1348" y="3040"/>
                    <a:pt x="1348" y="3040"/>
                  </a:cubicBezTo>
                  <a:cubicBezTo>
                    <a:pt x="1374" y="3040"/>
                    <a:pt x="1396" y="3028"/>
                    <a:pt x="1413" y="3011"/>
                  </a:cubicBezTo>
                  <a:cubicBezTo>
                    <a:pt x="1430" y="2994"/>
                    <a:pt x="1440" y="2969"/>
                    <a:pt x="1440" y="2944"/>
                  </a:cubicBezTo>
                  <a:cubicBezTo>
                    <a:pt x="1440" y="136"/>
                    <a:pt x="1440" y="136"/>
                    <a:pt x="1440" y="136"/>
                  </a:cubicBezTo>
                  <a:cubicBezTo>
                    <a:pt x="1440" y="88"/>
                    <a:pt x="1432" y="53"/>
                    <a:pt x="1408" y="31"/>
                  </a:cubicBezTo>
                  <a:close/>
                </a:path>
              </a:pathLst>
            </a:custGeom>
            <a:blipFill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 l="-122409" r="-121157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>
            <a:extLst>
              <a:ext uri="{FF2B5EF4-FFF2-40B4-BE49-F238E27FC236}">
                <a16:creationId xmlns:a16="http://schemas.microsoft.com/office/drawing/2014/main" id="{806081D0-7FFE-49D5-938B-5127C7D44409}"/>
              </a:ext>
            </a:extLst>
          </p:cNvPr>
          <p:cNvSpPr>
            <a:spLocks noChangeArrowheads="1"/>
          </p:cNvSpPr>
          <p:nvPr userDrawn="1"/>
        </p:nvSpPr>
        <p:spPr bwMode="auto">
          <a:xfrm rot="16200000">
            <a:off x="2667001" y="-2667002"/>
            <a:ext cx="6858000" cy="12192004"/>
          </a:xfrm>
          <a:prstGeom prst="rect">
            <a:avLst/>
          </a:prstGeom>
          <a:solidFill>
            <a:srgbClr val="3232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20FB417C-BF61-405B-A77B-46E9FF54C57F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-1523156" y="1729659"/>
            <a:ext cx="6651496" cy="3605186"/>
          </a:xfrm>
          <a:custGeom>
            <a:avLst/>
            <a:gdLst>
              <a:gd name="connsiteX0" fmla="*/ 6651496 w 6651496"/>
              <a:gd name="connsiteY0" fmla="*/ 0 h 3605186"/>
              <a:gd name="connsiteX1" fmla="*/ 6493222 w 6651496"/>
              <a:gd name="connsiteY1" fmla="*/ 131242 h 3605186"/>
              <a:gd name="connsiteX2" fmla="*/ 5808312 w 6651496"/>
              <a:gd name="connsiteY2" fmla="*/ 641524 h 3605186"/>
              <a:gd name="connsiteX3" fmla="*/ 4147923 w 6651496"/>
              <a:gd name="connsiteY3" fmla="*/ 1073889 h 3605186"/>
              <a:gd name="connsiteX4" fmla="*/ 3007307 w 6651496"/>
              <a:gd name="connsiteY4" fmla="*/ 2601582 h 3605186"/>
              <a:gd name="connsiteX5" fmla="*/ 466189 w 6651496"/>
              <a:gd name="connsiteY5" fmla="*/ 3293367 h 3605186"/>
              <a:gd name="connsiteX6" fmla="*/ 85797 w 6651496"/>
              <a:gd name="connsiteY6" fmla="*/ 3290651 h 3605186"/>
              <a:gd name="connsiteX7" fmla="*/ 0 w 6651496"/>
              <a:gd name="connsiteY7" fmla="*/ 3322807 h 3605186"/>
              <a:gd name="connsiteX8" fmla="*/ 0 w 6651496"/>
              <a:gd name="connsiteY8" fmla="*/ 0 h 360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51496" h="3605186">
                <a:moveTo>
                  <a:pt x="6651496" y="0"/>
                </a:moveTo>
                <a:lnTo>
                  <a:pt x="6493222" y="131242"/>
                </a:lnTo>
                <a:cubicBezTo>
                  <a:pt x="6268528" y="313646"/>
                  <a:pt x="6032103" y="490196"/>
                  <a:pt x="5808312" y="641524"/>
                </a:cubicBezTo>
                <a:cubicBezTo>
                  <a:pt x="4913145" y="1246836"/>
                  <a:pt x="4942021" y="1362133"/>
                  <a:pt x="4147923" y="1073889"/>
                </a:cubicBezTo>
                <a:cubicBezTo>
                  <a:pt x="3358636" y="785645"/>
                  <a:pt x="3382699" y="1246836"/>
                  <a:pt x="3007307" y="2601582"/>
                </a:cubicBezTo>
                <a:cubicBezTo>
                  <a:pt x="2631915" y="3956328"/>
                  <a:pt x="1967759" y="3668084"/>
                  <a:pt x="466189" y="3293367"/>
                </a:cubicBezTo>
                <a:cubicBezTo>
                  <a:pt x="325417" y="3258237"/>
                  <a:pt x="199111" y="3259504"/>
                  <a:pt x="85797" y="3290651"/>
                </a:cubicBezTo>
                <a:lnTo>
                  <a:pt x="0" y="3322807"/>
                </a:lnTo>
                <a:lnTo>
                  <a:pt x="0" y="0"/>
                </a:lnTo>
                <a:close/>
              </a:path>
            </a:pathLst>
          </a:custGeom>
          <a:solidFill>
            <a:srgbClr val="F943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A4EBE29-7F37-4FD5-9DB2-17E992B66104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7757623" y="-427062"/>
            <a:ext cx="4007319" cy="4861443"/>
          </a:xfrm>
          <a:custGeom>
            <a:avLst/>
            <a:gdLst>
              <a:gd name="connsiteX0" fmla="*/ 4007319 w 4007319"/>
              <a:gd name="connsiteY0" fmla="*/ 4509 h 4861443"/>
              <a:gd name="connsiteX1" fmla="*/ 4007319 w 4007319"/>
              <a:gd name="connsiteY1" fmla="*/ 4861443 h 4861443"/>
              <a:gd name="connsiteX2" fmla="*/ 0 w 4007319"/>
              <a:gd name="connsiteY2" fmla="*/ 4861443 h 4861443"/>
              <a:gd name="connsiteX3" fmla="*/ 213692 w 4007319"/>
              <a:gd name="connsiteY3" fmla="*/ 4661684 h 4861443"/>
              <a:gd name="connsiteX4" fmla="*/ 1481488 w 4007319"/>
              <a:gd name="connsiteY4" fmla="*/ 3772032 h 4861443"/>
              <a:gd name="connsiteX5" fmla="*/ 2973334 w 4007319"/>
              <a:gd name="connsiteY5" fmla="*/ 1057707 h 4861443"/>
              <a:gd name="connsiteX6" fmla="*/ 3982834 w 4007319"/>
              <a:gd name="connsiteY6" fmla="*/ 1402 h 4861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07319" h="4861443">
                <a:moveTo>
                  <a:pt x="4007319" y="4509"/>
                </a:moveTo>
                <a:lnTo>
                  <a:pt x="4007319" y="4861443"/>
                </a:lnTo>
                <a:lnTo>
                  <a:pt x="0" y="4861443"/>
                </a:lnTo>
                <a:lnTo>
                  <a:pt x="213692" y="4661684"/>
                </a:lnTo>
                <a:cubicBezTo>
                  <a:pt x="651349" y="4235253"/>
                  <a:pt x="1012279" y="3808063"/>
                  <a:pt x="1481488" y="3772032"/>
                </a:cubicBezTo>
                <a:cubicBezTo>
                  <a:pt x="2732714" y="3680754"/>
                  <a:pt x="2193724" y="3454960"/>
                  <a:pt x="2973334" y="1057707"/>
                </a:cubicBezTo>
                <a:cubicBezTo>
                  <a:pt x="3239670" y="232000"/>
                  <a:pt x="3610639" y="-21492"/>
                  <a:pt x="3982834" y="1402"/>
                </a:cubicBezTo>
                <a:close/>
              </a:path>
            </a:pathLst>
          </a:custGeom>
          <a:solidFill>
            <a:srgbClr val="36D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096000" y="253365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097116" y="3429000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>
            <a:extLst>
              <a:ext uri="{FF2B5EF4-FFF2-40B4-BE49-F238E27FC236}">
                <a16:creationId xmlns:a16="http://schemas.microsoft.com/office/drawing/2014/main" id="{9661FEC3-9628-4B1F-B247-A2D5866A55A4}"/>
              </a:ext>
            </a:extLst>
          </p:cNvPr>
          <p:cNvSpPr>
            <a:spLocks noChangeArrowheads="1"/>
          </p:cNvSpPr>
          <p:nvPr userDrawn="1"/>
        </p:nvSpPr>
        <p:spPr bwMode="auto">
          <a:xfrm rot="16200000">
            <a:off x="2667001" y="-2667002"/>
            <a:ext cx="6858000" cy="12192004"/>
          </a:xfrm>
          <a:prstGeom prst="rect">
            <a:avLst/>
          </a:prstGeom>
          <a:solidFill>
            <a:srgbClr val="3232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FE15083-AC10-4EA7-9849-C26520A7FDCA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-1523156" y="1729659"/>
            <a:ext cx="6651496" cy="3605186"/>
          </a:xfrm>
          <a:custGeom>
            <a:avLst/>
            <a:gdLst>
              <a:gd name="connsiteX0" fmla="*/ 6651496 w 6651496"/>
              <a:gd name="connsiteY0" fmla="*/ 0 h 3605186"/>
              <a:gd name="connsiteX1" fmla="*/ 6493222 w 6651496"/>
              <a:gd name="connsiteY1" fmla="*/ 131242 h 3605186"/>
              <a:gd name="connsiteX2" fmla="*/ 5808312 w 6651496"/>
              <a:gd name="connsiteY2" fmla="*/ 641524 h 3605186"/>
              <a:gd name="connsiteX3" fmla="*/ 4147923 w 6651496"/>
              <a:gd name="connsiteY3" fmla="*/ 1073889 h 3605186"/>
              <a:gd name="connsiteX4" fmla="*/ 3007307 w 6651496"/>
              <a:gd name="connsiteY4" fmla="*/ 2601582 h 3605186"/>
              <a:gd name="connsiteX5" fmla="*/ 466189 w 6651496"/>
              <a:gd name="connsiteY5" fmla="*/ 3293367 h 3605186"/>
              <a:gd name="connsiteX6" fmla="*/ 85797 w 6651496"/>
              <a:gd name="connsiteY6" fmla="*/ 3290651 h 3605186"/>
              <a:gd name="connsiteX7" fmla="*/ 0 w 6651496"/>
              <a:gd name="connsiteY7" fmla="*/ 3322807 h 3605186"/>
              <a:gd name="connsiteX8" fmla="*/ 0 w 6651496"/>
              <a:gd name="connsiteY8" fmla="*/ 0 h 3605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51496" h="3605186">
                <a:moveTo>
                  <a:pt x="6651496" y="0"/>
                </a:moveTo>
                <a:lnTo>
                  <a:pt x="6493222" y="131242"/>
                </a:lnTo>
                <a:cubicBezTo>
                  <a:pt x="6268528" y="313646"/>
                  <a:pt x="6032103" y="490196"/>
                  <a:pt x="5808312" y="641524"/>
                </a:cubicBezTo>
                <a:cubicBezTo>
                  <a:pt x="4913145" y="1246836"/>
                  <a:pt x="4942021" y="1362133"/>
                  <a:pt x="4147923" y="1073889"/>
                </a:cubicBezTo>
                <a:cubicBezTo>
                  <a:pt x="3358636" y="785645"/>
                  <a:pt x="3382699" y="1246836"/>
                  <a:pt x="3007307" y="2601582"/>
                </a:cubicBezTo>
                <a:cubicBezTo>
                  <a:pt x="2631915" y="3956328"/>
                  <a:pt x="1967759" y="3668084"/>
                  <a:pt x="466189" y="3293367"/>
                </a:cubicBezTo>
                <a:cubicBezTo>
                  <a:pt x="325417" y="3258237"/>
                  <a:pt x="199111" y="3259504"/>
                  <a:pt x="85797" y="3290651"/>
                </a:cubicBezTo>
                <a:lnTo>
                  <a:pt x="0" y="3322807"/>
                </a:lnTo>
                <a:lnTo>
                  <a:pt x="0" y="0"/>
                </a:lnTo>
                <a:close/>
              </a:path>
            </a:pathLst>
          </a:custGeom>
          <a:solidFill>
            <a:srgbClr val="F943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D575F79D-A76A-45FD-90B5-35813DDE907B}"/>
              </a:ext>
            </a:extLst>
          </p:cNvPr>
          <p:cNvSpPr>
            <a:spLocks/>
          </p:cNvSpPr>
          <p:nvPr userDrawn="1"/>
        </p:nvSpPr>
        <p:spPr bwMode="auto">
          <a:xfrm rot="16200000">
            <a:off x="7757623" y="-427062"/>
            <a:ext cx="4007319" cy="4861443"/>
          </a:xfrm>
          <a:custGeom>
            <a:avLst/>
            <a:gdLst>
              <a:gd name="connsiteX0" fmla="*/ 4007319 w 4007319"/>
              <a:gd name="connsiteY0" fmla="*/ 4509 h 4861443"/>
              <a:gd name="connsiteX1" fmla="*/ 4007319 w 4007319"/>
              <a:gd name="connsiteY1" fmla="*/ 4861443 h 4861443"/>
              <a:gd name="connsiteX2" fmla="*/ 0 w 4007319"/>
              <a:gd name="connsiteY2" fmla="*/ 4861443 h 4861443"/>
              <a:gd name="connsiteX3" fmla="*/ 213692 w 4007319"/>
              <a:gd name="connsiteY3" fmla="*/ 4661684 h 4861443"/>
              <a:gd name="connsiteX4" fmla="*/ 1481488 w 4007319"/>
              <a:gd name="connsiteY4" fmla="*/ 3772032 h 4861443"/>
              <a:gd name="connsiteX5" fmla="*/ 2973334 w 4007319"/>
              <a:gd name="connsiteY5" fmla="*/ 1057707 h 4861443"/>
              <a:gd name="connsiteX6" fmla="*/ 3982834 w 4007319"/>
              <a:gd name="connsiteY6" fmla="*/ 1402 h 4861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07319" h="4861443">
                <a:moveTo>
                  <a:pt x="4007319" y="4509"/>
                </a:moveTo>
                <a:lnTo>
                  <a:pt x="4007319" y="4861443"/>
                </a:lnTo>
                <a:lnTo>
                  <a:pt x="0" y="4861443"/>
                </a:lnTo>
                <a:lnTo>
                  <a:pt x="213692" y="4661684"/>
                </a:lnTo>
                <a:cubicBezTo>
                  <a:pt x="651349" y="4235253"/>
                  <a:pt x="1012279" y="3808063"/>
                  <a:pt x="1481488" y="3772032"/>
                </a:cubicBezTo>
                <a:cubicBezTo>
                  <a:pt x="2732714" y="3680754"/>
                  <a:pt x="2193724" y="3454960"/>
                  <a:pt x="2973334" y="1057707"/>
                </a:cubicBezTo>
                <a:cubicBezTo>
                  <a:pt x="3239670" y="232000"/>
                  <a:pt x="3610639" y="-21492"/>
                  <a:pt x="3982834" y="1402"/>
                </a:cubicBezTo>
                <a:close/>
              </a:path>
            </a:pathLst>
          </a:custGeom>
          <a:solidFill>
            <a:srgbClr val="36D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5C575BC-1B27-4F7F-B3AA-89F021CE0DB9}"/>
              </a:ext>
            </a:extLst>
          </p:cNvPr>
          <p:cNvGrpSpPr/>
          <p:nvPr userDrawn="1"/>
        </p:nvGrpSpPr>
        <p:grpSpPr>
          <a:xfrm>
            <a:off x="7477891" y="682172"/>
            <a:ext cx="2703696" cy="5493658"/>
            <a:chOff x="1835060" y="682172"/>
            <a:chExt cx="2703696" cy="5493658"/>
          </a:xfrm>
        </p:grpSpPr>
        <p:sp>
          <p:nvSpPr>
            <p:cNvPr id="10" name="Freeform 29">
              <a:extLst>
                <a:ext uri="{FF2B5EF4-FFF2-40B4-BE49-F238E27FC236}">
                  <a16:creationId xmlns:a16="http://schemas.microsoft.com/office/drawing/2014/main" id="{74646A2A-8A6C-4F65-9164-3AB759F31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5060" y="682172"/>
              <a:ext cx="2703696" cy="5493658"/>
            </a:xfrm>
            <a:custGeom>
              <a:avLst/>
              <a:gdLst>
                <a:gd name="T0" fmla="*/ 1568 w 1576"/>
                <a:gd name="T1" fmla="*/ 972 h 3208"/>
                <a:gd name="T2" fmla="*/ 1564 w 1576"/>
                <a:gd name="T3" fmla="*/ 972 h 3208"/>
                <a:gd name="T4" fmla="*/ 1564 w 1576"/>
                <a:gd name="T5" fmla="*/ 740 h 3208"/>
                <a:gd name="T6" fmla="*/ 1560 w 1576"/>
                <a:gd name="T7" fmla="*/ 730 h 3208"/>
                <a:gd name="T8" fmla="*/ 1556 w 1576"/>
                <a:gd name="T9" fmla="*/ 712 h 3208"/>
                <a:gd name="T10" fmla="*/ 1564 w 1576"/>
                <a:gd name="T11" fmla="*/ 712 h 3208"/>
                <a:gd name="T12" fmla="*/ 1572 w 1576"/>
                <a:gd name="T13" fmla="*/ 704 h 3208"/>
                <a:gd name="T14" fmla="*/ 1572 w 1576"/>
                <a:gd name="T15" fmla="*/ 544 h 3208"/>
                <a:gd name="T16" fmla="*/ 1564 w 1576"/>
                <a:gd name="T17" fmla="*/ 536 h 3208"/>
                <a:gd name="T18" fmla="*/ 1556 w 1576"/>
                <a:gd name="T19" fmla="*/ 536 h 3208"/>
                <a:gd name="T20" fmla="*/ 1556 w 1576"/>
                <a:gd name="T21" fmla="*/ 529 h 3208"/>
                <a:gd name="T22" fmla="*/ 1560 w 1576"/>
                <a:gd name="T23" fmla="*/ 510 h 3208"/>
                <a:gd name="T24" fmla="*/ 1564 w 1576"/>
                <a:gd name="T25" fmla="*/ 500 h 3208"/>
                <a:gd name="T26" fmla="*/ 1564 w 1576"/>
                <a:gd name="T27" fmla="*/ 214 h 3208"/>
                <a:gd name="T28" fmla="*/ 1564 w 1576"/>
                <a:gd name="T29" fmla="*/ 192 h 3208"/>
                <a:gd name="T30" fmla="*/ 1545 w 1576"/>
                <a:gd name="T31" fmla="*/ 192 h 3208"/>
                <a:gd name="T32" fmla="*/ 1542 w 1576"/>
                <a:gd name="T33" fmla="*/ 160 h 3208"/>
                <a:gd name="T34" fmla="*/ 1560 w 1576"/>
                <a:gd name="T35" fmla="*/ 160 h 3208"/>
                <a:gd name="T36" fmla="*/ 1482 w 1576"/>
                <a:gd name="T37" fmla="*/ 37 h 3208"/>
                <a:gd name="T38" fmla="*/ 1345 w 1576"/>
                <a:gd name="T39" fmla="*/ 8 h 3208"/>
                <a:gd name="T40" fmla="*/ 788 w 1576"/>
                <a:gd name="T41" fmla="*/ 0 h 3208"/>
                <a:gd name="T42" fmla="*/ 232 w 1576"/>
                <a:gd name="T43" fmla="*/ 8 h 3208"/>
                <a:gd name="T44" fmla="*/ 94 w 1576"/>
                <a:gd name="T45" fmla="*/ 37 h 3208"/>
                <a:gd name="T46" fmla="*/ 16 w 1576"/>
                <a:gd name="T47" fmla="*/ 160 h 3208"/>
                <a:gd name="T48" fmla="*/ 34 w 1576"/>
                <a:gd name="T49" fmla="*/ 160 h 3208"/>
                <a:gd name="T50" fmla="*/ 31 w 1576"/>
                <a:gd name="T51" fmla="*/ 192 h 3208"/>
                <a:gd name="T52" fmla="*/ 13 w 1576"/>
                <a:gd name="T53" fmla="*/ 192 h 3208"/>
                <a:gd name="T54" fmla="*/ 12 w 1576"/>
                <a:gd name="T55" fmla="*/ 214 h 3208"/>
                <a:gd name="T56" fmla="*/ 12 w 1576"/>
                <a:gd name="T57" fmla="*/ 832 h 3208"/>
                <a:gd name="T58" fmla="*/ 30 w 1576"/>
                <a:gd name="T59" fmla="*/ 832 h 3208"/>
                <a:gd name="T60" fmla="*/ 30 w 1576"/>
                <a:gd name="T61" fmla="*/ 864 h 3208"/>
                <a:gd name="T62" fmla="*/ 12 w 1576"/>
                <a:gd name="T63" fmla="*/ 864 h 3208"/>
                <a:gd name="T64" fmla="*/ 12 w 1576"/>
                <a:gd name="T65" fmla="*/ 972 h 3208"/>
                <a:gd name="T66" fmla="*/ 10 w 1576"/>
                <a:gd name="T67" fmla="*/ 972 h 3208"/>
                <a:gd name="T68" fmla="*/ 0 w 1576"/>
                <a:gd name="T69" fmla="*/ 982 h 3208"/>
                <a:gd name="T70" fmla="*/ 0 w 1576"/>
                <a:gd name="T71" fmla="*/ 1362 h 3208"/>
                <a:gd name="T72" fmla="*/ 10 w 1576"/>
                <a:gd name="T73" fmla="*/ 1372 h 3208"/>
                <a:gd name="T74" fmla="*/ 12 w 1576"/>
                <a:gd name="T75" fmla="*/ 1372 h 3208"/>
                <a:gd name="T76" fmla="*/ 12 w 1576"/>
                <a:gd name="T77" fmla="*/ 2994 h 3208"/>
                <a:gd name="T78" fmla="*/ 13 w 1576"/>
                <a:gd name="T79" fmla="*/ 3012 h 3208"/>
                <a:gd name="T80" fmla="*/ 31 w 1576"/>
                <a:gd name="T81" fmla="*/ 3012 h 3208"/>
                <a:gd name="T82" fmla="*/ 34 w 1576"/>
                <a:gd name="T83" fmla="*/ 3044 h 3208"/>
                <a:gd name="T84" fmla="*/ 16 w 1576"/>
                <a:gd name="T85" fmla="*/ 3044 h 3208"/>
                <a:gd name="T86" fmla="*/ 94 w 1576"/>
                <a:gd name="T87" fmla="*/ 3171 h 3208"/>
                <a:gd name="T88" fmla="*/ 232 w 1576"/>
                <a:gd name="T89" fmla="*/ 3200 h 3208"/>
                <a:gd name="T90" fmla="*/ 788 w 1576"/>
                <a:gd name="T91" fmla="*/ 3208 h 3208"/>
                <a:gd name="T92" fmla="*/ 1345 w 1576"/>
                <a:gd name="T93" fmla="*/ 3200 h 3208"/>
                <a:gd name="T94" fmla="*/ 1482 w 1576"/>
                <a:gd name="T95" fmla="*/ 3171 h 3208"/>
                <a:gd name="T96" fmla="*/ 1561 w 1576"/>
                <a:gd name="T97" fmla="*/ 3044 h 3208"/>
                <a:gd name="T98" fmla="*/ 1542 w 1576"/>
                <a:gd name="T99" fmla="*/ 3044 h 3208"/>
                <a:gd name="T100" fmla="*/ 1545 w 1576"/>
                <a:gd name="T101" fmla="*/ 3012 h 3208"/>
                <a:gd name="T102" fmla="*/ 1564 w 1576"/>
                <a:gd name="T103" fmla="*/ 3012 h 3208"/>
                <a:gd name="T104" fmla="*/ 1564 w 1576"/>
                <a:gd name="T105" fmla="*/ 2994 h 3208"/>
                <a:gd name="T106" fmla="*/ 1564 w 1576"/>
                <a:gd name="T107" fmla="*/ 1220 h 3208"/>
                <a:gd name="T108" fmla="*/ 1568 w 1576"/>
                <a:gd name="T109" fmla="*/ 1220 h 3208"/>
                <a:gd name="T110" fmla="*/ 1576 w 1576"/>
                <a:gd name="T111" fmla="*/ 1212 h 3208"/>
                <a:gd name="T112" fmla="*/ 1576 w 1576"/>
                <a:gd name="T113" fmla="*/ 980 h 3208"/>
                <a:gd name="T114" fmla="*/ 1568 w 1576"/>
                <a:gd name="T115" fmla="*/ 972 h 3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76" h="3208">
                  <a:moveTo>
                    <a:pt x="1568" y="972"/>
                  </a:moveTo>
                  <a:cubicBezTo>
                    <a:pt x="1564" y="972"/>
                    <a:pt x="1564" y="972"/>
                    <a:pt x="1564" y="972"/>
                  </a:cubicBezTo>
                  <a:cubicBezTo>
                    <a:pt x="1564" y="740"/>
                    <a:pt x="1564" y="740"/>
                    <a:pt x="1564" y="740"/>
                  </a:cubicBezTo>
                  <a:cubicBezTo>
                    <a:pt x="1560" y="730"/>
                    <a:pt x="1560" y="730"/>
                    <a:pt x="1560" y="730"/>
                  </a:cubicBezTo>
                  <a:cubicBezTo>
                    <a:pt x="1558" y="724"/>
                    <a:pt x="1556" y="718"/>
                    <a:pt x="1556" y="712"/>
                  </a:cubicBezTo>
                  <a:cubicBezTo>
                    <a:pt x="1564" y="712"/>
                    <a:pt x="1564" y="712"/>
                    <a:pt x="1564" y="712"/>
                  </a:cubicBezTo>
                  <a:cubicBezTo>
                    <a:pt x="1569" y="712"/>
                    <a:pt x="1572" y="708"/>
                    <a:pt x="1572" y="704"/>
                  </a:cubicBezTo>
                  <a:cubicBezTo>
                    <a:pt x="1572" y="544"/>
                    <a:pt x="1572" y="544"/>
                    <a:pt x="1572" y="544"/>
                  </a:cubicBezTo>
                  <a:cubicBezTo>
                    <a:pt x="1572" y="540"/>
                    <a:pt x="1569" y="536"/>
                    <a:pt x="1564" y="536"/>
                  </a:cubicBezTo>
                  <a:cubicBezTo>
                    <a:pt x="1556" y="536"/>
                    <a:pt x="1556" y="536"/>
                    <a:pt x="1556" y="536"/>
                  </a:cubicBezTo>
                  <a:cubicBezTo>
                    <a:pt x="1556" y="529"/>
                    <a:pt x="1556" y="529"/>
                    <a:pt x="1556" y="529"/>
                  </a:cubicBezTo>
                  <a:cubicBezTo>
                    <a:pt x="1556" y="523"/>
                    <a:pt x="1557" y="516"/>
                    <a:pt x="1560" y="510"/>
                  </a:cubicBezTo>
                  <a:cubicBezTo>
                    <a:pt x="1564" y="500"/>
                    <a:pt x="1564" y="500"/>
                    <a:pt x="1564" y="500"/>
                  </a:cubicBezTo>
                  <a:cubicBezTo>
                    <a:pt x="1564" y="214"/>
                    <a:pt x="1564" y="214"/>
                    <a:pt x="1564" y="214"/>
                  </a:cubicBezTo>
                  <a:cubicBezTo>
                    <a:pt x="1564" y="207"/>
                    <a:pt x="1564" y="199"/>
                    <a:pt x="1564" y="192"/>
                  </a:cubicBezTo>
                  <a:cubicBezTo>
                    <a:pt x="1545" y="192"/>
                    <a:pt x="1545" y="192"/>
                    <a:pt x="1545" y="192"/>
                  </a:cubicBezTo>
                  <a:cubicBezTo>
                    <a:pt x="1545" y="181"/>
                    <a:pt x="1544" y="170"/>
                    <a:pt x="1542" y="160"/>
                  </a:cubicBezTo>
                  <a:cubicBezTo>
                    <a:pt x="1560" y="160"/>
                    <a:pt x="1560" y="160"/>
                    <a:pt x="1560" y="160"/>
                  </a:cubicBezTo>
                  <a:cubicBezTo>
                    <a:pt x="1551" y="104"/>
                    <a:pt x="1526" y="62"/>
                    <a:pt x="1482" y="37"/>
                  </a:cubicBezTo>
                  <a:cubicBezTo>
                    <a:pt x="1449" y="18"/>
                    <a:pt x="1402" y="9"/>
                    <a:pt x="1345" y="8"/>
                  </a:cubicBezTo>
                  <a:cubicBezTo>
                    <a:pt x="1321" y="7"/>
                    <a:pt x="1062" y="0"/>
                    <a:pt x="788" y="0"/>
                  </a:cubicBezTo>
                  <a:cubicBezTo>
                    <a:pt x="514" y="0"/>
                    <a:pt x="255" y="7"/>
                    <a:pt x="232" y="8"/>
                  </a:cubicBezTo>
                  <a:cubicBezTo>
                    <a:pt x="174" y="9"/>
                    <a:pt x="128" y="18"/>
                    <a:pt x="94" y="37"/>
                  </a:cubicBezTo>
                  <a:cubicBezTo>
                    <a:pt x="50" y="62"/>
                    <a:pt x="25" y="104"/>
                    <a:pt x="16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70"/>
                    <a:pt x="32" y="181"/>
                    <a:pt x="31" y="192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9"/>
                    <a:pt x="12" y="207"/>
                    <a:pt x="12" y="214"/>
                  </a:cubicBezTo>
                  <a:cubicBezTo>
                    <a:pt x="12" y="832"/>
                    <a:pt x="12" y="832"/>
                    <a:pt x="12" y="832"/>
                  </a:cubicBezTo>
                  <a:cubicBezTo>
                    <a:pt x="30" y="832"/>
                    <a:pt x="30" y="832"/>
                    <a:pt x="30" y="832"/>
                  </a:cubicBezTo>
                  <a:cubicBezTo>
                    <a:pt x="30" y="864"/>
                    <a:pt x="30" y="864"/>
                    <a:pt x="30" y="864"/>
                  </a:cubicBezTo>
                  <a:cubicBezTo>
                    <a:pt x="12" y="864"/>
                    <a:pt x="12" y="864"/>
                    <a:pt x="12" y="864"/>
                  </a:cubicBezTo>
                  <a:cubicBezTo>
                    <a:pt x="12" y="972"/>
                    <a:pt x="12" y="972"/>
                    <a:pt x="12" y="972"/>
                  </a:cubicBezTo>
                  <a:cubicBezTo>
                    <a:pt x="10" y="972"/>
                    <a:pt x="10" y="972"/>
                    <a:pt x="10" y="972"/>
                  </a:cubicBezTo>
                  <a:cubicBezTo>
                    <a:pt x="5" y="972"/>
                    <a:pt x="0" y="976"/>
                    <a:pt x="0" y="982"/>
                  </a:cubicBezTo>
                  <a:cubicBezTo>
                    <a:pt x="0" y="1362"/>
                    <a:pt x="0" y="1362"/>
                    <a:pt x="0" y="1362"/>
                  </a:cubicBezTo>
                  <a:cubicBezTo>
                    <a:pt x="0" y="1368"/>
                    <a:pt x="5" y="1372"/>
                    <a:pt x="10" y="1372"/>
                  </a:cubicBezTo>
                  <a:cubicBezTo>
                    <a:pt x="12" y="1372"/>
                    <a:pt x="12" y="1372"/>
                    <a:pt x="12" y="1372"/>
                  </a:cubicBezTo>
                  <a:cubicBezTo>
                    <a:pt x="12" y="2994"/>
                    <a:pt x="12" y="2994"/>
                    <a:pt x="12" y="2994"/>
                  </a:cubicBezTo>
                  <a:cubicBezTo>
                    <a:pt x="12" y="3000"/>
                    <a:pt x="12" y="3006"/>
                    <a:pt x="13" y="3012"/>
                  </a:cubicBezTo>
                  <a:cubicBezTo>
                    <a:pt x="31" y="3012"/>
                    <a:pt x="31" y="3012"/>
                    <a:pt x="31" y="3012"/>
                  </a:cubicBezTo>
                  <a:cubicBezTo>
                    <a:pt x="32" y="3023"/>
                    <a:pt x="33" y="3034"/>
                    <a:pt x="34" y="3044"/>
                  </a:cubicBezTo>
                  <a:cubicBezTo>
                    <a:pt x="16" y="3044"/>
                    <a:pt x="16" y="3044"/>
                    <a:pt x="16" y="3044"/>
                  </a:cubicBezTo>
                  <a:cubicBezTo>
                    <a:pt x="24" y="3102"/>
                    <a:pt x="49" y="3146"/>
                    <a:pt x="94" y="3171"/>
                  </a:cubicBezTo>
                  <a:cubicBezTo>
                    <a:pt x="128" y="3190"/>
                    <a:pt x="174" y="3199"/>
                    <a:pt x="232" y="3200"/>
                  </a:cubicBezTo>
                  <a:cubicBezTo>
                    <a:pt x="255" y="3201"/>
                    <a:pt x="514" y="3208"/>
                    <a:pt x="788" y="3208"/>
                  </a:cubicBezTo>
                  <a:cubicBezTo>
                    <a:pt x="1062" y="3208"/>
                    <a:pt x="1321" y="3201"/>
                    <a:pt x="1345" y="3200"/>
                  </a:cubicBezTo>
                  <a:cubicBezTo>
                    <a:pt x="1402" y="3199"/>
                    <a:pt x="1449" y="3190"/>
                    <a:pt x="1482" y="3171"/>
                  </a:cubicBezTo>
                  <a:cubicBezTo>
                    <a:pt x="1527" y="3146"/>
                    <a:pt x="1552" y="3102"/>
                    <a:pt x="1561" y="3044"/>
                  </a:cubicBezTo>
                  <a:cubicBezTo>
                    <a:pt x="1542" y="3044"/>
                    <a:pt x="1542" y="3044"/>
                    <a:pt x="1542" y="3044"/>
                  </a:cubicBezTo>
                  <a:cubicBezTo>
                    <a:pt x="1544" y="3034"/>
                    <a:pt x="1545" y="3023"/>
                    <a:pt x="1545" y="3012"/>
                  </a:cubicBezTo>
                  <a:cubicBezTo>
                    <a:pt x="1564" y="3012"/>
                    <a:pt x="1564" y="3012"/>
                    <a:pt x="1564" y="3012"/>
                  </a:cubicBezTo>
                  <a:cubicBezTo>
                    <a:pt x="1564" y="3006"/>
                    <a:pt x="1564" y="3000"/>
                    <a:pt x="1564" y="2994"/>
                  </a:cubicBezTo>
                  <a:cubicBezTo>
                    <a:pt x="1564" y="1220"/>
                    <a:pt x="1564" y="1220"/>
                    <a:pt x="1564" y="1220"/>
                  </a:cubicBezTo>
                  <a:cubicBezTo>
                    <a:pt x="1568" y="1220"/>
                    <a:pt x="1568" y="1220"/>
                    <a:pt x="1568" y="1220"/>
                  </a:cubicBezTo>
                  <a:cubicBezTo>
                    <a:pt x="1572" y="1220"/>
                    <a:pt x="1576" y="1216"/>
                    <a:pt x="1576" y="1212"/>
                  </a:cubicBezTo>
                  <a:cubicBezTo>
                    <a:pt x="1576" y="980"/>
                    <a:pt x="1576" y="980"/>
                    <a:pt x="1576" y="980"/>
                  </a:cubicBezTo>
                  <a:cubicBezTo>
                    <a:pt x="1576" y="976"/>
                    <a:pt x="1572" y="972"/>
                    <a:pt x="1568" y="9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81000" dist="50800" dir="8100000" algn="t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0">
              <a:extLst>
                <a:ext uri="{FF2B5EF4-FFF2-40B4-BE49-F238E27FC236}">
                  <a16:creationId xmlns:a16="http://schemas.microsoft.com/office/drawing/2014/main" id="{DA8ED3B9-3B9A-4186-A1AF-31C23EF12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4487" y="813120"/>
              <a:ext cx="164841" cy="67785"/>
            </a:xfrm>
            <a:custGeom>
              <a:avLst/>
              <a:gdLst>
                <a:gd name="T0" fmla="*/ 76 w 96"/>
                <a:gd name="T1" fmla="*/ 40 h 40"/>
                <a:gd name="T2" fmla="*/ 20 w 96"/>
                <a:gd name="T3" fmla="*/ 40 h 40"/>
                <a:gd name="T4" fmla="*/ 0 w 96"/>
                <a:gd name="T5" fmla="*/ 20 h 40"/>
                <a:gd name="T6" fmla="*/ 20 w 96"/>
                <a:gd name="T7" fmla="*/ 0 h 40"/>
                <a:gd name="T8" fmla="*/ 76 w 96"/>
                <a:gd name="T9" fmla="*/ 0 h 40"/>
                <a:gd name="T10" fmla="*/ 96 w 96"/>
                <a:gd name="T11" fmla="*/ 20 h 40"/>
                <a:gd name="T12" fmla="*/ 76 w 96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40">
                  <a:moveTo>
                    <a:pt x="76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87" y="0"/>
                    <a:pt x="96" y="9"/>
                    <a:pt x="96" y="20"/>
                  </a:cubicBezTo>
                  <a:cubicBezTo>
                    <a:pt x="96" y="31"/>
                    <a:pt x="87" y="40"/>
                    <a:pt x="76" y="40"/>
                  </a:cubicBezTo>
                </a:path>
              </a:pathLst>
            </a:custGeom>
            <a:solidFill>
              <a:srgbClr val="323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1">
              <a:extLst>
                <a:ext uri="{FF2B5EF4-FFF2-40B4-BE49-F238E27FC236}">
                  <a16:creationId xmlns:a16="http://schemas.microsoft.com/office/drawing/2014/main" id="{1CCB0D40-5C29-4D7E-987D-C38BEB0FB5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44816" y="791552"/>
              <a:ext cx="109381" cy="109381"/>
            </a:xfrm>
            <a:custGeom>
              <a:avLst/>
              <a:gdLst>
                <a:gd name="T0" fmla="*/ 64 w 64"/>
                <a:gd name="T1" fmla="*/ 32 h 64"/>
                <a:gd name="T2" fmla="*/ 32 w 64"/>
                <a:gd name="T3" fmla="*/ 64 h 64"/>
                <a:gd name="T4" fmla="*/ 0 w 64"/>
                <a:gd name="T5" fmla="*/ 32 h 64"/>
                <a:gd name="T6" fmla="*/ 32 w 64"/>
                <a:gd name="T7" fmla="*/ 0 h 64"/>
                <a:gd name="T8" fmla="*/ 64 w 64"/>
                <a:gd name="T9" fmla="*/ 32 h 64"/>
                <a:gd name="T10" fmla="*/ 48 w 64"/>
                <a:gd name="T11" fmla="*/ 32 h 64"/>
                <a:gd name="T12" fmla="*/ 32 w 64"/>
                <a:gd name="T13" fmla="*/ 16 h 64"/>
                <a:gd name="T14" fmla="*/ 16 w 64"/>
                <a:gd name="T15" fmla="*/ 32 h 64"/>
                <a:gd name="T16" fmla="*/ 32 w 64"/>
                <a:gd name="T17" fmla="*/ 48 h 64"/>
                <a:gd name="T18" fmla="*/ 48 w 64"/>
                <a:gd name="T19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50"/>
                    <a:pt x="50" y="64"/>
                    <a:pt x="32" y="64"/>
                  </a:cubicBez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lose/>
                  <a:moveTo>
                    <a:pt x="48" y="32"/>
                  </a:moveTo>
                  <a:cubicBezTo>
                    <a:pt x="48" y="23"/>
                    <a:pt x="41" y="16"/>
                    <a:pt x="32" y="16"/>
                  </a:cubicBezTo>
                  <a:cubicBezTo>
                    <a:pt x="23" y="16"/>
                    <a:pt x="16" y="23"/>
                    <a:pt x="16" y="32"/>
                  </a:cubicBezTo>
                  <a:cubicBezTo>
                    <a:pt x="16" y="41"/>
                    <a:pt x="23" y="48"/>
                    <a:pt x="32" y="48"/>
                  </a:cubicBezTo>
                  <a:cubicBezTo>
                    <a:pt x="41" y="48"/>
                    <a:pt x="48" y="41"/>
                    <a:pt x="48" y="32"/>
                  </a:cubicBezTo>
                  <a:close/>
                </a:path>
              </a:pathLst>
            </a:custGeom>
            <a:solidFill>
              <a:srgbClr val="3232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2">
              <a:extLst>
                <a:ext uri="{FF2B5EF4-FFF2-40B4-BE49-F238E27FC236}">
                  <a16:creationId xmlns:a16="http://schemas.microsoft.com/office/drawing/2014/main" id="{21EB447C-4B2E-41A8-B587-FE0F3425D3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2143" y="793093"/>
              <a:ext cx="2469530" cy="5205573"/>
            </a:xfrm>
            <a:custGeom>
              <a:avLst/>
              <a:gdLst>
                <a:gd name="T0" fmla="*/ 1408 w 1440"/>
                <a:gd name="T1" fmla="*/ 31 h 3040"/>
                <a:gd name="T2" fmla="*/ 1304 w 1440"/>
                <a:gd name="T3" fmla="*/ 0 h 3040"/>
                <a:gd name="T4" fmla="*/ 954 w 1440"/>
                <a:gd name="T5" fmla="*/ 0 h 3040"/>
                <a:gd name="T6" fmla="*/ 926 w 1440"/>
                <a:gd name="T7" fmla="*/ 36 h 3040"/>
                <a:gd name="T8" fmla="*/ 853 w 1440"/>
                <a:gd name="T9" fmla="*/ 103 h 3040"/>
                <a:gd name="T10" fmla="*/ 589 w 1440"/>
                <a:gd name="T11" fmla="*/ 103 h 3040"/>
                <a:gd name="T12" fmla="*/ 515 w 1440"/>
                <a:gd name="T13" fmla="*/ 36 h 3040"/>
                <a:gd name="T14" fmla="*/ 487 w 1440"/>
                <a:gd name="T15" fmla="*/ 0 h 3040"/>
                <a:gd name="T16" fmla="*/ 136 w 1440"/>
                <a:gd name="T17" fmla="*/ 0 h 3040"/>
                <a:gd name="T18" fmla="*/ 32 w 1440"/>
                <a:gd name="T19" fmla="*/ 31 h 3040"/>
                <a:gd name="T20" fmla="*/ 0 w 1440"/>
                <a:gd name="T21" fmla="*/ 136 h 3040"/>
                <a:gd name="T22" fmla="*/ 0 w 1440"/>
                <a:gd name="T23" fmla="*/ 2944 h 3040"/>
                <a:gd name="T24" fmla="*/ 27 w 1440"/>
                <a:gd name="T25" fmla="*/ 3011 h 3040"/>
                <a:gd name="T26" fmla="*/ 92 w 1440"/>
                <a:gd name="T27" fmla="*/ 3040 h 3040"/>
                <a:gd name="T28" fmla="*/ 1348 w 1440"/>
                <a:gd name="T29" fmla="*/ 3040 h 3040"/>
                <a:gd name="T30" fmla="*/ 1413 w 1440"/>
                <a:gd name="T31" fmla="*/ 3011 h 3040"/>
                <a:gd name="T32" fmla="*/ 1440 w 1440"/>
                <a:gd name="T33" fmla="*/ 2944 h 3040"/>
                <a:gd name="T34" fmla="*/ 1440 w 1440"/>
                <a:gd name="T35" fmla="*/ 136 h 3040"/>
                <a:gd name="T36" fmla="*/ 1408 w 1440"/>
                <a:gd name="T37" fmla="*/ 31 h 3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40" h="3040">
                  <a:moveTo>
                    <a:pt x="1408" y="31"/>
                  </a:moveTo>
                  <a:cubicBezTo>
                    <a:pt x="1385" y="9"/>
                    <a:pt x="1354" y="0"/>
                    <a:pt x="1304" y="0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45" y="1"/>
                    <a:pt x="929" y="9"/>
                    <a:pt x="926" y="36"/>
                  </a:cubicBezTo>
                  <a:cubicBezTo>
                    <a:pt x="922" y="76"/>
                    <a:pt x="891" y="103"/>
                    <a:pt x="853" y="103"/>
                  </a:cubicBezTo>
                  <a:cubicBezTo>
                    <a:pt x="589" y="103"/>
                    <a:pt x="589" y="103"/>
                    <a:pt x="589" y="103"/>
                  </a:cubicBezTo>
                  <a:cubicBezTo>
                    <a:pt x="550" y="103"/>
                    <a:pt x="520" y="76"/>
                    <a:pt x="515" y="36"/>
                  </a:cubicBezTo>
                  <a:cubicBezTo>
                    <a:pt x="512" y="9"/>
                    <a:pt x="497" y="1"/>
                    <a:pt x="487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86" y="0"/>
                    <a:pt x="55" y="9"/>
                    <a:pt x="32" y="31"/>
                  </a:cubicBezTo>
                  <a:cubicBezTo>
                    <a:pt x="9" y="53"/>
                    <a:pt x="0" y="88"/>
                    <a:pt x="0" y="136"/>
                  </a:cubicBezTo>
                  <a:cubicBezTo>
                    <a:pt x="0" y="2944"/>
                    <a:pt x="0" y="2944"/>
                    <a:pt x="0" y="2944"/>
                  </a:cubicBezTo>
                  <a:cubicBezTo>
                    <a:pt x="0" y="2969"/>
                    <a:pt x="10" y="2994"/>
                    <a:pt x="27" y="3011"/>
                  </a:cubicBezTo>
                  <a:cubicBezTo>
                    <a:pt x="44" y="3028"/>
                    <a:pt x="67" y="3040"/>
                    <a:pt x="92" y="3040"/>
                  </a:cubicBezTo>
                  <a:cubicBezTo>
                    <a:pt x="1348" y="3040"/>
                    <a:pt x="1348" y="3040"/>
                    <a:pt x="1348" y="3040"/>
                  </a:cubicBezTo>
                  <a:cubicBezTo>
                    <a:pt x="1374" y="3040"/>
                    <a:pt x="1396" y="3028"/>
                    <a:pt x="1413" y="3011"/>
                  </a:cubicBezTo>
                  <a:cubicBezTo>
                    <a:pt x="1430" y="2994"/>
                    <a:pt x="1440" y="2969"/>
                    <a:pt x="1440" y="2944"/>
                  </a:cubicBezTo>
                  <a:cubicBezTo>
                    <a:pt x="1440" y="136"/>
                    <a:pt x="1440" y="136"/>
                    <a:pt x="1440" y="136"/>
                  </a:cubicBezTo>
                  <a:cubicBezTo>
                    <a:pt x="1440" y="88"/>
                    <a:pt x="1432" y="53"/>
                    <a:pt x="1408" y="31"/>
                  </a:cubicBezTo>
                  <a:close/>
                </a:path>
              </a:pathLst>
            </a:custGeom>
            <a:blipFill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 l="-122409" r="-121157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626734" y="1807491"/>
            <a:ext cx="5426076" cy="1621509"/>
          </a:xfrm>
        </p:spPr>
        <p:txBody>
          <a:bodyPr anchor="b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1626734" y="4113727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26735" y="3817456"/>
            <a:ext cx="5426076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4" Type="http://schemas.openxmlformats.org/officeDocument/2006/relationships/hyperlink" Target="https://www.islide.cc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5260067" y="3668013"/>
            <a:ext cx="7458076" cy="558799"/>
          </a:xfrm>
        </p:spPr>
        <p:txBody>
          <a:bodyPr/>
          <a:lstStyle/>
          <a:p>
            <a:r>
              <a:rPr lang="en-US" altLang="zh-CN" dirty="0">
                <a:solidFill>
                  <a:schemeClr val="accent2"/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158922" y="1225474"/>
            <a:ext cx="5643791" cy="2738979"/>
          </a:xfrm>
        </p:spPr>
        <p:txBody>
          <a:bodyPr>
            <a:noAutofit/>
          </a:bodyPr>
          <a:lstStyle/>
          <a:p>
            <a:r>
              <a:rPr lang="zh-CN" altLang="en-US" sz="2800" b="0" dirty="0">
                <a:solidFill>
                  <a:schemeClr val="accent2"/>
                </a:solidFill>
              </a:rPr>
              <a:t>扁平化商务</a:t>
            </a:r>
            <a:br>
              <a:rPr lang="en-US" altLang="zh-CN" b="0" dirty="0">
                <a:solidFill>
                  <a:schemeClr val="accent2"/>
                </a:solidFill>
              </a:rPr>
            </a:br>
            <a:r>
              <a:rPr lang="zh-CN" altLang="en-US" sz="6000" dirty="0">
                <a:solidFill>
                  <a:schemeClr val="accent2"/>
                </a:solidFill>
              </a:rPr>
              <a:t>新品发布会</a:t>
            </a:r>
            <a:r>
              <a:rPr lang="en-US" altLang="zh-CN" sz="6000" dirty="0">
                <a:solidFill>
                  <a:schemeClr val="accent2"/>
                </a:solidFill>
              </a:rPr>
              <a:t> </a:t>
            </a:r>
            <a:br>
              <a:rPr lang="en-US" altLang="zh-CN" sz="6000" dirty="0">
                <a:solidFill>
                  <a:schemeClr val="accent2"/>
                </a:solidFill>
              </a:rPr>
            </a:br>
            <a:r>
              <a:rPr lang="zh-CN" altLang="en-US" sz="6000" dirty="0">
                <a:solidFill>
                  <a:schemeClr val="accent2"/>
                </a:solidFill>
              </a:rPr>
              <a:t>主题模板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5260067" y="4902243"/>
            <a:ext cx="6045201" cy="296271"/>
          </a:xfrm>
        </p:spPr>
        <p:txBody>
          <a:bodyPr/>
          <a:lstStyle/>
          <a:p>
            <a:r>
              <a:rPr lang="en-US" altLang="zh-CN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5260067" y="5346649"/>
            <a:ext cx="6045201" cy="296271"/>
          </a:xfrm>
        </p:spPr>
        <p:txBody>
          <a:bodyPr/>
          <a:lstStyle/>
          <a:p>
            <a:r>
              <a:rPr lang="en-US" altLang="en-US" sz="1600" dirty="0">
                <a:solidFill>
                  <a:schemeClr val="bg1"/>
                </a:solidFill>
              </a:rPr>
              <a:t>Designed by iSlide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79B9185C-0252-4A35-8353-3D9C90CA9B89}"/>
              </a:ext>
            </a:extLst>
          </p:cNvPr>
          <p:cNvSpPr/>
          <p:nvPr/>
        </p:nvSpPr>
        <p:spPr>
          <a:xfrm>
            <a:off x="5366657" y="4622982"/>
            <a:ext cx="1110343" cy="457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olidFill>
                  <a:schemeClr val="accent2"/>
                </a:solidFill>
              </a:rPr>
              <a:t>Section Header Here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2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2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295089" y="2533650"/>
            <a:ext cx="1655767" cy="143962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139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52BC6D-3162-4490-9679-BFE8E8408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8D91C7E-CC81-4645-ADF8-764FF956D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7BB920C-72AD-445A-A14C-065F38A61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1865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95ADF3C-E04C-41BD-AA4F-B0D36353F78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3363" y="706460"/>
            <a:ext cx="10832023" cy="5169749"/>
            <a:chOff x="683363" y="706460"/>
            <a:chExt cx="10832023" cy="5169749"/>
          </a:xfrm>
        </p:grpSpPr>
        <p:grpSp>
          <p:nvGrpSpPr>
            <p:cNvPr id="6" name="ïşḷídê">
              <a:extLst>
                <a:ext uri="{FF2B5EF4-FFF2-40B4-BE49-F238E27FC236}">
                  <a16:creationId xmlns:a16="http://schemas.microsoft.com/office/drawing/2014/main" id="{3DD8E60F-99F4-4B96-A4B7-423677B0E6AE}"/>
                </a:ext>
              </a:extLst>
            </p:cNvPr>
            <p:cNvGrpSpPr/>
            <p:nvPr/>
          </p:nvGrpSpPr>
          <p:grpSpPr>
            <a:xfrm>
              <a:off x="5735960" y="706460"/>
              <a:ext cx="5489575" cy="2846388"/>
              <a:chOff x="4821238" y="2305050"/>
              <a:chExt cx="5489575" cy="2846388"/>
            </a:xfrm>
          </p:grpSpPr>
          <p:sp>
            <p:nvSpPr>
              <p:cNvPr id="36" name="í$ḷiďè">
                <a:extLst>
                  <a:ext uri="{FF2B5EF4-FFF2-40B4-BE49-F238E27FC236}">
                    <a16:creationId xmlns:a16="http://schemas.microsoft.com/office/drawing/2014/main" id="{D1703072-E031-4E87-AD34-6C908F5C4A3E}"/>
                  </a:ext>
                </a:extLst>
              </p:cNvPr>
              <p:cNvSpPr/>
              <p:nvPr/>
            </p:nvSpPr>
            <p:spPr bwMode="auto">
              <a:xfrm>
                <a:off x="5676901" y="2757488"/>
                <a:ext cx="1363663" cy="1192213"/>
              </a:xfrm>
              <a:custGeom>
                <a:avLst/>
                <a:gdLst>
                  <a:gd name="T0" fmla="*/ 244 w 859"/>
                  <a:gd name="T1" fmla="*/ 18 h 751"/>
                  <a:gd name="T2" fmla="*/ 0 w 859"/>
                  <a:gd name="T3" fmla="*/ 380 h 751"/>
                  <a:gd name="T4" fmla="*/ 576 w 859"/>
                  <a:gd name="T5" fmla="*/ 751 h 751"/>
                  <a:gd name="T6" fmla="*/ 859 w 859"/>
                  <a:gd name="T7" fmla="*/ 333 h 751"/>
                  <a:gd name="T8" fmla="*/ 340 w 859"/>
                  <a:gd name="T9" fmla="*/ 0 h 751"/>
                  <a:gd name="T10" fmla="*/ 244 w 859"/>
                  <a:gd name="T11" fmla="*/ 18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9" h="751">
                    <a:moveTo>
                      <a:pt x="244" y="18"/>
                    </a:moveTo>
                    <a:lnTo>
                      <a:pt x="0" y="380"/>
                    </a:lnTo>
                    <a:lnTo>
                      <a:pt x="576" y="751"/>
                    </a:lnTo>
                    <a:lnTo>
                      <a:pt x="859" y="333"/>
                    </a:lnTo>
                    <a:lnTo>
                      <a:pt x="340" y="0"/>
                    </a:lnTo>
                    <a:lnTo>
                      <a:pt x="244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îṧľíḑê">
                <a:extLst>
                  <a:ext uri="{FF2B5EF4-FFF2-40B4-BE49-F238E27FC236}">
                    <a16:creationId xmlns:a16="http://schemas.microsoft.com/office/drawing/2014/main" id="{DADC6539-BB81-42EE-93EA-8D70CD165E24}"/>
                  </a:ext>
                </a:extLst>
              </p:cNvPr>
              <p:cNvSpPr/>
              <p:nvPr/>
            </p:nvSpPr>
            <p:spPr bwMode="auto">
              <a:xfrm>
                <a:off x="5676901" y="2757488"/>
                <a:ext cx="1363663" cy="1192213"/>
              </a:xfrm>
              <a:custGeom>
                <a:avLst/>
                <a:gdLst>
                  <a:gd name="T0" fmla="*/ 244 w 859"/>
                  <a:gd name="T1" fmla="*/ 18 h 751"/>
                  <a:gd name="T2" fmla="*/ 0 w 859"/>
                  <a:gd name="T3" fmla="*/ 380 h 751"/>
                  <a:gd name="T4" fmla="*/ 576 w 859"/>
                  <a:gd name="T5" fmla="*/ 751 h 751"/>
                  <a:gd name="T6" fmla="*/ 859 w 859"/>
                  <a:gd name="T7" fmla="*/ 333 h 751"/>
                  <a:gd name="T8" fmla="*/ 340 w 859"/>
                  <a:gd name="T9" fmla="*/ 0 h 751"/>
                  <a:gd name="T10" fmla="*/ 244 w 859"/>
                  <a:gd name="T11" fmla="*/ 18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9" h="751">
                    <a:moveTo>
                      <a:pt x="244" y="18"/>
                    </a:moveTo>
                    <a:lnTo>
                      <a:pt x="0" y="380"/>
                    </a:lnTo>
                    <a:lnTo>
                      <a:pt x="576" y="751"/>
                    </a:lnTo>
                    <a:lnTo>
                      <a:pt x="859" y="333"/>
                    </a:lnTo>
                    <a:lnTo>
                      <a:pt x="340" y="0"/>
                    </a:lnTo>
                    <a:lnTo>
                      <a:pt x="244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iśḷíḓe">
                <a:extLst>
                  <a:ext uri="{FF2B5EF4-FFF2-40B4-BE49-F238E27FC236}">
                    <a16:creationId xmlns:a16="http://schemas.microsoft.com/office/drawing/2014/main" id="{AB1D750B-5587-4809-811C-C64B765F3FBA}"/>
                  </a:ext>
                </a:extLst>
              </p:cNvPr>
              <p:cNvSpPr/>
              <p:nvPr/>
            </p:nvSpPr>
            <p:spPr bwMode="auto">
              <a:xfrm>
                <a:off x="5751513" y="3057525"/>
                <a:ext cx="487363" cy="474663"/>
              </a:xfrm>
              <a:custGeom>
                <a:avLst/>
                <a:gdLst>
                  <a:gd name="T0" fmla="*/ 307 w 307"/>
                  <a:gd name="T1" fmla="*/ 121 h 299"/>
                  <a:gd name="T2" fmla="*/ 189 w 307"/>
                  <a:gd name="T3" fmla="*/ 299 h 299"/>
                  <a:gd name="T4" fmla="*/ 0 w 307"/>
                  <a:gd name="T5" fmla="*/ 176 h 299"/>
                  <a:gd name="T6" fmla="*/ 118 w 307"/>
                  <a:gd name="T7" fmla="*/ 0 h 299"/>
                  <a:gd name="T8" fmla="*/ 307 w 307"/>
                  <a:gd name="T9" fmla="*/ 12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299">
                    <a:moveTo>
                      <a:pt x="307" y="121"/>
                    </a:moveTo>
                    <a:lnTo>
                      <a:pt x="189" y="299"/>
                    </a:lnTo>
                    <a:lnTo>
                      <a:pt x="0" y="176"/>
                    </a:lnTo>
                    <a:lnTo>
                      <a:pt x="118" y="0"/>
                    </a:lnTo>
                    <a:lnTo>
                      <a:pt x="307" y="121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ï$ļíḋe">
                <a:extLst>
                  <a:ext uri="{FF2B5EF4-FFF2-40B4-BE49-F238E27FC236}">
                    <a16:creationId xmlns:a16="http://schemas.microsoft.com/office/drawing/2014/main" id="{33B38C76-7F25-4B87-AB40-B15556FB2DF2}"/>
                  </a:ext>
                </a:extLst>
              </p:cNvPr>
              <p:cNvSpPr/>
              <p:nvPr/>
            </p:nvSpPr>
            <p:spPr bwMode="auto">
              <a:xfrm>
                <a:off x="5751513" y="3057525"/>
                <a:ext cx="487363" cy="474663"/>
              </a:xfrm>
              <a:custGeom>
                <a:avLst/>
                <a:gdLst>
                  <a:gd name="T0" fmla="*/ 307 w 307"/>
                  <a:gd name="T1" fmla="*/ 121 h 299"/>
                  <a:gd name="T2" fmla="*/ 189 w 307"/>
                  <a:gd name="T3" fmla="*/ 299 h 299"/>
                  <a:gd name="T4" fmla="*/ 0 w 307"/>
                  <a:gd name="T5" fmla="*/ 176 h 299"/>
                  <a:gd name="T6" fmla="*/ 118 w 307"/>
                  <a:gd name="T7" fmla="*/ 0 h 299"/>
                  <a:gd name="T8" fmla="*/ 307 w 307"/>
                  <a:gd name="T9" fmla="*/ 12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299">
                    <a:moveTo>
                      <a:pt x="307" y="121"/>
                    </a:moveTo>
                    <a:lnTo>
                      <a:pt x="189" y="299"/>
                    </a:lnTo>
                    <a:lnTo>
                      <a:pt x="0" y="176"/>
                    </a:lnTo>
                    <a:lnTo>
                      <a:pt x="118" y="0"/>
                    </a:lnTo>
                    <a:lnTo>
                      <a:pt x="307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S1iďe">
                <a:extLst>
                  <a:ext uri="{FF2B5EF4-FFF2-40B4-BE49-F238E27FC236}">
                    <a16:creationId xmlns:a16="http://schemas.microsoft.com/office/drawing/2014/main" id="{5C038638-A2F0-4EC6-82D5-874664E0FD0C}"/>
                  </a:ext>
                </a:extLst>
              </p:cNvPr>
              <p:cNvSpPr/>
              <p:nvPr/>
            </p:nvSpPr>
            <p:spPr bwMode="auto">
              <a:xfrm>
                <a:off x="6094413" y="2994025"/>
                <a:ext cx="406400" cy="579438"/>
              </a:xfrm>
              <a:custGeom>
                <a:avLst/>
                <a:gdLst>
                  <a:gd name="T0" fmla="*/ 256 w 256"/>
                  <a:gd name="T1" fmla="*/ 8 h 365"/>
                  <a:gd name="T2" fmla="*/ 14 w 256"/>
                  <a:gd name="T3" fmla="*/ 365 h 365"/>
                  <a:gd name="T4" fmla="*/ 0 w 256"/>
                  <a:gd name="T5" fmla="*/ 357 h 365"/>
                  <a:gd name="T6" fmla="*/ 242 w 256"/>
                  <a:gd name="T7" fmla="*/ 0 h 365"/>
                  <a:gd name="T8" fmla="*/ 256 w 256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5">
                    <a:moveTo>
                      <a:pt x="256" y="8"/>
                    </a:moveTo>
                    <a:lnTo>
                      <a:pt x="14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ïš1ïḑé">
                <a:extLst>
                  <a:ext uri="{FF2B5EF4-FFF2-40B4-BE49-F238E27FC236}">
                    <a16:creationId xmlns:a16="http://schemas.microsoft.com/office/drawing/2014/main" id="{12DBD1EC-EA7F-4CE0-9837-A4B0C860849C}"/>
                  </a:ext>
                </a:extLst>
              </p:cNvPr>
              <p:cNvSpPr/>
              <p:nvPr/>
            </p:nvSpPr>
            <p:spPr bwMode="auto">
              <a:xfrm>
                <a:off x="6094413" y="2994025"/>
                <a:ext cx="406400" cy="579438"/>
              </a:xfrm>
              <a:custGeom>
                <a:avLst/>
                <a:gdLst>
                  <a:gd name="T0" fmla="*/ 256 w 256"/>
                  <a:gd name="T1" fmla="*/ 8 h 365"/>
                  <a:gd name="T2" fmla="*/ 14 w 256"/>
                  <a:gd name="T3" fmla="*/ 365 h 365"/>
                  <a:gd name="T4" fmla="*/ 0 w 256"/>
                  <a:gd name="T5" fmla="*/ 357 h 365"/>
                  <a:gd name="T6" fmla="*/ 242 w 256"/>
                  <a:gd name="T7" fmla="*/ 0 h 365"/>
                  <a:gd name="T8" fmla="*/ 256 w 256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5">
                    <a:moveTo>
                      <a:pt x="256" y="8"/>
                    </a:moveTo>
                    <a:lnTo>
                      <a:pt x="14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ŝḻíḋé">
                <a:extLst>
                  <a:ext uri="{FF2B5EF4-FFF2-40B4-BE49-F238E27FC236}">
                    <a16:creationId xmlns:a16="http://schemas.microsoft.com/office/drawing/2014/main" id="{6CD98BCF-4082-4508-9DAF-8FE32CCC60D0}"/>
                  </a:ext>
                </a:extLst>
              </p:cNvPr>
              <p:cNvSpPr/>
              <p:nvPr/>
            </p:nvSpPr>
            <p:spPr bwMode="auto">
              <a:xfrm>
                <a:off x="6143626" y="3025775"/>
                <a:ext cx="409575" cy="579438"/>
              </a:xfrm>
              <a:custGeom>
                <a:avLst/>
                <a:gdLst>
                  <a:gd name="T0" fmla="*/ 258 w 258"/>
                  <a:gd name="T1" fmla="*/ 8 h 365"/>
                  <a:gd name="T2" fmla="*/ 15 w 258"/>
                  <a:gd name="T3" fmla="*/ 365 h 365"/>
                  <a:gd name="T4" fmla="*/ 0 w 258"/>
                  <a:gd name="T5" fmla="*/ 357 h 365"/>
                  <a:gd name="T6" fmla="*/ 242 w 258"/>
                  <a:gd name="T7" fmla="*/ 0 h 365"/>
                  <a:gd name="T8" fmla="*/ 258 w 258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5">
                    <a:moveTo>
                      <a:pt x="258" y="8"/>
                    </a:moveTo>
                    <a:lnTo>
                      <a:pt x="15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ṥ1iḍe">
                <a:extLst>
                  <a:ext uri="{FF2B5EF4-FFF2-40B4-BE49-F238E27FC236}">
                    <a16:creationId xmlns:a16="http://schemas.microsoft.com/office/drawing/2014/main" id="{0B6BA457-B5DC-47A6-92B5-9C3C51E83CCD}"/>
                  </a:ext>
                </a:extLst>
              </p:cNvPr>
              <p:cNvSpPr/>
              <p:nvPr/>
            </p:nvSpPr>
            <p:spPr bwMode="auto">
              <a:xfrm>
                <a:off x="6143626" y="3025775"/>
                <a:ext cx="409575" cy="579438"/>
              </a:xfrm>
              <a:custGeom>
                <a:avLst/>
                <a:gdLst>
                  <a:gd name="T0" fmla="*/ 258 w 258"/>
                  <a:gd name="T1" fmla="*/ 8 h 365"/>
                  <a:gd name="T2" fmla="*/ 15 w 258"/>
                  <a:gd name="T3" fmla="*/ 365 h 365"/>
                  <a:gd name="T4" fmla="*/ 0 w 258"/>
                  <a:gd name="T5" fmla="*/ 357 h 365"/>
                  <a:gd name="T6" fmla="*/ 242 w 258"/>
                  <a:gd name="T7" fmla="*/ 0 h 365"/>
                  <a:gd name="T8" fmla="*/ 258 w 258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5">
                    <a:moveTo>
                      <a:pt x="258" y="8"/>
                    </a:moveTo>
                    <a:lnTo>
                      <a:pt x="15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iṡḻïďè">
                <a:extLst>
                  <a:ext uri="{FF2B5EF4-FFF2-40B4-BE49-F238E27FC236}">
                    <a16:creationId xmlns:a16="http://schemas.microsoft.com/office/drawing/2014/main" id="{404BAFEF-40EE-41A8-BBDF-685E9E79AC1C}"/>
                  </a:ext>
                </a:extLst>
              </p:cNvPr>
              <p:cNvSpPr/>
              <p:nvPr/>
            </p:nvSpPr>
            <p:spPr bwMode="auto">
              <a:xfrm>
                <a:off x="6196013" y="3057525"/>
                <a:ext cx="404813" cy="582613"/>
              </a:xfrm>
              <a:custGeom>
                <a:avLst/>
                <a:gdLst>
                  <a:gd name="T0" fmla="*/ 255 w 255"/>
                  <a:gd name="T1" fmla="*/ 10 h 367"/>
                  <a:gd name="T2" fmla="*/ 13 w 255"/>
                  <a:gd name="T3" fmla="*/ 367 h 367"/>
                  <a:gd name="T4" fmla="*/ 0 w 255"/>
                  <a:gd name="T5" fmla="*/ 357 h 367"/>
                  <a:gd name="T6" fmla="*/ 242 w 255"/>
                  <a:gd name="T7" fmla="*/ 0 h 367"/>
                  <a:gd name="T8" fmla="*/ 255 w 255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67">
                    <a:moveTo>
                      <a:pt x="255" y="10"/>
                    </a:moveTo>
                    <a:lnTo>
                      <a:pt x="13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5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sḻïḍê">
                <a:extLst>
                  <a:ext uri="{FF2B5EF4-FFF2-40B4-BE49-F238E27FC236}">
                    <a16:creationId xmlns:a16="http://schemas.microsoft.com/office/drawing/2014/main" id="{BC354E8C-9499-4943-AFCB-AFA62BAB8D7F}"/>
                  </a:ext>
                </a:extLst>
              </p:cNvPr>
              <p:cNvSpPr/>
              <p:nvPr/>
            </p:nvSpPr>
            <p:spPr bwMode="auto">
              <a:xfrm>
                <a:off x="6196013" y="3057525"/>
                <a:ext cx="404813" cy="582613"/>
              </a:xfrm>
              <a:custGeom>
                <a:avLst/>
                <a:gdLst>
                  <a:gd name="T0" fmla="*/ 255 w 255"/>
                  <a:gd name="T1" fmla="*/ 10 h 367"/>
                  <a:gd name="T2" fmla="*/ 13 w 255"/>
                  <a:gd name="T3" fmla="*/ 367 h 367"/>
                  <a:gd name="T4" fmla="*/ 0 w 255"/>
                  <a:gd name="T5" fmla="*/ 357 h 367"/>
                  <a:gd name="T6" fmla="*/ 242 w 255"/>
                  <a:gd name="T7" fmla="*/ 0 h 367"/>
                  <a:gd name="T8" fmla="*/ 255 w 255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67">
                    <a:moveTo>
                      <a:pt x="255" y="10"/>
                    </a:moveTo>
                    <a:lnTo>
                      <a:pt x="13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5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ṥḷíḑé">
                <a:extLst>
                  <a:ext uri="{FF2B5EF4-FFF2-40B4-BE49-F238E27FC236}">
                    <a16:creationId xmlns:a16="http://schemas.microsoft.com/office/drawing/2014/main" id="{4A55C6F4-4765-4EFA-A272-D45218D2514B}"/>
                  </a:ext>
                </a:extLst>
              </p:cNvPr>
              <p:cNvSpPr/>
              <p:nvPr/>
            </p:nvSpPr>
            <p:spPr bwMode="auto">
              <a:xfrm>
                <a:off x="6245226" y="3089275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śḷiḑe">
                <a:extLst>
                  <a:ext uri="{FF2B5EF4-FFF2-40B4-BE49-F238E27FC236}">
                    <a16:creationId xmlns:a16="http://schemas.microsoft.com/office/drawing/2014/main" id="{F6D4FBC3-361D-46C8-8FB0-197D7DD61A35}"/>
                  </a:ext>
                </a:extLst>
              </p:cNvPr>
              <p:cNvSpPr/>
              <p:nvPr/>
            </p:nvSpPr>
            <p:spPr bwMode="auto">
              <a:xfrm>
                <a:off x="6245226" y="3089275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iṣḻiḍé">
                <a:extLst>
                  <a:ext uri="{FF2B5EF4-FFF2-40B4-BE49-F238E27FC236}">
                    <a16:creationId xmlns:a16="http://schemas.microsoft.com/office/drawing/2014/main" id="{795740ED-C990-4D2F-BBE8-3B2AD2F65054}"/>
                  </a:ext>
                </a:extLst>
              </p:cNvPr>
              <p:cNvSpPr/>
              <p:nvPr/>
            </p:nvSpPr>
            <p:spPr bwMode="auto">
              <a:xfrm>
                <a:off x="6296026" y="3121025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4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4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ïṣḷidé">
                <a:extLst>
                  <a:ext uri="{FF2B5EF4-FFF2-40B4-BE49-F238E27FC236}">
                    <a16:creationId xmlns:a16="http://schemas.microsoft.com/office/drawing/2014/main" id="{81268977-8D25-4ECA-A7CF-0AABE0002EAB}"/>
                  </a:ext>
                </a:extLst>
              </p:cNvPr>
              <p:cNvSpPr/>
              <p:nvPr/>
            </p:nvSpPr>
            <p:spPr bwMode="auto">
              <a:xfrm>
                <a:off x="6296026" y="3121025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4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4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iSḻïďè">
                <a:extLst>
                  <a:ext uri="{FF2B5EF4-FFF2-40B4-BE49-F238E27FC236}">
                    <a16:creationId xmlns:a16="http://schemas.microsoft.com/office/drawing/2014/main" id="{DC3656F3-E275-4C80-AC1C-330EF3F2E034}"/>
                  </a:ext>
                </a:extLst>
              </p:cNvPr>
              <p:cNvSpPr/>
              <p:nvPr/>
            </p:nvSpPr>
            <p:spPr bwMode="auto">
              <a:xfrm>
                <a:off x="6345238" y="3155950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îşlïďé">
                <a:extLst>
                  <a:ext uri="{FF2B5EF4-FFF2-40B4-BE49-F238E27FC236}">
                    <a16:creationId xmlns:a16="http://schemas.microsoft.com/office/drawing/2014/main" id="{8DEDCFCA-9D54-4849-8EAF-A89DAFD4E2FF}"/>
                  </a:ext>
                </a:extLst>
              </p:cNvPr>
              <p:cNvSpPr/>
              <p:nvPr/>
            </p:nvSpPr>
            <p:spPr bwMode="auto">
              <a:xfrm>
                <a:off x="6345238" y="3155950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ïṩḻíḋe">
                <a:extLst>
                  <a:ext uri="{FF2B5EF4-FFF2-40B4-BE49-F238E27FC236}">
                    <a16:creationId xmlns:a16="http://schemas.microsoft.com/office/drawing/2014/main" id="{93775495-B755-436B-AF95-71D1F72D975A}"/>
                  </a:ext>
                </a:extLst>
              </p:cNvPr>
              <p:cNvSpPr/>
              <p:nvPr/>
            </p:nvSpPr>
            <p:spPr bwMode="auto">
              <a:xfrm>
                <a:off x="6397626" y="3187700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5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íšḷïḑè">
                <a:extLst>
                  <a:ext uri="{FF2B5EF4-FFF2-40B4-BE49-F238E27FC236}">
                    <a16:creationId xmlns:a16="http://schemas.microsoft.com/office/drawing/2014/main" id="{4C4D0A28-8613-459F-B43B-21A1D0ECE308}"/>
                  </a:ext>
                </a:extLst>
              </p:cNvPr>
              <p:cNvSpPr/>
              <p:nvPr/>
            </p:nvSpPr>
            <p:spPr bwMode="auto">
              <a:xfrm>
                <a:off x="6397626" y="3187700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5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íşļíďê">
                <a:extLst>
                  <a:ext uri="{FF2B5EF4-FFF2-40B4-BE49-F238E27FC236}">
                    <a16:creationId xmlns:a16="http://schemas.microsoft.com/office/drawing/2014/main" id="{AE9F1A8E-0542-4862-8AB3-3D35266D8F3D}"/>
                  </a:ext>
                </a:extLst>
              </p:cNvPr>
              <p:cNvSpPr/>
              <p:nvPr/>
            </p:nvSpPr>
            <p:spPr bwMode="auto">
              <a:xfrm>
                <a:off x="6446838" y="3219450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iśļiḋè">
                <a:extLst>
                  <a:ext uri="{FF2B5EF4-FFF2-40B4-BE49-F238E27FC236}">
                    <a16:creationId xmlns:a16="http://schemas.microsoft.com/office/drawing/2014/main" id="{BD2596DA-E12D-41EF-9A8F-BE8F63705E29}"/>
                  </a:ext>
                </a:extLst>
              </p:cNvPr>
              <p:cNvSpPr/>
              <p:nvPr/>
            </p:nvSpPr>
            <p:spPr bwMode="auto">
              <a:xfrm>
                <a:off x="6446838" y="3219450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î$ľíḑé">
                <a:extLst>
                  <a:ext uri="{FF2B5EF4-FFF2-40B4-BE49-F238E27FC236}">
                    <a16:creationId xmlns:a16="http://schemas.microsoft.com/office/drawing/2014/main" id="{1E4C85D9-BFF6-46E7-B6A0-58C36046D6A6}"/>
                  </a:ext>
                </a:extLst>
              </p:cNvPr>
              <p:cNvSpPr/>
              <p:nvPr/>
            </p:nvSpPr>
            <p:spPr bwMode="auto">
              <a:xfrm>
                <a:off x="6497638" y="3252788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6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6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îśļíḋe">
                <a:extLst>
                  <a:ext uri="{FF2B5EF4-FFF2-40B4-BE49-F238E27FC236}">
                    <a16:creationId xmlns:a16="http://schemas.microsoft.com/office/drawing/2014/main" id="{CA403539-FFC4-4DD5-A1BB-A024CF22CF93}"/>
                  </a:ext>
                </a:extLst>
              </p:cNvPr>
              <p:cNvSpPr/>
              <p:nvPr/>
            </p:nvSpPr>
            <p:spPr bwMode="auto">
              <a:xfrm>
                <a:off x="6497638" y="3252788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6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6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ṥľîḓe">
                <a:extLst>
                  <a:ext uri="{FF2B5EF4-FFF2-40B4-BE49-F238E27FC236}">
                    <a16:creationId xmlns:a16="http://schemas.microsoft.com/office/drawing/2014/main" id="{CB7EF5A1-7BC3-4D76-B1A6-91831D761677}"/>
                  </a:ext>
                </a:extLst>
              </p:cNvPr>
              <p:cNvSpPr/>
              <p:nvPr/>
            </p:nvSpPr>
            <p:spPr bwMode="auto">
              <a:xfrm>
                <a:off x="6546851" y="3286125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ïsľîḍê">
                <a:extLst>
                  <a:ext uri="{FF2B5EF4-FFF2-40B4-BE49-F238E27FC236}">
                    <a16:creationId xmlns:a16="http://schemas.microsoft.com/office/drawing/2014/main" id="{9CC965CB-14F3-4E72-99D5-96CCB7735B5D}"/>
                  </a:ext>
                </a:extLst>
              </p:cNvPr>
              <p:cNvSpPr/>
              <p:nvPr/>
            </p:nvSpPr>
            <p:spPr bwMode="auto">
              <a:xfrm>
                <a:off x="6105526" y="2922588"/>
                <a:ext cx="196850" cy="161925"/>
              </a:xfrm>
              <a:custGeom>
                <a:avLst/>
                <a:gdLst>
                  <a:gd name="T0" fmla="*/ 57 w 72"/>
                  <a:gd name="T1" fmla="*/ 50 h 61"/>
                  <a:gd name="T2" fmla="*/ 47 w 72"/>
                  <a:gd name="T3" fmla="*/ 61 h 61"/>
                  <a:gd name="T4" fmla="*/ 34 w 72"/>
                  <a:gd name="T5" fmla="*/ 52 h 61"/>
                  <a:gd name="T6" fmla="*/ 38 w 72"/>
                  <a:gd name="T7" fmla="*/ 46 h 61"/>
                  <a:gd name="T8" fmla="*/ 44 w 72"/>
                  <a:gd name="T9" fmla="*/ 48 h 61"/>
                  <a:gd name="T10" fmla="*/ 50 w 72"/>
                  <a:gd name="T11" fmla="*/ 43 h 61"/>
                  <a:gd name="T12" fmla="*/ 50 w 72"/>
                  <a:gd name="T13" fmla="*/ 31 h 61"/>
                  <a:gd name="T14" fmla="*/ 37 w 72"/>
                  <a:gd name="T15" fmla="*/ 36 h 61"/>
                  <a:gd name="T16" fmla="*/ 14 w 72"/>
                  <a:gd name="T17" fmla="*/ 40 h 61"/>
                  <a:gd name="T18" fmla="*/ 9 w 72"/>
                  <a:gd name="T19" fmla="*/ 18 h 61"/>
                  <a:gd name="T20" fmla="*/ 0 w 72"/>
                  <a:gd name="T21" fmla="*/ 13 h 61"/>
                  <a:gd name="T22" fmla="*/ 6 w 72"/>
                  <a:gd name="T23" fmla="*/ 5 h 61"/>
                  <a:gd name="T24" fmla="*/ 14 w 72"/>
                  <a:gd name="T25" fmla="*/ 10 h 61"/>
                  <a:gd name="T26" fmla="*/ 24 w 72"/>
                  <a:gd name="T27" fmla="*/ 0 h 61"/>
                  <a:gd name="T28" fmla="*/ 36 w 72"/>
                  <a:gd name="T29" fmla="*/ 9 h 61"/>
                  <a:gd name="T30" fmla="*/ 32 w 72"/>
                  <a:gd name="T31" fmla="*/ 15 h 61"/>
                  <a:gd name="T32" fmla="*/ 25 w 72"/>
                  <a:gd name="T33" fmla="*/ 13 h 61"/>
                  <a:gd name="T34" fmla="*/ 20 w 72"/>
                  <a:gd name="T35" fmla="*/ 18 h 61"/>
                  <a:gd name="T36" fmla="*/ 20 w 72"/>
                  <a:gd name="T37" fmla="*/ 28 h 61"/>
                  <a:gd name="T38" fmla="*/ 34 w 72"/>
                  <a:gd name="T39" fmla="*/ 23 h 61"/>
                  <a:gd name="T40" fmla="*/ 56 w 72"/>
                  <a:gd name="T41" fmla="*/ 19 h 61"/>
                  <a:gd name="T42" fmla="*/ 62 w 72"/>
                  <a:gd name="T43" fmla="*/ 42 h 61"/>
                  <a:gd name="T44" fmla="*/ 72 w 72"/>
                  <a:gd name="T45" fmla="*/ 49 h 61"/>
                  <a:gd name="T46" fmla="*/ 67 w 72"/>
                  <a:gd name="T47" fmla="*/ 57 h 61"/>
                  <a:gd name="T48" fmla="*/ 57 w 72"/>
                  <a:gd name="T49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" h="61">
                    <a:moveTo>
                      <a:pt x="57" y="50"/>
                    </a:moveTo>
                    <a:cubicBezTo>
                      <a:pt x="52" y="57"/>
                      <a:pt x="47" y="61"/>
                      <a:pt x="47" y="61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7" y="47"/>
                      <a:pt x="50" y="43"/>
                    </a:cubicBezTo>
                    <a:cubicBezTo>
                      <a:pt x="53" y="38"/>
                      <a:pt x="54" y="33"/>
                      <a:pt x="50" y="31"/>
                    </a:cubicBezTo>
                    <a:cubicBezTo>
                      <a:pt x="47" y="29"/>
                      <a:pt x="42" y="33"/>
                      <a:pt x="37" y="36"/>
                    </a:cubicBezTo>
                    <a:cubicBezTo>
                      <a:pt x="31" y="41"/>
                      <a:pt x="24" y="46"/>
                      <a:pt x="14" y="40"/>
                    </a:cubicBezTo>
                    <a:cubicBezTo>
                      <a:pt x="7" y="35"/>
                      <a:pt x="6" y="26"/>
                      <a:pt x="9" y="1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9" y="4"/>
                      <a:pt x="24" y="0"/>
                      <a:pt x="24" y="0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2" y="15"/>
                      <a:pt x="20" y="18"/>
                    </a:cubicBezTo>
                    <a:cubicBezTo>
                      <a:pt x="17" y="23"/>
                      <a:pt x="18" y="26"/>
                      <a:pt x="20" y="28"/>
                    </a:cubicBezTo>
                    <a:cubicBezTo>
                      <a:pt x="24" y="31"/>
                      <a:pt x="28" y="27"/>
                      <a:pt x="34" y="23"/>
                    </a:cubicBezTo>
                    <a:cubicBezTo>
                      <a:pt x="40" y="18"/>
                      <a:pt x="47" y="14"/>
                      <a:pt x="56" y="19"/>
                    </a:cubicBezTo>
                    <a:cubicBezTo>
                      <a:pt x="64" y="25"/>
                      <a:pt x="65" y="33"/>
                      <a:pt x="62" y="42"/>
                    </a:cubicBezTo>
                    <a:cubicBezTo>
                      <a:pt x="72" y="49"/>
                      <a:pt x="72" y="49"/>
                      <a:pt x="72" y="49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57" y="50"/>
                      <a:pt x="57" y="50"/>
                      <a:pt x="57" y="50"/>
                    </a:cubicBezTo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ïṡ1îḓé">
                <a:extLst>
                  <a:ext uri="{FF2B5EF4-FFF2-40B4-BE49-F238E27FC236}">
                    <a16:creationId xmlns:a16="http://schemas.microsoft.com/office/drawing/2014/main" id="{B05DEAB0-B8AE-427F-B1AC-742E013856D2}"/>
                  </a:ext>
                </a:extLst>
              </p:cNvPr>
              <p:cNvSpPr/>
              <p:nvPr/>
            </p:nvSpPr>
            <p:spPr bwMode="auto">
              <a:xfrm>
                <a:off x="6064251" y="2757488"/>
                <a:ext cx="152400" cy="87313"/>
              </a:xfrm>
              <a:custGeom>
                <a:avLst/>
                <a:gdLst>
                  <a:gd name="T0" fmla="*/ 0 w 96"/>
                  <a:gd name="T1" fmla="*/ 18 h 55"/>
                  <a:gd name="T2" fmla="*/ 96 w 96"/>
                  <a:gd name="T3" fmla="*/ 0 h 55"/>
                  <a:gd name="T4" fmla="*/ 59 w 96"/>
                  <a:gd name="T5" fmla="*/ 55 h 55"/>
                  <a:gd name="T6" fmla="*/ 0 w 96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55">
                    <a:moveTo>
                      <a:pt x="0" y="18"/>
                    </a:moveTo>
                    <a:lnTo>
                      <a:pt x="96" y="0"/>
                    </a:lnTo>
                    <a:lnTo>
                      <a:pt x="59" y="55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iṥ1íḓe">
                <a:extLst>
                  <a:ext uri="{FF2B5EF4-FFF2-40B4-BE49-F238E27FC236}">
                    <a16:creationId xmlns:a16="http://schemas.microsoft.com/office/drawing/2014/main" id="{E5C31892-8EFA-4BD5-A72F-2AC9840BB14C}"/>
                  </a:ext>
                </a:extLst>
              </p:cNvPr>
              <p:cNvSpPr/>
              <p:nvPr/>
            </p:nvSpPr>
            <p:spPr bwMode="auto">
              <a:xfrm>
                <a:off x="6064251" y="2757488"/>
                <a:ext cx="152400" cy="87313"/>
              </a:xfrm>
              <a:custGeom>
                <a:avLst/>
                <a:gdLst>
                  <a:gd name="T0" fmla="*/ 0 w 96"/>
                  <a:gd name="T1" fmla="*/ 18 h 55"/>
                  <a:gd name="T2" fmla="*/ 96 w 96"/>
                  <a:gd name="T3" fmla="*/ 0 h 55"/>
                  <a:gd name="T4" fmla="*/ 59 w 96"/>
                  <a:gd name="T5" fmla="*/ 55 h 55"/>
                  <a:gd name="T6" fmla="*/ 0 w 96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55">
                    <a:moveTo>
                      <a:pt x="0" y="18"/>
                    </a:moveTo>
                    <a:lnTo>
                      <a:pt x="96" y="0"/>
                    </a:lnTo>
                    <a:lnTo>
                      <a:pt x="59" y="55"/>
                    </a:lnTo>
                    <a:lnTo>
                      <a:pt x="0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îşlíḋè">
                <a:extLst>
                  <a:ext uri="{FF2B5EF4-FFF2-40B4-BE49-F238E27FC236}">
                    <a16:creationId xmlns:a16="http://schemas.microsoft.com/office/drawing/2014/main" id="{CD9C6701-CD9D-444B-A487-011EA64E646C}"/>
                  </a:ext>
                </a:extLst>
              </p:cNvPr>
              <p:cNvSpPr/>
              <p:nvPr/>
            </p:nvSpPr>
            <p:spPr bwMode="auto">
              <a:xfrm>
                <a:off x="5568951" y="2946400"/>
                <a:ext cx="1281113" cy="1036638"/>
              </a:xfrm>
              <a:custGeom>
                <a:avLst/>
                <a:gdLst>
                  <a:gd name="T0" fmla="*/ 127 w 807"/>
                  <a:gd name="T1" fmla="*/ 45 h 653"/>
                  <a:gd name="T2" fmla="*/ 0 w 807"/>
                  <a:gd name="T3" fmla="*/ 461 h 653"/>
                  <a:gd name="T4" fmla="*/ 659 w 807"/>
                  <a:gd name="T5" fmla="*/ 653 h 653"/>
                  <a:gd name="T6" fmla="*/ 807 w 807"/>
                  <a:gd name="T7" fmla="*/ 176 h 653"/>
                  <a:gd name="T8" fmla="*/ 213 w 807"/>
                  <a:gd name="T9" fmla="*/ 0 h 653"/>
                  <a:gd name="T10" fmla="*/ 127 w 807"/>
                  <a:gd name="T11" fmla="*/ 45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7" h="653">
                    <a:moveTo>
                      <a:pt x="127" y="45"/>
                    </a:moveTo>
                    <a:lnTo>
                      <a:pt x="0" y="461"/>
                    </a:lnTo>
                    <a:lnTo>
                      <a:pt x="659" y="653"/>
                    </a:lnTo>
                    <a:lnTo>
                      <a:pt x="807" y="176"/>
                    </a:lnTo>
                    <a:lnTo>
                      <a:pt x="213" y="0"/>
                    </a:lnTo>
                    <a:lnTo>
                      <a:pt x="127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îşḷîḑè">
                <a:extLst>
                  <a:ext uri="{FF2B5EF4-FFF2-40B4-BE49-F238E27FC236}">
                    <a16:creationId xmlns:a16="http://schemas.microsoft.com/office/drawing/2014/main" id="{93C36162-183E-4F12-9418-3FB2D959E500}"/>
                  </a:ext>
                </a:extLst>
              </p:cNvPr>
              <p:cNvSpPr/>
              <p:nvPr/>
            </p:nvSpPr>
            <p:spPr bwMode="auto">
              <a:xfrm>
                <a:off x="5568951" y="2946400"/>
                <a:ext cx="1281113" cy="1036638"/>
              </a:xfrm>
              <a:custGeom>
                <a:avLst/>
                <a:gdLst>
                  <a:gd name="T0" fmla="*/ 127 w 807"/>
                  <a:gd name="T1" fmla="*/ 45 h 653"/>
                  <a:gd name="T2" fmla="*/ 0 w 807"/>
                  <a:gd name="T3" fmla="*/ 461 h 653"/>
                  <a:gd name="T4" fmla="*/ 659 w 807"/>
                  <a:gd name="T5" fmla="*/ 653 h 653"/>
                  <a:gd name="T6" fmla="*/ 807 w 807"/>
                  <a:gd name="T7" fmla="*/ 176 h 653"/>
                  <a:gd name="T8" fmla="*/ 213 w 807"/>
                  <a:gd name="T9" fmla="*/ 0 h 653"/>
                  <a:gd name="T10" fmla="*/ 127 w 807"/>
                  <a:gd name="T11" fmla="*/ 45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7" h="653">
                    <a:moveTo>
                      <a:pt x="127" y="45"/>
                    </a:moveTo>
                    <a:lnTo>
                      <a:pt x="0" y="461"/>
                    </a:lnTo>
                    <a:lnTo>
                      <a:pt x="659" y="653"/>
                    </a:lnTo>
                    <a:lnTo>
                      <a:pt x="807" y="176"/>
                    </a:lnTo>
                    <a:lnTo>
                      <a:pt x="213" y="0"/>
                    </a:lnTo>
                    <a:lnTo>
                      <a:pt x="127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íṥļíḍe">
                <a:extLst>
                  <a:ext uri="{FF2B5EF4-FFF2-40B4-BE49-F238E27FC236}">
                    <a16:creationId xmlns:a16="http://schemas.microsoft.com/office/drawing/2014/main" id="{A31367D9-0D21-49A2-9956-A3FEF4BD413E}"/>
                  </a:ext>
                </a:extLst>
              </p:cNvPr>
              <p:cNvSpPr/>
              <p:nvPr/>
            </p:nvSpPr>
            <p:spPr bwMode="auto">
              <a:xfrm>
                <a:off x="5630863" y="3313113"/>
                <a:ext cx="441325" cy="423863"/>
              </a:xfrm>
              <a:custGeom>
                <a:avLst/>
                <a:gdLst>
                  <a:gd name="T0" fmla="*/ 278 w 278"/>
                  <a:gd name="T1" fmla="*/ 64 h 267"/>
                  <a:gd name="T2" fmla="*/ 217 w 278"/>
                  <a:gd name="T3" fmla="*/ 267 h 267"/>
                  <a:gd name="T4" fmla="*/ 0 w 278"/>
                  <a:gd name="T5" fmla="*/ 203 h 267"/>
                  <a:gd name="T6" fmla="*/ 62 w 278"/>
                  <a:gd name="T7" fmla="*/ 0 h 267"/>
                  <a:gd name="T8" fmla="*/ 278 w 278"/>
                  <a:gd name="T9" fmla="*/ 64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67">
                    <a:moveTo>
                      <a:pt x="278" y="64"/>
                    </a:moveTo>
                    <a:lnTo>
                      <a:pt x="217" y="267"/>
                    </a:lnTo>
                    <a:lnTo>
                      <a:pt x="0" y="203"/>
                    </a:lnTo>
                    <a:lnTo>
                      <a:pt x="62" y="0"/>
                    </a:lnTo>
                    <a:lnTo>
                      <a:pt x="278" y="64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Sḷîḑè">
                <a:extLst>
                  <a:ext uri="{FF2B5EF4-FFF2-40B4-BE49-F238E27FC236}">
                    <a16:creationId xmlns:a16="http://schemas.microsoft.com/office/drawing/2014/main" id="{EDA0F792-7EE3-4BA4-83BD-FCA291E5B90B}"/>
                  </a:ext>
                </a:extLst>
              </p:cNvPr>
              <p:cNvSpPr/>
              <p:nvPr/>
            </p:nvSpPr>
            <p:spPr bwMode="auto">
              <a:xfrm>
                <a:off x="6026151" y="3100388"/>
                <a:ext cx="227013" cy="660400"/>
              </a:xfrm>
              <a:custGeom>
                <a:avLst/>
                <a:gdLst>
                  <a:gd name="T0" fmla="*/ 143 w 143"/>
                  <a:gd name="T1" fmla="*/ 5 h 416"/>
                  <a:gd name="T2" fmla="*/ 16 w 143"/>
                  <a:gd name="T3" fmla="*/ 416 h 416"/>
                  <a:gd name="T4" fmla="*/ 0 w 143"/>
                  <a:gd name="T5" fmla="*/ 411 h 416"/>
                  <a:gd name="T6" fmla="*/ 126 w 143"/>
                  <a:gd name="T7" fmla="*/ 0 h 416"/>
                  <a:gd name="T8" fmla="*/ 143 w 143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5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ísļiḋé">
                <a:extLst>
                  <a:ext uri="{FF2B5EF4-FFF2-40B4-BE49-F238E27FC236}">
                    <a16:creationId xmlns:a16="http://schemas.microsoft.com/office/drawing/2014/main" id="{1B017DF0-967A-4D44-AC32-50F36D10D4B3}"/>
                  </a:ext>
                </a:extLst>
              </p:cNvPr>
              <p:cNvSpPr/>
              <p:nvPr/>
            </p:nvSpPr>
            <p:spPr bwMode="auto">
              <a:xfrm>
                <a:off x="6026151" y="3100388"/>
                <a:ext cx="227013" cy="660400"/>
              </a:xfrm>
              <a:custGeom>
                <a:avLst/>
                <a:gdLst>
                  <a:gd name="T0" fmla="*/ 143 w 143"/>
                  <a:gd name="T1" fmla="*/ 5 h 416"/>
                  <a:gd name="T2" fmla="*/ 16 w 143"/>
                  <a:gd name="T3" fmla="*/ 416 h 416"/>
                  <a:gd name="T4" fmla="*/ 0 w 143"/>
                  <a:gd name="T5" fmla="*/ 411 h 416"/>
                  <a:gd name="T6" fmla="*/ 126 w 143"/>
                  <a:gd name="T7" fmla="*/ 0 h 416"/>
                  <a:gd name="T8" fmla="*/ 143 w 143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5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ï$ḷídê">
                <a:extLst>
                  <a:ext uri="{FF2B5EF4-FFF2-40B4-BE49-F238E27FC236}">
                    <a16:creationId xmlns:a16="http://schemas.microsoft.com/office/drawing/2014/main" id="{C586E8F1-41E7-4D78-B242-AA518404090E}"/>
                  </a:ext>
                </a:extLst>
              </p:cNvPr>
              <p:cNvSpPr/>
              <p:nvPr/>
            </p:nvSpPr>
            <p:spPr bwMode="auto">
              <a:xfrm>
                <a:off x="6083301" y="31194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6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ṥḻiďè">
                <a:extLst>
                  <a:ext uri="{FF2B5EF4-FFF2-40B4-BE49-F238E27FC236}">
                    <a16:creationId xmlns:a16="http://schemas.microsoft.com/office/drawing/2014/main" id="{2D3DC960-AE08-466E-AC0E-0F92AA385D5B}"/>
                  </a:ext>
                </a:extLst>
              </p:cNvPr>
              <p:cNvSpPr/>
              <p:nvPr/>
            </p:nvSpPr>
            <p:spPr bwMode="auto">
              <a:xfrm>
                <a:off x="6083301" y="31194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6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i$ḷïḋe">
                <a:extLst>
                  <a:ext uri="{FF2B5EF4-FFF2-40B4-BE49-F238E27FC236}">
                    <a16:creationId xmlns:a16="http://schemas.microsoft.com/office/drawing/2014/main" id="{98041105-F965-4141-838C-A9A5BCBB1768}"/>
                  </a:ext>
                </a:extLst>
              </p:cNvPr>
              <p:cNvSpPr/>
              <p:nvPr/>
            </p:nvSpPr>
            <p:spPr bwMode="auto">
              <a:xfrm>
                <a:off x="6140451" y="3135313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10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iṧ1ïḑé">
                <a:extLst>
                  <a:ext uri="{FF2B5EF4-FFF2-40B4-BE49-F238E27FC236}">
                    <a16:creationId xmlns:a16="http://schemas.microsoft.com/office/drawing/2014/main" id="{D98D68E6-2403-4646-B138-CADB6F3BD4A0}"/>
                  </a:ext>
                </a:extLst>
              </p:cNvPr>
              <p:cNvSpPr/>
              <p:nvPr/>
            </p:nvSpPr>
            <p:spPr bwMode="auto">
              <a:xfrm>
                <a:off x="6140451" y="3135313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10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íşľïḓe">
                <a:extLst>
                  <a:ext uri="{FF2B5EF4-FFF2-40B4-BE49-F238E27FC236}">
                    <a16:creationId xmlns:a16="http://schemas.microsoft.com/office/drawing/2014/main" id="{46D15E77-86F7-4517-82B5-56855B2F542A}"/>
                  </a:ext>
                </a:extLst>
              </p:cNvPr>
              <p:cNvSpPr/>
              <p:nvPr/>
            </p:nvSpPr>
            <p:spPr bwMode="auto">
              <a:xfrm>
                <a:off x="6197601" y="3151188"/>
                <a:ext cx="230188" cy="660400"/>
              </a:xfrm>
              <a:custGeom>
                <a:avLst/>
                <a:gdLst>
                  <a:gd name="T0" fmla="*/ 145 w 145"/>
                  <a:gd name="T1" fmla="*/ 5 h 416"/>
                  <a:gd name="T2" fmla="*/ 18 w 145"/>
                  <a:gd name="T3" fmla="*/ 416 h 416"/>
                  <a:gd name="T4" fmla="*/ 0 w 145"/>
                  <a:gd name="T5" fmla="*/ 410 h 416"/>
                  <a:gd name="T6" fmla="*/ 127 w 145"/>
                  <a:gd name="T7" fmla="*/ 0 h 416"/>
                  <a:gd name="T8" fmla="*/ 145 w 145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6">
                    <a:moveTo>
                      <a:pt x="145" y="5"/>
                    </a:moveTo>
                    <a:lnTo>
                      <a:pt x="18" y="416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5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îṣḷiḑè">
                <a:extLst>
                  <a:ext uri="{FF2B5EF4-FFF2-40B4-BE49-F238E27FC236}">
                    <a16:creationId xmlns:a16="http://schemas.microsoft.com/office/drawing/2014/main" id="{ECE891FD-AF81-4740-9A3E-AB9437BF3FBB}"/>
                  </a:ext>
                </a:extLst>
              </p:cNvPr>
              <p:cNvSpPr/>
              <p:nvPr/>
            </p:nvSpPr>
            <p:spPr bwMode="auto">
              <a:xfrm>
                <a:off x="6197601" y="3151188"/>
                <a:ext cx="230188" cy="660400"/>
              </a:xfrm>
              <a:custGeom>
                <a:avLst/>
                <a:gdLst>
                  <a:gd name="T0" fmla="*/ 145 w 145"/>
                  <a:gd name="T1" fmla="*/ 5 h 416"/>
                  <a:gd name="T2" fmla="*/ 18 w 145"/>
                  <a:gd name="T3" fmla="*/ 416 h 416"/>
                  <a:gd name="T4" fmla="*/ 0 w 145"/>
                  <a:gd name="T5" fmla="*/ 410 h 416"/>
                  <a:gd name="T6" fmla="*/ 127 w 145"/>
                  <a:gd name="T7" fmla="*/ 0 h 416"/>
                  <a:gd name="T8" fmla="*/ 145 w 145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6">
                    <a:moveTo>
                      <a:pt x="145" y="5"/>
                    </a:moveTo>
                    <a:lnTo>
                      <a:pt x="18" y="416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îšľîḍê">
                <a:extLst>
                  <a:ext uri="{FF2B5EF4-FFF2-40B4-BE49-F238E27FC236}">
                    <a16:creationId xmlns:a16="http://schemas.microsoft.com/office/drawing/2014/main" id="{F02F5141-C214-4F4F-B8EE-98E598096A65}"/>
                  </a:ext>
                </a:extLst>
              </p:cNvPr>
              <p:cNvSpPr/>
              <p:nvPr/>
            </p:nvSpPr>
            <p:spPr bwMode="auto">
              <a:xfrm>
                <a:off x="6257926" y="31702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6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6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íṧ1iḑè">
                <a:extLst>
                  <a:ext uri="{FF2B5EF4-FFF2-40B4-BE49-F238E27FC236}">
                    <a16:creationId xmlns:a16="http://schemas.microsoft.com/office/drawing/2014/main" id="{265DCB33-CE33-4D97-93A2-EB9B528278CC}"/>
                  </a:ext>
                </a:extLst>
              </p:cNvPr>
              <p:cNvSpPr/>
              <p:nvPr/>
            </p:nvSpPr>
            <p:spPr bwMode="auto">
              <a:xfrm>
                <a:off x="6257926" y="31702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6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6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íŝḻíďè">
                <a:extLst>
                  <a:ext uri="{FF2B5EF4-FFF2-40B4-BE49-F238E27FC236}">
                    <a16:creationId xmlns:a16="http://schemas.microsoft.com/office/drawing/2014/main" id="{758C8EBE-60D7-419C-BDED-3391FEF93DB9}"/>
                  </a:ext>
                </a:extLst>
              </p:cNvPr>
              <p:cNvSpPr/>
              <p:nvPr/>
            </p:nvSpPr>
            <p:spPr bwMode="auto">
              <a:xfrm>
                <a:off x="6315076" y="3186113"/>
                <a:ext cx="227013" cy="658813"/>
              </a:xfrm>
              <a:custGeom>
                <a:avLst/>
                <a:gdLst>
                  <a:gd name="T0" fmla="*/ 143 w 143"/>
                  <a:gd name="T1" fmla="*/ 5 h 415"/>
                  <a:gd name="T2" fmla="*/ 17 w 143"/>
                  <a:gd name="T3" fmla="*/ 415 h 415"/>
                  <a:gd name="T4" fmla="*/ 0 w 143"/>
                  <a:gd name="T5" fmla="*/ 410 h 415"/>
                  <a:gd name="T6" fmla="*/ 126 w 143"/>
                  <a:gd name="T7" fmla="*/ 0 h 415"/>
                  <a:gd name="T8" fmla="*/ 143 w 143"/>
                  <a:gd name="T9" fmla="*/ 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5">
                    <a:moveTo>
                      <a:pt x="143" y="5"/>
                    </a:moveTo>
                    <a:lnTo>
                      <a:pt x="17" y="415"/>
                    </a:lnTo>
                    <a:lnTo>
                      <a:pt x="0" y="410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íSḷiḋe">
                <a:extLst>
                  <a:ext uri="{FF2B5EF4-FFF2-40B4-BE49-F238E27FC236}">
                    <a16:creationId xmlns:a16="http://schemas.microsoft.com/office/drawing/2014/main" id="{B1B7A595-64ED-425F-A2F2-A42FB425276D}"/>
                  </a:ext>
                </a:extLst>
              </p:cNvPr>
              <p:cNvSpPr/>
              <p:nvPr/>
            </p:nvSpPr>
            <p:spPr bwMode="auto">
              <a:xfrm>
                <a:off x="6315076" y="3186113"/>
                <a:ext cx="227013" cy="658813"/>
              </a:xfrm>
              <a:custGeom>
                <a:avLst/>
                <a:gdLst>
                  <a:gd name="T0" fmla="*/ 143 w 143"/>
                  <a:gd name="T1" fmla="*/ 5 h 415"/>
                  <a:gd name="T2" fmla="*/ 17 w 143"/>
                  <a:gd name="T3" fmla="*/ 415 h 415"/>
                  <a:gd name="T4" fmla="*/ 0 w 143"/>
                  <a:gd name="T5" fmla="*/ 410 h 415"/>
                  <a:gd name="T6" fmla="*/ 126 w 143"/>
                  <a:gd name="T7" fmla="*/ 0 h 415"/>
                  <a:gd name="T8" fmla="*/ 143 w 143"/>
                  <a:gd name="T9" fmla="*/ 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5">
                    <a:moveTo>
                      <a:pt x="143" y="5"/>
                    </a:moveTo>
                    <a:lnTo>
                      <a:pt x="17" y="415"/>
                    </a:lnTo>
                    <a:lnTo>
                      <a:pt x="0" y="410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íšḷîḍè">
                <a:extLst>
                  <a:ext uri="{FF2B5EF4-FFF2-40B4-BE49-F238E27FC236}">
                    <a16:creationId xmlns:a16="http://schemas.microsoft.com/office/drawing/2014/main" id="{99278735-0E90-4EC9-9782-6DA6430E4AE4}"/>
                  </a:ext>
                </a:extLst>
              </p:cNvPr>
              <p:cNvSpPr/>
              <p:nvPr/>
            </p:nvSpPr>
            <p:spPr bwMode="auto">
              <a:xfrm>
                <a:off x="6372226" y="32035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îşļíḋè">
                <a:extLst>
                  <a:ext uri="{FF2B5EF4-FFF2-40B4-BE49-F238E27FC236}">
                    <a16:creationId xmlns:a16="http://schemas.microsoft.com/office/drawing/2014/main" id="{CB9A06DB-9764-4CF1-A5CB-C5945242E4A2}"/>
                  </a:ext>
                </a:extLst>
              </p:cNvPr>
              <p:cNvSpPr/>
              <p:nvPr/>
            </p:nvSpPr>
            <p:spPr bwMode="auto">
              <a:xfrm>
                <a:off x="6372226" y="32035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ïṡliḑé">
                <a:extLst>
                  <a:ext uri="{FF2B5EF4-FFF2-40B4-BE49-F238E27FC236}">
                    <a16:creationId xmlns:a16="http://schemas.microsoft.com/office/drawing/2014/main" id="{C3A2066E-852D-4BF9-BDA0-D595D530E063}"/>
                  </a:ext>
                </a:extLst>
              </p:cNvPr>
              <p:cNvSpPr/>
              <p:nvPr/>
            </p:nvSpPr>
            <p:spPr bwMode="auto">
              <a:xfrm>
                <a:off x="6429376" y="3219450"/>
                <a:ext cx="230188" cy="657225"/>
              </a:xfrm>
              <a:custGeom>
                <a:avLst/>
                <a:gdLst>
                  <a:gd name="T0" fmla="*/ 145 w 145"/>
                  <a:gd name="T1" fmla="*/ 5 h 414"/>
                  <a:gd name="T2" fmla="*/ 17 w 145"/>
                  <a:gd name="T3" fmla="*/ 414 h 414"/>
                  <a:gd name="T4" fmla="*/ 0 w 145"/>
                  <a:gd name="T5" fmla="*/ 409 h 414"/>
                  <a:gd name="T6" fmla="*/ 127 w 145"/>
                  <a:gd name="T7" fmla="*/ 0 h 414"/>
                  <a:gd name="T8" fmla="*/ 145 w 145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4">
                    <a:moveTo>
                      <a:pt x="145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5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îSľiḑe">
                <a:extLst>
                  <a:ext uri="{FF2B5EF4-FFF2-40B4-BE49-F238E27FC236}">
                    <a16:creationId xmlns:a16="http://schemas.microsoft.com/office/drawing/2014/main" id="{5070F2F8-B4FC-4343-B749-FCF6DDCCE80B}"/>
                  </a:ext>
                </a:extLst>
              </p:cNvPr>
              <p:cNvSpPr/>
              <p:nvPr/>
            </p:nvSpPr>
            <p:spPr bwMode="auto">
              <a:xfrm>
                <a:off x="6429376" y="3219450"/>
                <a:ext cx="230188" cy="657225"/>
              </a:xfrm>
              <a:custGeom>
                <a:avLst/>
                <a:gdLst>
                  <a:gd name="T0" fmla="*/ 145 w 145"/>
                  <a:gd name="T1" fmla="*/ 5 h 414"/>
                  <a:gd name="T2" fmla="*/ 17 w 145"/>
                  <a:gd name="T3" fmla="*/ 414 h 414"/>
                  <a:gd name="T4" fmla="*/ 0 w 145"/>
                  <a:gd name="T5" fmla="*/ 409 h 414"/>
                  <a:gd name="T6" fmla="*/ 127 w 145"/>
                  <a:gd name="T7" fmla="*/ 0 h 414"/>
                  <a:gd name="T8" fmla="*/ 145 w 145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4">
                    <a:moveTo>
                      <a:pt x="145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iṡļíḓé">
                <a:extLst>
                  <a:ext uri="{FF2B5EF4-FFF2-40B4-BE49-F238E27FC236}">
                    <a16:creationId xmlns:a16="http://schemas.microsoft.com/office/drawing/2014/main" id="{097DBE86-A3F7-47E5-B16B-D82EB5D2705E}"/>
                  </a:ext>
                </a:extLst>
              </p:cNvPr>
              <p:cNvSpPr/>
              <p:nvPr/>
            </p:nvSpPr>
            <p:spPr bwMode="auto">
              <a:xfrm>
                <a:off x="6489701" y="3235325"/>
                <a:ext cx="227013" cy="660400"/>
              </a:xfrm>
              <a:custGeom>
                <a:avLst/>
                <a:gdLst>
                  <a:gd name="T0" fmla="*/ 143 w 143"/>
                  <a:gd name="T1" fmla="*/ 6 h 416"/>
                  <a:gd name="T2" fmla="*/ 16 w 143"/>
                  <a:gd name="T3" fmla="*/ 416 h 416"/>
                  <a:gd name="T4" fmla="*/ 0 w 143"/>
                  <a:gd name="T5" fmla="*/ 411 h 416"/>
                  <a:gd name="T6" fmla="*/ 125 w 143"/>
                  <a:gd name="T7" fmla="*/ 0 h 416"/>
                  <a:gd name="T8" fmla="*/ 143 w 143"/>
                  <a:gd name="T9" fmla="*/ 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6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5" y="0"/>
                    </a:lnTo>
                    <a:lnTo>
                      <a:pt x="143" y="6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îṩļiḋé">
                <a:extLst>
                  <a:ext uri="{FF2B5EF4-FFF2-40B4-BE49-F238E27FC236}">
                    <a16:creationId xmlns:a16="http://schemas.microsoft.com/office/drawing/2014/main" id="{2200E342-D4C5-49EB-B83C-9424CD347C92}"/>
                  </a:ext>
                </a:extLst>
              </p:cNvPr>
              <p:cNvSpPr/>
              <p:nvPr/>
            </p:nvSpPr>
            <p:spPr bwMode="auto">
              <a:xfrm>
                <a:off x="6489701" y="3235325"/>
                <a:ext cx="227013" cy="660400"/>
              </a:xfrm>
              <a:custGeom>
                <a:avLst/>
                <a:gdLst>
                  <a:gd name="T0" fmla="*/ 143 w 143"/>
                  <a:gd name="T1" fmla="*/ 6 h 416"/>
                  <a:gd name="T2" fmla="*/ 16 w 143"/>
                  <a:gd name="T3" fmla="*/ 416 h 416"/>
                  <a:gd name="T4" fmla="*/ 0 w 143"/>
                  <a:gd name="T5" fmla="*/ 411 h 416"/>
                  <a:gd name="T6" fmla="*/ 125 w 143"/>
                  <a:gd name="T7" fmla="*/ 0 h 416"/>
                  <a:gd name="T8" fmla="*/ 143 w 143"/>
                  <a:gd name="T9" fmla="*/ 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6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5" y="0"/>
                    </a:lnTo>
                    <a:lnTo>
                      <a:pt x="143" y="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iṣľîḍé">
                <a:extLst>
                  <a:ext uri="{FF2B5EF4-FFF2-40B4-BE49-F238E27FC236}">
                    <a16:creationId xmlns:a16="http://schemas.microsoft.com/office/drawing/2014/main" id="{6C670B26-C078-4402-AF94-5488232E7B27}"/>
                  </a:ext>
                </a:extLst>
              </p:cNvPr>
              <p:cNvSpPr/>
              <p:nvPr/>
            </p:nvSpPr>
            <p:spPr bwMode="auto">
              <a:xfrm>
                <a:off x="6546851" y="32543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îSļíḑé">
                <a:extLst>
                  <a:ext uri="{FF2B5EF4-FFF2-40B4-BE49-F238E27FC236}">
                    <a16:creationId xmlns:a16="http://schemas.microsoft.com/office/drawing/2014/main" id="{F679D68F-4C52-40C0-9B30-B6721E429127}"/>
                  </a:ext>
                </a:extLst>
              </p:cNvPr>
              <p:cNvSpPr/>
              <p:nvPr/>
            </p:nvSpPr>
            <p:spPr bwMode="auto">
              <a:xfrm>
                <a:off x="6546851" y="32543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iśľiḑe">
                <a:extLst>
                  <a:ext uri="{FF2B5EF4-FFF2-40B4-BE49-F238E27FC236}">
                    <a16:creationId xmlns:a16="http://schemas.microsoft.com/office/drawing/2014/main" id="{5A2D9083-ED18-4DBC-BEE9-49F7E2078BE8}"/>
                  </a:ext>
                </a:extLst>
              </p:cNvPr>
              <p:cNvSpPr/>
              <p:nvPr/>
            </p:nvSpPr>
            <p:spPr bwMode="auto">
              <a:xfrm>
                <a:off x="5859463" y="3121025"/>
                <a:ext cx="215900" cy="136525"/>
              </a:xfrm>
              <a:custGeom>
                <a:avLst/>
                <a:gdLst>
                  <a:gd name="T0" fmla="*/ 65 w 79"/>
                  <a:gd name="T1" fmla="*/ 38 h 51"/>
                  <a:gd name="T2" fmla="*/ 58 w 79"/>
                  <a:gd name="T3" fmla="*/ 51 h 51"/>
                  <a:gd name="T4" fmla="*/ 43 w 79"/>
                  <a:gd name="T5" fmla="*/ 47 h 51"/>
                  <a:gd name="T6" fmla="*/ 45 w 79"/>
                  <a:gd name="T7" fmla="*/ 39 h 51"/>
                  <a:gd name="T8" fmla="*/ 52 w 79"/>
                  <a:gd name="T9" fmla="*/ 40 h 51"/>
                  <a:gd name="T10" fmla="*/ 56 w 79"/>
                  <a:gd name="T11" fmla="*/ 33 h 51"/>
                  <a:gd name="T12" fmla="*/ 53 w 79"/>
                  <a:gd name="T13" fmla="*/ 21 h 51"/>
                  <a:gd name="T14" fmla="*/ 21 w 79"/>
                  <a:gd name="T15" fmla="*/ 40 h 51"/>
                  <a:gd name="T16" fmla="*/ 10 w 79"/>
                  <a:gd name="T17" fmla="*/ 21 h 51"/>
                  <a:gd name="T18" fmla="*/ 0 w 79"/>
                  <a:gd name="T19" fmla="*/ 18 h 51"/>
                  <a:gd name="T20" fmla="*/ 2 w 79"/>
                  <a:gd name="T21" fmla="*/ 9 h 51"/>
                  <a:gd name="T22" fmla="*/ 12 w 79"/>
                  <a:gd name="T23" fmla="*/ 12 h 51"/>
                  <a:gd name="T24" fmla="*/ 19 w 79"/>
                  <a:gd name="T25" fmla="*/ 0 h 51"/>
                  <a:gd name="T26" fmla="*/ 33 w 79"/>
                  <a:gd name="T27" fmla="*/ 4 h 51"/>
                  <a:gd name="T28" fmla="*/ 30 w 79"/>
                  <a:gd name="T29" fmla="*/ 11 h 51"/>
                  <a:gd name="T30" fmla="*/ 24 w 79"/>
                  <a:gd name="T31" fmla="*/ 11 h 51"/>
                  <a:gd name="T32" fmla="*/ 20 w 79"/>
                  <a:gd name="T33" fmla="*/ 17 h 51"/>
                  <a:gd name="T34" fmla="*/ 23 w 79"/>
                  <a:gd name="T35" fmla="*/ 27 h 51"/>
                  <a:gd name="T36" fmla="*/ 55 w 79"/>
                  <a:gd name="T37" fmla="*/ 9 h 51"/>
                  <a:gd name="T38" fmla="*/ 67 w 79"/>
                  <a:gd name="T39" fmla="*/ 28 h 51"/>
                  <a:gd name="T40" fmla="*/ 79 w 79"/>
                  <a:gd name="T41" fmla="*/ 32 h 51"/>
                  <a:gd name="T42" fmla="*/ 76 w 79"/>
                  <a:gd name="T43" fmla="*/ 41 h 51"/>
                  <a:gd name="T44" fmla="*/ 65 w 79"/>
                  <a:gd name="T45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" h="51">
                    <a:moveTo>
                      <a:pt x="65" y="38"/>
                    </a:moveTo>
                    <a:cubicBezTo>
                      <a:pt x="62" y="45"/>
                      <a:pt x="58" y="51"/>
                      <a:pt x="58" y="51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5" y="37"/>
                      <a:pt x="56" y="33"/>
                    </a:cubicBezTo>
                    <a:cubicBezTo>
                      <a:pt x="57" y="28"/>
                      <a:pt x="57" y="23"/>
                      <a:pt x="53" y="21"/>
                    </a:cubicBezTo>
                    <a:cubicBezTo>
                      <a:pt x="44" y="19"/>
                      <a:pt x="40" y="46"/>
                      <a:pt x="21" y="40"/>
                    </a:cubicBezTo>
                    <a:cubicBezTo>
                      <a:pt x="12" y="37"/>
                      <a:pt x="9" y="30"/>
                      <a:pt x="10" y="2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5" y="5"/>
                      <a:pt x="19" y="0"/>
                      <a:pt x="19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1" y="14"/>
                      <a:pt x="20" y="17"/>
                    </a:cubicBezTo>
                    <a:cubicBezTo>
                      <a:pt x="19" y="23"/>
                      <a:pt x="20" y="26"/>
                      <a:pt x="23" y="27"/>
                    </a:cubicBezTo>
                    <a:cubicBezTo>
                      <a:pt x="32" y="30"/>
                      <a:pt x="36" y="3"/>
                      <a:pt x="55" y="9"/>
                    </a:cubicBezTo>
                    <a:cubicBezTo>
                      <a:pt x="64" y="11"/>
                      <a:pt x="68" y="19"/>
                      <a:pt x="67" y="28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6" y="41"/>
                      <a:pt x="76" y="41"/>
                      <a:pt x="76" y="41"/>
                    </a:cubicBezTo>
                    <a:lnTo>
                      <a:pt x="65" y="3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ïśľîḑe">
                <a:extLst>
                  <a:ext uri="{FF2B5EF4-FFF2-40B4-BE49-F238E27FC236}">
                    <a16:creationId xmlns:a16="http://schemas.microsoft.com/office/drawing/2014/main" id="{ED58CF14-D8F3-46CD-AA1B-BE96C24C407E}"/>
                  </a:ext>
                </a:extLst>
              </p:cNvPr>
              <p:cNvSpPr/>
              <p:nvPr/>
            </p:nvSpPr>
            <p:spPr bwMode="auto">
              <a:xfrm>
                <a:off x="5770563" y="2946400"/>
                <a:ext cx="136525" cy="103188"/>
              </a:xfrm>
              <a:custGeom>
                <a:avLst/>
                <a:gdLst>
                  <a:gd name="T0" fmla="*/ 0 w 86"/>
                  <a:gd name="T1" fmla="*/ 45 h 65"/>
                  <a:gd name="T2" fmla="*/ 86 w 86"/>
                  <a:gd name="T3" fmla="*/ 0 h 65"/>
                  <a:gd name="T4" fmla="*/ 67 w 86"/>
                  <a:gd name="T5" fmla="*/ 65 h 65"/>
                  <a:gd name="T6" fmla="*/ 0 w 86"/>
                  <a:gd name="T7" fmla="*/ 4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5">
                    <a:moveTo>
                      <a:pt x="0" y="45"/>
                    </a:moveTo>
                    <a:lnTo>
                      <a:pt x="86" y="0"/>
                    </a:lnTo>
                    <a:lnTo>
                      <a:pt x="67" y="65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ṩlïḓé">
                <a:extLst>
                  <a:ext uri="{FF2B5EF4-FFF2-40B4-BE49-F238E27FC236}">
                    <a16:creationId xmlns:a16="http://schemas.microsoft.com/office/drawing/2014/main" id="{6F38220A-F1C0-4AD2-8261-806EB6968B51}"/>
                  </a:ext>
                </a:extLst>
              </p:cNvPr>
              <p:cNvSpPr/>
              <p:nvPr/>
            </p:nvSpPr>
            <p:spPr bwMode="auto">
              <a:xfrm>
                <a:off x="4821238" y="3514725"/>
                <a:ext cx="1235075" cy="1360488"/>
              </a:xfrm>
              <a:custGeom>
                <a:avLst/>
                <a:gdLst>
                  <a:gd name="T0" fmla="*/ 451 w 453"/>
                  <a:gd name="T1" fmla="*/ 380 h 511"/>
                  <a:gd name="T2" fmla="*/ 446 w 453"/>
                  <a:gd name="T3" fmla="*/ 394 h 511"/>
                  <a:gd name="T4" fmla="*/ 174 w 453"/>
                  <a:gd name="T5" fmla="*/ 509 h 511"/>
                  <a:gd name="T6" fmla="*/ 161 w 453"/>
                  <a:gd name="T7" fmla="*/ 504 h 511"/>
                  <a:gd name="T8" fmla="*/ 2 w 453"/>
                  <a:gd name="T9" fmla="*/ 131 h 511"/>
                  <a:gd name="T10" fmla="*/ 8 w 453"/>
                  <a:gd name="T11" fmla="*/ 118 h 511"/>
                  <a:gd name="T12" fmla="*/ 279 w 453"/>
                  <a:gd name="T13" fmla="*/ 2 h 511"/>
                  <a:gd name="T14" fmla="*/ 293 w 453"/>
                  <a:gd name="T15" fmla="*/ 8 h 511"/>
                  <a:gd name="T16" fmla="*/ 451 w 453"/>
                  <a:gd name="T17" fmla="*/ 38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3" h="511">
                    <a:moveTo>
                      <a:pt x="451" y="380"/>
                    </a:moveTo>
                    <a:cubicBezTo>
                      <a:pt x="453" y="385"/>
                      <a:pt x="451" y="391"/>
                      <a:pt x="446" y="394"/>
                    </a:cubicBezTo>
                    <a:cubicBezTo>
                      <a:pt x="174" y="509"/>
                      <a:pt x="174" y="509"/>
                      <a:pt x="174" y="509"/>
                    </a:cubicBezTo>
                    <a:cubicBezTo>
                      <a:pt x="169" y="511"/>
                      <a:pt x="163" y="509"/>
                      <a:pt x="161" y="504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0" y="126"/>
                      <a:pt x="2" y="120"/>
                      <a:pt x="8" y="118"/>
                    </a:cubicBezTo>
                    <a:cubicBezTo>
                      <a:pt x="279" y="2"/>
                      <a:pt x="279" y="2"/>
                      <a:pt x="279" y="2"/>
                    </a:cubicBezTo>
                    <a:cubicBezTo>
                      <a:pt x="284" y="0"/>
                      <a:pt x="290" y="2"/>
                      <a:pt x="293" y="8"/>
                    </a:cubicBezTo>
                    <a:lnTo>
                      <a:pt x="451" y="380"/>
                    </a:ln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îŝ1îdê">
                <a:extLst>
                  <a:ext uri="{FF2B5EF4-FFF2-40B4-BE49-F238E27FC236}">
                    <a16:creationId xmlns:a16="http://schemas.microsoft.com/office/drawing/2014/main" id="{E830C308-1B67-482A-920F-95D96B9E2A78}"/>
                  </a:ext>
                </a:extLst>
              </p:cNvPr>
              <p:cNvSpPr/>
              <p:nvPr/>
            </p:nvSpPr>
            <p:spPr bwMode="auto">
              <a:xfrm>
                <a:off x="4887913" y="3584575"/>
                <a:ext cx="1106488" cy="1227138"/>
              </a:xfrm>
              <a:custGeom>
                <a:avLst/>
                <a:gdLst>
                  <a:gd name="T0" fmla="*/ 162 w 406"/>
                  <a:gd name="T1" fmla="*/ 457 h 461"/>
                  <a:gd name="T2" fmla="*/ 143 w 406"/>
                  <a:gd name="T3" fmla="*/ 449 h 461"/>
                  <a:gd name="T4" fmla="*/ 3 w 406"/>
                  <a:gd name="T5" fmla="*/ 122 h 461"/>
                  <a:gd name="T6" fmla="*/ 11 w 406"/>
                  <a:gd name="T7" fmla="*/ 103 h 461"/>
                  <a:gd name="T8" fmla="*/ 244 w 406"/>
                  <a:gd name="T9" fmla="*/ 4 h 461"/>
                  <a:gd name="T10" fmla="*/ 264 w 406"/>
                  <a:gd name="T11" fmla="*/ 12 h 461"/>
                  <a:gd name="T12" fmla="*/ 403 w 406"/>
                  <a:gd name="T13" fmla="*/ 339 h 461"/>
                  <a:gd name="T14" fmla="*/ 395 w 406"/>
                  <a:gd name="T15" fmla="*/ 358 h 461"/>
                  <a:gd name="T16" fmla="*/ 162 w 406"/>
                  <a:gd name="T17" fmla="*/ 4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1">
                    <a:moveTo>
                      <a:pt x="162" y="457"/>
                    </a:moveTo>
                    <a:cubicBezTo>
                      <a:pt x="155" y="461"/>
                      <a:pt x="146" y="457"/>
                      <a:pt x="143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5"/>
                      <a:pt x="4" y="106"/>
                      <a:pt x="11" y="103"/>
                    </a:cubicBezTo>
                    <a:cubicBezTo>
                      <a:pt x="244" y="4"/>
                      <a:pt x="244" y="4"/>
                      <a:pt x="244" y="4"/>
                    </a:cubicBezTo>
                    <a:cubicBezTo>
                      <a:pt x="251" y="0"/>
                      <a:pt x="260" y="4"/>
                      <a:pt x="264" y="12"/>
                    </a:cubicBezTo>
                    <a:cubicBezTo>
                      <a:pt x="403" y="339"/>
                      <a:pt x="403" y="339"/>
                      <a:pt x="403" y="339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šļïḍè">
                <a:extLst>
                  <a:ext uri="{FF2B5EF4-FFF2-40B4-BE49-F238E27FC236}">
                    <a16:creationId xmlns:a16="http://schemas.microsoft.com/office/drawing/2014/main" id="{CDB0C3B2-62B9-43BD-9A60-F300B342F9E6}"/>
                  </a:ext>
                </a:extLst>
              </p:cNvPr>
              <p:cNvSpPr/>
              <p:nvPr/>
            </p:nvSpPr>
            <p:spPr bwMode="auto">
              <a:xfrm>
                <a:off x="4884738" y="3579813"/>
                <a:ext cx="1106488" cy="1223963"/>
              </a:xfrm>
              <a:custGeom>
                <a:avLst/>
                <a:gdLst>
                  <a:gd name="T0" fmla="*/ 162 w 406"/>
                  <a:gd name="T1" fmla="*/ 457 h 460"/>
                  <a:gd name="T2" fmla="*/ 142 w 406"/>
                  <a:gd name="T3" fmla="*/ 449 h 460"/>
                  <a:gd name="T4" fmla="*/ 3 w 406"/>
                  <a:gd name="T5" fmla="*/ 122 h 460"/>
                  <a:gd name="T6" fmla="*/ 11 w 406"/>
                  <a:gd name="T7" fmla="*/ 102 h 460"/>
                  <a:gd name="T8" fmla="*/ 244 w 406"/>
                  <a:gd name="T9" fmla="*/ 3 h 460"/>
                  <a:gd name="T10" fmla="*/ 263 w 406"/>
                  <a:gd name="T11" fmla="*/ 11 h 460"/>
                  <a:gd name="T12" fmla="*/ 403 w 406"/>
                  <a:gd name="T13" fmla="*/ 338 h 460"/>
                  <a:gd name="T14" fmla="*/ 395 w 406"/>
                  <a:gd name="T15" fmla="*/ 358 h 460"/>
                  <a:gd name="T16" fmla="*/ 162 w 406"/>
                  <a:gd name="T17" fmla="*/ 457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0">
                    <a:moveTo>
                      <a:pt x="162" y="457"/>
                    </a:moveTo>
                    <a:cubicBezTo>
                      <a:pt x="155" y="460"/>
                      <a:pt x="146" y="456"/>
                      <a:pt x="142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4"/>
                      <a:pt x="4" y="105"/>
                      <a:pt x="11" y="102"/>
                    </a:cubicBezTo>
                    <a:cubicBezTo>
                      <a:pt x="244" y="3"/>
                      <a:pt x="244" y="3"/>
                      <a:pt x="244" y="3"/>
                    </a:cubicBezTo>
                    <a:cubicBezTo>
                      <a:pt x="251" y="0"/>
                      <a:pt x="260" y="3"/>
                      <a:pt x="263" y="11"/>
                    </a:cubicBezTo>
                    <a:cubicBezTo>
                      <a:pt x="403" y="338"/>
                      <a:pt x="403" y="338"/>
                      <a:pt x="403" y="338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îŝḷidè">
                <a:extLst>
                  <a:ext uri="{FF2B5EF4-FFF2-40B4-BE49-F238E27FC236}">
                    <a16:creationId xmlns:a16="http://schemas.microsoft.com/office/drawing/2014/main" id="{51CBC57B-8620-4D1C-AEAE-F4D4EBAC937B}"/>
                  </a:ext>
                </a:extLst>
              </p:cNvPr>
              <p:cNvSpPr/>
              <p:nvPr/>
            </p:nvSpPr>
            <p:spPr bwMode="auto">
              <a:xfrm>
                <a:off x="4881563" y="3571875"/>
                <a:ext cx="725488" cy="339725"/>
              </a:xfrm>
              <a:custGeom>
                <a:avLst/>
                <a:gdLst>
                  <a:gd name="T0" fmla="*/ 3 w 266"/>
                  <a:gd name="T1" fmla="*/ 122 h 128"/>
                  <a:gd name="T2" fmla="*/ 6 w 266"/>
                  <a:gd name="T3" fmla="*/ 128 h 128"/>
                  <a:gd name="T4" fmla="*/ 14 w 266"/>
                  <a:gd name="T5" fmla="*/ 108 h 128"/>
                  <a:gd name="T6" fmla="*/ 246 w 266"/>
                  <a:gd name="T7" fmla="*/ 9 h 128"/>
                  <a:gd name="T8" fmla="*/ 266 w 266"/>
                  <a:gd name="T9" fmla="*/ 17 h 128"/>
                  <a:gd name="T10" fmla="*/ 263 w 266"/>
                  <a:gd name="T11" fmla="*/ 11 h 128"/>
                  <a:gd name="T12" fmla="*/ 243 w 266"/>
                  <a:gd name="T13" fmla="*/ 3 h 128"/>
                  <a:gd name="T14" fmla="*/ 11 w 266"/>
                  <a:gd name="T15" fmla="*/ 102 h 128"/>
                  <a:gd name="T16" fmla="*/ 3 w 266"/>
                  <a:gd name="T17" fmla="*/ 12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" h="128">
                    <a:moveTo>
                      <a:pt x="3" y="122"/>
                    </a:moveTo>
                    <a:cubicBezTo>
                      <a:pt x="6" y="128"/>
                      <a:pt x="6" y="128"/>
                      <a:pt x="6" y="128"/>
                    </a:cubicBezTo>
                    <a:cubicBezTo>
                      <a:pt x="2" y="120"/>
                      <a:pt x="6" y="111"/>
                      <a:pt x="14" y="108"/>
                    </a:cubicBezTo>
                    <a:cubicBezTo>
                      <a:pt x="246" y="9"/>
                      <a:pt x="246" y="9"/>
                      <a:pt x="246" y="9"/>
                    </a:cubicBezTo>
                    <a:cubicBezTo>
                      <a:pt x="254" y="6"/>
                      <a:pt x="263" y="10"/>
                      <a:pt x="266" y="17"/>
                    </a:cubicBezTo>
                    <a:cubicBezTo>
                      <a:pt x="263" y="11"/>
                      <a:pt x="263" y="11"/>
                      <a:pt x="263" y="11"/>
                    </a:cubicBezTo>
                    <a:cubicBezTo>
                      <a:pt x="260" y="4"/>
                      <a:pt x="251" y="0"/>
                      <a:pt x="243" y="3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3" y="106"/>
                      <a:pt x="0" y="115"/>
                      <a:pt x="3" y="122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iṣḻîḋê">
                <a:extLst>
                  <a:ext uri="{FF2B5EF4-FFF2-40B4-BE49-F238E27FC236}">
                    <a16:creationId xmlns:a16="http://schemas.microsoft.com/office/drawing/2014/main" id="{B85CFFDA-2395-4C02-875F-D0DFBC955AAD}"/>
                  </a:ext>
                </a:extLst>
              </p:cNvPr>
              <p:cNvSpPr/>
              <p:nvPr/>
            </p:nvSpPr>
            <p:spPr bwMode="auto">
              <a:xfrm>
                <a:off x="4881563" y="3571875"/>
                <a:ext cx="1106488" cy="1223963"/>
              </a:xfrm>
              <a:custGeom>
                <a:avLst/>
                <a:gdLst>
                  <a:gd name="T0" fmla="*/ 162 w 406"/>
                  <a:gd name="T1" fmla="*/ 457 h 460"/>
                  <a:gd name="T2" fmla="*/ 142 w 406"/>
                  <a:gd name="T3" fmla="*/ 449 h 460"/>
                  <a:gd name="T4" fmla="*/ 3 w 406"/>
                  <a:gd name="T5" fmla="*/ 122 h 460"/>
                  <a:gd name="T6" fmla="*/ 11 w 406"/>
                  <a:gd name="T7" fmla="*/ 102 h 460"/>
                  <a:gd name="T8" fmla="*/ 243 w 406"/>
                  <a:gd name="T9" fmla="*/ 3 h 460"/>
                  <a:gd name="T10" fmla="*/ 263 w 406"/>
                  <a:gd name="T11" fmla="*/ 11 h 460"/>
                  <a:gd name="T12" fmla="*/ 403 w 406"/>
                  <a:gd name="T13" fmla="*/ 338 h 460"/>
                  <a:gd name="T14" fmla="*/ 395 w 406"/>
                  <a:gd name="T15" fmla="*/ 358 h 460"/>
                  <a:gd name="T16" fmla="*/ 162 w 406"/>
                  <a:gd name="T17" fmla="*/ 457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0">
                    <a:moveTo>
                      <a:pt x="162" y="457"/>
                    </a:moveTo>
                    <a:cubicBezTo>
                      <a:pt x="155" y="460"/>
                      <a:pt x="146" y="457"/>
                      <a:pt x="142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5"/>
                      <a:pt x="3" y="106"/>
                      <a:pt x="11" y="102"/>
                    </a:cubicBezTo>
                    <a:cubicBezTo>
                      <a:pt x="243" y="3"/>
                      <a:pt x="243" y="3"/>
                      <a:pt x="243" y="3"/>
                    </a:cubicBezTo>
                    <a:cubicBezTo>
                      <a:pt x="251" y="0"/>
                      <a:pt x="260" y="4"/>
                      <a:pt x="263" y="11"/>
                    </a:cubicBezTo>
                    <a:cubicBezTo>
                      <a:pt x="403" y="338"/>
                      <a:pt x="403" y="338"/>
                      <a:pt x="403" y="338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iṥ1íde">
                <a:extLst>
                  <a:ext uri="{FF2B5EF4-FFF2-40B4-BE49-F238E27FC236}">
                    <a16:creationId xmlns:a16="http://schemas.microsoft.com/office/drawing/2014/main" id="{A9412B0A-1F68-444D-BA3F-C04EE27D8862}"/>
                  </a:ext>
                </a:extLst>
              </p:cNvPr>
              <p:cNvSpPr/>
              <p:nvPr/>
            </p:nvSpPr>
            <p:spPr bwMode="auto">
              <a:xfrm>
                <a:off x="5511801" y="3616325"/>
                <a:ext cx="30163" cy="30163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íŝlïḓê">
                <a:extLst>
                  <a:ext uri="{FF2B5EF4-FFF2-40B4-BE49-F238E27FC236}">
                    <a16:creationId xmlns:a16="http://schemas.microsoft.com/office/drawing/2014/main" id="{2909A073-771D-4CD5-9E7E-BD897AEBAB2A}"/>
                  </a:ext>
                </a:extLst>
              </p:cNvPr>
              <p:cNvSpPr/>
              <p:nvPr/>
            </p:nvSpPr>
            <p:spPr bwMode="auto">
              <a:xfrm>
                <a:off x="5440363" y="3646488"/>
                <a:ext cx="30163" cy="28575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îṡlíḓé">
                <a:extLst>
                  <a:ext uri="{FF2B5EF4-FFF2-40B4-BE49-F238E27FC236}">
                    <a16:creationId xmlns:a16="http://schemas.microsoft.com/office/drawing/2014/main" id="{755C0C67-B136-455F-9C10-863F21C771BE}"/>
                  </a:ext>
                </a:extLst>
              </p:cNvPr>
              <p:cNvSpPr/>
              <p:nvPr/>
            </p:nvSpPr>
            <p:spPr bwMode="auto">
              <a:xfrm>
                <a:off x="5368926" y="3675063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îSḻïdê">
                <a:extLst>
                  <a:ext uri="{FF2B5EF4-FFF2-40B4-BE49-F238E27FC236}">
                    <a16:creationId xmlns:a16="http://schemas.microsoft.com/office/drawing/2014/main" id="{EDCB5F4E-2F36-487A-9447-6E4CBE95802C}"/>
                  </a:ext>
                </a:extLst>
              </p:cNvPr>
              <p:cNvSpPr/>
              <p:nvPr/>
            </p:nvSpPr>
            <p:spPr bwMode="auto">
              <a:xfrm>
                <a:off x="5299076" y="3703638"/>
                <a:ext cx="30163" cy="30163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iŝlïďe">
                <a:extLst>
                  <a:ext uri="{FF2B5EF4-FFF2-40B4-BE49-F238E27FC236}">
                    <a16:creationId xmlns:a16="http://schemas.microsoft.com/office/drawing/2014/main" id="{D895CB27-2DD6-4201-BF9A-3E1C73C6D23B}"/>
                  </a:ext>
                </a:extLst>
              </p:cNvPr>
              <p:cNvSpPr/>
              <p:nvPr/>
            </p:nvSpPr>
            <p:spPr bwMode="auto">
              <a:xfrm>
                <a:off x="5227638" y="3733800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2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2" y="2"/>
                      <a:pt x="0" y="5"/>
                      <a:pt x="2" y="7"/>
                    </a:cubicBezTo>
                    <a:cubicBezTo>
                      <a:pt x="3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7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î$ľiḑè">
                <a:extLst>
                  <a:ext uri="{FF2B5EF4-FFF2-40B4-BE49-F238E27FC236}">
                    <a16:creationId xmlns:a16="http://schemas.microsoft.com/office/drawing/2014/main" id="{42A8E3E4-B7B2-497A-BC9F-7EAB9230C7A3}"/>
                  </a:ext>
                </a:extLst>
              </p:cNvPr>
              <p:cNvSpPr/>
              <p:nvPr/>
            </p:nvSpPr>
            <p:spPr bwMode="auto">
              <a:xfrm>
                <a:off x="5159376" y="3762375"/>
                <a:ext cx="30163" cy="30163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ïSḷíḍé">
                <a:extLst>
                  <a:ext uri="{FF2B5EF4-FFF2-40B4-BE49-F238E27FC236}">
                    <a16:creationId xmlns:a16="http://schemas.microsoft.com/office/drawing/2014/main" id="{B021283D-E98D-423A-8755-B64A74232A14}"/>
                  </a:ext>
                </a:extLst>
              </p:cNvPr>
              <p:cNvSpPr/>
              <p:nvPr/>
            </p:nvSpPr>
            <p:spPr bwMode="auto">
              <a:xfrm>
                <a:off x="5089526" y="3792538"/>
                <a:ext cx="28575" cy="28575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ŝḻïḍê">
                <a:extLst>
                  <a:ext uri="{FF2B5EF4-FFF2-40B4-BE49-F238E27FC236}">
                    <a16:creationId xmlns:a16="http://schemas.microsoft.com/office/drawing/2014/main" id="{AB69DB42-3C49-482E-802F-A0172D08EF97}"/>
                  </a:ext>
                </a:extLst>
              </p:cNvPr>
              <p:cNvSpPr/>
              <p:nvPr/>
            </p:nvSpPr>
            <p:spPr bwMode="auto">
              <a:xfrm>
                <a:off x="5018088" y="3821113"/>
                <a:ext cx="30163" cy="30163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iṣḻíďè">
                <a:extLst>
                  <a:ext uri="{FF2B5EF4-FFF2-40B4-BE49-F238E27FC236}">
                    <a16:creationId xmlns:a16="http://schemas.microsoft.com/office/drawing/2014/main" id="{F5E689BA-BCE8-45BD-B3E6-C2CF38BADEF4}"/>
                  </a:ext>
                </a:extLst>
              </p:cNvPr>
              <p:cNvSpPr/>
              <p:nvPr/>
            </p:nvSpPr>
            <p:spPr bwMode="auto">
              <a:xfrm>
                <a:off x="4946651" y="3851275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iśľídè">
                <a:extLst>
                  <a:ext uri="{FF2B5EF4-FFF2-40B4-BE49-F238E27FC236}">
                    <a16:creationId xmlns:a16="http://schemas.microsoft.com/office/drawing/2014/main" id="{1A762D41-E3FB-4869-B164-0026BCD2B52C}"/>
                  </a:ext>
                </a:extLst>
              </p:cNvPr>
              <p:cNvSpPr/>
              <p:nvPr/>
            </p:nvSpPr>
            <p:spPr bwMode="auto">
              <a:xfrm>
                <a:off x="4972051" y="3721100"/>
                <a:ext cx="638175" cy="279400"/>
              </a:xfrm>
              <a:custGeom>
                <a:avLst/>
                <a:gdLst>
                  <a:gd name="T0" fmla="*/ 233 w 234"/>
                  <a:gd name="T1" fmla="*/ 7 h 105"/>
                  <a:gd name="T2" fmla="*/ 4 w 234"/>
                  <a:gd name="T3" fmla="*/ 105 h 105"/>
                  <a:gd name="T4" fmla="*/ 1 w 234"/>
                  <a:gd name="T5" fmla="*/ 104 h 105"/>
                  <a:gd name="T6" fmla="*/ 0 w 234"/>
                  <a:gd name="T7" fmla="*/ 101 h 105"/>
                  <a:gd name="T8" fmla="*/ 1 w 234"/>
                  <a:gd name="T9" fmla="*/ 98 h 105"/>
                  <a:gd name="T10" fmla="*/ 230 w 234"/>
                  <a:gd name="T11" fmla="*/ 0 h 105"/>
                  <a:gd name="T12" fmla="*/ 233 w 234"/>
                  <a:gd name="T13" fmla="*/ 1 h 105"/>
                  <a:gd name="T14" fmla="*/ 234 w 234"/>
                  <a:gd name="T15" fmla="*/ 4 h 105"/>
                  <a:gd name="T16" fmla="*/ 233 w 234"/>
                  <a:gd name="T17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05">
                    <a:moveTo>
                      <a:pt x="233" y="7"/>
                    </a:moveTo>
                    <a:cubicBezTo>
                      <a:pt x="4" y="105"/>
                      <a:pt x="4" y="105"/>
                      <a:pt x="4" y="105"/>
                    </a:cubicBezTo>
                    <a:cubicBezTo>
                      <a:pt x="3" y="105"/>
                      <a:pt x="2" y="105"/>
                      <a:pt x="1" y="10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0"/>
                      <a:pt x="0" y="99"/>
                      <a:pt x="1" y="98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2" y="0"/>
                      <a:pt x="233" y="1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4" y="5"/>
                      <a:pt x="234" y="6"/>
                      <a:pt x="233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ïṩḻidé">
                <a:extLst>
                  <a:ext uri="{FF2B5EF4-FFF2-40B4-BE49-F238E27FC236}">
                    <a16:creationId xmlns:a16="http://schemas.microsoft.com/office/drawing/2014/main" id="{1C5F6156-ADB1-4498-904F-3981D2421A1A}"/>
                  </a:ext>
                </a:extLst>
              </p:cNvPr>
              <p:cNvSpPr/>
              <p:nvPr/>
            </p:nvSpPr>
            <p:spPr bwMode="auto">
              <a:xfrm>
                <a:off x="5002213" y="3786188"/>
                <a:ext cx="636588" cy="279400"/>
              </a:xfrm>
              <a:custGeom>
                <a:avLst/>
                <a:gdLst>
                  <a:gd name="T0" fmla="*/ 231 w 234"/>
                  <a:gd name="T1" fmla="*/ 7 h 105"/>
                  <a:gd name="T2" fmla="*/ 5 w 234"/>
                  <a:gd name="T3" fmla="*/ 104 h 105"/>
                  <a:gd name="T4" fmla="*/ 0 w 234"/>
                  <a:gd name="T5" fmla="*/ 102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7"/>
                    </a:moveTo>
                    <a:cubicBezTo>
                      <a:pt x="5" y="104"/>
                      <a:pt x="5" y="104"/>
                      <a:pt x="5" y="104"/>
                    </a:cubicBezTo>
                    <a:cubicBezTo>
                      <a:pt x="3" y="105"/>
                      <a:pt x="1" y="104"/>
                      <a:pt x="0" y="102"/>
                    </a:cubicBezTo>
                    <a:cubicBezTo>
                      <a:pt x="0" y="101"/>
                      <a:pt x="1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4"/>
                      <a:pt x="233" y="7"/>
                      <a:pt x="231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íṥḻïḑé">
                <a:extLst>
                  <a:ext uri="{FF2B5EF4-FFF2-40B4-BE49-F238E27FC236}">
                    <a16:creationId xmlns:a16="http://schemas.microsoft.com/office/drawing/2014/main" id="{F819D03B-E35A-4BF6-BD27-EE5CC862D4C8}"/>
                  </a:ext>
                </a:extLst>
              </p:cNvPr>
              <p:cNvSpPr/>
              <p:nvPr/>
            </p:nvSpPr>
            <p:spPr bwMode="auto">
              <a:xfrm>
                <a:off x="5029201" y="3852863"/>
                <a:ext cx="639763" cy="279400"/>
              </a:xfrm>
              <a:custGeom>
                <a:avLst/>
                <a:gdLst>
                  <a:gd name="T0" fmla="*/ 232 w 235"/>
                  <a:gd name="T1" fmla="*/ 7 h 105"/>
                  <a:gd name="T2" fmla="*/ 6 w 235"/>
                  <a:gd name="T3" fmla="*/ 104 h 105"/>
                  <a:gd name="T4" fmla="*/ 1 w 235"/>
                  <a:gd name="T5" fmla="*/ 102 h 105"/>
                  <a:gd name="T6" fmla="*/ 3 w 235"/>
                  <a:gd name="T7" fmla="*/ 98 h 105"/>
                  <a:gd name="T8" fmla="*/ 229 w 235"/>
                  <a:gd name="T9" fmla="*/ 1 h 105"/>
                  <a:gd name="T10" fmla="*/ 234 w 235"/>
                  <a:gd name="T11" fmla="*/ 3 h 105"/>
                  <a:gd name="T12" fmla="*/ 232 w 235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05">
                    <a:moveTo>
                      <a:pt x="232" y="7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5" y="4"/>
                      <a:pt x="234" y="7"/>
                      <a:pt x="232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ïsļiḑè">
                <a:extLst>
                  <a:ext uri="{FF2B5EF4-FFF2-40B4-BE49-F238E27FC236}">
                    <a16:creationId xmlns:a16="http://schemas.microsoft.com/office/drawing/2014/main" id="{6996B46C-45B8-481D-8B17-5AEEDE2322BC}"/>
                  </a:ext>
                </a:extLst>
              </p:cNvPr>
              <p:cNvSpPr/>
              <p:nvPr/>
            </p:nvSpPr>
            <p:spPr bwMode="auto">
              <a:xfrm>
                <a:off x="5059363" y="3919538"/>
                <a:ext cx="636588" cy="279400"/>
              </a:xfrm>
              <a:custGeom>
                <a:avLst/>
                <a:gdLst>
                  <a:gd name="T0" fmla="*/ 232 w 234"/>
                  <a:gd name="T1" fmla="*/ 7 h 105"/>
                  <a:gd name="T2" fmla="*/ 6 w 234"/>
                  <a:gd name="T3" fmla="*/ 104 h 105"/>
                  <a:gd name="T4" fmla="*/ 1 w 234"/>
                  <a:gd name="T5" fmla="*/ 102 h 105"/>
                  <a:gd name="T6" fmla="*/ 3 w 234"/>
                  <a:gd name="T7" fmla="*/ 98 h 105"/>
                  <a:gd name="T8" fmla="*/ 229 w 234"/>
                  <a:gd name="T9" fmla="*/ 1 h 105"/>
                  <a:gd name="T10" fmla="*/ 234 w 234"/>
                  <a:gd name="T11" fmla="*/ 3 h 105"/>
                  <a:gd name="T12" fmla="*/ 232 w 234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2" y="7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4" y="4"/>
                      <a:pt x="234" y="7"/>
                      <a:pt x="232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ïślîḓe">
                <a:extLst>
                  <a:ext uri="{FF2B5EF4-FFF2-40B4-BE49-F238E27FC236}">
                    <a16:creationId xmlns:a16="http://schemas.microsoft.com/office/drawing/2014/main" id="{E7611B65-D5E4-4D38-BC50-7CB33A6C6A5C}"/>
                  </a:ext>
                </a:extLst>
              </p:cNvPr>
              <p:cNvSpPr/>
              <p:nvPr/>
            </p:nvSpPr>
            <p:spPr bwMode="auto">
              <a:xfrm>
                <a:off x="5089526" y="3986213"/>
                <a:ext cx="636588" cy="279400"/>
              </a:xfrm>
              <a:custGeom>
                <a:avLst/>
                <a:gdLst>
                  <a:gd name="T0" fmla="*/ 231 w 234"/>
                  <a:gd name="T1" fmla="*/ 8 h 105"/>
                  <a:gd name="T2" fmla="*/ 6 w 234"/>
                  <a:gd name="T3" fmla="*/ 104 h 105"/>
                  <a:gd name="T4" fmla="*/ 1 w 234"/>
                  <a:gd name="T5" fmla="*/ 102 h 105"/>
                  <a:gd name="T6" fmla="*/ 3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iṩľiďè">
                <a:extLst>
                  <a:ext uri="{FF2B5EF4-FFF2-40B4-BE49-F238E27FC236}">
                    <a16:creationId xmlns:a16="http://schemas.microsoft.com/office/drawing/2014/main" id="{3B69433B-82B2-41E5-8B41-B96F71AD9DCB}"/>
                  </a:ext>
                </a:extLst>
              </p:cNvPr>
              <p:cNvSpPr/>
              <p:nvPr/>
            </p:nvSpPr>
            <p:spPr bwMode="auto">
              <a:xfrm>
                <a:off x="5118101" y="4052888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5 w 234"/>
                  <a:gd name="T3" fmla="*/ 104 h 105"/>
                  <a:gd name="T4" fmla="*/ 0 w 234"/>
                  <a:gd name="T5" fmla="*/ 102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5" y="104"/>
                      <a:pt x="5" y="104"/>
                      <a:pt x="5" y="104"/>
                    </a:cubicBezTo>
                    <a:cubicBezTo>
                      <a:pt x="3" y="105"/>
                      <a:pt x="1" y="104"/>
                      <a:pt x="0" y="102"/>
                    </a:cubicBezTo>
                    <a:cubicBezTo>
                      <a:pt x="0" y="101"/>
                      <a:pt x="1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iṣḻîḓe">
                <a:extLst>
                  <a:ext uri="{FF2B5EF4-FFF2-40B4-BE49-F238E27FC236}">
                    <a16:creationId xmlns:a16="http://schemas.microsoft.com/office/drawing/2014/main" id="{343859D8-0406-41BC-B65C-C37F84238882}"/>
                  </a:ext>
                </a:extLst>
              </p:cNvPr>
              <p:cNvSpPr/>
              <p:nvPr/>
            </p:nvSpPr>
            <p:spPr bwMode="auto">
              <a:xfrm>
                <a:off x="5146676" y="4119563"/>
                <a:ext cx="639763" cy="279400"/>
              </a:xfrm>
              <a:custGeom>
                <a:avLst/>
                <a:gdLst>
                  <a:gd name="T0" fmla="*/ 232 w 235"/>
                  <a:gd name="T1" fmla="*/ 8 h 105"/>
                  <a:gd name="T2" fmla="*/ 6 w 235"/>
                  <a:gd name="T3" fmla="*/ 104 h 105"/>
                  <a:gd name="T4" fmla="*/ 1 w 235"/>
                  <a:gd name="T5" fmla="*/ 103 h 105"/>
                  <a:gd name="T6" fmla="*/ 3 w 235"/>
                  <a:gd name="T7" fmla="*/ 98 h 105"/>
                  <a:gd name="T8" fmla="*/ 229 w 235"/>
                  <a:gd name="T9" fmla="*/ 1 h 105"/>
                  <a:gd name="T10" fmla="*/ 234 w 235"/>
                  <a:gd name="T11" fmla="*/ 3 h 105"/>
                  <a:gd name="T12" fmla="*/ 232 w 235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05">
                    <a:moveTo>
                      <a:pt x="232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5" y="5"/>
                      <a:pt x="234" y="7"/>
                      <a:pt x="232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ï$ḷíḑê">
                <a:extLst>
                  <a:ext uri="{FF2B5EF4-FFF2-40B4-BE49-F238E27FC236}">
                    <a16:creationId xmlns:a16="http://schemas.microsoft.com/office/drawing/2014/main" id="{AC5B5E1E-32A1-4358-ABF7-FB311DC39DF4}"/>
                  </a:ext>
                </a:extLst>
              </p:cNvPr>
              <p:cNvSpPr/>
              <p:nvPr/>
            </p:nvSpPr>
            <p:spPr bwMode="auto">
              <a:xfrm>
                <a:off x="5176838" y="4186238"/>
                <a:ext cx="636588" cy="279400"/>
              </a:xfrm>
              <a:custGeom>
                <a:avLst/>
                <a:gdLst>
                  <a:gd name="T0" fmla="*/ 232 w 234"/>
                  <a:gd name="T1" fmla="*/ 8 h 105"/>
                  <a:gd name="T2" fmla="*/ 6 w 234"/>
                  <a:gd name="T3" fmla="*/ 104 h 105"/>
                  <a:gd name="T4" fmla="*/ 1 w 234"/>
                  <a:gd name="T5" fmla="*/ 103 h 105"/>
                  <a:gd name="T6" fmla="*/ 3 w 234"/>
                  <a:gd name="T7" fmla="*/ 98 h 105"/>
                  <a:gd name="T8" fmla="*/ 229 w 234"/>
                  <a:gd name="T9" fmla="*/ 1 h 105"/>
                  <a:gd name="T10" fmla="*/ 234 w 234"/>
                  <a:gd name="T11" fmla="*/ 3 h 105"/>
                  <a:gd name="T12" fmla="*/ 232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2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4" y="5"/>
                      <a:pt x="233" y="7"/>
                      <a:pt x="232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ïś1íḍê">
                <a:extLst>
                  <a:ext uri="{FF2B5EF4-FFF2-40B4-BE49-F238E27FC236}">
                    <a16:creationId xmlns:a16="http://schemas.microsoft.com/office/drawing/2014/main" id="{A114784A-7427-4124-99FC-FB3231D8EE49}"/>
                  </a:ext>
                </a:extLst>
              </p:cNvPr>
              <p:cNvSpPr/>
              <p:nvPr/>
            </p:nvSpPr>
            <p:spPr bwMode="auto">
              <a:xfrm>
                <a:off x="5205413" y="4252913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6 w 234"/>
                  <a:gd name="T3" fmla="*/ 104 h 105"/>
                  <a:gd name="T4" fmla="*/ 1 w 234"/>
                  <a:gd name="T5" fmla="*/ 103 h 105"/>
                  <a:gd name="T6" fmla="*/ 3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1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îšļiḍê">
                <a:extLst>
                  <a:ext uri="{FF2B5EF4-FFF2-40B4-BE49-F238E27FC236}">
                    <a16:creationId xmlns:a16="http://schemas.microsoft.com/office/drawing/2014/main" id="{297547DB-FAD2-4781-B1A2-A551F55DE607}"/>
                  </a:ext>
                </a:extLst>
              </p:cNvPr>
              <p:cNvSpPr/>
              <p:nvPr/>
            </p:nvSpPr>
            <p:spPr bwMode="auto">
              <a:xfrm>
                <a:off x="5235576" y="4319588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5 w 234"/>
                  <a:gd name="T3" fmla="*/ 105 h 105"/>
                  <a:gd name="T4" fmla="*/ 0 w 234"/>
                  <a:gd name="T5" fmla="*/ 103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5" y="105"/>
                      <a:pt x="5" y="105"/>
                      <a:pt x="5" y="105"/>
                    </a:cubicBezTo>
                    <a:cubicBezTo>
                      <a:pt x="3" y="105"/>
                      <a:pt x="1" y="104"/>
                      <a:pt x="0" y="103"/>
                    </a:cubicBezTo>
                    <a:cubicBezTo>
                      <a:pt x="0" y="101"/>
                      <a:pt x="0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ïśḷîḓé">
                <a:extLst>
                  <a:ext uri="{FF2B5EF4-FFF2-40B4-BE49-F238E27FC236}">
                    <a16:creationId xmlns:a16="http://schemas.microsoft.com/office/drawing/2014/main" id="{8B457F52-B93A-47F2-A7BB-90C89719565D}"/>
                  </a:ext>
                </a:extLst>
              </p:cNvPr>
              <p:cNvSpPr/>
              <p:nvPr/>
            </p:nvSpPr>
            <p:spPr bwMode="auto">
              <a:xfrm>
                <a:off x="5262563" y="4386263"/>
                <a:ext cx="641350" cy="280988"/>
              </a:xfrm>
              <a:custGeom>
                <a:avLst/>
                <a:gdLst>
                  <a:gd name="T0" fmla="*/ 233 w 235"/>
                  <a:gd name="T1" fmla="*/ 7 h 106"/>
                  <a:gd name="T2" fmla="*/ 5 w 235"/>
                  <a:gd name="T3" fmla="*/ 105 h 106"/>
                  <a:gd name="T4" fmla="*/ 2 w 235"/>
                  <a:gd name="T5" fmla="*/ 104 h 106"/>
                  <a:gd name="T6" fmla="*/ 1 w 235"/>
                  <a:gd name="T7" fmla="*/ 101 h 106"/>
                  <a:gd name="T8" fmla="*/ 2 w 235"/>
                  <a:gd name="T9" fmla="*/ 98 h 106"/>
                  <a:gd name="T10" fmla="*/ 230 w 235"/>
                  <a:gd name="T11" fmla="*/ 0 h 106"/>
                  <a:gd name="T12" fmla="*/ 233 w 235"/>
                  <a:gd name="T13" fmla="*/ 1 h 106"/>
                  <a:gd name="T14" fmla="*/ 234 w 235"/>
                  <a:gd name="T15" fmla="*/ 4 h 106"/>
                  <a:gd name="T16" fmla="*/ 233 w 235"/>
                  <a:gd name="T17" fmla="*/ 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5" h="106">
                    <a:moveTo>
                      <a:pt x="233" y="7"/>
                    </a:moveTo>
                    <a:cubicBezTo>
                      <a:pt x="5" y="105"/>
                      <a:pt x="5" y="105"/>
                      <a:pt x="5" y="105"/>
                    </a:cubicBezTo>
                    <a:cubicBezTo>
                      <a:pt x="4" y="106"/>
                      <a:pt x="2" y="105"/>
                      <a:pt x="2" y="104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0" y="100"/>
                      <a:pt x="1" y="99"/>
                      <a:pt x="2" y="98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3" y="0"/>
                      <a:pt x="233" y="1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5" y="5"/>
                      <a:pt x="234" y="7"/>
                      <a:pt x="233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iśļîḓe">
                <a:extLst>
                  <a:ext uri="{FF2B5EF4-FFF2-40B4-BE49-F238E27FC236}">
                    <a16:creationId xmlns:a16="http://schemas.microsoft.com/office/drawing/2014/main" id="{65EA98E4-46F7-41ED-8ED6-9CB105F02680}"/>
                  </a:ext>
                </a:extLst>
              </p:cNvPr>
              <p:cNvSpPr/>
              <p:nvPr/>
            </p:nvSpPr>
            <p:spPr bwMode="auto">
              <a:xfrm>
                <a:off x="5702301" y="3694113"/>
                <a:ext cx="400050" cy="822325"/>
              </a:xfrm>
              <a:custGeom>
                <a:avLst/>
                <a:gdLst>
                  <a:gd name="T0" fmla="*/ 10 w 252"/>
                  <a:gd name="T1" fmla="*/ 518 h 518"/>
                  <a:gd name="T2" fmla="*/ 0 w 252"/>
                  <a:gd name="T3" fmla="*/ 513 h 518"/>
                  <a:gd name="T4" fmla="*/ 242 w 252"/>
                  <a:gd name="T5" fmla="*/ 0 h 518"/>
                  <a:gd name="T6" fmla="*/ 252 w 252"/>
                  <a:gd name="T7" fmla="*/ 5 h 518"/>
                  <a:gd name="T8" fmla="*/ 10 w 252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518">
                    <a:moveTo>
                      <a:pt x="10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2" y="5"/>
                    </a:lnTo>
                    <a:lnTo>
                      <a:pt x="10" y="51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îśľîḍè">
                <a:extLst>
                  <a:ext uri="{FF2B5EF4-FFF2-40B4-BE49-F238E27FC236}">
                    <a16:creationId xmlns:a16="http://schemas.microsoft.com/office/drawing/2014/main" id="{5F6B0D69-6701-49A2-BC12-CFD3D57A520C}"/>
                  </a:ext>
                </a:extLst>
              </p:cNvPr>
              <p:cNvSpPr/>
              <p:nvPr/>
            </p:nvSpPr>
            <p:spPr bwMode="auto">
              <a:xfrm>
                <a:off x="5718176" y="3702050"/>
                <a:ext cx="403225" cy="822325"/>
              </a:xfrm>
              <a:custGeom>
                <a:avLst/>
                <a:gdLst>
                  <a:gd name="T0" fmla="*/ 12 w 254"/>
                  <a:gd name="T1" fmla="*/ 518 h 518"/>
                  <a:gd name="T2" fmla="*/ 0 w 254"/>
                  <a:gd name="T3" fmla="*/ 513 h 518"/>
                  <a:gd name="T4" fmla="*/ 242 w 254"/>
                  <a:gd name="T5" fmla="*/ 0 h 518"/>
                  <a:gd name="T6" fmla="*/ 254 w 254"/>
                  <a:gd name="T7" fmla="*/ 5 h 518"/>
                  <a:gd name="T8" fmla="*/ 12 w 254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518">
                    <a:moveTo>
                      <a:pt x="12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4" y="5"/>
                    </a:lnTo>
                    <a:lnTo>
                      <a:pt x="12" y="5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îṡḷîḑè">
                <a:extLst>
                  <a:ext uri="{FF2B5EF4-FFF2-40B4-BE49-F238E27FC236}">
                    <a16:creationId xmlns:a16="http://schemas.microsoft.com/office/drawing/2014/main" id="{056E5EEA-8693-423C-B3CA-D6474FAAAD1B}"/>
                  </a:ext>
                </a:extLst>
              </p:cNvPr>
              <p:cNvSpPr/>
              <p:nvPr/>
            </p:nvSpPr>
            <p:spPr bwMode="auto">
              <a:xfrm>
                <a:off x="5737226" y="3709988"/>
                <a:ext cx="401638" cy="822325"/>
              </a:xfrm>
              <a:custGeom>
                <a:avLst/>
                <a:gdLst>
                  <a:gd name="T0" fmla="*/ 11 w 253"/>
                  <a:gd name="T1" fmla="*/ 518 h 518"/>
                  <a:gd name="T2" fmla="*/ 0 w 253"/>
                  <a:gd name="T3" fmla="*/ 513 h 518"/>
                  <a:gd name="T4" fmla="*/ 242 w 253"/>
                  <a:gd name="T5" fmla="*/ 0 h 518"/>
                  <a:gd name="T6" fmla="*/ 253 w 253"/>
                  <a:gd name="T7" fmla="*/ 5 h 518"/>
                  <a:gd name="T8" fmla="*/ 11 w 253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518">
                    <a:moveTo>
                      <a:pt x="11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3" y="5"/>
                    </a:lnTo>
                    <a:lnTo>
                      <a:pt x="11" y="51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iš1îḍe">
                <a:extLst>
                  <a:ext uri="{FF2B5EF4-FFF2-40B4-BE49-F238E27FC236}">
                    <a16:creationId xmlns:a16="http://schemas.microsoft.com/office/drawing/2014/main" id="{67D59C4D-D927-4248-B474-620202A91F90}"/>
                  </a:ext>
                </a:extLst>
              </p:cNvPr>
              <p:cNvSpPr/>
              <p:nvPr/>
            </p:nvSpPr>
            <p:spPr bwMode="auto">
              <a:xfrm>
                <a:off x="6086476" y="3587750"/>
                <a:ext cx="80963" cy="114300"/>
              </a:xfrm>
              <a:custGeom>
                <a:avLst/>
                <a:gdLst>
                  <a:gd name="T0" fmla="*/ 10 w 51"/>
                  <a:gd name="T1" fmla="*/ 72 h 72"/>
                  <a:gd name="T2" fmla="*/ 51 w 51"/>
                  <a:gd name="T3" fmla="*/ 0 h 72"/>
                  <a:gd name="T4" fmla="*/ 0 w 51"/>
                  <a:gd name="T5" fmla="*/ 67 h 72"/>
                  <a:gd name="T6" fmla="*/ 10 w 51"/>
                  <a:gd name="T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72">
                    <a:moveTo>
                      <a:pt x="10" y="72"/>
                    </a:moveTo>
                    <a:lnTo>
                      <a:pt x="51" y="0"/>
                    </a:lnTo>
                    <a:lnTo>
                      <a:pt x="0" y="67"/>
                    </a:lnTo>
                    <a:lnTo>
                      <a:pt x="10" y="72"/>
                    </a:lnTo>
                    <a:close/>
                  </a:path>
                </a:pathLst>
              </a:custGeom>
              <a:solidFill>
                <a:srgbClr val="EFD5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îş1iḑè">
                <a:extLst>
                  <a:ext uri="{FF2B5EF4-FFF2-40B4-BE49-F238E27FC236}">
                    <a16:creationId xmlns:a16="http://schemas.microsoft.com/office/drawing/2014/main" id="{C456FA94-BA1E-46B4-83FE-A3ACFD0F4B74}"/>
                  </a:ext>
                </a:extLst>
              </p:cNvPr>
              <p:cNvSpPr/>
              <p:nvPr/>
            </p:nvSpPr>
            <p:spPr bwMode="auto">
              <a:xfrm>
                <a:off x="6102351" y="3587750"/>
                <a:ext cx="65088" cy="122238"/>
              </a:xfrm>
              <a:custGeom>
                <a:avLst/>
                <a:gdLst>
                  <a:gd name="T0" fmla="*/ 41 w 41"/>
                  <a:gd name="T1" fmla="*/ 0 h 77"/>
                  <a:gd name="T2" fmla="*/ 12 w 41"/>
                  <a:gd name="T3" fmla="*/ 77 h 77"/>
                  <a:gd name="T4" fmla="*/ 0 w 41"/>
                  <a:gd name="T5" fmla="*/ 72 h 77"/>
                  <a:gd name="T6" fmla="*/ 41 w 41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7">
                    <a:moveTo>
                      <a:pt x="41" y="0"/>
                    </a:moveTo>
                    <a:lnTo>
                      <a:pt x="12" y="77"/>
                    </a:lnTo>
                    <a:lnTo>
                      <a:pt x="0" y="7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6B5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ísľiḋe">
                <a:extLst>
                  <a:ext uri="{FF2B5EF4-FFF2-40B4-BE49-F238E27FC236}">
                    <a16:creationId xmlns:a16="http://schemas.microsoft.com/office/drawing/2014/main" id="{A6E60AB8-3D73-494D-AA07-D8A41A0F69CF}"/>
                  </a:ext>
                </a:extLst>
              </p:cNvPr>
              <p:cNvSpPr/>
              <p:nvPr/>
            </p:nvSpPr>
            <p:spPr bwMode="auto">
              <a:xfrm>
                <a:off x="6121401" y="3587750"/>
                <a:ext cx="46038" cy="130175"/>
              </a:xfrm>
              <a:custGeom>
                <a:avLst/>
                <a:gdLst>
                  <a:gd name="T0" fmla="*/ 29 w 29"/>
                  <a:gd name="T1" fmla="*/ 0 h 82"/>
                  <a:gd name="T2" fmla="*/ 11 w 29"/>
                  <a:gd name="T3" fmla="*/ 82 h 82"/>
                  <a:gd name="T4" fmla="*/ 0 w 29"/>
                  <a:gd name="T5" fmla="*/ 77 h 82"/>
                  <a:gd name="T6" fmla="*/ 29 w 29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82">
                    <a:moveTo>
                      <a:pt x="29" y="0"/>
                    </a:moveTo>
                    <a:lnTo>
                      <a:pt x="11" y="82"/>
                    </a:lnTo>
                    <a:lnTo>
                      <a:pt x="0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C3A3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iṡļiḓe">
                <a:extLst>
                  <a:ext uri="{FF2B5EF4-FFF2-40B4-BE49-F238E27FC236}">
                    <a16:creationId xmlns:a16="http://schemas.microsoft.com/office/drawing/2014/main" id="{8043D1A5-1654-4BBE-B85D-B10CB685E919}"/>
                  </a:ext>
                </a:extLst>
              </p:cNvPr>
              <p:cNvSpPr/>
              <p:nvPr/>
            </p:nvSpPr>
            <p:spPr bwMode="auto">
              <a:xfrm>
                <a:off x="6146801" y="3587750"/>
                <a:ext cx="20638" cy="31750"/>
              </a:xfrm>
              <a:custGeom>
                <a:avLst/>
                <a:gdLst>
                  <a:gd name="T0" fmla="*/ 3 w 8"/>
                  <a:gd name="T1" fmla="*/ 12 h 12"/>
                  <a:gd name="T2" fmla="*/ 3 w 8"/>
                  <a:gd name="T3" fmla="*/ 12 h 12"/>
                  <a:gd name="T4" fmla="*/ 2 w 8"/>
                  <a:gd name="T5" fmla="*/ 11 h 12"/>
                  <a:gd name="T6" fmla="*/ 0 w 8"/>
                  <a:gd name="T7" fmla="*/ 10 h 12"/>
                  <a:gd name="T8" fmla="*/ 8 w 8"/>
                  <a:gd name="T9" fmla="*/ 0 h 12"/>
                  <a:gd name="T10" fmla="*/ 5 w 8"/>
                  <a:gd name="T11" fmla="*/ 12 h 12"/>
                  <a:gd name="T12" fmla="*/ 3 w 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2"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1" y="10"/>
                      <a:pt x="0" y="1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3" y="12"/>
                    </a:cubicBezTo>
                    <a:close/>
                  </a:path>
                </a:pathLst>
              </a:custGeom>
              <a:solidFill>
                <a:srgbClr val="5D5F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í$ľiḍe">
                <a:extLst>
                  <a:ext uri="{FF2B5EF4-FFF2-40B4-BE49-F238E27FC236}">
                    <a16:creationId xmlns:a16="http://schemas.microsoft.com/office/drawing/2014/main" id="{23CC59E1-FAEB-488D-A6A7-A5A2A920714B}"/>
                  </a:ext>
                </a:extLst>
              </p:cNvPr>
              <p:cNvSpPr/>
              <p:nvPr/>
            </p:nvSpPr>
            <p:spPr bwMode="auto">
              <a:xfrm>
                <a:off x="6337301" y="4032250"/>
                <a:ext cx="2916238" cy="1084263"/>
              </a:xfrm>
              <a:custGeom>
                <a:avLst/>
                <a:gdLst>
                  <a:gd name="T0" fmla="*/ 1837 w 1837"/>
                  <a:gd name="T1" fmla="*/ 481 h 683"/>
                  <a:gd name="T2" fmla="*/ 57 w 1837"/>
                  <a:gd name="T3" fmla="*/ 683 h 683"/>
                  <a:gd name="T4" fmla="*/ 0 w 1837"/>
                  <a:gd name="T5" fmla="*/ 202 h 683"/>
                  <a:gd name="T6" fmla="*/ 1779 w 1837"/>
                  <a:gd name="T7" fmla="*/ 0 h 683"/>
                  <a:gd name="T8" fmla="*/ 1837 w 1837"/>
                  <a:gd name="T9" fmla="*/ 481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7" h="683">
                    <a:moveTo>
                      <a:pt x="1837" y="481"/>
                    </a:moveTo>
                    <a:lnTo>
                      <a:pt x="57" y="683"/>
                    </a:lnTo>
                    <a:lnTo>
                      <a:pt x="0" y="202"/>
                    </a:lnTo>
                    <a:lnTo>
                      <a:pt x="1779" y="0"/>
                    </a:lnTo>
                    <a:lnTo>
                      <a:pt x="1837" y="481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iṩḷíḑê">
                <a:extLst>
                  <a:ext uri="{FF2B5EF4-FFF2-40B4-BE49-F238E27FC236}">
                    <a16:creationId xmlns:a16="http://schemas.microsoft.com/office/drawing/2014/main" id="{5CAF2A8B-AF6F-4F82-AEA6-9695AA3E81E4}"/>
                  </a:ext>
                </a:extLst>
              </p:cNvPr>
              <p:cNvSpPr/>
              <p:nvPr/>
            </p:nvSpPr>
            <p:spPr bwMode="auto">
              <a:xfrm>
                <a:off x="7013576" y="4746625"/>
                <a:ext cx="762000" cy="231775"/>
              </a:xfrm>
              <a:custGeom>
                <a:avLst/>
                <a:gdLst>
                  <a:gd name="T0" fmla="*/ 480 w 480"/>
                  <a:gd name="T1" fmla="*/ 93 h 146"/>
                  <a:gd name="T2" fmla="*/ 10 w 480"/>
                  <a:gd name="T3" fmla="*/ 146 h 146"/>
                  <a:gd name="T4" fmla="*/ 0 w 480"/>
                  <a:gd name="T5" fmla="*/ 54 h 146"/>
                  <a:gd name="T6" fmla="*/ 470 w 480"/>
                  <a:gd name="T7" fmla="*/ 0 h 146"/>
                  <a:gd name="T8" fmla="*/ 480 w 480"/>
                  <a:gd name="T9" fmla="*/ 9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146">
                    <a:moveTo>
                      <a:pt x="480" y="93"/>
                    </a:moveTo>
                    <a:lnTo>
                      <a:pt x="10" y="146"/>
                    </a:lnTo>
                    <a:lnTo>
                      <a:pt x="0" y="54"/>
                    </a:lnTo>
                    <a:lnTo>
                      <a:pt x="470" y="0"/>
                    </a:lnTo>
                    <a:lnTo>
                      <a:pt x="480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îṣḻîďê">
                <a:extLst>
                  <a:ext uri="{FF2B5EF4-FFF2-40B4-BE49-F238E27FC236}">
                    <a16:creationId xmlns:a16="http://schemas.microsoft.com/office/drawing/2014/main" id="{42929414-36FA-4859-A48D-389AB32DDABA}"/>
                  </a:ext>
                </a:extLst>
              </p:cNvPr>
              <p:cNvSpPr/>
              <p:nvPr/>
            </p:nvSpPr>
            <p:spPr bwMode="auto">
              <a:xfrm>
                <a:off x="6813551" y="4835525"/>
                <a:ext cx="185738" cy="165100"/>
              </a:xfrm>
              <a:custGeom>
                <a:avLst/>
                <a:gdLst>
                  <a:gd name="T0" fmla="*/ 117 w 117"/>
                  <a:gd name="T1" fmla="*/ 92 h 104"/>
                  <a:gd name="T2" fmla="*/ 11 w 117"/>
                  <a:gd name="T3" fmla="*/ 104 h 104"/>
                  <a:gd name="T4" fmla="*/ 0 w 117"/>
                  <a:gd name="T5" fmla="*/ 12 h 104"/>
                  <a:gd name="T6" fmla="*/ 107 w 117"/>
                  <a:gd name="T7" fmla="*/ 0 h 104"/>
                  <a:gd name="T8" fmla="*/ 117 w 117"/>
                  <a:gd name="T9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04">
                    <a:moveTo>
                      <a:pt x="117" y="92"/>
                    </a:moveTo>
                    <a:lnTo>
                      <a:pt x="11" y="104"/>
                    </a:lnTo>
                    <a:lnTo>
                      <a:pt x="0" y="12"/>
                    </a:lnTo>
                    <a:lnTo>
                      <a:pt x="107" y="0"/>
                    </a:lnTo>
                    <a:lnTo>
                      <a:pt x="117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ïṩḷïḋè">
                <a:extLst>
                  <a:ext uri="{FF2B5EF4-FFF2-40B4-BE49-F238E27FC236}">
                    <a16:creationId xmlns:a16="http://schemas.microsoft.com/office/drawing/2014/main" id="{B7BD41DA-DE06-4DF6-8906-16C18A67E694}"/>
                  </a:ext>
                </a:extLst>
              </p:cNvPr>
              <p:cNvSpPr/>
              <p:nvPr/>
            </p:nvSpPr>
            <p:spPr bwMode="auto">
              <a:xfrm>
                <a:off x="6653213" y="4856163"/>
                <a:ext cx="150813" cy="161925"/>
              </a:xfrm>
              <a:custGeom>
                <a:avLst/>
                <a:gdLst>
                  <a:gd name="T0" fmla="*/ 95 w 95"/>
                  <a:gd name="T1" fmla="*/ 92 h 102"/>
                  <a:gd name="T2" fmla="*/ 10 w 95"/>
                  <a:gd name="T3" fmla="*/ 102 h 102"/>
                  <a:gd name="T4" fmla="*/ 0 w 95"/>
                  <a:gd name="T5" fmla="*/ 10 h 102"/>
                  <a:gd name="T6" fmla="*/ 84 w 95"/>
                  <a:gd name="T7" fmla="*/ 0 h 102"/>
                  <a:gd name="T8" fmla="*/ 95 w 95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2">
                    <a:moveTo>
                      <a:pt x="95" y="92"/>
                    </a:moveTo>
                    <a:lnTo>
                      <a:pt x="10" y="102"/>
                    </a:lnTo>
                    <a:lnTo>
                      <a:pt x="0" y="10"/>
                    </a:lnTo>
                    <a:lnTo>
                      <a:pt x="84" y="0"/>
                    </a:lnTo>
                    <a:lnTo>
                      <a:pt x="95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iṣ1îḋe">
                <a:extLst>
                  <a:ext uri="{FF2B5EF4-FFF2-40B4-BE49-F238E27FC236}">
                    <a16:creationId xmlns:a16="http://schemas.microsoft.com/office/drawing/2014/main" id="{61ACB89C-5184-421F-B4D7-F85A2B109BCF}"/>
                  </a:ext>
                </a:extLst>
              </p:cNvPr>
              <p:cNvSpPr/>
              <p:nvPr/>
            </p:nvSpPr>
            <p:spPr bwMode="auto">
              <a:xfrm>
                <a:off x="6473826" y="4875213"/>
                <a:ext cx="168275" cy="165100"/>
              </a:xfrm>
              <a:custGeom>
                <a:avLst/>
                <a:gdLst>
                  <a:gd name="T0" fmla="*/ 106 w 106"/>
                  <a:gd name="T1" fmla="*/ 92 h 104"/>
                  <a:gd name="T2" fmla="*/ 10 w 106"/>
                  <a:gd name="T3" fmla="*/ 104 h 104"/>
                  <a:gd name="T4" fmla="*/ 0 w 106"/>
                  <a:gd name="T5" fmla="*/ 12 h 104"/>
                  <a:gd name="T6" fmla="*/ 96 w 106"/>
                  <a:gd name="T7" fmla="*/ 0 h 104"/>
                  <a:gd name="T8" fmla="*/ 106 w 106"/>
                  <a:gd name="T9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4">
                    <a:moveTo>
                      <a:pt x="106" y="92"/>
                    </a:moveTo>
                    <a:lnTo>
                      <a:pt x="10" y="104"/>
                    </a:lnTo>
                    <a:lnTo>
                      <a:pt x="0" y="12"/>
                    </a:lnTo>
                    <a:lnTo>
                      <a:pt x="96" y="0"/>
                    </a:ln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ïslïḋe">
                <a:extLst>
                  <a:ext uri="{FF2B5EF4-FFF2-40B4-BE49-F238E27FC236}">
                    <a16:creationId xmlns:a16="http://schemas.microsoft.com/office/drawing/2014/main" id="{648FF0F3-0244-40A7-A3D9-0363C3D46260}"/>
                  </a:ext>
                </a:extLst>
              </p:cNvPr>
              <p:cNvSpPr/>
              <p:nvPr/>
            </p:nvSpPr>
            <p:spPr bwMode="auto">
              <a:xfrm>
                <a:off x="8132763" y="4691063"/>
                <a:ext cx="134938" cy="160338"/>
              </a:xfrm>
              <a:custGeom>
                <a:avLst/>
                <a:gdLst>
                  <a:gd name="T0" fmla="*/ 85 w 85"/>
                  <a:gd name="T1" fmla="*/ 92 h 101"/>
                  <a:gd name="T2" fmla="*/ 11 w 85"/>
                  <a:gd name="T3" fmla="*/ 101 h 101"/>
                  <a:gd name="T4" fmla="*/ 0 w 85"/>
                  <a:gd name="T5" fmla="*/ 9 h 101"/>
                  <a:gd name="T6" fmla="*/ 74 w 85"/>
                  <a:gd name="T7" fmla="*/ 0 h 101"/>
                  <a:gd name="T8" fmla="*/ 85 w 85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01">
                    <a:moveTo>
                      <a:pt x="85" y="92"/>
                    </a:moveTo>
                    <a:lnTo>
                      <a:pt x="11" y="101"/>
                    </a:lnTo>
                    <a:lnTo>
                      <a:pt x="0" y="9"/>
                    </a:lnTo>
                    <a:lnTo>
                      <a:pt x="74" y="0"/>
                    </a:lnTo>
                    <a:lnTo>
                      <a:pt x="85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îṩļide">
                <a:extLst>
                  <a:ext uri="{FF2B5EF4-FFF2-40B4-BE49-F238E27FC236}">
                    <a16:creationId xmlns:a16="http://schemas.microsoft.com/office/drawing/2014/main" id="{486820D5-4D3C-41CF-873A-94B378F491CD}"/>
                  </a:ext>
                </a:extLst>
              </p:cNvPr>
              <p:cNvSpPr/>
              <p:nvPr/>
            </p:nvSpPr>
            <p:spPr bwMode="auto">
              <a:xfrm>
                <a:off x="8275638" y="4678363"/>
                <a:ext cx="92075" cy="157163"/>
              </a:xfrm>
              <a:custGeom>
                <a:avLst/>
                <a:gdLst>
                  <a:gd name="T0" fmla="*/ 58 w 58"/>
                  <a:gd name="T1" fmla="*/ 92 h 99"/>
                  <a:gd name="T2" fmla="*/ 10 w 58"/>
                  <a:gd name="T3" fmla="*/ 99 h 99"/>
                  <a:gd name="T4" fmla="*/ 0 w 58"/>
                  <a:gd name="T5" fmla="*/ 7 h 99"/>
                  <a:gd name="T6" fmla="*/ 48 w 58"/>
                  <a:gd name="T7" fmla="*/ 0 h 99"/>
                  <a:gd name="T8" fmla="*/ 58 w 58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9">
                    <a:moveTo>
                      <a:pt x="58" y="92"/>
                    </a:moveTo>
                    <a:lnTo>
                      <a:pt x="10" y="99"/>
                    </a:lnTo>
                    <a:lnTo>
                      <a:pt x="0" y="7"/>
                    </a:lnTo>
                    <a:lnTo>
                      <a:pt x="48" y="0"/>
                    </a:lnTo>
                    <a:lnTo>
                      <a:pt x="5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ïSļíḍé">
                <a:extLst>
                  <a:ext uri="{FF2B5EF4-FFF2-40B4-BE49-F238E27FC236}">
                    <a16:creationId xmlns:a16="http://schemas.microsoft.com/office/drawing/2014/main" id="{59248888-217F-4A83-B27B-E43E4EED382B}"/>
                  </a:ext>
                </a:extLst>
              </p:cNvPr>
              <p:cNvSpPr/>
              <p:nvPr/>
            </p:nvSpPr>
            <p:spPr bwMode="auto">
              <a:xfrm>
                <a:off x="8488363" y="4654550"/>
                <a:ext cx="92075" cy="153988"/>
              </a:xfrm>
              <a:custGeom>
                <a:avLst/>
                <a:gdLst>
                  <a:gd name="T0" fmla="*/ 58 w 58"/>
                  <a:gd name="T1" fmla="*/ 92 h 97"/>
                  <a:gd name="T2" fmla="*/ 10 w 58"/>
                  <a:gd name="T3" fmla="*/ 97 h 97"/>
                  <a:gd name="T4" fmla="*/ 0 w 58"/>
                  <a:gd name="T5" fmla="*/ 7 h 97"/>
                  <a:gd name="T6" fmla="*/ 48 w 58"/>
                  <a:gd name="T7" fmla="*/ 0 h 97"/>
                  <a:gd name="T8" fmla="*/ 58 w 58"/>
                  <a:gd name="T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58" y="92"/>
                    </a:moveTo>
                    <a:lnTo>
                      <a:pt x="10" y="97"/>
                    </a:lnTo>
                    <a:lnTo>
                      <a:pt x="0" y="7"/>
                    </a:lnTo>
                    <a:lnTo>
                      <a:pt x="48" y="0"/>
                    </a:lnTo>
                    <a:lnTo>
                      <a:pt x="5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iṣľïde">
                <a:extLst>
                  <a:ext uri="{FF2B5EF4-FFF2-40B4-BE49-F238E27FC236}">
                    <a16:creationId xmlns:a16="http://schemas.microsoft.com/office/drawing/2014/main" id="{1F4403BE-302C-422E-B4E8-52D25A97AD0C}"/>
                  </a:ext>
                </a:extLst>
              </p:cNvPr>
              <p:cNvSpPr/>
              <p:nvPr/>
            </p:nvSpPr>
            <p:spPr bwMode="auto">
              <a:xfrm>
                <a:off x="7972426" y="4706938"/>
                <a:ext cx="150813" cy="163513"/>
              </a:xfrm>
              <a:custGeom>
                <a:avLst/>
                <a:gdLst>
                  <a:gd name="T0" fmla="*/ 95 w 95"/>
                  <a:gd name="T1" fmla="*/ 93 h 103"/>
                  <a:gd name="T2" fmla="*/ 10 w 95"/>
                  <a:gd name="T3" fmla="*/ 103 h 103"/>
                  <a:gd name="T4" fmla="*/ 0 w 95"/>
                  <a:gd name="T5" fmla="*/ 10 h 103"/>
                  <a:gd name="T6" fmla="*/ 84 w 95"/>
                  <a:gd name="T7" fmla="*/ 0 h 103"/>
                  <a:gd name="T8" fmla="*/ 95 w 95"/>
                  <a:gd name="T9" fmla="*/ 9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3">
                    <a:moveTo>
                      <a:pt x="95" y="93"/>
                    </a:moveTo>
                    <a:lnTo>
                      <a:pt x="10" y="103"/>
                    </a:lnTo>
                    <a:lnTo>
                      <a:pt x="0" y="10"/>
                    </a:lnTo>
                    <a:lnTo>
                      <a:pt x="84" y="0"/>
                    </a:lnTo>
                    <a:lnTo>
                      <a:pt x="95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íṩ1idê">
                <a:extLst>
                  <a:ext uri="{FF2B5EF4-FFF2-40B4-BE49-F238E27FC236}">
                    <a16:creationId xmlns:a16="http://schemas.microsoft.com/office/drawing/2014/main" id="{F9453038-ADDD-474C-83C8-1B59192C35CB}"/>
                  </a:ext>
                </a:extLst>
              </p:cNvPr>
              <p:cNvSpPr/>
              <p:nvPr/>
            </p:nvSpPr>
            <p:spPr bwMode="auto">
              <a:xfrm>
                <a:off x="8375651" y="4667250"/>
                <a:ext cx="93663" cy="66675"/>
              </a:xfrm>
              <a:custGeom>
                <a:avLst/>
                <a:gdLst>
                  <a:gd name="T0" fmla="*/ 59 w 59"/>
                  <a:gd name="T1" fmla="*/ 35 h 42"/>
                  <a:gd name="T2" fmla="*/ 4 w 59"/>
                  <a:gd name="T3" fmla="*/ 42 h 42"/>
                  <a:gd name="T4" fmla="*/ 0 w 59"/>
                  <a:gd name="T5" fmla="*/ 5 h 42"/>
                  <a:gd name="T6" fmla="*/ 55 w 59"/>
                  <a:gd name="T7" fmla="*/ 0 h 42"/>
                  <a:gd name="T8" fmla="*/ 59 w 59"/>
                  <a:gd name="T9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2">
                    <a:moveTo>
                      <a:pt x="59" y="35"/>
                    </a:moveTo>
                    <a:lnTo>
                      <a:pt x="4" y="42"/>
                    </a:lnTo>
                    <a:lnTo>
                      <a:pt x="0" y="5"/>
                    </a:lnTo>
                    <a:lnTo>
                      <a:pt x="55" y="0"/>
                    </a:lnTo>
                    <a:lnTo>
                      <a:pt x="59" y="3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ïṥ1íḍè">
                <a:extLst>
                  <a:ext uri="{FF2B5EF4-FFF2-40B4-BE49-F238E27FC236}">
                    <a16:creationId xmlns:a16="http://schemas.microsoft.com/office/drawing/2014/main" id="{FD8C0FC5-37E5-4949-8A43-3D58BE1E9462}"/>
                  </a:ext>
                </a:extLst>
              </p:cNvPr>
              <p:cNvSpPr/>
              <p:nvPr/>
            </p:nvSpPr>
            <p:spPr bwMode="auto">
              <a:xfrm>
                <a:off x="8386763" y="4756150"/>
                <a:ext cx="92075" cy="65088"/>
              </a:xfrm>
              <a:custGeom>
                <a:avLst/>
                <a:gdLst>
                  <a:gd name="T0" fmla="*/ 58 w 58"/>
                  <a:gd name="T1" fmla="*/ 36 h 41"/>
                  <a:gd name="T2" fmla="*/ 4 w 58"/>
                  <a:gd name="T3" fmla="*/ 41 h 41"/>
                  <a:gd name="T4" fmla="*/ 0 w 58"/>
                  <a:gd name="T5" fmla="*/ 6 h 41"/>
                  <a:gd name="T6" fmla="*/ 53 w 58"/>
                  <a:gd name="T7" fmla="*/ 0 h 41"/>
                  <a:gd name="T8" fmla="*/ 58 w 58"/>
                  <a:gd name="T9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41">
                    <a:moveTo>
                      <a:pt x="58" y="36"/>
                    </a:moveTo>
                    <a:lnTo>
                      <a:pt x="4" y="41"/>
                    </a:lnTo>
                    <a:lnTo>
                      <a:pt x="0" y="6"/>
                    </a:lnTo>
                    <a:lnTo>
                      <a:pt x="53" y="0"/>
                    </a:lnTo>
                    <a:lnTo>
                      <a:pt x="58" y="3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îṣľïďè">
                <a:extLst>
                  <a:ext uri="{FF2B5EF4-FFF2-40B4-BE49-F238E27FC236}">
                    <a16:creationId xmlns:a16="http://schemas.microsoft.com/office/drawing/2014/main" id="{FD7D39DA-D733-431B-8976-55122FD1E58C}"/>
                  </a:ext>
                </a:extLst>
              </p:cNvPr>
              <p:cNvSpPr/>
              <p:nvPr/>
            </p:nvSpPr>
            <p:spPr bwMode="auto">
              <a:xfrm>
                <a:off x="7793038" y="4725988"/>
                <a:ext cx="168275" cy="161925"/>
              </a:xfrm>
              <a:custGeom>
                <a:avLst/>
                <a:gdLst>
                  <a:gd name="T0" fmla="*/ 106 w 106"/>
                  <a:gd name="T1" fmla="*/ 92 h 102"/>
                  <a:gd name="T2" fmla="*/ 10 w 106"/>
                  <a:gd name="T3" fmla="*/ 102 h 102"/>
                  <a:gd name="T4" fmla="*/ 0 w 106"/>
                  <a:gd name="T5" fmla="*/ 10 h 102"/>
                  <a:gd name="T6" fmla="*/ 96 w 106"/>
                  <a:gd name="T7" fmla="*/ 0 h 102"/>
                  <a:gd name="T8" fmla="*/ 106 w 106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2">
                    <a:moveTo>
                      <a:pt x="106" y="92"/>
                    </a:moveTo>
                    <a:lnTo>
                      <a:pt x="10" y="102"/>
                    </a:lnTo>
                    <a:lnTo>
                      <a:pt x="0" y="10"/>
                    </a:lnTo>
                    <a:lnTo>
                      <a:pt x="96" y="0"/>
                    </a:ln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íṧľîḋe">
                <a:extLst>
                  <a:ext uri="{FF2B5EF4-FFF2-40B4-BE49-F238E27FC236}">
                    <a16:creationId xmlns:a16="http://schemas.microsoft.com/office/drawing/2014/main" id="{5DE6D003-B447-4B5F-8558-B98A210C7596}"/>
                  </a:ext>
                </a:extLst>
              </p:cNvPr>
              <p:cNvSpPr/>
              <p:nvPr/>
            </p:nvSpPr>
            <p:spPr bwMode="auto">
              <a:xfrm>
                <a:off x="6699251" y="4662488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îŝ1íḋé">
                <a:extLst>
                  <a:ext uri="{FF2B5EF4-FFF2-40B4-BE49-F238E27FC236}">
                    <a16:creationId xmlns:a16="http://schemas.microsoft.com/office/drawing/2014/main" id="{941BFAD6-E8DF-48CB-AD31-25A4AF8F76E4}"/>
                  </a:ext>
                </a:extLst>
              </p:cNvPr>
              <p:cNvSpPr/>
              <p:nvPr/>
            </p:nvSpPr>
            <p:spPr bwMode="auto">
              <a:xfrm>
                <a:off x="6448426" y="4678363"/>
                <a:ext cx="234950" cy="169863"/>
              </a:xfrm>
              <a:custGeom>
                <a:avLst/>
                <a:gdLst>
                  <a:gd name="T0" fmla="*/ 148 w 148"/>
                  <a:gd name="T1" fmla="*/ 92 h 107"/>
                  <a:gd name="T2" fmla="*/ 12 w 148"/>
                  <a:gd name="T3" fmla="*/ 107 h 107"/>
                  <a:gd name="T4" fmla="*/ 0 w 148"/>
                  <a:gd name="T5" fmla="*/ 17 h 107"/>
                  <a:gd name="T6" fmla="*/ 138 w 148"/>
                  <a:gd name="T7" fmla="*/ 0 h 107"/>
                  <a:gd name="T8" fmla="*/ 148 w 148"/>
                  <a:gd name="T9" fmla="*/ 9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07">
                    <a:moveTo>
                      <a:pt x="148" y="92"/>
                    </a:moveTo>
                    <a:lnTo>
                      <a:pt x="12" y="107"/>
                    </a:lnTo>
                    <a:lnTo>
                      <a:pt x="0" y="17"/>
                    </a:lnTo>
                    <a:lnTo>
                      <a:pt x="138" y="0"/>
                    </a:lnTo>
                    <a:lnTo>
                      <a:pt x="14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ïs1iḑê">
                <a:extLst>
                  <a:ext uri="{FF2B5EF4-FFF2-40B4-BE49-F238E27FC236}">
                    <a16:creationId xmlns:a16="http://schemas.microsoft.com/office/drawing/2014/main" id="{DC85A22C-82E2-4954-BBA6-4A14ACD76E37}"/>
                  </a:ext>
                </a:extLst>
              </p:cNvPr>
              <p:cNvSpPr/>
              <p:nvPr/>
            </p:nvSpPr>
            <p:spPr bwMode="auto">
              <a:xfrm>
                <a:off x="6843713" y="464661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iṥľïdé">
                <a:extLst>
                  <a:ext uri="{FF2B5EF4-FFF2-40B4-BE49-F238E27FC236}">
                    <a16:creationId xmlns:a16="http://schemas.microsoft.com/office/drawing/2014/main" id="{8CBFCBD9-EB1C-4B77-A733-748F9BE60E41}"/>
                  </a:ext>
                </a:extLst>
              </p:cNvPr>
              <p:cNvSpPr/>
              <p:nvPr/>
            </p:nvSpPr>
            <p:spPr bwMode="auto">
              <a:xfrm>
                <a:off x="6988176" y="46275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ïśļiḓê">
                <a:extLst>
                  <a:ext uri="{FF2B5EF4-FFF2-40B4-BE49-F238E27FC236}">
                    <a16:creationId xmlns:a16="http://schemas.microsoft.com/office/drawing/2014/main" id="{AF836E24-425A-4CD9-AC1C-24764D2B5711}"/>
                  </a:ext>
                </a:extLst>
              </p:cNvPr>
              <p:cNvSpPr/>
              <p:nvPr/>
            </p:nvSpPr>
            <p:spPr bwMode="auto">
              <a:xfrm>
                <a:off x="7132638" y="46116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iṩḷïḑè">
                <a:extLst>
                  <a:ext uri="{FF2B5EF4-FFF2-40B4-BE49-F238E27FC236}">
                    <a16:creationId xmlns:a16="http://schemas.microsoft.com/office/drawing/2014/main" id="{20B2F01D-5CA6-49A2-9D46-0331FB65F835}"/>
                  </a:ext>
                </a:extLst>
              </p:cNvPr>
              <p:cNvSpPr/>
              <p:nvPr/>
            </p:nvSpPr>
            <p:spPr bwMode="auto">
              <a:xfrm>
                <a:off x="7277101" y="459581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ïṣlïḍè">
                <a:extLst>
                  <a:ext uri="{FF2B5EF4-FFF2-40B4-BE49-F238E27FC236}">
                    <a16:creationId xmlns:a16="http://schemas.microsoft.com/office/drawing/2014/main" id="{694EC371-0867-47BF-8FE7-882100F38110}"/>
                  </a:ext>
                </a:extLst>
              </p:cNvPr>
              <p:cNvSpPr/>
              <p:nvPr/>
            </p:nvSpPr>
            <p:spPr bwMode="auto">
              <a:xfrm>
                <a:off x="7421563" y="4579938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îṥlíḑè">
                <a:extLst>
                  <a:ext uri="{FF2B5EF4-FFF2-40B4-BE49-F238E27FC236}">
                    <a16:creationId xmlns:a16="http://schemas.microsoft.com/office/drawing/2014/main" id="{AA07FB0C-9DC4-4DB7-B9C9-08DC48A35FA2}"/>
                  </a:ext>
                </a:extLst>
              </p:cNvPr>
              <p:cNvSpPr/>
              <p:nvPr/>
            </p:nvSpPr>
            <p:spPr bwMode="auto">
              <a:xfrm>
                <a:off x="7566026" y="456406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íṣ1îḓè">
                <a:extLst>
                  <a:ext uri="{FF2B5EF4-FFF2-40B4-BE49-F238E27FC236}">
                    <a16:creationId xmlns:a16="http://schemas.microsoft.com/office/drawing/2014/main" id="{2D716A75-3390-42BF-B2C0-F12589C7030B}"/>
                  </a:ext>
                </a:extLst>
              </p:cNvPr>
              <p:cNvSpPr/>
              <p:nvPr/>
            </p:nvSpPr>
            <p:spPr bwMode="auto">
              <a:xfrm>
                <a:off x="7710488" y="4548188"/>
                <a:ext cx="133350" cy="157163"/>
              </a:xfrm>
              <a:custGeom>
                <a:avLst/>
                <a:gdLst>
                  <a:gd name="T0" fmla="*/ 84 w 84"/>
                  <a:gd name="T1" fmla="*/ 90 h 99"/>
                  <a:gd name="T2" fmla="*/ 12 w 84"/>
                  <a:gd name="T3" fmla="*/ 99 h 99"/>
                  <a:gd name="T4" fmla="*/ 0 w 84"/>
                  <a:gd name="T5" fmla="*/ 6 h 99"/>
                  <a:gd name="T6" fmla="*/ 72 w 84"/>
                  <a:gd name="T7" fmla="*/ 0 h 99"/>
                  <a:gd name="T8" fmla="*/ 84 w 84"/>
                  <a:gd name="T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0"/>
                    </a:moveTo>
                    <a:lnTo>
                      <a:pt x="12" y="99"/>
                    </a:lnTo>
                    <a:lnTo>
                      <a:pt x="0" y="6"/>
                    </a:lnTo>
                    <a:lnTo>
                      <a:pt x="72" y="0"/>
                    </a:lnTo>
                    <a:lnTo>
                      <a:pt x="84" y="90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iṥḷïḓê">
                <a:extLst>
                  <a:ext uri="{FF2B5EF4-FFF2-40B4-BE49-F238E27FC236}">
                    <a16:creationId xmlns:a16="http://schemas.microsoft.com/office/drawing/2014/main" id="{03647660-514D-4552-92DF-74128441E525}"/>
                  </a:ext>
                </a:extLst>
              </p:cNvPr>
              <p:cNvSpPr/>
              <p:nvPr/>
            </p:nvSpPr>
            <p:spPr bwMode="auto">
              <a:xfrm>
                <a:off x="7854951" y="452913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îṩḻíḋê">
                <a:extLst>
                  <a:ext uri="{FF2B5EF4-FFF2-40B4-BE49-F238E27FC236}">
                    <a16:creationId xmlns:a16="http://schemas.microsoft.com/office/drawing/2014/main" id="{F26A432F-3A64-483F-8606-0868F05A89C3}"/>
                  </a:ext>
                </a:extLst>
              </p:cNvPr>
              <p:cNvSpPr/>
              <p:nvPr/>
            </p:nvSpPr>
            <p:spPr bwMode="auto">
              <a:xfrm>
                <a:off x="7999413" y="45132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ïşļïdê">
                <a:extLst>
                  <a:ext uri="{FF2B5EF4-FFF2-40B4-BE49-F238E27FC236}">
                    <a16:creationId xmlns:a16="http://schemas.microsoft.com/office/drawing/2014/main" id="{4A3FF212-D3F7-4C02-BB7F-FBFCB40AEC91}"/>
                  </a:ext>
                </a:extLst>
              </p:cNvPr>
              <p:cNvSpPr/>
              <p:nvPr/>
            </p:nvSpPr>
            <p:spPr bwMode="auto">
              <a:xfrm>
                <a:off x="8143876" y="44973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î$1idé">
                <a:extLst>
                  <a:ext uri="{FF2B5EF4-FFF2-40B4-BE49-F238E27FC236}">
                    <a16:creationId xmlns:a16="http://schemas.microsoft.com/office/drawing/2014/main" id="{8E770043-BAA1-4554-87EB-AA75961A1AC1}"/>
                  </a:ext>
                </a:extLst>
              </p:cNvPr>
              <p:cNvSpPr/>
              <p:nvPr/>
            </p:nvSpPr>
            <p:spPr bwMode="auto">
              <a:xfrm>
                <a:off x="8288338" y="448151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4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íṩḷíďe">
                <a:extLst>
                  <a:ext uri="{FF2B5EF4-FFF2-40B4-BE49-F238E27FC236}">
                    <a16:creationId xmlns:a16="http://schemas.microsoft.com/office/drawing/2014/main" id="{A81DA185-C085-498C-A565-FCDB4721B3DF}"/>
                  </a:ext>
                </a:extLst>
              </p:cNvPr>
              <p:cNvSpPr/>
              <p:nvPr/>
            </p:nvSpPr>
            <p:spPr bwMode="auto">
              <a:xfrm>
                <a:off x="6604001" y="4481513"/>
                <a:ext cx="133350" cy="157163"/>
              </a:xfrm>
              <a:custGeom>
                <a:avLst/>
                <a:gdLst>
                  <a:gd name="T0" fmla="*/ 84 w 84"/>
                  <a:gd name="T1" fmla="*/ 90 h 99"/>
                  <a:gd name="T2" fmla="*/ 12 w 84"/>
                  <a:gd name="T3" fmla="*/ 99 h 99"/>
                  <a:gd name="T4" fmla="*/ 0 w 84"/>
                  <a:gd name="T5" fmla="*/ 7 h 99"/>
                  <a:gd name="T6" fmla="*/ 74 w 84"/>
                  <a:gd name="T7" fmla="*/ 0 h 99"/>
                  <a:gd name="T8" fmla="*/ 84 w 84"/>
                  <a:gd name="T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0"/>
                    </a:moveTo>
                    <a:lnTo>
                      <a:pt x="12" y="99"/>
                    </a:lnTo>
                    <a:lnTo>
                      <a:pt x="0" y="7"/>
                    </a:lnTo>
                    <a:lnTo>
                      <a:pt x="74" y="0"/>
                    </a:lnTo>
                    <a:lnTo>
                      <a:pt x="84" y="90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ïṥḷíďe">
                <a:extLst>
                  <a:ext uri="{FF2B5EF4-FFF2-40B4-BE49-F238E27FC236}">
                    <a16:creationId xmlns:a16="http://schemas.microsoft.com/office/drawing/2014/main" id="{B34112C9-B034-4F8D-A44C-AC27549D10AB}"/>
                  </a:ext>
                </a:extLst>
              </p:cNvPr>
              <p:cNvSpPr/>
              <p:nvPr/>
            </p:nvSpPr>
            <p:spPr bwMode="auto">
              <a:xfrm>
                <a:off x="6427788" y="4497388"/>
                <a:ext cx="163513" cy="161925"/>
              </a:xfrm>
              <a:custGeom>
                <a:avLst/>
                <a:gdLst>
                  <a:gd name="T0" fmla="*/ 103 w 103"/>
                  <a:gd name="T1" fmla="*/ 92 h 102"/>
                  <a:gd name="T2" fmla="*/ 12 w 103"/>
                  <a:gd name="T3" fmla="*/ 102 h 102"/>
                  <a:gd name="T4" fmla="*/ 0 w 103"/>
                  <a:gd name="T5" fmla="*/ 10 h 102"/>
                  <a:gd name="T6" fmla="*/ 92 w 103"/>
                  <a:gd name="T7" fmla="*/ 0 h 102"/>
                  <a:gd name="T8" fmla="*/ 103 w 103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2">
                    <a:moveTo>
                      <a:pt x="103" y="92"/>
                    </a:moveTo>
                    <a:lnTo>
                      <a:pt x="12" y="102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10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îsḷíḋê">
                <a:extLst>
                  <a:ext uri="{FF2B5EF4-FFF2-40B4-BE49-F238E27FC236}">
                    <a16:creationId xmlns:a16="http://schemas.microsoft.com/office/drawing/2014/main" id="{1C80D83E-0968-46E6-8381-F2AD5BD701CE}"/>
                  </a:ext>
                </a:extLst>
              </p:cNvPr>
              <p:cNvSpPr/>
              <p:nvPr/>
            </p:nvSpPr>
            <p:spPr bwMode="auto">
              <a:xfrm>
                <a:off x="6748463" y="44624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9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9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íṡlíḑé">
                <a:extLst>
                  <a:ext uri="{FF2B5EF4-FFF2-40B4-BE49-F238E27FC236}">
                    <a16:creationId xmlns:a16="http://schemas.microsoft.com/office/drawing/2014/main" id="{C70217E2-9A3C-44B4-BFFD-A74FC370D277}"/>
                  </a:ext>
                </a:extLst>
              </p:cNvPr>
              <p:cNvSpPr/>
              <p:nvPr/>
            </p:nvSpPr>
            <p:spPr bwMode="auto">
              <a:xfrm>
                <a:off x="6892926" y="44465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ïṥļidé">
                <a:extLst>
                  <a:ext uri="{FF2B5EF4-FFF2-40B4-BE49-F238E27FC236}">
                    <a16:creationId xmlns:a16="http://schemas.microsoft.com/office/drawing/2014/main" id="{D85B6B7E-9E22-4727-9371-EB0F15B934B0}"/>
                  </a:ext>
                </a:extLst>
              </p:cNvPr>
              <p:cNvSpPr/>
              <p:nvPr/>
            </p:nvSpPr>
            <p:spPr bwMode="auto">
              <a:xfrm>
                <a:off x="7037388" y="443071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iSľiḑè">
                <a:extLst>
                  <a:ext uri="{FF2B5EF4-FFF2-40B4-BE49-F238E27FC236}">
                    <a16:creationId xmlns:a16="http://schemas.microsoft.com/office/drawing/2014/main" id="{D1BAC574-E312-4EC9-B314-B3F406CD5530}"/>
                  </a:ext>
                </a:extLst>
              </p:cNvPr>
              <p:cNvSpPr/>
              <p:nvPr/>
            </p:nvSpPr>
            <p:spPr bwMode="auto">
              <a:xfrm>
                <a:off x="7181851" y="441483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iśļïḑé">
                <a:extLst>
                  <a:ext uri="{FF2B5EF4-FFF2-40B4-BE49-F238E27FC236}">
                    <a16:creationId xmlns:a16="http://schemas.microsoft.com/office/drawing/2014/main" id="{3FA0B32E-257C-46E5-9D1F-DFA54390F2AF}"/>
                  </a:ext>
                </a:extLst>
              </p:cNvPr>
              <p:cNvSpPr/>
              <p:nvPr/>
            </p:nvSpPr>
            <p:spPr bwMode="auto">
              <a:xfrm>
                <a:off x="7326313" y="4398963"/>
                <a:ext cx="133350" cy="157163"/>
              </a:xfrm>
              <a:custGeom>
                <a:avLst/>
                <a:gdLst>
                  <a:gd name="T0" fmla="*/ 84 w 84"/>
                  <a:gd name="T1" fmla="*/ 92 h 99"/>
                  <a:gd name="T2" fmla="*/ 12 w 84"/>
                  <a:gd name="T3" fmla="*/ 99 h 99"/>
                  <a:gd name="T4" fmla="*/ 0 w 84"/>
                  <a:gd name="T5" fmla="*/ 7 h 99"/>
                  <a:gd name="T6" fmla="*/ 74 w 84"/>
                  <a:gd name="T7" fmla="*/ 0 h 99"/>
                  <a:gd name="T8" fmla="*/ 84 w 84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2"/>
                    </a:moveTo>
                    <a:lnTo>
                      <a:pt x="12" y="99"/>
                    </a:lnTo>
                    <a:lnTo>
                      <a:pt x="0" y="7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iṣ1îḋe">
                <a:extLst>
                  <a:ext uri="{FF2B5EF4-FFF2-40B4-BE49-F238E27FC236}">
                    <a16:creationId xmlns:a16="http://schemas.microsoft.com/office/drawing/2014/main" id="{E41C371D-088B-483C-8FF4-B0C56678B9AB}"/>
                  </a:ext>
                </a:extLst>
              </p:cNvPr>
              <p:cNvSpPr/>
              <p:nvPr/>
            </p:nvSpPr>
            <p:spPr bwMode="auto">
              <a:xfrm>
                <a:off x="7473951" y="437991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isḻiḑé">
                <a:extLst>
                  <a:ext uri="{FF2B5EF4-FFF2-40B4-BE49-F238E27FC236}">
                    <a16:creationId xmlns:a16="http://schemas.microsoft.com/office/drawing/2014/main" id="{92DD4956-5330-45DA-9953-4535BD5D4702}"/>
                  </a:ext>
                </a:extLst>
              </p:cNvPr>
              <p:cNvSpPr/>
              <p:nvPr/>
            </p:nvSpPr>
            <p:spPr bwMode="auto">
              <a:xfrm>
                <a:off x="7618413" y="4364038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íšḻiḑè">
                <a:extLst>
                  <a:ext uri="{FF2B5EF4-FFF2-40B4-BE49-F238E27FC236}">
                    <a16:creationId xmlns:a16="http://schemas.microsoft.com/office/drawing/2014/main" id="{8C3CB919-D75F-46CB-8B82-4692925D46A8}"/>
                  </a:ext>
                </a:extLst>
              </p:cNvPr>
              <p:cNvSpPr/>
              <p:nvPr/>
            </p:nvSpPr>
            <p:spPr bwMode="auto">
              <a:xfrm>
                <a:off x="7762876" y="434816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8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îŝľidê">
                <a:extLst>
                  <a:ext uri="{FF2B5EF4-FFF2-40B4-BE49-F238E27FC236}">
                    <a16:creationId xmlns:a16="http://schemas.microsoft.com/office/drawing/2014/main" id="{12AB2572-DBB3-4091-AB89-C2D7C9B78F53}"/>
                  </a:ext>
                </a:extLst>
              </p:cNvPr>
              <p:cNvSpPr/>
              <p:nvPr/>
            </p:nvSpPr>
            <p:spPr bwMode="auto">
              <a:xfrm>
                <a:off x="7907338" y="4332288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8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îṩļîḋê">
                <a:extLst>
                  <a:ext uri="{FF2B5EF4-FFF2-40B4-BE49-F238E27FC236}">
                    <a16:creationId xmlns:a16="http://schemas.microsoft.com/office/drawing/2014/main" id="{BC2A02D8-4F94-4198-B502-240B3B7B5757}"/>
                  </a:ext>
                </a:extLst>
              </p:cNvPr>
              <p:cNvSpPr/>
              <p:nvPr/>
            </p:nvSpPr>
            <p:spPr bwMode="auto">
              <a:xfrm>
                <a:off x="8051801" y="4316413"/>
                <a:ext cx="130175" cy="157163"/>
              </a:xfrm>
              <a:custGeom>
                <a:avLst/>
                <a:gdLst>
                  <a:gd name="T0" fmla="*/ 82 w 82"/>
                  <a:gd name="T1" fmla="*/ 92 h 99"/>
                  <a:gd name="T2" fmla="*/ 10 w 82"/>
                  <a:gd name="T3" fmla="*/ 99 h 99"/>
                  <a:gd name="T4" fmla="*/ 0 w 82"/>
                  <a:gd name="T5" fmla="*/ 8 h 99"/>
                  <a:gd name="T6" fmla="*/ 72 w 82"/>
                  <a:gd name="T7" fmla="*/ 0 h 99"/>
                  <a:gd name="T8" fmla="*/ 82 w 82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9">
                    <a:moveTo>
                      <a:pt x="82" y="92"/>
                    </a:moveTo>
                    <a:lnTo>
                      <a:pt x="10" y="99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íṣḻîḋê">
                <a:extLst>
                  <a:ext uri="{FF2B5EF4-FFF2-40B4-BE49-F238E27FC236}">
                    <a16:creationId xmlns:a16="http://schemas.microsoft.com/office/drawing/2014/main" id="{F72B2FEA-75EE-49EA-B95B-C97E38472707}"/>
                  </a:ext>
                </a:extLst>
              </p:cNvPr>
              <p:cNvSpPr/>
              <p:nvPr/>
            </p:nvSpPr>
            <p:spPr bwMode="auto">
              <a:xfrm>
                <a:off x="8196263" y="429736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î$ľíďe">
                <a:extLst>
                  <a:ext uri="{FF2B5EF4-FFF2-40B4-BE49-F238E27FC236}">
                    <a16:creationId xmlns:a16="http://schemas.microsoft.com/office/drawing/2014/main" id="{99B8DE6F-E4F4-4CA0-A137-AFCCF54344E2}"/>
                  </a:ext>
                </a:extLst>
              </p:cNvPr>
              <p:cNvSpPr/>
              <p:nvPr/>
            </p:nvSpPr>
            <p:spPr bwMode="auto">
              <a:xfrm>
                <a:off x="8334376" y="4276725"/>
                <a:ext cx="223838" cy="347663"/>
              </a:xfrm>
              <a:custGeom>
                <a:avLst/>
                <a:gdLst>
                  <a:gd name="T0" fmla="*/ 66 w 141"/>
                  <a:gd name="T1" fmla="*/ 5 h 219"/>
                  <a:gd name="T2" fmla="*/ 43 w 141"/>
                  <a:gd name="T3" fmla="*/ 7 h 219"/>
                  <a:gd name="T4" fmla="*/ 0 w 141"/>
                  <a:gd name="T5" fmla="*/ 12 h 219"/>
                  <a:gd name="T6" fmla="*/ 11 w 141"/>
                  <a:gd name="T7" fmla="*/ 104 h 219"/>
                  <a:gd name="T8" fmla="*/ 54 w 141"/>
                  <a:gd name="T9" fmla="*/ 99 h 219"/>
                  <a:gd name="T10" fmla="*/ 69 w 141"/>
                  <a:gd name="T11" fmla="*/ 219 h 219"/>
                  <a:gd name="T12" fmla="*/ 141 w 141"/>
                  <a:gd name="T13" fmla="*/ 211 h 219"/>
                  <a:gd name="T14" fmla="*/ 116 w 141"/>
                  <a:gd name="T15" fmla="*/ 0 h 219"/>
                  <a:gd name="T16" fmla="*/ 66 w 141"/>
                  <a:gd name="T17" fmla="*/ 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219">
                    <a:moveTo>
                      <a:pt x="66" y="5"/>
                    </a:moveTo>
                    <a:lnTo>
                      <a:pt x="43" y="7"/>
                    </a:lnTo>
                    <a:lnTo>
                      <a:pt x="0" y="12"/>
                    </a:lnTo>
                    <a:lnTo>
                      <a:pt x="11" y="104"/>
                    </a:lnTo>
                    <a:lnTo>
                      <a:pt x="54" y="99"/>
                    </a:lnTo>
                    <a:lnTo>
                      <a:pt x="69" y="219"/>
                    </a:lnTo>
                    <a:lnTo>
                      <a:pt x="141" y="211"/>
                    </a:lnTo>
                    <a:lnTo>
                      <a:pt x="116" y="0"/>
                    </a:lnTo>
                    <a:lnTo>
                      <a:pt x="66" y="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îSļïďé">
                <a:extLst>
                  <a:ext uri="{FF2B5EF4-FFF2-40B4-BE49-F238E27FC236}">
                    <a16:creationId xmlns:a16="http://schemas.microsoft.com/office/drawing/2014/main" id="{9B64C0B8-062C-4BCA-9716-7F1758744AB9}"/>
                  </a:ext>
                </a:extLst>
              </p:cNvPr>
              <p:cNvSpPr/>
              <p:nvPr/>
            </p:nvSpPr>
            <p:spPr bwMode="auto">
              <a:xfrm>
                <a:off x="8564563" y="4257675"/>
                <a:ext cx="130175" cy="157163"/>
              </a:xfrm>
              <a:custGeom>
                <a:avLst/>
                <a:gdLst>
                  <a:gd name="T0" fmla="*/ 82 w 82"/>
                  <a:gd name="T1" fmla="*/ 92 h 99"/>
                  <a:gd name="T2" fmla="*/ 10 w 82"/>
                  <a:gd name="T3" fmla="*/ 99 h 99"/>
                  <a:gd name="T4" fmla="*/ 0 w 82"/>
                  <a:gd name="T5" fmla="*/ 8 h 99"/>
                  <a:gd name="T6" fmla="*/ 72 w 82"/>
                  <a:gd name="T7" fmla="*/ 0 h 99"/>
                  <a:gd name="T8" fmla="*/ 82 w 82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9">
                    <a:moveTo>
                      <a:pt x="82" y="92"/>
                    </a:moveTo>
                    <a:lnTo>
                      <a:pt x="10" y="99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ísḷíḋê">
                <a:extLst>
                  <a:ext uri="{FF2B5EF4-FFF2-40B4-BE49-F238E27FC236}">
                    <a16:creationId xmlns:a16="http://schemas.microsoft.com/office/drawing/2014/main" id="{3ECF0875-7806-4F44-B290-D85F413B2935}"/>
                  </a:ext>
                </a:extLst>
              </p:cNvPr>
              <p:cNvSpPr/>
              <p:nvPr/>
            </p:nvSpPr>
            <p:spPr bwMode="auto">
              <a:xfrm>
                <a:off x="8709026" y="4238625"/>
                <a:ext cx="130175" cy="160338"/>
              </a:xfrm>
              <a:custGeom>
                <a:avLst/>
                <a:gdLst>
                  <a:gd name="T0" fmla="*/ 82 w 82"/>
                  <a:gd name="T1" fmla="*/ 93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3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işľíďé">
                <a:extLst>
                  <a:ext uri="{FF2B5EF4-FFF2-40B4-BE49-F238E27FC236}">
                    <a16:creationId xmlns:a16="http://schemas.microsoft.com/office/drawing/2014/main" id="{70F45DCF-5845-4C3F-A065-DFBDF62C50F8}"/>
                  </a:ext>
                </a:extLst>
              </p:cNvPr>
              <p:cNvSpPr/>
              <p:nvPr/>
            </p:nvSpPr>
            <p:spPr bwMode="auto">
              <a:xfrm>
                <a:off x="8853488" y="4222750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íṣḻïďê">
                <a:extLst>
                  <a:ext uri="{FF2B5EF4-FFF2-40B4-BE49-F238E27FC236}">
                    <a16:creationId xmlns:a16="http://schemas.microsoft.com/office/drawing/2014/main" id="{B533081E-FF3B-482B-93D9-F0BF16D9FE37}"/>
                  </a:ext>
                </a:extLst>
              </p:cNvPr>
              <p:cNvSpPr/>
              <p:nvPr/>
            </p:nvSpPr>
            <p:spPr bwMode="auto">
              <a:xfrm>
                <a:off x="9010651" y="4348163"/>
                <a:ext cx="128588" cy="122238"/>
              </a:xfrm>
              <a:custGeom>
                <a:avLst/>
                <a:gdLst>
                  <a:gd name="T0" fmla="*/ 81 w 81"/>
                  <a:gd name="T1" fmla="*/ 69 h 77"/>
                  <a:gd name="T2" fmla="*/ 9 w 81"/>
                  <a:gd name="T3" fmla="*/ 77 h 77"/>
                  <a:gd name="T4" fmla="*/ 0 w 81"/>
                  <a:gd name="T5" fmla="*/ 8 h 77"/>
                  <a:gd name="T6" fmla="*/ 72 w 81"/>
                  <a:gd name="T7" fmla="*/ 0 h 77"/>
                  <a:gd name="T8" fmla="*/ 81 w 81"/>
                  <a:gd name="T9" fmla="*/ 6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7">
                    <a:moveTo>
                      <a:pt x="81" y="69"/>
                    </a:moveTo>
                    <a:lnTo>
                      <a:pt x="9" y="77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1" y="69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ïṣļiḍè">
                <a:extLst>
                  <a:ext uri="{FF2B5EF4-FFF2-40B4-BE49-F238E27FC236}">
                    <a16:creationId xmlns:a16="http://schemas.microsoft.com/office/drawing/2014/main" id="{4BC74432-2D27-489C-80D9-E9876BA49DB6}"/>
                  </a:ext>
                </a:extLst>
              </p:cNvPr>
              <p:cNvSpPr/>
              <p:nvPr/>
            </p:nvSpPr>
            <p:spPr bwMode="auto">
              <a:xfrm>
                <a:off x="8994776" y="4206875"/>
                <a:ext cx="128588" cy="125413"/>
              </a:xfrm>
              <a:custGeom>
                <a:avLst/>
                <a:gdLst>
                  <a:gd name="T0" fmla="*/ 81 w 81"/>
                  <a:gd name="T1" fmla="*/ 71 h 79"/>
                  <a:gd name="T2" fmla="*/ 9 w 81"/>
                  <a:gd name="T3" fmla="*/ 79 h 79"/>
                  <a:gd name="T4" fmla="*/ 0 w 81"/>
                  <a:gd name="T5" fmla="*/ 9 h 79"/>
                  <a:gd name="T6" fmla="*/ 72 w 81"/>
                  <a:gd name="T7" fmla="*/ 0 h 79"/>
                  <a:gd name="T8" fmla="*/ 81 w 81"/>
                  <a:gd name="T9" fmla="*/ 7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9">
                    <a:moveTo>
                      <a:pt x="81" y="71"/>
                    </a:moveTo>
                    <a:lnTo>
                      <a:pt x="9" y="79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1" y="71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ïsḷíḑe">
                <a:extLst>
                  <a:ext uri="{FF2B5EF4-FFF2-40B4-BE49-F238E27FC236}">
                    <a16:creationId xmlns:a16="http://schemas.microsoft.com/office/drawing/2014/main" id="{D01AA368-C7B2-4070-A12C-4731CB5E84D0}"/>
                  </a:ext>
                </a:extLst>
              </p:cNvPr>
              <p:cNvSpPr/>
              <p:nvPr/>
            </p:nvSpPr>
            <p:spPr bwMode="auto">
              <a:xfrm>
                <a:off x="9028113" y="4484688"/>
                <a:ext cx="144463" cy="261938"/>
              </a:xfrm>
              <a:custGeom>
                <a:avLst/>
                <a:gdLst>
                  <a:gd name="T0" fmla="*/ 91 w 91"/>
                  <a:gd name="T1" fmla="*/ 157 h 165"/>
                  <a:gd name="T2" fmla="*/ 18 w 91"/>
                  <a:gd name="T3" fmla="*/ 165 h 165"/>
                  <a:gd name="T4" fmla="*/ 0 w 91"/>
                  <a:gd name="T5" fmla="*/ 8 h 165"/>
                  <a:gd name="T6" fmla="*/ 72 w 91"/>
                  <a:gd name="T7" fmla="*/ 0 h 165"/>
                  <a:gd name="T8" fmla="*/ 91 w 91"/>
                  <a:gd name="T9" fmla="*/ 15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65">
                    <a:moveTo>
                      <a:pt x="91" y="157"/>
                    </a:moveTo>
                    <a:lnTo>
                      <a:pt x="18" y="165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91" y="157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íṧļïḋe">
                <a:extLst>
                  <a:ext uri="{FF2B5EF4-FFF2-40B4-BE49-F238E27FC236}">
                    <a16:creationId xmlns:a16="http://schemas.microsoft.com/office/drawing/2014/main" id="{823AE215-4E67-4A72-A80D-3D59C040C18B}"/>
                  </a:ext>
                </a:extLst>
              </p:cNvPr>
              <p:cNvSpPr/>
              <p:nvPr/>
            </p:nvSpPr>
            <p:spPr bwMode="auto">
              <a:xfrm>
                <a:off x="8585201" y="4446588"/>
                <a:ext cx="131763" cy="160338"/>
              </a:xfrm>
              <a:custGeom>
                <a:avLst/>
                <a:gdLst>
                  <a:gd name="T0" fmla="*/ 83 w 83"/>
                  <a:gd name="T1" fmla="*/ 92 h 101"/>
                  <a:gd name="T2" fmla="*/ 11 w 83"/>
                  <a:gd name="T3" fmla="*/ 101 h 101"/>
                  <a:gd name="T4" fmla="*/ 0 w 83"/>
                  <a:gd name="T5" fmla="*/ 8 h 101"/>
                  <a:gd name="T6" fmla="*/ 73 w 83"/>
                  <a:gd name="T7" fmla="*/ 0 h 101"/>
                  <a:gd name="T8" fmla="*/ 83 w 83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1">
                    <a:moveTo>
                      <a:pt x="83" y="92"/>
                    </a:moveTo>
                    <a:lnTo>
                      <a:pt x="11" y="101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iSľiḍè">
                <a:extLst>
                  <a:ext uri="{FF2B5EF4-FFF2-40B4-BE49-F238E27FC236}">
                    <a16:creationId xmlns:a16="http://schemas.microsoft.com/office/drawing/2014/main" id="{A90FEAD8-E22C-4F99-B70C-BC48D33A73DC}"/>
                  </a:ext>
                </a:extLst>
              </p:cNvPr>
              <p:cNvSpPr/>
              <p:nvPr/>
            </p:nvSpPr>
            <p:spPr bwMode="auto">
              <a:xfrm>
                <a:off x="8729663" y="4430713"/>
                <a:ext cx="131763" cy="160338"/>
              </a:xfrm>
              <a:custGeom>
                <a:avLst/>
                <a:gdLst>
                  <a:gd name="T0" fmla="*/ 83 w 83"/>
                  <a:gd name="T1" fmla="*/ 92 h 101"/>
                  <a:gd name="T2" fmla="*/ 11 w 83"/>
                  <a:gd name="T3" fmla="*/ 101 h 101"/>
                  <a:gd name="T4" fmla="*/ 0 w 83"/>
                  <a:gd name="T5" fmla="*/ 8 h 101"/>
                  <a:gd name="T6" fmla="*/ 73 w 83"/>
                  <a:gd name="T7" fmla="*/ 0 h 101"/>
                  <a:gd name="T8" fmla="*/ 83 w 83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1">
                    <a:moveTo>
                      <a:pt x="83" y="92"/>
                    </a:moveTo>
                    <a:lnTo>
                      <a:pt x="11" y="101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íślîďè">
                <a:extLst>
                  <a:ext uri="{FF2B5EF4-FFF2-40B4-BE49-F238E27FC236}">
                    <a16:creationId xmlns:a16="http://schemas.microsoft.com/office/drawing/2014/main" id="{DE6EF0D7-775A-4784-9F82-B20373FA9902}"/>
                  </a:ext>
                </a:extLst>
              </p:cNvPr>
              <p:cNvSpPr/>
              <p:nvPr/>
            </p:nvSpPr>
            <p:spPr bwMode="auto">
              <a:xfrm>
                <a:off x="8874126" y="4414838"/>
                <a:ext cx="131763" cy="157163"/>
              </a:xfrm>
              <a:custGeom>
                <a:avLst/>
                <a:gdLst>
                  <a:gd name="T0" fmla="*/ 83 w 83"/>
                  <a:gd name="T1" fmla="*/ 92 h 99"/>
                  <a:gd name="T2" fmla="*/ 11 w 83"/>
                  <a:gd name="T3" fmla="*/ 99 h 99"/>
                  <a:gd name="T4" fmla="*/ 0 w 83"/>
                  <a:gd name="T5" fmla="*/ 8 h 99"/>
                  <a:gd name="T6" fmla="*/ 73 w 83"/>
                  <a:gd name="T7" fmla="*/ 0 h 99"/>
                  <a:gd name="T8" fmla="*/ 83 w 83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9">
                    <a:moveTo>
                      <a:pt x="83" y="92"/>
                    </a:moveTo>
                    <a:lnTo>
                      <a:pt x="11" y="99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iŝlîde">
                <a:extLst>
                  <a:ext uri="{FF2B5EF4-FFF2-40B4-BE49-F238E27FC236}">
                    <a16:creationId xmlns:a16="http://schemas.microsoft.com/office/drawing/2014/main" id="{B3439F6A-DE81-489B-AC17-0BB3C60AC705}"/>
                  </a:ext>
                </a:extLst>
              </p:cNvPr>
              <p:cNvSpPr/>
              <p:nvPr/>
            </p:nvSpPr>
            <p:spPr bwMode="auto">
              <a:xfrm>
                <a:off x="8607426" y="4635500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iśḷîḋe">
                <a:extLst>
                  <a:ext uri="{FF2B5EF4-FFF2-40B4-BE49-F238E27FC236}">
                    <a16:creationId xmlns:a16="http://schemas.microsoft.com/office/drawing/2014/main" id="{6EAC5E22-0F83-4D3E-BDD0-C61491A95837}"/>
                  </a:ext>
                </a:extLst>
              </p:cNvPr>
              <p:cNvSpPr/>
              <p:nvPr/>
            </p:nvSpPr>
            <p:spPr bwMode="auto">
              <a:xfrm>
                <a:off x="8751888" y="4619625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iṧľíde">
                <a:extLst>
                  <a:ext uri="{FF2B5EF4-FFF2-40B4-BE49-F238E27FC236}">
                    <a16:creationId xmlns:a16="http://schemas.microsoft.com/office/drawing/2014/main" id="{ED20ADDB-5618-425D-9752-594765CAAC29}"/>
                  </a:ext>
                </a:extLst>
              </p:cNvPr>
              <p:cNvSpPr/>
              <p:nvPr/>
            </p:nvSpPr>
            <p:spPr bwMode="auto">
              <a:xfrm>
                <a:off x="8896351" y="4603750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iṥľïḓê">
                <a:extLst>
                  <a:ext uri="{FF2B5EF4-FFF2-40B4-BE49-F238E27FC236}">
                    <a16:creationId xmlns:a16="http://schemas.microsoft.com/office/drawing/2014/main" id="{D53998FB-D474-47B8-9C86-A26CE3823633}"/>
                  </a:ext>
                </a:extLst>
              </p:cNvPr>
              <p:cNvSpPr/>
              <p:nvPr/>
            </p:nvSpPr>
            <p:spPr bwMode="auto">
              <a:xfrm>
                <a:off x="6416676" y="4398963"/>
                <a:ext cx="155575" cy="87313"/>
              </a:xfrm>
              <a:custGeom>
                <a:avLst/>
                <a:gdLst>
                  <a:gd name="T0" fmla="*/ 98 w 98"/>
                  <a:gd name="T1" fmla="*/ 44 h 55"/>
                  <a:gd name="T2" fmla="*/ 5 w 98"/>
                  <a:gd name="T3" fmla="*/ 55 h 55"/>
                  <a:gd name="T4" fmla="*/ 0 w 98"/>
                  <a:gd name="T5" fmla="*/ 10 h 55"/>
                  <a:gd name="T6" fmla="*/ 91 w 98"/>
                  <a:gd name="T7" fmla="*/ 0 h 55"/>
                  <a:gd name="T8" fmla="*/ 98 w 98"/>
                  <a:gd name="T9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4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1" y="0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íŝlíḑe">
                <a:extLst>
                  <a:ext uri="{FF2B5EF4-FFF2-40B4-BE49-F238E27FC236}">
                    <a16:creationId xmlns:a16="http://schemas.microsoft.com/office/drawing/2014/main" id="{96D90E5A-B430-4FA2-9F24-8E48EDC9DB50}"/>
                  </a:ext>
                </a:extLst>
              </p:cNvPr>
              <p:cNvSpPr/>
              <p:nvPr/>
            </p:nvSpPr>
            <p:spPr bwMode="auto">
              <a:xfrm>
                <a:off x="6584951" y="437832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1 h 55"/>
                  <a:gd name="T6" fmla="*/ 91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1"/>
                    </a:lnTo>
                    <a:lnTo>
                      <a:pt x="91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iś1îḋê">
                <a:extLst>
                  <a:ext uri="{FF2B5EF4-FFF2-40B4-BE49-F238E27FC236}">
                    <a16:creationId xmlns:a16="http://schemas.microsoft.com/office/drawing/2014/main" id="{703FFD28-F21F-4DE7-8B8B-9386D903939D}"/>
                  </a:ext>
                </a:extLst>
              </p:cNvPr>
              <p:cNvSpPr/>
              <p:nvPr/>
            </p:nvSpPr>
            <p:spPr bwMode="auto">
              <a:xfrm>
                <a:off x="6754813" y="435927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2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ïṣḷíďê">
                <a:extLst>
                  <a:ext uri="{FF2B5EF4-FFF2-40B4-BE49-F238E27FC236}">
                    <a16:creationId xmlns:a16="http://schemas.microsoft.com/office/drawing/2014/main" id="{232E441C-535B-486F-BF33-66C028BCB0E3}"/>
                  </a:ext>
                </a:extLst>
              </p:cNvPr>
              <p:cNvSpPr/>
              <p:nvPr/>
            </p:nvSpPr>
            <p:spPr bwMode="auto">
              <a:xfrm>
                <a:off x="6923088" y="434022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íŝḷídé">
                <a:extLst>
                  <a:ext uri="{FF2B5EF4-FFF2-40B4-BE49-F238E27FC236}">
                    <a16:creationId xmlns:a16="http://schemas.microsoft.com/office/drawing/2014/main" id="{E489CE43-0EAD-4F6B-91FC-DE0221909E43}"/>
                  </a:ext>
                </a:extLst>
              </p:cNvPr>
              <p:cNvSpPr/>
              <p:nvPr/>
            </p:nvSpPr>
            <p:spPr bwMode="auto">
              <a:xfrm>
                <a:off x="7092951" y="4321175"/>
                <a:ext cx="153988" cy="88900"/>
              </a:xfrm>
              <a:custGeom>
                <a:avLst/>
                <a:gdLst>
                  <a:gd name="T0" fmla="*/ 97 w 97"/>
                  <a:gd name="T1" fmla="*/ 44 h 56"/>
                  <a:gd name="T2" fmla="*/ 5 w 97"/>
                  <a:gd name="T3" fmla="*/ 56 h 56"/>
                  <a:gd name="T4" fmla="*/ 0 w 97"/>
                  <a:gd name="T5" fmla="*/ 10 h 56"/>
                  <a:gd name="T6" fmla="*/ 92 w 97"/>
                  <a:gd name="T7" fmla="*/ 0 h 56"/>
                  <a:gd name="T8" fmla="*/ 97 w 97"/>
                  <a:gd name="T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44"/>
                    </a:moveTo>
                    <a:lnTo>
                      <a:pt x="5" y="56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7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ïSliḑè">
                <a:extLst>
                  <a:ext uri="{FF2B5EF4-FFF2-40B4-BE49-F238E27FC236}">
                    <a16:creationId xmlns:a16="http://schemas.microsoft.com/office/drawing/2014/main" id="{60A25C43-86B3-4DD2-B827-4B388802DD61}"/>
                  </a:ext>
                </a:extLst>
              </p:cNvPr>
              <p:cNvSpPr/>
              <p:nvPr/>
            </p:nvSpPr>
            <p:spPr bwMode="auto">
              <a:xfrm>
                <a:off x="7261226" y="430053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2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2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ïṡḻídè">
                <a:extLst>
                  <a:ext uri="{FF2B5EF4-FFF2-40B4-BE49-F238E27FC236}">
                    <a16:creationId xmlns:a16="http://schemas.microsoft.com/office/drawing/2014/main" id="{97CE8F1E-270A-4562-9FBE-BB9EE3080C67}"/>
                  </a:ext>
                </a:extLst>
              </p:cNvPr>
              <p:cNvSpPr/>
              <p:nvPr/>
            </p:nvSpPr>
            <p:spPr bwMode="auto">
              <a:xfrm>
                <a:off x="7429501" y="428148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7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7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ïṧḷîḍê">
                <a:extLst>
                  <a:ext uri="{FF2B5EF4-FFF2-40B4-BE49-F238E27FC236}">
                    <a16:creationId xmlns:a16="http://schemas.microsoft.com/office/drawing/2014/main" id="{1D9490FD-57FF-45F5-B37A-F3FE470E353D}"/>
                  </a:ext>
                </a:extLst>
              </p:cNvPr>
              <p:cNvSpPr/>
              <p:nvPr/>
            </p:nvSpPr>
            <p:spPr bwMode="auto">
              <a:xfrm>
                <a:off x="7602538" y="4262438"/>
                <a:ext cx="152400" cy="88900"/>
              </a:xfrm>
              <a:custGeom>
                <a:avLst/>
                <a:gdLst>
                  <a:gd name="T0" fmla="*/ 96 w 96"/>
                  <a:gd name="T1" fmla="*/ 46 h 56"/>
                  <a:gd name="T2" fmla="*/ 5 w 96"/>
                  <a:gd name="T3" fmla="*/ 56 h 56"/>
                  <a:gd name="T4" fmla="*/ 0 w 96"/>
                  <a:gd name="T5" fmla="*/ 11 h 56"/>
                  <a:gd name="T6" fmla="*/ 91 w 96"/>
                  <a:gd name="T7" fmla="*/ 0 h 56"/>
                  <a:gd name="T8" fmla="*/ 96 w 96"/>
                  <a:gd name="T9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96" y="46"/>
                    </a:moveTo>
                    <a:lnTo>
                      <a:pt x="5" y="56"/>
                    </a:lnTo>
                    <a:lnTo>
                      <a:pt x="0" y="11"/>
                    </a:lnTo>
                    <a:lnTo>
                      <a:pt x="91" y="0"/>
                    </a:lnTo>
                    <a:lnTo>
                      <a:pt x="96" y="4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iṥļíḑè">
                <a:extLst>
                  <a:ext uri="{FF2B5EF4-FFF2-40B4-BE49-F238E27FC236}">
                    <a16:creationId xmlns:a16="http://schemas.microsoft.com/office/drawing/2014/main" id="{9CECCCB8-85FB-465D-91F7-61ADEB5488B7}"/>
                  </a:ext>
                </a:extLst>
              </p:cNvPr>
              <p:cNvSpPr/>
              <p:nvPr/>
            </p:nvSpPr>
            <p:spPr bwMode="auto">
              <a:xfrm>
                <a:off x="7770813" y="4244975"/>
                <a:ext cx="152400" cy="87313"/>
              </a:xfrm>
              <a:custGeom>
                <a:avLst/>
                <a:gdLst>
                  <a:gd name="T0" fmla="*/ 96 w 96"/>
                  <a:gd name="T1" fmla="*/ 43 h 55"/>
                  <a:gd name="T2" fmla="*/ 5 w 96"/>
                  <a:gd name="T3" fmla="*/ 55 h 55"/>
                  <a:gd name="T4" fmla="*/ 0 w 96"/>
                  <a:gd name="T5" fmla="*/ 10 h 55"/>
                  <a:gd name="T6" fmla="*/ 91 w 96"/>
                  <a:gd name="T7" fmla="*/ 0 h 55"/>
                  <a:gd name="T8" fmla="*/ 96 w 96"/>
                  <a:gd name="T9" fmla="*/ 4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5">
                    <a:moveTo>
                      <a:pt x="96" y="43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1" y="0"/>
                    </a:lnTo>
                    <a:lnTo>
                      <a:pt x="96" y="4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íŝļîḍe">
                <a:extLst>
                  <a:ext uri="{FF2B5EF4-FFF2-40B4-BE49-F238E27FC236}">
                    <a16:creationId xmlns:a16="http://schemas.microsoft.com/office/drawing/2014/main" id="{69DDBBB6-FAAB-4677-8434-C735B0DD8420}"/>
                  </a:ext>
                </a:extLst>
              </p:cNvPr>
              <p:cNvSpPr/>
              <p:nvPr/>
            </p:nvSpPr>
            <p:spPr bwMode="auto">
              <a:xfrm>
                <a:off x="7940676" y="4222750"/>
                <a:ext cx="153988" cy="88900"/>
              </a:xfrm>
              <a:custGeom>
                <a:avLst/>
                <a:gdLst>
                  <a:gd name="T0" fmla="*/ 97 w 97"/>
                  <a:gd name="T1" fmla="*/ 46 h 56"/>
                  <a:gd name="T2" fmla="*/ 5 w 97"/>
                  <a:gd name="T3" fmla="*/ 56 h 56"/>
                  <a:gd name="T4" fmla="*/ 0 w 97"/>
                  <a:gd name="T5" fmla="*/ 12 h 56"/>
                  <a:gd name="T6" fmla="*/ 91 w 97"/>
                  <a:gd name="T7" fmla="*/ 0 h 56"/>
                  <a:gd name="T8" fmla="*/ 97 w 97"/>
                  <a:gd name="T9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46"/>
                    </a:moveTo>
                    <a:lnTo>
                      <a:pt x="5" y="56"/>
                    </a:lnTo>
                    <a:lnTo>
                      <a:pt x="0" y="12"/>
                    </a:lnTo>
                    <a:lnTo>
                      <a:pt x="91" y="0"/>
                    </a:lnTo>
                    <a:lnTo>
                      <a:pt x="97" y="4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i$ļîḍé">
                <a:extLst>
                  <a:ext uri="{FF2B5EF4-FFF2-40B4-BE49-F238E27FC236}">
                    <a16:creationId xmlns:a16="http://schemas.microsoft.com/office/drawing/2014/main" id="{B44462CE-D5C3-46B6-B74E-D586C30F952E}"/>
                  </a:ext>
                </a:extLst>
              </p:cNvPr>
              <p:cNvSpPr/>
              <p:nvPr/>
            </p:nvSpPr>
            <p:spPr bwMode="auto">
              <a:xfrm>
                <a:off x="8108951" y="420528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ïSḷîḓê">
                <a:extLst>
                  <a:ext uri="{FF2B5EF4-FFF2-40B4-BE49-F238E27FC236}">
                    <a16:creationId xmlns:a16="http://schemas.microsoft.com/office/drawing/2014/main" id="{0DE0B4BF-6CDB-4E4F-B0DC-B8DF5FF15E28}"/>
                  </a:ext>
                </a:extLst>
              </p:cNvPr>
              <p:cNvSpPr/>
              <p:nvPr/>
            </p:nvSpPr>
            <p:spPr bwMode="auto">
              <a:xfrm>
                <a:off x="8277226" y="418623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6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6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ïṩľíḍe">
                <a:extLst>
                  <a:ext uri="{FF2B5EF4-FFF2-40B4-BE49-F238E27FC236}">
                    <a16:creationId xmlns:a16="http://schemas.microsoft.com/office/drawing/2014/main" id="{4EB2905F-4267-4615-87DC-D1D8EC45BF05}"/>
                  </a:ext>
                </a:extLst>
              </p:cNvPr>
              <p:cNvSpPr/>
              <p:nvPr/>
            </p:nvSpPr>
            <p:spPr bwMode="auto">
              <a:xfrm>
                <a:off x="8447088" y="4167188"/>
                <a:ext cx="155575" cy="87313"/>
              </a:xfrm>
              <a:custGeom>
                <a:avLst/>
                <a:gdLst>
                  <a:gd name="T0" fmla="*/ 98 w 98"/>
                  <a:gd name="T1" fmla="*/ 44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4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iṣlïḋé">
                <a:extLst>
                  <a:ext uri="{FF2B5EF4-FFF2-40B4-BE49-F238E27FC236}">
                    <a16:creationId xmlns:a16="http://schemas.microsoft.com/office/drawing/2014/main" id="{019DF92E-F8A6-49DF-9049-56E52F658E6C}"/>
                  </a:ext>
                </a:extLst>
              </p:cNvPr>
              <p:cNvSpPr/>
              <p:nvPr/>
            </p:nvSpPr>
            <p:spPr bwMode="auto">
              <a:xfrm>
                <a:off x="8615363" y="4146550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1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1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iṩļïḑê">
                <a:extLst>
                  <a:ext uri="{FF2B5EF4-FFF2-40B4-BE49-F238E27FC236}">
                    <a16:creationId xmlns:a16="http://schemas.microsoft.com/office/drawing/2014/main" id="{95637172-C4E8-46CF-B932-22C2F52793B2}"/>
                  </a:ext>
                </a:extLst>
              </p:cNvPr>
              <p:cNvSpPr/>
              <p:nvPr/>
            </p:nvSpPr>
            <p:spPr bwMode="auto">
              <a:xfrm>
                <a:off x="8785226" y="4127500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7 w 98"/>
                  <a:gd name="T3" fmla="*/ 55 h 55"/>
                  <a:gd name="T4" fmla="*/ 0 w 98"/>
                  <a:gd name="T5" fmla="*/ 10 h 55"/>
                  <a:gd name="T6" fmla="*/ 92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7" y="55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ï$ḻïḍê">
                <a:extLst>
                  <a:ext uri="{FF2B5EF4-FFF2-40B4-BE49-F238E27FC236}">
                    <a16:creationId xmlns:a16="http://schemas.microsoft.com/office/drawing/2014/main" id="{4DB90123-30C8-4818-A0FB-0464505CC54F}"/>
                  </a:ext>
                </a:extLst>
              </p:cNvPr>
              <p:cNvSpPr/>
              <p:nvPr/>
            </p:nvSpPr>
            <p:spPr bwMode="auto">
              <a:xfrm>
                <a:off x="8953501" y="4108450"/>
                <a:ext cx="155575" cy="88900"/>
              </a:xfrm>
              <a:custGeom>
                <a:avLst/>
                <a:gdLst>
                  <a:gd name="T0" fmla="*/ 98 w 98"/>
                  <a:gd name="T1" fmla="*/ 45 h 56"/>
                  <a:gd name="T2" fmla="*/ 7 w 98"/>
                  <a:gd name="T3" fmla="*/ 56 h 56"/>
                  <a:gd name="T4" fmla="*/ 0 w 98"/>
                  <a:gd name="T5" fmla="*/ 10 h 56"/>
                  <a:gd name="T6" fmla="*/ 93 w 98"/>
                  <a:gd name="T7" fmla="*/ 0 h 56"/>
                  <a:gd name="T8" fmla="*/ 98 w 98"/>
                  <a:gd name="T9" fmla="*/ 4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6">
                    <a:moveTo>
                      <a:pt x="98" y="45"/>
                    </a:moveTo>
                    <a:lnTo>
                      <a:pt x="7" y="56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îśľiďè">
                <a:extLst>
                  <a:ext uri="{FF2B5EF4-FFF2-40B4-BE49-F238E27FC236}">
                    <a16:creationId xmlns:a16="http://schemas.microsoft.com/office/drawing/2014/main" id="{BC602FD0-4E39-4E03-BBE4-A73C48102DCF}"/>
                  </a:ext>
                </a:extLst>
              </p:cNvPr>
              <p:cNvSpPr/>
              <p:nvPr/>
            </p:nvSpPr>
            <p:spPr bwMode="auto">
              <a:xfrm>
                <a:off x="6427788" y="4795838"/>
                <a:ext cx="2828925" cy="355600"/>
              </a:xfrm>
              <a:custGeom>
                <a:avLst/>
                <a:gdLst>
                  <a:gd name="T0" fmla="*/ 1780 w 1782"/>
                  <a:gd name="T1" fmla="*/ 0 h 224"/>
                  <a:gd name="T2" fmla="*/ 0 w 1782"/>
                  <a:gd name="T3" fmla="*/ 202 h 224"/>
                  <a:gd name="T4" fmla="*/ 3 w 1782"/>
                  <a:gd name="T5" fmla="*/ 224 h 224"/>
                  <a:gd name="T6" fmla="*/ 1782 w 1782"/>
                  <a:gd name="T7" fmla="*/ 21 h 224"/>
                  <a:gd name="T8" fmla="*/ 1780 w 1782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2" h="224">
                    <a:moveTo>
                      <a:pt x="1780" y="0"/>
                    </a:moveTo>
                    <a:lnTo>
                      <a:pt x="0" y="202"/>
                    </a:lnTo>
                    <a:lnTo>
                      <a:pt x="3" y="224"/>
                    </a:lnTo>
                    <a:lnTo>
                      <a:pt x="1782" y="21"/>
                    </a:lnTo>
                    <a:lnTo>
                      <a:pt x="1780" y="0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iṡḻîḍe">
                <a:extLst>
                  <a:ext uri="{FF2B5EF4-FFF2-40B4-BE49-F238E27FC236}">
                    <a16:creationId xmlns:a16="http://schemas.microsoft.com/office/drawing/2014/main" id="{7A000D2D-6CD1-4EFD-9A34-148BF644B6F0}"/>
                  </a:ext>
                </a:extLst>
              </p:cNvPr>
              <p:cNvSpPr/>
              <p:nvPr/>
            </p:nvSpPr>
            <p:spPr bwMode="auto">
              <a:xfrm>
                <a:off x="6332538" y="3997325"/>
                <a:ext cx="2830513" cy="371475"/>
              </a:xfrm>
              <a:custGeom>
                <a:avLst/>
                <a:gdLst>
                  <a:gd name="T0" fmla="*/ 1783 w 1783"/>
                  <a:gd name="T1" fmla="*/ 32 h 234"/>
                  <a:gd name="T2" fmla="*/ 3 w 1783"/>
                  <a:gd name="T3" fmla="*/ 234 h 234"/>
                  <a:gd name="T4" fmla="*/ 0 w 1783"/>
                  <a:gd name="T5" fmla="*/ 203 h 234"/>
                  <a:gd name="T6" fmla="*/ 1780 w 1783"/>
                  <a:gd name="T7" fmla="*/ 0 h 234"/>
                  <a:gd name="T8" fmla="*/ 1783 w 1783"/>
                  <a:gd name="T9" fmla="*/ 3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3" h="234">
                    <a:moveTo>
                      <a:pt x="1783" y="32"/>
                    </a:moveTo>
                    <a:lnTo>
                      <a:pt x="3" y="234"/>
                    </a:lnTo>
                    <a:lnTo>
                      <a:pt x="0" y="203"/>
                    </a:lnTo>
                    <a:lnTo>
                      <a:pt x="1780" y="0"/>
                    </a:lnTo>
                    <a:lnTo>
                      <a:pt x="1783" y="32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ïşlíḍê">
                <a:extLst>
                  <a:ext uri="{FF2B5EF4-FFF2-40B4-BE49-F238E27FC236}">
                    <a16:creationId xmlns:a16="http://schemas.microsoft.com/office/drawing/2014/main" id="{C00415CF-EEF5-4D9B-A235-1621F90055F0}"/>
                  </a:ext>
                </a:extLst>
              </p:cNvPr>
              <p:cNvSpPr/>
              <p:nvPr/>
            </p:nvSpPr>
            <p:spPr bwMode="auto">
              <a:xfrm>
                <a:off x="9390063" y="2863850"/>
                <a:ext cx="438150" cy="428625"/>
              </a:xfrm>
              <a:custGeom>
                <a:avLst/>
                <a:gdLst>
                  <a:gd name="T0" fmla="*/ 119 w 161"/>
                  <a:gd name="T1" fmla="*/ 140 h 161"/>
                  <a:gd name="T2" fmla="*/ 22 w 161"/>
                  <a:gd name="T3" fmla="*/ 119 h 161"/>
                  <a:gd name="T4" fmla="*/ 42 w 161"/>
                  <a:gd name="T5" fmla="*/ 22 h 161"/>
                  <a:gd name="T6" fmla="*/ 140 w 161"/>
                  <a:gd name="T7" fmla="*/ 42 h 161"/>
                  <a:gd name="T8" fmla="*/ 119 w 161"/>
                  <a:gd name="T9" fmla="*/ 14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61">
                    <a:moveTo>
                      <a:pt x="119" y="140"/>
                    </a:moveTo>
                    <a:cubicBezTo>
                      <a:pt x="87" y="161"/>
                      <a:pt x="43" y="152"/>
                      <a:pt x="22" y="119"/>
                    </a:cubicBezTo>
                    <a:cubicBezTo>
                      <a:pt x="0" y="87"/>
                      <a:pt x="10" y="43"/>
                      <a:pt x="42" y="22"/>
                    </a:cubicBezTo>
                    <a:cubicBezTo>
                      <a:pt x="75" y="0"/>
                      <a:pt x="119" y="10"/>
                      <a:pt x="140" y="42"/>
                    </a:cubicBezTo>
                    <a:cubicBezTo>
                      <a:pt x="161" y="75"/>
                      <a:pt x="152" y="119"/>
                      <a:pt x="119" y="140"/>
                    </a:cubicBezTo>
                    <a:close/>
                  </a:path>
                </a:pathLst>
              </a:custGeom>
              <a:solidFill>
                <a:srgbClr val="C3E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9" name="ï$ḻiḑê">
                <a:extLst>
                  <a:ext uri="{FF2B5EF4-FFF2-40B4-BE49-F238E27FC236}">
                    <a16:creationId xmlns:a16="http://schemas.microsoft.com/office/drawing/2014/main" id="{1832782E-1B0E-485B-90CC-C4C56B7CEAD5}"/>
                  </a:ext>
                </a:extLst>
              </p:cNvPr>
              <p:cNvSpPr/>
              <p:nvPr/>
            </p:nvSpPr>
            <p:spPr bwMode="auto">
              <a:xfrm>
                <a:off x="9307513" y="2828925"/>
                <a:ext cx="561975" cy="500063"/>
              </a:xfrm>
              <a:custGeom>
                <a:avLst/>
                <a:gdLst>
                  <a:gd name="T0" fmla="*/ 0 w 206"/>
                  <a:gd name="T1" fmla="*/ 154 h 188"/>
                  <a:gd name="T2" fmla="*/ 12 w 206"/>
                  <a:gd name="T3" fmla="*/ 173 h 188"/>
                  <a:gd name="T4" fmla="*/ 48 w 206"/>
                  <a:gd name="T5" fmla="*/ 150 h 188"/>
                  <a:gd name="T6" fmla="*/ 156 w 206"/>
                  <a:gd name="T7" fmla="*/ 165 h 188"/>
                  <a:gd name="T8" fmla="*/ 180 w 206"/>
                  <a:gd name="T9" fmla="*/ 50 h 188"/>
                  <a:gd name="T10" fmla="*/ 65 w 206"/>
                  <a:gd name="T11" fmla="*/ 25 h 188"/>
                  <a:gd name="T12" fmla="*/ 35 w 206"/>
                  <a:gd name="T13" fmla="*/ 131 h 188"/>
                  <a:gd name="T14" fmla="*/ 0 w 206"/>
                  <a:gd name="T15" fmla="*/ 154 h 188"/>
                  <a:gd name="T16" fmla="*/ 76 w 206"/>
                  <a:gd name="T17" fmla="*/ 42 h 188"/>
                  <a:gd name="T18" fmla="*/ 164 w 206"/>
                  <a:gd name="T19" fmla="*/ 61 h 188"/>
                  <a:gd name="T20" fmla="*/ 145 w 206"/>
                  <a:gd name="T21" fmla="*/ 148 h 188"/>
                  <a:gd name="T22" fmla="*/ 58 w 206"/>
                  <a:gd name="T23" fmla="*/ 130 h 188"/>
                  <a:gd name="T24" fmla="*/ 76 w 206"/>
                  <a:gd name="T25" fmla="*/ 42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188">
                    <a:moveTo>
                      <a:pt x="0" y="154"/>
                    </a:moveTo>
                    <a:cubicBezTo>
                      <a:pt x="12" y="173"/>
                      <a:pt x="12" y="173"/>
                      <a:pt x="12" y="173"/>
                    </a:cubicBezTo>
                    <a:cubicBezTo>
                      <a:pt x="48" y="150"/>
                      <a:pt x="48" y="150"/>
                      <a:pt x="48" y="150"/>
                    </a:cubicBezTo>
                    <a:cubicBezTo>
                      <a:pt x="74" y="181"/>
                      <a:pt x="121" y="188"/>
                      <a:pt x="156" y="165"/>
                    </a:cubicBezTo>
                    <a:cubicBezTo>
                      <a:pt x="195" y="140"/>
                      <a:pt x="206" y="88"/>
                      <a:pt x="180" y="50"/>
                    </a:cubicBezTo>
                    <a:cubicBezTo>
                      <a:pt x="155" y="11"/>
                      <a:pt x="104" y="0"/>
                      <a:pt x="65" y="25"/>
                    </a:cubicBezTo>
                    <a:cubicBezTo>
                      <a:pt x="30" y="48"/>
                      <a:pt x="18" y="94"/>
                      <a:pt x="35" y="131"/>
                    </a:cubicBezTo>
                    <a:lnTo>
                      <a:pt x="0" y="154"/>
                    </a:lnTo>
                    <a:close/>
                    <a:moveTo>
                      <a:pt x="76" y="42"/>
                    </a:moveTo>
                    <a:cubicBezTo>
                      <a:pt x="105" y="23"/>
                      <a:pt x="145" y="31"/>
                      <a:pt x="164" y="61"/>
                    </a:cubicBezTo>
                    <a:cubicBezTo>
                      <a:pt x="183" y="90"/>
                      <a:pt x="174" y="129"/>
                      <a:pt x="145" y="148"/>
                    </a:cubicBezTo>
                    <a:cubicBezTo>
                      <a:pt x="116" y="167"/>
                      <a:pt x="77" y="159"/>
                      <a:pt x="58" y="130"/>
                    </a:cubicBezTo>
                    <a:cubicBezTo>
                      <a:pt x="39" y="100"/>
                      <a:pt x="47" y="61"/>
                      <a:pt x="76" y="42"/>
                    </a:cubicBezTo>
                    <a:close/>
                  </a:path>
                </a:pathLst>
              </a:custGeom>
              <a:solidFill>
                <a:srgbClr val="FF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0" name="işľiḓè">
                <a:extLst>
                  <a:ext uri="{FF2B5EF4-FFF2-40B4-BE49-F238E27FC236}">
                    <a16:creationId xmlns:a16="http://schemas.microsoft.com/office/drawing/2014/main" id="{0CB8B0E9-E335-497A-A14A-628C700B158F}"/>
                  </a:ext>
                </a:extLst>
              </p:cNvPr>
              <p:cNvSpPr/>
              <p:nvPr/>
            </p:nvSpPr>
            <p:spPr bwMode="auto">
              <a:xfrm>
                <a:off x="9501188" y="2986088"/>
                <a:ext cx="261938" cy="255588"/>
              </a:xfrm>
              <a:custGeom>
                <a:avLst/>
                <a:gdLst>
                  <a:gd name="T0" fmla="*/ 71 w 96"/>
                  <a:gd name="T1" fmla="*/ 84 h 96"/>
                  <a:gd name="T2" fmla="*/ 13 w 96"/>
                  <a:gd name="T3" fmla="*/ 71 h 96"/>
                  <a:gd name="T4" fmla="*/ 25 w 96"/>
                  <a:gd name="T5" fmla="*/ 13 h 96"/>
                  <a:gd name="T6" fmla="*/ 83 w 96"/>
                  <a:gd name="T7" fmla="*/ 25 h 96"/>
                  <a:gd name="T8" fmla="*/ 71 w 96"/>
                  <a:gd name="T9" fmla="*/ 8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1" y="84"/>
                    </a:moveTo>
                    <a:cubicBezTo>
                      <a:pt x="51" y="96"/>
                      <a:pt x="25" y="91"/>
                      <a:pt x="13" y="71"/>
                    </a:cubicBezTo>
                    <a:cubicBezTo>
                      <a:pt x="0" y="52"/>
                      <a:pt x="5" y="26"/>
                      <a:pt x="25" y="13"/>
                    </a:cubicBezTo>
                    <a:cubicBezTo>
                      <a:pt x="44" y="0"/>
                      <a:pt x="70" y="6"/>
                      <a:pt x="83" y="25"/>
                    </a:cubicBezTo>
                    <a:cubicBezTo>
                      <a:pt x="96" y="45"/>
                      <a:pt x="90" y="71"/>
                      <a:pt x="71" y="84"/>
                    </a:cubicBezTo>
                    <a:close/>
                  </a:path>
                </a:pathLst>
              </a:custGeom>
              <a:solidFill>
                <a:srgbClr val="E1F1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1" name="ïS1íḓe">
                <a:extLst>
                  <a:ext uri="{FF2B5EF4-FFF2-40B4-BE49-F238E27FC236}">
                    <a16:creationId xmlns:a16="http://schemas.microsoft.com/office/drawing/2014/main" id="{BB6EFEEF-ADFD-4056-B612-D51005B48EC8}"/>
                  </a:ext>
                </a:extLst>
              </p:cNvPr>
              <p:cNvSpPr/>
              <p:nvPr/>
            </p:nvSpPr>
            <p:spPr bwMode="auto">
              <a:xfrm>
                <a:off x="9621838" y="3121025"/>
                <a:ext cx="90488" cy="90488"/>
              </a:xfrm>
              <a:custGeom>
                <a:avLst/>
                <a:gdLst>
                  <a:gd name="T0" fmla="*/ 24 w 33"/>
                  <a:gd name="T1" fmla="*/ 29 h 34"/>
                  <a:gd name="T2" fmla="*/ 4 w 33"/>
                  <a:gd name="T3" fmla="*/ 25 h 34"/>
                  <a:gd name="T4" fmla="*/ 8 w 33"/>
                  <a:gd name="T5" fmla="*/ 5 h 34"/>
                  <a:gd name="T6" fmla="*/ 29 w 33"/>
                  <a:gd name="T7" fmla="*/ 9 h 34"/>
                  <a:gd name="T8" fmla="*/ 24 w 33"/>
                  <a:gd name="T9" fmla="*/ 2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4" y="29"/>
                    </a:moveTo>
                    <a:cubicBezTo>
                      <a:pt x="18" y="34"/>
                      <a:pt x="9" y="32"/>
                      <a:pt x="4" y="25"/>
                    </a:cubicBezTo>
                    <a:cubicBezTo>
                      <a:pt x="0" y="18"/>
                      <a:pt x="2" y="9"/>
                      <a:pt x="8" y="5"/>
                    </a:cubicBezTo>
                    <a:cubicBezTo>
                      <a:pt x="15" y="0"/>
                      <a:pt x="24" y="2"/>
                      <a:pt x="29" y="9"/>
                    </a:cubicBezTo>
                    <a:cubicBezTo>
                      <a:pt x="33" y="16"/>
                      <a:pt x="31" y="25"/>
                      <a:pt x="24" y="29"/>
                    </a:cubicBezTo>
                    <a:close/>
                  </a:path>
                </a:pathLst>
              </a:custGeom>
              <a:solidFill>
                <a:srgbClr val="FD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2" name="ïSḷïḑê">
                <a:extLst>
                  <a:ext uri="{FF2B5EF4-FFF2-40B4-BE49-F238E27FC236}">
                    <a16:creationId xmlns:a16="http://schemas.microsoft.com/office/drawing/2014/main" id="{B7273C84-843F-41A6-A0E5-61B571E6558F}"/>
                  </a:ext>
                </a:extLst>
              </p:cNvPr>
              <p:cNvSpPr/>
              <p:nvPr/>
            </p:nvSpPr>
            <p:spPr bwMode="auto">
              <a:xfrm>
                <a:off x="8826501" y="3214688"/>
                <a:ext cx="536575" cy="381000"/>
              </a:xfrm>
              <a:custGeom>
                <a:avLst/>
                <a:gdLst>
                  <a:gd name="T0" fmla="*/ 176 w 197"/>
                  <a:gd name="T1" fmla="*/ 0 h 143"/>
                  <a:gd name="T2" fmla="*/ 172 w 197"/>
                  <a:gd name="T3" fmla="*/ 2 h 143"/>
                  <a:gd name="T4" fmla="*/ 19 w 197"/>
                  <a:gd name="T5" fmla="*/ 102 h 143"/>
                  <a:gd name="T6" fmla="*/ 6 w 197"/>
                  <a:gd name="T7" fmla="*/ 134 h 143"/>
                  <a:gd name="T8" fmla="*/ 41 w 197"/>
                  <a:gd name="T9" fmla="*/ 135 h 143"/>
                  <a:gd name="T10" fmla="*/ 194 w 197"/>
                  <a:gd name="T11" fmla="*/ 35 h 143"/>
                  <a:gd name="T12" fmla="*/ 197 w 197"/>
                  <a:gd name="T13" fmla="*/ 32 h 143"/>
                  <a:gd name="T14" fmla="*/ 176 w 197"/>
                  <a:gd name="T1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7" h="143">
                    <a:moveTo>
                      <a:pt x="176" y="0"/>
                    </a:moveTo>
                    <a:cubicBezTo>
                      <a:pt x="175" y="0"/>
                      <a:pt x="173" y="1"/>
                      <a:pt x="172" y="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6" y="110"/>
                      <a:pt x="0" y="125"/>
                      <a:pt x="6" y="134"/>
                    </a:cubicBezTo>
                    <a:cubicBezTo>
                      <a:pt x="12" y="143"/>
                      <a:pt x="27" y="143"/>
                      <a:pt x="41" y="135"/>
                    </a:cubicBezTo>
                    <a:cubicBezTo>
                      <a:pt x="194" y="35"/>
                      <a:pt x="194" y="35"/>
                      <a:pt x="194" y="35"/>
                    </a:cubicBezTo>
                    <a:cubicBezTo>
                      <a:pt x="195" y="34"/>
                      <a:pt x="196" y="33"/>
                      <a:pt x="197" y="32"/>
                    </a:cubicBez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3" name="îṡ1íďé">
                <a:extLst>
                  <a:ext uri="{FF2B5EF4-FFF2-40B4-BE49-F238E27FC236}">
                    <a16:creationId xmlns:a16="http://schemas.microsoft.com/office/drawing/2014/main" id="{99BCFC17-81A5-49D0-82AC-20C22A54BC39}"/>
                  </a:ext>
                </a:extLst>
              </p:cNvPr>
              <p:cNvSpPr/>
              <p:nvPr/>
            </p:nvSpPr>
            <p:spPr bwMode="auto">
              <a:xfrm>
                <a:off x="7056438" y="3246438"/>
                <a:ext cx="1101725" cy="350838"/>
              </a:xfrm>
              <a:custGeom>
                <a:avLst/>
                <a:gdLst>
                  <a:gd name="T0" fmla="*/ 404 w 404"/>
                  <a:gd name="T1" fmla="*/ 0 h 132"/>
                  <a:gd name="T2" fmla="*/ 401 w 404"/>
                  <a:gd name="T3" fmla="*/ 0 h 132"/>
                  <a:gd name="T4" fmla="*/ 199 w 404"/>
                  <a:gd name="T5" fmla="*/ 125 h 132"/>
                  <a:gd name="T6" fmla="*/ 197 w 404"/>
                  <a:gd name="T7" fmla="*/ 125 h 132"/>
                  <a:gd name="T8" fmla="*/ 190 w 404"/>
                  <a:gd name="T9" fmla="*/ 125 h 132"/>
                  <a:gd name="T10" fmla="*/ 97 w 404"/>
                  <a:gd name="T11" fmla="*/ 102 h 132"/>
                  <a:gd name="T12" fmla="*/ 4 w 404"/>
                  <a:gd name="T13" fmla="*/ 21 h 132"/>
                  <a:gd name="T14" fmla="*/ 0 w 404"/>
                  <a:gd name="T15" fmla="*/ 15 h 132"/>
                  <a:gd name="T16" fmla="*/ 199 w 404"/>
                  <a:gd name="T17" fmla="*/ 132 h 132"/>
                  <a:gd name="T18" fmla="*/ 200 w 404"/>
                  <a:gd name="T19" fmla="*/ 132 h 132"/>
                  <a:gd name="T20" fmla="*/ 404 w 404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4" h="132">
                    <a:moveTo>
                      <a:pt x="404" y="0"/>
                    </a:moveTo>
                    <a:cubicBezTo>
                      <a:pt x="401" y="0"/>
                      <a:pt x="401" y="0"/>
                      <a:pt x="401" y="0"/>
                    </a:cubicBezTo>
                    <a:cubicBezTo>
                      <a:pt x="381" y="56"/>
                      <a:pt x="298" y="125"/>
                      <a:pt x="199" y="125"/>
                    </a:cubicBezTo>
                    <a:cubicBezTo>
                      <a:pt x="198" y="125"/>
                      <a:pt x="198" y="125"/>
                      <a:pt x="197" y="125"/>
                    </a:cubicBezTo>
                    <a:cubicBezTo>
                      <a:pt x="195" y="125"/>
                      <a:pt x="192" y="125"/>
                      <a:pt x="190" y="125"/>
                    </a:cubicBezTo>
                    <a:cubicBezTo>
                      <a:pt x="156" y="124"/>
                      <a:pt x="125" y="116"/>
                      <a:pt x="97" y="102"/>
                    </a:cubicBezTo>
                    <a:cubicBezTo>
                      <a:pt x="55" y="82"/>
                      <a:pt x="21" y="51"/>
                      <a:pt x="4" y="21"/>
                    </a:cubicBezTo>
                    <a:cubicBezTo>
                      <a:pt x="2" y="19"/>
                      <a:pt x="1" y="17"/>
                      <a:pt x="0" y="15"/>
                    </a:cubicBezTo>
                    <a:cubicBezTo>
                      <a:pt x="26" y="70"/>
                      <a:pt x="105" y="132"/>
                      <a:pt x="199" y="132"/>
                    </a:cubicBezTo>
                    <a:cubicBezTo>
                      <a:pt x="199" y="132"/>
                      <a:pt x="200" y="132"/>
                      <a:pt x="200" y="132"/>
                    </a:cubicBezTo>
                    <a:cubicBezTo>
                      <a:pt x="301" y="131"/>
                      <a:pt x="385" y="58"/>
                      <a:pt x="404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4" name="íṡḷide">
                <a:extLst>
                  <a:ext uri="{FF2B5EF4-FFF2-40B4-BE49-F238E27FC236}">
                    <a16:creationId xmlns:a16="http://schemas.microsoft.com/office/drawing/2014/main" id="{046F6FDA-D6DC-42EB-B817-1C4CD8F5FCB0}"/>
                  </a:ext>
                </a:extLst>
              </p:cNvPr>
              <p:cNvSpPr/>
              <p:nvPr/>
            </p:nvSpPr>
            <p:spPr bwMode="auto">
              <a:xfrm>
                <a:off x="7026276" y="2900363"/>
                <a:ext cx="1136650" cy="681038"/>
              </a:xfrm>
              <a:custGeom>
                <a:avLst/>
                <a:gdLst>
                  <a:gd name="T0" fmla="*/ 417 w 417"/>
                  <a:gd name="T1" fmla="*/ 105 h 256"/>
                  <a:gd name="T2" fmla="*/ 210 w 417"/>
                  <a:gd name="T3" fmla="*/ 255 h 256"/>
                  <a:gd name="T4" fmla="*/ 1 w 417"/>
                  <a:gd name="T5" fmla="*/ 108 h 256"/>
                  <a:gd name="T6" fmla="*/ 208 w 417"/>
                  <a:gd name="T7" fmla="*/ 1 h 256"/>
                  <a:gd name="T8" fmla="*/ 417 w 417"/>
                  <a:gd name="T9" fmla="*/ 10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256">
                    <a:moveTo>
                      <a:pt x="417" y="105"/>
                    </a:moveTo>
                    <a:cubicBezTo>
                      <a:pt x="417" y="163"/>
                      <a:pt x="324" y="255"/>
                      <a:pt x="210" y="255"/>
                    </a:cubicBezTo>
                    <a:cubicBezTo>
                      <a:pt x="94" y="256"/>
                      <a:pt x="1" y="166"/>
                      <a:pt x="1" y="108"/>
                    </a:cubicBezTo>
                    <a:cubicBezTo>
                      <a:pt x="0" y="49"/>
                      <a:pt x="93" y="2"/>
                      <a:pt x="208" y="1"/>
                    </a:cubicBezTo>
                    <a:cubicBezTo>
                      <a:pt x="323" y="0"/>
                      <a:pt x="417" y="47"/>
                      <a:pt x="417" y="105"/>
                    </a:cubicBezTo>
                  </a:path>
                </a:pathLst>
              </a:custGeom>
              <a:solidFill>
                <a:srgbClr val="4B7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5" name="iṥḷîdê">
                <a:extLst>
                  <a:ext uri="{FF2B5EF4-FFF2-40B4-BE49-F238E27FC236}">
                    <a16:creationId xmlns:a16="http://schemas.microsoft.com/office/drawing/2014/main" id="{7D70B4FD-2EF7-4282-8C81-8AA5A1A70CEE}"/>
                  </a:ext>
                </a:extLst>
              </p:cNvPr>
              <p:cNvSpPr/>
              <p:nvPr/>
            </p:nvSpPr>
            <p:spPr bwMode="auto">
              <a:xfrm>
                <a:off x="7021513" y="2892425"/>
                <a:ext cx="1136650" cy="688975"/>
              </a:xfrm>
              <a:custGeom>
                <a:avLst/>
                <a:gdLst>
                  <a:gd name="T0" fmla="*/ 417 w 417"/>
                  <a:gd name="T1" fmla="*/ 104 h 259"/>
                  <a:gd name="T2" fmla="*/ 210 w 417"/>
                  <a:gd name="T3" fmla="*/ 258 h 259"/>
                  <a:gd name="T4" fmla="*/ 1 w 417"/>
                  <a:gd name="T5" fmla="*/ 107 h 259"/>
                  <a:gd name="T6" fmla="*/ 209 w 417"/>
                  <a:gd name="T7" fmla="*/ 0 h 259"/>
                  <a:gd name="T8" fmla="*/ 417 w 417"/>
                  <a:gd name="T9" fmla="*/ 104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259">
                    <a:moveTo>
                      <a:pt x="417" y="104"/>
                    </a:moveTo>
                    <a:cubicBezTo>
                      <a:pt x="417" y="163"/>
                      <a:pt x="325" y="258"/>
                      <a:pt x="210" y="258"/>
                    </a:cubicBezTo>
                    <a:cubicBezTo>
                      <a:pt x="94" y="259"/>
                      <a:pt x="1" y="165"/>
                      <a:pt x="1" y="107"/>
                    </a:cubicBezTo>
                    <a:cubicBezTo>
                      <a:pt x="0" y="49"/>
                      <a:pt x="93" y="1"/>
                      <a:pt x="209" y="0"/>
                    </a:cubicBezTo>
                    <a:cubicBezTo>
                      <a:pt x="323" y="0"/>
                      <a:pt x="417" y="46"/>
                      <a:pt x="417" y="104"/>
                    </a:cubicBezTo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6" name="ïsļíḓè">
                <a:extLst>
                  <a:ext uri="{FF2B5EF4-FFF2-40B4-BE49-F238E27FC236}">
                    <a16:creationId xmlns:a16="http://schemas.microsoft.com/office/drawing/2014/main" id="{2E25753D-67A9-44A0-8C6B-9F5278776050}"/>
                  </a:ext>
                </a:extLst>
              </p:cNvPr>
              <p:cNvSpPr/>
              <p:nvPr/>
            </p:nvSpPr>
            <p:spPr bwMode="auto">
              <a:xfrm>
                <a:off x="5740401" y="2305050"/>
                <a:ext cx="3749675" cy="173038"/>
              </a:xfrm>
              <a:custGeom>
                <a:avLst/>
                <a:gdLst>
                  <a:gd name="T0" fmla="*/ 1376 w 1376"/>
                  <a:gd name="T1" fmla="*/ 43 h 65"/>
                  <a:gd name="T2" fmla="*/ 1358 w 1376"/>
                  <a:gd name="T3" fmla="*/ 56 h 65"/>
                  <a:gd name="T4" fmla="*/ 18 w 1376"/>
                  <a:gd name="T5" fmla="*/ 64 h 65"/>
                  <a:gd name="T6" fmla="*/ 0 w 1376"/>
                  <a:gd name="T7" fmla="*/ 51 h 65"/>
                  <a:gd name="T8" fmla="*/ 0 w 1376"/>
                  <a:gd name="T9" fmla="*/ 22 h 65"/>
                  <a:gd name="T10" fmla="*/ 18 w 1376"/>
                  <a:gd name="T11" fmla="*/ 8 h 65"/>
                  <a:gd name="T12" fmla="*/ 1357 w 1376"/>
                  <a:gd name="T13" fmla="*/ 0 h 65"/>
                  <a:gd name="T14" fmla="*/ 1376 w 1376"/>
                  <a:gd name="T15" fmla="*/ 14 h 65"/>
                  <a:gd name="T16" fmla="*/ 1376 w 1376"/>
                  <a:gd name="T17" fmla="*/ 4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6" h="65">
                    <a:moveTo>
                      <a:pt x="1376" y="43"/>
                    </a:moveTo>
                    <a:cubicBezTo>
                      <a:pt x="1376" y="50"/>
                      <a:pt x="1368" y="56"/>
                      <a:pt x="1358" y="56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8" y="65"/>
                      <a:pt x="0" y="58"/>
                      <a:pt x="0" y="5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5"/>
                      <a:pt x="8" y="8"/>
                      <a:pt x="18" y="8"/>
                    </a:cubicBezTo>
                    <a:cubicBezTo>
                      <a:pt x="1357" y="0"/>
                      <a:pt x="1357" y="0"/>
                      <a:pt x="1357" y="0"/>
                    </a:cubicBezTo>
                    <a:cubicBezTo>
                      <a:pt x="1367" y="0"/>
                      <a:pt x="1376" y="7"/>
                      <a:pt x="1376" y="14"/>
                    </a:cubicBezTo>
                    <a:lnTo>
                      <a:pt x="1376" y="43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7" name="ïṩ1iḓè">
                <a:extLst>
                  <a:ext uri="{FF2B5EF4-FFF2-40B4-BE49-F238E27FC236}">
                    <a16:creationId xmlns:a16="http://schemas.microsoft.com/office/drawing/2014/main" id="{F2ED5BA3-6E64-414E-8CB6-E45F95C869D6}"/>
                  </a:ext>
                </a:extLst>
              </p:cNvPr>
              <p:cNvSpPr/>
              <p:nvPr/>
            </p:nvSpPr>
            <p:spPr bwMode="auto">
              <a:xfrm>
                <a:off x="8158163" y="3214688"/>
                <a:ext cx="822325" cy="31750"/>
              </a:xfrm>
              <a:custGeom>
                <a:avLst/>
                <a:gdLst>
                  <a:gd name="T0" fmla="*/ 302 w 302"/>
                  <a:gd name="T1" fmla="*/ 0 h 12"/>
                  <a:gd name="T2" fmla="*/ 286 w 302"/>
                  <a:gd name="T3" fmla="*/ 6 h 12"/>
                  <a:gd name="T4" fmla="*/ 1 w 302"/>
                  <a:gd name="T5" fmla="*/ 8 h 12"/>
                  <a:gd name="T6" fmla="*/ 0 w 302"/>
                  <a:gd name="T7" fmla="*/ 12 h 12"/>
                  <a:gd name="T8" fmla="*/ 282 w 302"/>
                  <a:gd name="T9" fmla="*/ 11 h 12"/>
                  <a:gd name="T10" fmla="*/ 301 w 302"/>
                  <a:gd name="T11" fmla="*/ 1 h 12"/>
                  <a:gd name="T12" fmla="*/ 302 w 30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2" h="12">
                    <a:moveTo>
                      <a:pt x="302" y="0"/>
                    </a:moveTo>
                    <a:cubicBezTo>
                      <a:pt x="298" y="4"/>
                      <a:pt x="291" y="6"/>
                      <a:pt x="286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0" y="11"/>
                      <a:pt x="0" y="12"/>
                    </a:cubicBezTo>
                    <a:cubicBezTo>
                      <a:pt x="282" y="11"/>
                      <a:pt x="282" y="11"/>
                      <a:pt x="282" y="11"/>
                    </a:cubicBezTo>
                    <a:cubicBezTo>
                      <a:pt x="289" y="11"/>
                      <a:pt x="298" y="6"/>
                      <a:pt x="301" y="1"/>
                    </a:cubicBezTo>
                    <a:cubicBezTo>
                      <a:pt x="302" y="0"/>
                      <a:pt x="302" y="0"/>
                      <a:pt x="302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8" name="išļïḍè">
                <a:extLst>
                  <a:ext uri="{FF2B5EF4-FFF2-40B4-BE49-F238E27FC236}">
                    <a16:creationId xmlns:a16="http://schemas.microsoft.com/office/drawing/2014/main" id="{1BCB5574-358E-4C9E-B514-BA4AB6AAA2FF}"/>
                  </a:ext>
                </a:extLst>
              </p:cNvPr>
              <p:cNvSpPr/>
              <p:nvPr/>
            </p:nvSpPr>
            <p:spPr bwMode="auto">
              <a:xfrm>
                <a:off x="8150226" y="3235325"/>
                <a:ext cx="11113" cy="11113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3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4" y="1"/>
                      <a:pt x="4" y="0"/>
                    </a:cubicBezTo>
                  </a:path>
                </a:pathLst>
              </a:custGeom>
              <a:solidFill>
                <a:srgbClr val="8C8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9" name="ïṥ1îḑè">
                <a:extLst>
                  <a:ext uri="{FF2B5EF4-FFF2-40B4-BE49-F238E27FC236}">
                    <a16:creationId xmlns:a16="http://schemas.microsoft.com/office/drawing/2014/main" id="{B7444679-11B9-4BE2-98D3-3976FC036FED}"/>
                  </a:ext>
                </a:extLst>
              </p:cNvPr>
              <p:cNvSpPr/>
              <p:nvPr/>
            </p:nvSpPr>
            <p:spPr bwMode="auto">
              <a:xfrm>
                <a:off x="8142288" y="3235325"/>
                <a:ext cx="12700" cy="11113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3 w 5"/>
                  <a:gd name="T7" fmla="*/ 4 h 4"/>
                  <a:gd name="T8" fmla="*/ 5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1"/>
                      <a:pt x="5" y="0"/>
                    </a:cubicBezTo>
                  </a:path>
                </a:pathLst>
              </a:custGeom>
              <a:solidFill>
                <a:srgbClr val="38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0" name="îṧḻïḍè">
                <a:extLst>
                  <a:ext uri="{FF2B5EF4-FFF2-40B4-BE49-F238E27FC236}">
                    <a16:creationId xmlns:a16="http://schemas.microsoft.com/office/drawing/2014/main" id="{89FC93BD-A07E-4180-A9BC-024BB4B15E0F}"/>
                  </a:ext>
                </a:extLst>
              </p:cNvPr>
              <p:cNvSpPr/>
              <p:nvPr/>
            </p:nvSpPr>
            <p:spPr bwMode="auto">
              <a:xfrm>
                <a:off x="6972301" y="3241675"/>
                <a:ext cx="68263" cy="12700"/>
              </a:xfrm>
              <a:custGeom>
                <a:avLst/>
                <a:gdLst>
                  <a:gd name="T0" fmla="*/ 23 w 25"/>
                  <a:gd name="T1" fmla="*/ 0 h 5"/>
                  <a:gd name="T2" fmla="*/ 0 w 25"/>
                  <a:gd name="T3" fmla="*/ 0 h 5"/>
                  <a:gd name="T4" fmla="*/ 6 w 25"/>
                  <a:gd name="T5" fmla="*/ 5 h 5"/>
                  <a:gd name="T6" fmla="*/ 25 w 25"/>
                  <a:gd name="T7" fmla="*/ 5 h 5"/>
                  <a:gd name="T8" fmla="*/ 23 w 2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2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3"/>
                      <a:pt x="24" y="2"/>
                      <a:pt x="23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1" name="í$ḻïďè">
                <a:extLst>
                  <a:ext uri="{FF2B5EF4-FFF2-40B4-BE49-F238E27FC236}">
                    <a16:creationId xmlns:a16="http://schemas.microsoft.com/office/drawing/2014/main" id="{4558E3BD-EFC7-47C9-8005-22E843AB9F3F}"/>
                  </a:ext>
                </a:extLst>
              </p:cNvPr>
              <p:cNvSpPr/>
              <p:nvPr/>
            </p:nvSpPr>
            <p:spPr bwMode="auto">
              <a:xfrm>
                <a:off x="6842126" y="3241675"/>
                <a:ext cx="146050" cy="12700"/>
              </a:xfrm>
              <a:custGeom>
                <a:avLst/>
                <a:gdLst>
                  <a:gd name="T0" fmla="*/ 82 w 92"/>
                  <a:gd name="T1" fmla="*/ 0 h 8"/>
                  <a:gd name="T2" fmla="*/ 5 w 92"/>
                  <a:gd name="T3" fmla="*/ 2 h 8"/>
                  <a:gd name="T4" fmla="*/ 0 w 92"/>
                  <a:gd name="T5" fmla="*/ 8 h 8"/>
                  <a:gd name="T6" fmla="*/ 24 w 92"/>
                  <a:gd name="T7" fmla="*/ 8 h 8"/>
                  <a:gd name="T8" fmla="*/ 25 w 92"/>
                  <a:gd name="T9" fmla="*/ 7 h 8"/>
                  <a:gd name="T10" fmla="*/ 27 w 92"/>
                  <a:gd name="T11" fmla="*/ 8 h 8"/>
                  <a:gd name="T12" fmla="*/ 92 w 92"/>
                  <a:gd name="T13" fmla="*/ 8 h 8"/>
                  <a:gd name="T14" fmla="*/ 82 w 9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8">
                    <a:moveTo>
                      <a:pt x="82" y="0"/>
                    </a:moveTo>
                    <a:lnTo>
                      <a:pt x="5" y="2"/>
                    </a:lnTo>
                    <a:lnTo>
                      <a:pt x="0" y="8"/>
                    </a:lnTo>
                    <a:lnTo>
                      <a:pt x="24" y="8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92" y="8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2" name="íśļîḍè">
                <a:extLst>
                  <a:ext uri="{FF2B5EF4-FFF2-40B4-BE49-F238E27FC236}">
                    <a16:creationId xmlns:a16="http://schemas.microsoft.com/office/drawing/2014/main" id="{C6BA3533-1405-44B9-B004-A74ED9F975A4}"/>
                  </a:ext>
                </a:extLst>
              </p:cNvPr>
              <p:cNvSpPr/>
              <p:nvPr/>
            </p:nvSpPr>
            <p:spPr bwMode="auto">
              <a:xfrm>
                <a:off x="6842126" y="3241675"/>
                <a:ext cx="146050" cy="12700"/>
              </a:xfrm>
              <a:custGeom>
                <a:avLst/>
                <a:gdLst>
                  <a:gd name="T0" fmla="*/ 82 w 92"/>
                  <a:gd name="T1" fmla="*/ 0 h 8"/>
                  <a:gd name="T2" fmla="*/ 5 w 92"/>
                  <a:gd name="T3" fmla="*/ 2 h 8"/>
                  <a:gd name="T4" fmla="*/ 0 w 92"/>
                  <a:gd name="T5" fmla="*/ 8 h 8"/>
                  <a:gd name="T6" fmla="*/ 24 w 92"/>
                  <a:gd name="T7" fmla="*/ 8 h 8"/>
                  <a:gd name="T8" fmla="*/ 25 w 92"/>
                  <a:gd name="T9" fmla="*/ 7 h 8"/>
                  <a:gd name="T10" fmla="*/ 27 w 92"/>
                  <a:gd name="T11" fmla="*/ 8 h 8"/>
                  <a:gd name="T12" fmla="*/ 92 w 92"/>
                  <a:gd name="T13" fmla="*/ 8 h 8"/>
                  <a:gd name="T14" fmla="*/ 82 w 9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8">
                    <a:moveTo>
                      <a:pt x="82" y="0"/>
                    </a:moveTo>
                    <a:lnTo>
                      <a:pt x="5" y="2"/>
                    </a:lnTo>
                    <a:lnTo>
                      <a:pt x="0" y="8"/>
                    </a:lnTo>
                    <a:lnTo>
                      <a:pt x="24" y="8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92" y="8"/>
                    </a:lnTo>
                    <a:lnTo>
                      <a:pt x="8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3" name="îṡļídè">
                <a:extLst>
                  <a:ext uri="{FF2B5EF4-FFF2-40B4-BE49-F238E27FC236}">
                    <a16:creationId xmlns:a16="http://schemas.microsoft.com/office/drawing/2014/main" id="{A77FC038-5382-4A2E-9E89-1CC5D5394555}"/>
                  </a:ext>
                </a:extLst>
              </p:cNvPr>
              <p:cNvSpPr/>
              <p:nvPr/>
            </p:nvSpPr>
            <p:spPr bwMode="auto">
              <a:xfrm>
                <a:off x="6842126" y="3244850"/>
                <a:ext cx="7938" cy="9525"/>
              </a:xfrm>
              <a:custGeom>
                <a:avLst/>
                <a:gdLst>
                  <a:gd name="T0" fmla="*/ 5 w 5"/>
                  <a:gd name="T1" fmla="*/ 0 h 6"/>
                  <a:gd name="T2" fmla="*/ 1 w 5"/>
                  <a:gd name="T3" fmla="*/ 0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4" name="îS1íḓé">
                <a:extLst>
                  <a:ext uri="{FF2B5EF4-FFF2-40B4-BE49-F238E27FC236}">
                    <a16:creationId xmlns:a16="http://schemas.microsoft.com/office/drawing/2014/main" id="{C9BFFF18-4268-4975-A4C1-42E77EB5660F}"/>
                  </a:ext>
                </a:extLst>
              </p:cNvPr>
              <p:cNvSpPr/>
              <p:nvPr/>
            </p:nvSpPr>
            <p:spPr bwMode="auto">
              <a:xfrm>
                <a:off x="6842126" y="3244850"/>
                <a:ext cx="7938" cy="9525"/>
              </a:xfrm>
              <a:custGeom>
                <a:avLst/>
                <a:gdLst>
                  <a:gd name="T0" fmla="*/ 5 w 5"/>
                  <a:gd name="T1" fmla="*/ 0 h 6"/>
                  <a:gd name="T2" fmla="*/ 1 w 5"/>
                  <a:gd name="T3" fmla="*/ 0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5" name="ï$ļiḓê">
                <a:extLst>
                  <a:ext uri="{FF2B5EF4-FFF2-40B4-BE49-F238E27FC236}">
                    <a16:creationId xmlns:a16="http://schemas.microsoft.com/office/drawing/2014/main" id="{FBEAD0CD-4B96-4AF2-8AD4-657D2FAD254A}"/>
                  </a:ext>
                </a:extLst>
              </p:cNvPr>
              <p:cNvSpPr/>
              <p:nvPr/>
            </p:nvSpPr>
            <p:spPr bwMode="auto">
              <a:xfrm>
                <a:off x="6880226" y="3252788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6" name="ís1ïḑè">
                <a:extLst>
                  <a:ext uri="{FF2B5EF4-FFF2-40B4-BE49-F238E27FC236}">
                    <a16:creationId xmlns:a16="http://schemas.microsoft.com/office/drawing/2014/main" id="{D5C65F9A-19FE-4330-B1E0-F58567F216D3}"/>
                  </a:ext>
                </a:extLst>
              </p:cNvPr>
              <p:cNvSpPr/>
              <p:nvPr/>
            </p:nvSpPr>
            <p:spPr bwMode="auto">
              <a:xfrm>
                <a:off x="6880226" y="3252788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7" name="íśḻiḑe">
                <a:extLst>
                  <a:ext uri="{FF2B5EF4-FFF2-40B4-BE49-F238E27FC236}">
                    <a16:creationId xmlns:a16="http://schemas.microsoft.com/office/drawing/2014/main" id="{045BDF60-37E1-4331-BDBC-CB8950055B74}"/>
                  </a:ext>
                </a:extLst>
              </p:cNvPr>
              <p:cNvSpPr/>
              <p:nvPr/>
            </p:nvSpPr>
            <p:spPr bwMode="auto">
              <a:xfrm>
                <a:off x="6215063" y="3235325"/>
                <a:ext cx="628650" cy="22225"/>
              </a:xfrm>
              <a:custGeom>
                <a:avLst/>
                <a:gdLst>
                  <a:gd name="T0" fmla="*/ 34 w 231"/>
                  <a:gd name="T1" fmla="*/ 4 h 8"/>
                  <a:gd name="T2" fmla="*/ 22 w 231"/>
                  <a:gd name="T3" fmla="*/ 4 h 8"/>
                  <a:gd name="T4" fmla="*/ 20 w 231"/>
                  <a:gd name="T5" fmla="*/ 8 h 8"/>
                  <a:gd name="T6" fmla="*/ 33 w 231"/>
                  <a:gd name="T7" fmla="*/ 8 h 8"/>
                  <a:gd name="T8" fmla="*/ 34 w 231"/>
                  <a:gd name="T9" fmla="*/ 4 h 8"/>
                  <a:gd name="T10" fmla="*/ 57 w 231"/>
                  <a:gd name="T11" fmla="*/ 4 h 8"/>
                  <a:gd name="T12" fmla="*/ 45 w 231"/>
                  <a:gd name="T13" fmla="*/ 4 h 8"/>
                  <a:gd name="T14" fmla="*/ 43 w 231"/>
                  <a:gd name="T15" fmla="*/ 8 h 8"/>
                  <a:gd name="T16" fmla="*/ 56 w 231"/>
                  <a:gd name="T17" fmla="*/ 8 h 8"/>
                  <a:gd name="T18" fmla="*/ 57 w 231"/>
                  <a:gd name="T19" fmla="*/ 4 h 8"/>
                  <a:gd name="T20" fmla="*/ 80 w 231"/>
                  <a:gd name="T21" fmla="*/ 4 h 8"/>
                  <a:gd name="T22" fmla="*/ 68 w 231"/>
                  <a:gd name="T23" fmla="*/ 4 h 8"/>
                  <a:gd name="T24" fmla="*/ 67 w 231"/>
                  <a:gd name="T25" fmla="*/ 8 h 8"/>
                  <a:gd name="T26" fmla="*/ 79 w 231"/>
                  <a:gd name="T27" fmla="*/ 8 h 8"/>
                  <a:gd name="T28" fmla="*/ 80 w 231"/>
                  <a:gd name="T29" fmla="*/ 4 h 8"/>
                  <a:gd name="T30" fmla="*/ 104 w 231"/>
                  <a:gd name="T31" fmla="*/ 3 h 8"/>
                  <a:gd name="T32" fmla="*/ 91 w 231"/>
                  <a:gd name="T33" fmla="*/ 3 h 8"/>
                  <a:gd name="T34" fmla="*/ 90 w 231"/>
                  <a:gd name="T35" fmla="*/ 8 h 8"/>
                  <a:gd name="T36" fmla="*/ 102 w 231"/>
                  <a:gd name="T37" fmla="*/ 8 h 8"/>
                  <a:gd name="T38" fmla="*/ 104 w 231"/>
                  <a:gd name="T39" fmla="*/ 3 h 8"/>
                  <a:gd name="T40" fmla="*/ 127 w 231"/>
                  <a:gd name="T41" fmla="*/ 3 h 8"/>
                  <a:gd name="T42" fmla="*/ 114 w 231"/>
                  <a:gd name="T43" fmla="*/ 3 h 8"/>
                  <a:gd name="T44" fmla="*/ 113 w 231"/>
                  <a:gd name="T45" fmla="*/ 8 h 8"/>
                  <a:gd name="T46" fmla="*/ 126 w 231"/>
                  <a:gd name="T47" fmla="*/ 8 h 8"/>
                  <a:gd name="T48" fmla="*/ 127 w 231"/>
                  <a:gd name="T49" fmla="*/ 3 h 8"/>
                  <a:gd name="T50" fmla="*/ 150 w 231"/>
                  <a:gd name="T51" fmla="*/ 3 h 8"/>
                  <a:gd name="T52" fmla="*/ 138 w 231"/>
                  <a:gd name="T53" fmla="*/ 3 h 8"/>
                  <a:gd name="T54" fmla="*/ 136 w 231"/>
                  <a:gd name="T55" fmla="*/ 8 h 8"/>
                  <a:gd name="T56" fmla="*/ 149 w 231"/>
                  <a:gd name="T57" fmla="*/ 8 h 8"/>
                  <a:gd name="T58" fmla="*/ 150 w 231"/>
                  <a:gd name="T59" fmla="*/ 3 h 8"/>
                  <a:gd name="T60" fmla="*/ 173 w 231"/>
                  <a:gd name="T61" fmla="*/ 3 h 8"/>
                  <a:gd name="T62" fmla="*/ 161 w 231"/>
                  <a:gd name="T63" fmla="*/ 3 h 8"/>
                  <a:gd name="T64" fmla="*/ 160 w 231"/>
                  <a:gd name="T65" fmla="*/ 8 h 8"/>
                  <a:gd name="T66" fmla="*/ 172 w 231"/>
                  <a:gd name="T67" fmla="*/ 7 h 8"/>
                  <a:gd name="T68" fmla="*/ 173 w 231"/>
                  <a:gd name="T69" fmla="*/ 3 h 8"/>
                  <a:gd name="T70" fmla="*/ 231 w 231"/>
                  <a:gd name="T71" fmla="*/ 3 h 8"/>
                  <a:gd name="T72" fmla="*/ 183 w 231"/>
                  <a:gd name="T73" fmla="*/ 3 h 8"/>
                  <a:gd name="T74" fmla="*/ 184 w 231"/>
                  <a:gd name="T75" fmla="*/ 3 h 8"/>
                  <a:gd name="T76" fmla="*/ 183 w 231"/>
                  <a:gd name="T77" fmla="*/ 7 h 8"/>
                  <a:gd name="T78" fmla="*/ 195 w 231"/>
                  <a:gd name="T79" fmla="*/ 7 h 8"/>
                  <a:gd name="T80" fmla="*/ 195 w 231"/>
                  <a:gd name="T81" fmla="*/ 7 h 8"/>
                  <a:gd name="T82" fmla="*/ 197 w 231"/>
                  <a:gd name="T83" fmla="*/ 7 h 8"/>
                  <a:gd name="T84" fmla="*/ 230 w 231"/>
                  <a:gd name="T85" fmla="*/ 7 h 8"/>
                  <a:gd name="T86" fmla="*/ 231 w 231"/>
                  <a:gd name="T87" fmla="*/ 3 h 8"/>
                  <a:gd name="T88" fmla="*/ 0 w 231"/>
                  <a:gd name="T89" fmla="*/ 0 h 8"/>
                  <a:gd name="T90" fmla="*/ 0 w 231"/>
                  <a:gd name="T91" fmla="*/ 0 h 8"/>
                  <a:gd name="T92" fmla="*/ 10 w 231"/>
                  <a:gd name="T93" fmla="*/ 7 h 8"/>
                  <a:gd name="T94" fmla="*/ 11 w 231"/>
                  <a:gd name="T95" fmla="*/ 4 h 8"/>
                  <a:gd name="T96" fmla="*/ 0 w 231"/>
                  <a:gd name="T9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1" h="8">
                    <a:moveTo>
                      <a:pt x="34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4" y="4"/>
                      <a:pt x="34" y="4"/>
                      <a:pt x="34" y="4"/>
                    </a:cubicBezTo>
                    <a:moveTo>
                      <a:pt x="57" y="4"/>
                    </a:moveTo>
                    <a:cubicBezTo>
                      <a:pt x="45" y="4"/>
                      <a:pt x="45" y="4"/>
                      <a:pt x="45" y="4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7" y="4"/>
                      <a:pt x="57" y="4"/>
                      <a:pt x="57" y="4"/>
                    </a:cubicBezTo>
                    <a:moveTo>
                      <a:pt x="80" y="4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0" y="4"/>
                      <a:pt x="80" y="4"/>
                      <a:pt x="80" y="4"/>
                    </a:cubicBezTo>
                    <a:moveTo>
                      <a:pt x="104" y="3"/>
                    </a:moveTo>
                    <a:cubicBezTo>
                      <a:pt x="91" y="3"/>
                      <a:pt x="91" y="3"/>
                      <a:pt x="91" y="3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4" y="3"/>
                      <a:pt x="104" y="3"/>
                      <a:pt x="104" y="3"/>
                    </a:cubicBezTo>
                    <a:moveTo>
                      <a:pt x="127" y="3"/>
                    </a:moveTo>
                    <a:cubicBezTo>
                      <a:pt x="114" y="3"/>
                      <a:pt x="114" y="3"/>
                      <a:pt x="114" y="3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7" y="3"/>
                      <a:pt x="127" y="3"/>
                      <a:pt x="127" y="3"/>
                    </a:cubicBezTo>
                    <a:moveTo>
                      <a:pt x="150" y="3"/>
                    </a:moveTo>
                    <a:cubicBezTo>
                      <a:pt x="138" y="3"/>
                      <a:pt x="138" y="3"/>
                      <a:pt x="138" y="3"/>
                    </a:cubicBezTo>
                    <a:cubicBezTo>
                      <a:pt x="136" y="8"/>
                      <a:pt x="136" y="8"/>
                      <a:pt x="136" y="8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50" y="3"/>
                      <a:pt x="150" y="3"/>
                      <a:pt x="150" y="3"/>
                    </a:cubicBezTo>
                    <a:moveTo>
                      <a:pt x="173" y="3"/>
                    </a:moveTo>
                    <a:cubicBezTo>
                      <a:pt x="161" y="3"/>
                      <a:pt x="161" y="3"/>
                      <a:pt x="161" y="3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72" y="7"/>
                      <a:pt x="172" y="7"/>
                      <a:pt x="172" y="7"/>
                    </a:cubicBezTo>
                    <a:cubicBezTo>
                      <a:pt x="173" y="3"/>
                      <a:pt x="173" y="3"/>
                      <a:pt x="173" y="3"/>
                    </a:cubicBezTo>
                    <a:moveTo>
                      <a:pt x="231" y="3"/>
                    </a:moveTo>
                    <a:cubicBezTo>
                      <a:pt x="183" y="3"/>
                      <a:pt x="183" y="3"/>
                      <a:pt x="183" y="3"/>
                    </a:cubicBezTo>
                    <a:cubicBezTo>
                      <a:pt x="184" y="3"/>
                      <a:pt x="184" y="3"/>
                      <a:pt x="184" y="3"/>
                    </a:cubicBezTo>
                    <a:cubicBezTo>
                      <a:pt x="183" y="7"/>
                      <a:pt x="183" y="7"/>
                      <a:pt x="183" y="7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230" y="7"/>
                      <a:pt x="230" y="7"/>
                      <a:pt x="230" y="7"/>
                    </a:cubicBezTo>
                    <a:cubicBezTo>
                      <a:pt x="231" y="3"/>
                      <a:pt x="231" y="3"/>
                      <a:pt x="231" y="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6" y="6"/>
                      <a:pt x="10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7" y="3"/>
                      <a:pt x="3" y="2"/>
                      <a:pt x="0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8" name="îs1îde">
                <a:extLst>
                  <a:ext uri="{FF2B5EF4-FFF2-40B4-BE49-F238E27FC236}">
                    <a16:creationId xmlns:a16="http://schemas.microsoft.com/office/drawing/2014/main" id="{8CDE909C-72CC-4C82-9703-F348902505DF}"/>
                  </a:ext>
                </a:extLst>
              </p:cNvPr>
              <p:cNvSpPr/>
              <p:nvPr/>
            </p:nvSpPr>
            <p:spPr bwMode="auto">
              <a:xfrm>
                <a:off x="6208713" y="3233738"/>
                <a:ext cx="6350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9" name="ï$ļîḋè">
                <a:extLst>
                  <a:ext uri="{FF2B5EF4-FFF2-40B4-BE49-F238E27FC236}">
                    <a16:creationId xmlns:a16="http://schemas.microsoft.com/office/drawing/2014/main" id="{9C11BB99-23BC-4F9D-9843-E74D98745BD5}"/>
                  </a:ext>
                </a:extLst>
              </p:cNvPr>
              <p:cNvSpPr/>
              <p:nvPr/>
            </p:nvSpPr>
            <p:spPr bwMode="auto">
              <a:xfrm>
                <a:off x="6242051" y="3246438"/>
                <a:ext cx="31750" cy="11113"/>
              </a:xfrm>
              <a:custGeom>
                <a:avLst/>
                <a:gdLst>
                  <a:gd name="T0" fmla="*/ 1 w 12"/>
                  <a:gd name="T1" fmla="*/ 0 h 4"/>
                  <a:gd name="T2" fmla="*/ 0 w 12"/>
                  <a:gd name="T3" fmla="*/ 3 h 4"/>
                  <a:gd name="T4" fmla="*/ 7 w 12"/>
                  <a:gd name="T5" fmla="*/ 4 h 4"/>
                  <a:gd name="T6" fmla="*/ 7 w 12"/>
                  <a:gd name="T7" fmla="*/ 4 h 4"/>
                  <a:gd name="T8" fmla="*/ 10 w 12"/>
                  <a:gd name="T9" fmla="*/ 4 h 4"/>
                  <a:gd name="T10" fmla="*/ 12 w 12"/>
                  <a:gd name="T11" fmla="*/ 0 h 4"/>
                  <a:gd name="T12" fmla="*/ 4 w 12"/>
                  <a:gd name="T13" fmla="*/ 0 h 4"/>
                  <a:gd name="T14" fmla="*/ 4 w 12"/>
                  <a:gd name="T15" fmla="*/ 0 h 4"/>
                  <a:gd name="T16" fmla="*/ 1 w 1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5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0" name="iSļíďê">
                <a:extLst>
                  <a:ext uri="{FF2B5EF4-FFF2-40B4-BE49-F238E27FC236}">
                    <a16:creationId xmlns:a16="http://schemas.microsoft.com/office/drawing/2014/main" id="{B44986D0-4C26-456D-A01A-BABB414A8BC0}"/>
                  </a:ext>
                </a:extLst>
              </p:cNvPr>
              <p:cNvSpPr/>
              <p:nvPr/>
            </p:nvSpPr>
            <p:spPr bwMode="auto">
              <a:xfrm>
                <a:off x="6303963" y="3246438"/>
                <a:ext cx="33338" cy="11113"/>
              </a:xfrm>
              <a:custGeom>
                <a:avLst/>
                <a:gdLst>
                  <a:gd name="T0" fmla="*/ 21 w 21"/>
                  <a:gd name="T1" fmla="*/ 0 h 7"/>
                  <a:gd name="T2" fmla="*/ 2 w 21"/>
                  <a:gd name="T3" fmla="*/ 0 h 7"/>
                  <a:gd name="T4" fmla="*/ 0 w 21"/>
                  <a:gd name="T5" fmla="*/ 7 h 7"/>
                  <a:gd name="T6" fmla="*/ 18 w 21"/>
                  <a:gd name="T7" fmla="*/ 7 h 7"/>
                  <a:gd name="T8" fmla="*/ 21 w 2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21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8" y="7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1" name="ïṡļîḋè">
                <a:extLst>
                  <a:ext uri="{FF2B5EF4-FFF2-40B4-BE49-F238E27FC236}">
                    <a16:creationId xmlns:a16="http://schemas.microsoft.com/office/drawing/2014/main" id="{22C95F28-3867-4516-9B6A-BCCD1D412682}"/>
                  </a:ext>
                </a:extLst>
              </p:cNvPr>
              <p:cNvSpPr/>
              <p:nvPr/>
            </p:nvSpPr>
            <p:spPr bwMode="auto">
              <a:xfrm>
                <a:off x="6303963" y="3246438"/>
                <a:ext cx="33338" cy="11113"/>
              </a:xfrm>
              <a:custGeom>
                <a:avLst/>
                <a:gdLst>
                  <a:gd name="T0" fmla="*/ 21 w 21"/>
                  <a:gd name="T1" fmla="*/ 0 h 7"/>
                  <a:gd name="T2" fmla="*/ 2 w 21"/>
                  <a:gd name="T3" fmla="*/ 0 h 7"/>
                  <a:gd name="T4" fmla="*/ 0 w 21"/>
                  <a:gd name="T5" fmla="*/ 7 h 7"/>
                  <a:gd name="T6" fmla="*/ 18 w 21"/>
                  <a:gd name="T7" fmla="*/ 7 h 7"/>
                  <a:gd name="T8" fmla="*/ 21 w 2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21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8" y="7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2" name="íŝḷidê">
                <a:extLst>
                  <a:ext uri="{FF2B5EF4-FFF2-40B4-BE49-F238E27FC236}">
                    <a16:creationId xmlns:a16="http://schemas.microsoft.com/office/drawing/2014/main" id="{2B5919B5-30EE-474A-9575-CC9B13DFC9DB}"/>
                  </a:ext>
                </a:extLst>
              </p:cNvPr>
              <p:cNvSpPr/>
              <p:nvPr/>
            </p:nvSpPr>
            <p:spPr bwMode="auto">
              <a:xfrm>
                <a:off x="6367463" y="3246438"/>
                <a:ext cx="31750" cy="11113"/>
              </a:xfrm>
              <a:custGeom>
                <a:avLst/>
                <a:gdLst>
                  <a:gd name="T0" fmla="*/ 20 w 20"/>
                  <a:gd name="T1" fmla="*/ 0 h 7"/>
                  <a:gd name="T2" fmla="*/ 2 w 20"/>
                  <a:gd name="T3" fmla="*/ 0 h 7"/>
                  <a:gd name="T4" fmla="*/ 0 w 20"/>
                  <a:gd name="T5" fmla="*/ 7 h 7"/>
                  <a:gd name="T6" fmla="*/ 19 w 20"/>
                  <a:gd name="T7" fmla="*/ 7 h 7"/>
                  <a:gd name="T8" fmla="*/ 20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20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3" name="íṩľïḓé">
                <a:extLst>
                  <a:ext uri="{FF2B5EF4-FFF2-40B4-BE49-F238E27FC236}">
                    <a16:creationId xmlns:a16="http://schemas.microsoft.com/office/drawing/2014/main" id="{3A3A9300-014A-4E4C-9E7A-48CF0A3D1A36}"/>
                  </a:ext>
                </a:extLst>
              </p:cNvPr>
              <p:cNvSpPr/>
              <p:nvPr/>
            </p:nvSpPr>
            <p:spPr bwMode="auto">
              <a:xfrm>
                <a:off x="6367463" y="3246438"/>
                <a:ext cx="31750" cy="11113"/>
              </a:xfrm>
              <a:custGeom>
                <a:avLst/>
                <a:gdLst>
                  <a:gd name="T0" fmla="*/ 20 w 20"/>
                  <a:gd name="T1" fmla="*/ 0 h 7"/>
                  <a:gd name="T2" fmla="*/ 2 w 20"/>
                  <a:gd name="T3" fmla="*/ 0 h 7"/>
                  <a:gd name="T4" fmla="*/ 0 w 20"/>
                  <a:gd name="T5" fmla="*/ 7 h 7"/>
                  <a:gd name="T6" fmla="*/ 19 w 20"/>
                  <a:gd name="T7" fmla="*/ 7 h 7"/>
                  <a:gd name="T8" fmla="*/ 20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20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4" name="ís1íḋé">
                <a:extLst>
                  <a:ext uri="{FF2B5EF4-FFF2-40B4-BE49-F238E27FC236}">
                    <a16:creationId xmlns:a16="http://schemas.microsoft.com/office/drawing/2014/main" id="{D5CC8C50-760C-4E0A-9B4A-EA0B786C79CD}"/>
                  </a:ext>
                </a:extLst>
              </p:cNvPr>
              <p:cNvSpPr/>
              <p:nvPr/>
            </p:nvSpPr>
            <p:spPr bwMode="auto">
              <a:xfrm>
                <a:off x="6429376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1 h 8"/>
                  <a:gd name="T4" fmla="*/ 0 w 21"/>
                  <a:gd name="T5" fmla="*/ 8 h 8"/>
                  <a:gd name="T6" fmla="*/ 19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1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5" name="íšḷîḑé">
                <a:extLst>
                  <a:ext uri="{FF2B5EF4-FFF2-40B4-BE49-F238E27FC236}">
                    <a16:creationId xmlns:a16="http://schemas.microsoft.com/office/drawing/2014/main" id="{C16E812F-8102-48A5-9ADF-01550B0A9AFA}"/>
                  </a:ext>
                </a:extLst>
              </p:cNvPr>
              <p:cNvSpPr/>
              <p:nvPr/>
            </p:nvSpPr>
            <p:spPr bwMode="auto">
              <a:xfrm>
                <a:off x="6429376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1 h 8"/>
                  <a:gd name="T4" fmla="*/ 0 w 21"/>
                  <a:gd name="T5" fmla="*/ 8 h 8"/>
                  <a:gd name="T6" fmla="*/ 19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1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6" name="ïşliḋe">
                <a:extLst>
                  <a:ext uri="{FF2B5EF4-FFF2-40B4-BE49-F238E27FC236}">
                    <a16:creationId xmlns:a16="http://schemas.microsoft.com/office/drawing/2014/main" id="{ADF5F630-DE8B-4544-9158-4838CE0BC191}"/>
                  </a:ext>
                </a:extLst>
              </p:cNvPr>
              <p:cNvSpPr/>
              <p:nvPr/>
            </p:nvSpPr>
            <p:spPr bwMode="auto">
              <a:xfrm>
                <a:off x="6492876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3 w 20"/>
                  <a:gd name="T3" fmla="*/ 0 h 8"/>
                  <a:gd name="T4" fmla="*/ 0 w 20"/>
                  <a:gd name="T5" fmla="*/ 8 h 8"/>
                  <a:gd name="T6" fmla="*/ 19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7" name="îšḻîḍè">
                <a:extLst>
                  <a:ext uri="{FF2B5EF4-FFF2-40B4-BE49-F238E27FC236}">
                    <a16:creationId xmlns:a16="http://schemas.microsoft.com/office/drawing/2014/main" id="{AE737C2F-7834-4E38-90E1-0DB0571294FF}"/>
                  </a:ext>
                </a:extLst>
              </p:cNvPr>
              <p:cNvSpPr/>
              <p:nvPr/>
            </p:nvSpPr>
            <p:spPr bwMode="auto">
              <a:xfrm>
                <a:off x="6492876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3 w 20"/>
                  <a:gd name="T3" fmla="*/ 0 h 8"/>
                  <a:gd name="T4" fmla="*/ 0 w 20"/>
                  <a:gd name="T5" fmla="*/ 8 h 8"/>
                  <a:gd name="T6" fmla="*/ 19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8" name="íŝ1ïdê">
                <a:extLst>
                  <a:ext uri="{FF2B5EF4-FFF2-40B4-BE49-F238E27FC236}">
                    <a16:creationId xmlns:a16="http://schemas.microsoft.com/office/drawing/2014/main" id="{F97FD797-861A-4376-94DE-A8F9FFDD24F2}"/>
                  </a:ext>
                </a:extLst>
              </p:cNvPr>
              <p:cNvSpPr/>
              <p:nvPr/>
            </p:nvSpPr>
            <p:spPr bwMode="auto">
              <a:xfrm>
                <a:off x="6557963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0 h 8"/>
                  <a:gd name="T4" fmla="*/ 0 w 21"/>
                  <a:gd name="T5" fmla="*/ 8 h 8"/>
                  <a:gd name="T6" fmla="*/ 17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7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9" name="ïṡlïďê">
                <a:extLst>
                  <a:ext uri="{FF2B5EF4-FFF2-40B4-BE49-F238E27FC236}">
                    <a16:creationId xmlns:a16="http://schemas.microsoft.com/office/drawing/2014/main" id="{B6D83D19-CF75-44E0-BC21-22E5E7EF8A9A}"/>
                  </a:ext>
                </a:extLst>
              </p:cNvPr>
              <p:cNvSpPr/>
              <p:nvPr/>
            </p:nvSpPr>
            <p:spPr bwMode="auto">
              <a:xfrm>
                <a:off x="6557963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0 h 8"/>
                  <a:gd name="T4" fmla="*/ 0 w 21"/>
                  <a:gd name="T5" fmla="*/ 8 h 8"/>
                  <a:gd name="T6" fmla="*/ 17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7" y="8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0" name="ïṩ1iḍè">
                <a:extLst>
                  <a:ext uri="{FF2B5EF4-FFF2-40B4-BE49-F238E27FC236}">
                    <a16:creationId xmlns:a16="http://schemas.microsoft.com/office/drawing/2014/main" id="{6A163C92-7075-4E72-86BA-5AADBC6D82D9}"/>
                  </a:ext>
                </a:extLst>
              </p:cNvPr>
              <p:cNvSpPr/>
              <p:nvPr/>
            </p:nvSpPr>
            <p:spPr bwMode="auto">
              <a:xfrm>
                <a:off x="6621463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1 w 20"/>
                  <a:gd name="T3" fmla="*/ 0 h 8"/>
                  <a:gd name="T4" fmla="*/ 0 w 20"/>
                  <a:gd name="T5" fmla="*/ 8 h 8"/>
                  <a:gd name="T6" fmla="*/ 18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8" y="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1" name="îṣ1ide">
                <a:extLst>
                  <a:ext uri="{FF2B5EF4-FFF2-40B4-BE49-F238E27FC236}">
                    <a16:creationId xmlns:a16="http://schemas.microsoft.com/office/drawing/2014/main" id="{7941726A-E5D9-4210-A968-3B893A294183}"/>
                  </a:ext>
                </a:extLst>
              </p:cNvPr>
              <p:cNvSpPr/>
              <p:nvPr/>
            </p:nvSpPr>
            <p:spPr bwMode="auto">
              <a:xfrm>
                <a:off x="6621463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1 w 20"/>
                  <a:gd name="T3" fmla="*/ 0 h 8"/>
                  <a:gd name="T4" fmla="*/ 0 w 20"/>
                  <a:gd name="T5" fmla="*/ 8 h 8"/>
                  <a:gd name="T6" fmla="*/ 18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8" y="8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2" name="îṩlíḋê">
                <a:extLst>
                  <a:ext uri="{FF2B5EF4-FFF2-40B4-BE49-F238E27FC236}">
                    <a16:creationId xmlns:a16="http://schemas.microsoft.com/office/drawing/2014/main" id="{53177B04-82A6-4A24-9ABC-F58890A811F9}"/>
                  </a:ext>
                </a:extLst>
              </p:cNvPr>
              <p:cNvSpPr/>
              <p:nvPr/>
            </p:nvSpPr>
            <p:spPr bwMode="auto">
              <a:xfrm>
                <a:off x="6683376" y="3244850"/>
                <a:ext cx="33338" cy="9525"/>
              </a:xfrm>
              <a:custGeom>
                <a:avLst/>
                <a:gdLst>
                  <a:gd name="T0" fmla="*/ 19 w 21"/>
                  <a:gd name="T1" fmla="*/ 0 h 6"/>
                  <a:gd name="T2" fmla="*/ 2 w 21"/>
                  <a:gd name="T3" fmla="*/ 0 h 6"/>
                  <a:gd name="T4" fmla="*/ 0 w 21"/>
                  <a:gd name="T5" fmla="*/ 6 h 6"/>
                  <a:gd name="T6" fmla="*/ 19 w 21"/>
                  <a:gd name="T7" fmla="*/ 6 h 6"/>
                  <a:gd name="T8" fmla="*/ 21 w 21"/>
                  <a:gd name="T9" fmla="*/ 0 h 6"/>
                  <a:gd name="T10" fmla="*/ 19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19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19" y="6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3" name="îṧļîdé">
                <a:extLst>
                  <a:ext uri="{FF2B5EF4-FFF2-40B4-BE49-F238E27FC236}">
                    <a16:creationId xmlns:a16="http://schemas.microsoft.com/office/drawing/2014/main" id="{EA6A8D02-13BF-49F8-8181-8F793BF6ECA6}"/>
                  </a:ext>
                </a:extLst>
              </p:cNvPr>
              <p:cNvSpPr/>
              <p:nvPr/>
            </p:nvSpPr>
            <p:spPr bwMode="auto">
              <a:xfrm>
                <a:off x="6683376" y="3244850"/>
                <a:ext cx="33338" cy="9525"/>
              </a:xfrm>
              <a:custGeom>
                <a:avLst/>
                <a:gdLst>
                  <a:gd name="T0" fmla="*/ 19 w 21"/>
                  <a:gd name="T1" fmla="*/ 0 h 6"/>
                  <a:gd name="T2" fmla="*/ 2 w 21"/>
                  <a:gd name="T3" fmla="*/ 0 h 6"/>
                  <a:gd name="T4" fmla="*/ 0 w 21"/>
                  <a:gd name="T5" fmla="*/ 6 h 6"/>
                  <a:gd name="T6" fmla="*/ 19 w 21"/>
                  <a:gd name="T7" fmla="*/ 6 h 6"/>
                  <a:gd name="T8" fmla="*/ 21 w 21"/>
                  <a:gd name="T9" fmla="*/ 0 h 6"/>
                  <a:gd name="T10" fmla="*/ 19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19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19" y="6"/>
                    </a:lnTo>
                    <a:lnTo>
                      <a:pt x="21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4" name="íṩḷïḓè">
                <a:extLst>
                  <a:ext uri="{FF2B5EF4-FFF2-40B4-BE49-F238E27FC236}">
                    <a16:creationId xmlns:a16="http://schemas.microsoft.com/office/drawing/2014/main" id="{15AFF34C-0A29-4DD3-9413-D9A97B499A8C}"/>
                  </a:ext>
                </a:extLst>
              </p:cNvPr>
              <p:cNvSpPr/>
              <p:nvPr/>
            </p:nvSpPr>
            <p:spPr bwMode="auto">
              <a:xfrm>
                <a:off x="6745288" y="3254375"/>
                <a:ext cx="6350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5" name="íSḻíḋê">
                <a:extLst>
                  <a:ext uri="{FF2B5EF4-FFF2-40B4-BE49-F238E27FC236}">
                    <a16:creationId xmlns:a16="http://schemas.microsoft.com/office/drawing/2014/main" id="{2754E861-E59A-4269-AEF1-48AE9401E5A6}"/>
                  </a:ext>
                </a:extLst>
              </p:cNvPr>
              <p:cNvSpPr/>
              <p:nvPr/>
            </p:nvSpPr>
            <p:spPr bwMode="auto">
              <a:xfrm>
                <a:off x="6745288" y="3254375"/>
                <a:ext cx="6350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6" name="iṩľîdê">
                <a:extLst>
                  <a:ext uri="{FF2B5EF4-FFF2-40B4-BE49-F238E27FC236}">
                    <a16:creationId xmlns:a16="http://schemas.microsoft.com/office/drawing/2014/main" id="{03A42DA8-AF9B-4073-BD3A-310B4D0E99C4}"/>
                  </a:ext>
                </a:extLst>
              </p:cNvPr>
              <p:cNvSpPr/>
              <p:nvPr/>
            </p:nvSpPr>
            <p:spPr bwMode="auto">
              <a:xfrm>
                <a:off x="7034213" y="3235325"/>
                <a:ext cx="1112838" cy="19050"/>
              </a:xfrm>
              <a:custGeom>
                <a:avLst/>
                <a:gdLst>
                  <a:gd name="T0" fmla="*/ 408 w 408"/>
                  <a:gd name="T1" fmla="*/ 0 h 7"/>
                  <a:gd name="T2" fmla="*/ 0 w 408"/>
                  <a:gd name="T3" fmla="*/ 2 h 7"/>
                  <a:gd name="T4" fmla="*/ 2 w 408"/>
                  <a:gd name="T5" fmla="*/ 7 h 7"/>
                  <a:gd name="T6" fmla="*/ 406 w 408"/>
                  <a:gd name="T7" fmla="*/ 4 h 7"/>
                  <a:gd name="T8" fmla="*/ 408 w 40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7">
                    <a:moveTo>
                      <a:pt x="408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2" y="5"/>
                      <a:pt x="2" y="7"/>
                    </a:cubicBezTo>
                    <a:cubicBezTo>
                      <a:pt x="406" y="4"/>
                      <a:pt x="406" y="4"/>
                      <a:pt x="406" y="4"/>
                    </a:cubicBezTo>
                    <a:cubicBezTo>
                      <a:pt x="407" y="3"/>
                      <a:pt x="407" y="1"/>
                      <a:pt x="408" y="0"/>
                    </a:cubicBezTo>
                  </a:path>
                </a:pathLst>
              </a:custGeom>
              <a:solidFill>
                <a:srgbClr val="212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7" name="ísļiḋé">
                <a:extLst>
                  <a:ext uri="{FF2B5EF4-FFF2-40B4-BE49-F238E27FC236}">
                    <a16:creationId xmlns:a16="http://schemas.microsoft.com/office/drawing/2014/main" id="{3ECAA339-2477-4861-81CB-EE55BC3EC5BE}"/>
                  </a:ext>
                </a:extLst>
              </p:cNvPr>
              <p:cNvSpPr/>
              <p:nvPr/>
            </p:nvSpPr>
            <p:spPr bwMode="auto">
              <a:xfrm>
                <a:off x="5735638" y="2411413"/>
                <a:ext cx="3760788" cy="835025"/>
              </a:xfrm>
              <a:custGeom>
                <a:avLst/>
                <a:gdLst>
                  <a:gd name="T0" fmla="*/ 1367 w 1380"/>
                  <a:gd name="T1" fmla="*/ 0 h 314"/>
                  <a:gd name="T2" fmla="*/ 14 w 1380"/>
                  <a:gd name="T3" fmla="*/ 8 h 314"/>
                  <a:gd name="T4" fmla="*/ 5 w 1380"/>
                  <a:gd name="T5" fmla="*/ 25 h 314"/>
                  <a:gd name="T6" fmla="*/ 150 w 1380"/>
                  <a:gd name="T7" fmla="*/ 274 h 314"/>
                  <a:gd name="T8" fmla="*/ 151 w 1380"/>
                  <a:gd name="T9" fmla="*/ 274 h 314"/>
                  <a:gd name="T10" fmla="*/ 151 w 1380"/>
                  <a:gd name="T11" fmla="*/ 274 h 314"/>
                  <a:gd name="T12" fmla="*/ 171 w 1380"/>
                  <a:gd name="T13" fmla="*/ 305 h 314"/>
                  <a:gd name="T14" fmla="*/ 190 w 1380"/>
                  <a:gd name="T15" fmla="*/ 314 h 314"/>
                  <a:gd name="T16" fmla="*/ 1175 w 1380"/>
                  <a:gd name="T17" fmla="*/ 308 h 314"/>
                  <a:gd name="T18" fmla="*/ 1194 w 1380"/>
                  <a:gd name="T19" fmla="*/ 299 h 314"/>
                  <a:gd name="T20" fmla="*/ 1214 w 1380"/>
                  <a:gd name="T21" fmla="*/ 268 h 314"/>
                  <a:gd name="T22" fmla="*/ 1214 w 1380"/>
                  <a:gd name="T23" fmla="*/ 268 h 314"/>
                  <a:gd name="T24" fmla="*/ 1214 w 1380"/>
                  <a:gd name="T25" fmla="*/ 267 h 314"/>
                  <a:gd name="T26" fmla="*/ 1374 w 1380"/>
                  <a:gd name="T27" fmla="*/ 17 h 314"/>
                  <a:gd name="T28" fmla="*/ 1367 w 1380"/>
                  <a:gd name="T29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80" h="314">
                    <a:moveTo>
                      <a:pt x="1367" y="0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3" y="9"/>
                      <a:pt x="0" y="16"/>
                      <a:pt x="5" y="25"/>
                    </a:cubicBezTo>
                    <a:cubicBezTo>
                      <a:pt x="150" y="274"/>
                      <a:pt x="150" y="274"/>
                      <a:pt x="150" y="274"/>
                    </a:cubicBezTo>
                    <a:cubicBezTo>
                      <a:pt x="151" y="274"/>
                      <a:pt x="151" y="274"/>
                      <a:pt x="151" y="274"/>
                    </a:cubicBezTo>
                    <a:cubicBezTo>
                      <a:pt x="151" y="274"/>
                      <a:pt x="151" y="274"/>
                      <a:pt x="151" y="274"/>
                    </a:cubicBezTo>
                    <a:cubicBezTo>
                      <a:pt x="171" y="305"/>
                      <a:pt x="171" y="305"/>
                      <a:pt x="171" y="305"/>
                    </a:cubicBezTo>
                    <a:cubicBezTo>
                      <a:pt x="174" y="310"/>
                      <a:pt x="182" y="314"/>
                      <a:pt x="190" y="314"/>
                    </a:cubicBezTo>
                    <a:cubicBezTo>
                      <a:pt x="1175" y="308"/>
                      <a:pt x="1175" y="308"/>
                      <a:pt x="1175" y="308"/>
                    </a:cubicBezTo>
                    <a:cubicBezTo>
                      <a:pt x="1182" y="308"/>
                      <a:pt x="1191" y="304"/>
                      <a:pt x="1194" y="299"/>
                    </a:cubicBezTo>
                    <a:cubicBezTo>
                      <a:pt x="1214" y="268"/>
                      <a:pt x="1214" y="268"/>
                      <a:pt x="1214" y="268"/>
                    </a:cubicBezTo>
                    <a:cubicBezTo>
                      <a:pt x="1214" y="268"/>
                      <a:pt x="1214" y="268"/>
                      <a:pt x="1214" y="268"/>
                    </a:cubicBezTo>
                    <a:cubicBezTo>
                      <a:pt x="1214" y="267"/>
                      <a:pt x="1214" y="267"/>
                      <a:pt x="1214" y="267"/>
                    </a:cubicBezTo>
                    <a:cubicBezTo>
                      <a:pt x="1374" y="17"/>
                      <a:pt x="1374" y="17"/>
                      <a:pt x="1374" y="17"/>
                    </a:cubicBezTo>
                    <a:cubicBezTo>
                      <a:pt x="1380" y="8"/>
                      <a:pt x="1377" y="0"/>
                      <a:pt x="1367" y="0"/>
                    </a:cubicBezTo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8" name="îṣ1íḋe">
                <a:extLst>
                  <a:ext uri="{FF2B5EF4-FFF2-40B4-BE49-F238E27FC236}">
                    <a16:creationId xmlns:a16="http://schemas.microsoft.com/office/drawing/2014/main" id="{BDD12419-E81C-4F61-A08B-169ED89AFD8D}"/>
                  </a:ext>
                </a:extLst>
              </p:cNvPr>
              <p:cNvSpPr/>
              <p:nvPr/>
            </p:nvSpPr>
            <p:spPr bwMode="auto">
              <a:xfrm>
                <a:off x="5800725" y="2462213"/>
                <a:ext cx="3611563" cy="720725"/>
              </a:xfrm>
              <a:custGeom>
                <a:avLst/>
                <a:gdLst>
                  <a:gd name="T0" fmla="*/ 0 w 1325"/>
                  <a:gd name="T1" fmla="*/ 8 h 271"/>
                  <a:gd name="T2" fmla="*/ 160 w 1325"/>
                  <a:gd name="T3" fmla="*/ 271 h 271"/>
                  <a:gd name="T4" fmla="*/ 1156 w 1325"/>
                  <a:gd name="T5" fmla="*/ 265 h 271"/>
                  <a:gd name="T6" fmla="*/ 1324 w 1325"/>
                  <a:gd name="T7" fmla="*/ 1 h 271"/>
                  <a:gd name="T8" fmla="*/ 0 w 1325"/>
                  <a:gd name="T9" fmla="*/ 8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5" h="271">
                    <a:moveTo>
                      <a:pt x="0" y="8"/>
                    </a:moveTo>
                    <a:cubicBezTo>
                      <a:pt x="160" y="271"/>
                      <a:pt x="160" y="271"/>
                      <a:pt x="160" y="271"/>
                    </a:cubicBezTo>
                    <a:cubicBezTo>
                      <a:pt x="1156" y="265"/>
                      <a:pt x="1156" y="265"/>
                      <a:pt x="1156" y="265"/>
                    </a:cubicBezTo>
                    <a:cubicBezTo>
                      <a:pt x="1324" y="1"/>
                      <a:pt x="1324" y="1"/>
                      <a:pt x="1324" y="1"/>
                    </a:cubicBezTo>
                    <a:cubicBezTo>
                      <a:pt x="1325" y="0"/>
                      <a:pt x="0" y="8"/>
                      <a:pt x="0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9" name="i$ľîḓê">
                <a:extLst>
                  <a:ext uri="{FF2B5EF4-FFF2-40B4-BE49-F238E27FC236}">
                    <a16:creationId xmlns:a16="http://schemas.microsoft.com/office/drawing/2014/main" id="{DCA88DA2-1216-4127-83B9-01C0AB251E52}"/>
                  </a:ext>
                </a:extLst>
              </p:cNvPr>
              <p:cNvSpPr/>
              <p:nvPr/>
            </p:nvSpPr>
            <p:spPr bwMode="auto">
              <a:xfrm>
                <a:off x="5789613" y="2462213"/>
                <a:ext cx="3622675" cy="733425"/>
              </a:xfrm>
              <a:custGeom>
                <a:avLst/>
                <a:gdLst>
                  <a:gd name="T0" fmla="*/ 0 w 2282"/>
                  <a:gd name="T1" fmla="*/ 11 h 462"/>
                  <a:gd name="T2" fmla="*/ 273 w 2282"/>
                  <a:gd name="T3" fmla="*/ 462 h 462"/>
                  <a:gd name="T4" fmla="*/ 1997 w 2282"/>
                  <a:gd name="T5" fmla="*/ 444 h 462"/>
                  <a:gd name="T6" fmla="*/ 2282 w 2282"/>
                  <a:gd name="T7" fmla="*/ 0 h 462"/>
                  <a:gd name="T8" fmla="*/ 0 w 2282"/>
                  <a:gd name="T9" fmla="*/ 1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2" h="462">
                    <a:moveTo>
                      <a:pt x="0" y="11"/>
                    </a:moveTo>
                    <a:lnTo>
                      <a:pt x="273" y="462"/>
                    </a:lnTo>
                    <a:lnTo>
                      <a:pt x="1997" y="444"/>
                    </a:lnTo>
                    <a:lnTo>
                      <a:pt x="2282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0" name="îṧḻïďe">
                <a:extLst>
                  <a:ext uri="{FF2B5EF4-FFF2-40B4-BE49-F238E27FC236}">
                    <a16:creationId xmlns:a16="http://schemas.microsoft.com/office/drawing/2014/main" id="{2DC266F8-A4F1-4E63-9FC7-B81AB36C98B4}"/>
                  </a:ext>
                </a:extLst>
              </p:cNvPr>
              <p:cNvSpPr/>
              <p:nvPr/>
            </p:nvSpPr>
            <p:spPr bwMode="auto">
              <a:xfrm>
                <a:off x="5789613" y="2462213"/>
                <a:ext cx="3622675" cy="733425"/>
              </a:xfrm>
              <a:custGeom>
                <a:avLst/>
                <a:gdLst>
                  <a:gd name="T0" fmla="*/ 0 w 2282"/>
                  <a:gd name="T1" fmla="*/ 11 h 462"/>
                  <a:gd name="T2" fmla="*/ 273 w 2282"/>
                  <a:gd name="T3" fmla="*/ 462 h 462"/>
                  <a:gd name="T4" fmla="*/ 1997 w 2282"/>
                  <a:gd name="T5" fmla="*/ 444 h 462"/>
                  <a:gd name="T6" fmla="*/ 2282 w 2282"/>
                  <a:gd name="T7" fmla="*/ 0 h 462"/>
                  <a:gd name="T8" fmla="*/ 0 w 2282"/>
                  <a:gd name="T9" fmla="*/ 1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2" h="462">
                    <a:moveTo>
                      <a:pt x="0" y="11"/>
                    </a:moveTo>
                    <a:lnTo>
                      <a:pt x="273" y="462"/>
                    </a:lnTo>
                    <a:lnTo>
                      <a:pt x="1997" y="444"/>
                    </a:lnTo>
                    <a:lnTo>
                      <a:pt x="2282" y="0"/>
                    </a:lnTo>
                    <a:lnTo>
                      <a:pt x="0" y="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1" name="is1íḋê">
                <a:extLst>
                  <a:ext uri="{FF2B5EF4-FFF2-40B4-BE49-F238E27FC236}">
                    <a16:creationId xmlns:a16="http://schemas.microsoft.com/office/drawing/2014/main" id="{85B33D7A-3B99-4F90-8599-C93BCEFAE4D2}"/>
                  </a:ext>
                </a:extLst>
              </p:cNvPr>
              <p:cNvSpPr/>
              <p:nvPr/>
            </p:nvSpPr>
            <p:spPr bwMode="auto">
              <a:xfrm>
                <a:off x="5789613" y="2479675"/>
                <a:ext cx="1825625" cy="715963"/>
              </a:xfrm>
              <a:custGeom>
                <a:avLst/>
                <a:gdLst>
                  <a:gd name="T0" fmla="*/ 0 w 1150"/>
                  <a:gd name="T1" fmla="*/ 0 h 451"/>
                  <a:gd name="T2" fmla="*/ 273 w 1150"/>
                  <a:gd name="T3" fmla="*/ 451 h 451"/>
                  <a:gd name="T4" fmla="*/ 1150 w 1150"/>
                  <a:gd name="T5" fmla="*/ 438 h 451"/>
                  <a:gd name="T6" fmla="*/ 0 w 1150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0" h="451">
                    <a:moveTo>
                      <a:pt x="0" y="0"/>
                    </a:moveTo>
                    <a:lnTo>
                      <a:pt x="273" y="451"/>
                    </a:lnTo>
                    <a:lnTo>
                      <a:pt x="1150" y="4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2" name="íSḷïḋê">
                <a:extLst>
                  <a:ext uri="{FF2B5EF4-FFF2-40B4-BE49-F238E27FC236}">
                    <a16:creationId xmlns:a16="http://schemas.microsoft.com/office/drawing/2014/main" id="{11096090-1F3D-4DEA-A990-FA5CDBA89D36}"/>
                  </a:ext>
                </a:extLst>
              </p:cNvPr>
              <p:cNvSpPr/>
              <p:nvPr/>
            </p:nvSpPr>
            <p:spPr bwMode="auto">
              <a:xfrm>
                <a:off x="5789613" y="2479675"/>
                <a:ext cx="1825625" cy="715963"/>
              </a:xfrm>
              <a:custGeom>
                <a:avLst/>
                <a:gdLst>
                  <a:gd name="T0" fmla="*/ 0 w 1150"/>
                  <a:gd name="T1" fmla="*/ 0 h 451"/>
                  <a:gd name="T2" fmla="*/ 273 w 1150"/>
                  <a:gd name="T3" fmla="*/ 451 h 451"/>
                  <a:gd name="T4" fmla="*/ 1150 w 1150"/>
                  <a:gd name="T5" fmla="*/ 438 h 451"/>
                  <a:gd name="T6" fmla="*/ 0 w 1150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0" h="451">
                    <a:moveTo>
                      <a:pt x="0" y="0"/>
                    </a:moveTo>
                    <a:lnTo>
                      <a:pt x="273" y="451"/>
                    </a:lnTo>
                    <a:lnTo>
                      <a:pt x="1150" y="4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3" name="iṡlide">
                <a:extLst>
                  <a:ext uri="{FF2B5EF4-FFF2-40B4-BE49-F238E27FC236}">
                    <a16:creationId xmlns:a16="http://schemas.microsoft.com/office/drawing/2014/main" id="{E6F48BEF-8128-466F-85C3-708EEB6DEE2D}"/>
                  </a:ext>
                </a:extLst>
              </p:cNvPr>
              <p:cNvSpPr/>
              <p:nvPr/>
            </p:nvSpPr>
            <p:spPr bwMode="auto">
              <a:xfrm>
                <a:off x="9594850" y="3206750"/>
                <a:ext cx="715963" cy="963613"/>
              </a:xfrm>
              <a:custGeom>
                <a:avLst/>
                <a:gdLst>
                  <a:gd name="T0" fmla="*/ 163 w 263"/>
                  <a:gd name="T1" fmla="*/ 361 h 362"/>
                  <a:gd name="T2" fmla="*/ 3 w 263"/>
                  <a:gd name="T3" fmla="*/ 311 h 362"/>
                  <a:gd name="T4" fmla="*/ 1 w 263"/>
                  <a:gd name="T5" fmla="*/ 306 h 362"/>
                  <a:gd name="T6" fmla="*/ 94 w 263"/>
                  <a:gd name="T7" fmla="*/ 7 h 362"/>
                  <a:gd name="T8" fmla="*/ 104 w 263"/>
                  <a:gd name="T9" fmla="*/ 1 h 362"/>
                  <a:gd name="T10" fmla="*/ 256 w 263"/>
                  <a:gd name="T11" fmla="*/ 49 h 362"/>
                  <a:gd name="T12" fmla="*/ 262 w 263"/>
                  <a:gd name="T13" fmla="*/ 59 h 362"/>
                  <a:gd name="T14" fmla="*/ 168 w 263"/>
                  <a:gd name="T15" fmla="*/ 358 h 362"/>
                  <a:gd name="T16" fmla="*/ 163 w 263"/>
                  <a:gd name="T17" fmla="*/ 361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" h="362">
                    <a:moveTo>
                      <a:pt x="163" y="361"/>
                    </a:moveTo>
                    <a:cubicBezTo>
                      <a:pt x="3" y="311"/>
                      <a:pt x="3" y="311"/>
                      <a:pt x="3" y="311"/>
                    </a:cubicBezTo>
                    <a:cubicBezTo>
                      <a:pt x="1" y="310"/>
                      <a:pt x="0" y="308"/>
                      <a:pt x="1" y="306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5" y="2"/>
                      <a:pt x="100" y="0"/>
                      <a:pt x="104" y="1"/>
                    </a:cubicBezTo>
                    <a:cubicBezTo>
                      <a:pt x="256" y="49"/>
                      <a:pt x="256" y="49"/>
                      <a:pt x="256" y="49"/>
                    </a:cubicBezTo>
                    <a:cubicBezTo>
                      <a:pt x="261" y="50"/>
                      <a:pt x="263" y="55"/>
                      <a:pt x="262" y="59"/>
                    </a:cubicBezTo>
                    <a:cubicBezTo>
                      <a:pt x="168" y="358"/>
                      <a:pt x="168" y="358"/>
                      <a:pt x="168" y="358"/>
                    </a:cubicBezTo>
                    <a:cubicBezTo>
                      <a:pt x="168" y="360"/>
                      <a:pt x="166" y="362"/>
                      <a:pt x="163" y="361"/>
                    </a:cubicBezTo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4" name="íšḷîḋe">
                <a:extLst>
                  <a:ext uri="{FF2B5EF4-FFF2-40B4-BE49-F238E27FC236}">
                    <a16:creationId xmlns:a16="http://schemas.microsoft.com/office/drawing/2014/main" id="{5F6F32D6-143D-456C-BD98-B10815919268}"/>
                  </a:ext>
                </a:extLst>
              </p:cNvPr>
              <p:cNvSpPr/>
              <p:nvPr/>
            </p:nvSpPr>
            <p:spPr bwMode="auto">
              <a:xfrm>
                <a:off x="9648825" y="3297238"/>
                <a:ext cx="615950" cy="755650"/>
              </a:xfrm>
              <a:custGeom>
                <a:avLst/>
                <a:gdLst>
                  <a:gd name="T0" fmla="*/ 153 w 226"/>
                  <a:gd name="T1" fmla="*/ 284 h 284"/>
                  <a:gd name="T2" fmla="*/ 0 w 226"/>
                  <a:gd name="T3" fmla="*/ 237 h 284"/>
                  <a:gd name="T4" fmla="*/ 73 w 226"/>
                  <a:gd name="T5" fmla="*/ 3 h 284"/>
                  <a:gd name="T6" fmla="*/ 78 w 226"/>
                  <a:gd name="T7" fmla="*/ 0 h 284"/>
                  <a:gd name="T8" fmla="*/ 223 w 226"/>
                  <a:gd name="T9" fmla="*/ 45 h 284"/>
                  <a:gd name="T10" fmla="*/ 226 w 226"/>
                  <a:gd name="T11" fmla="*/ 50 h 284"/>
                  <a:gd name="T12" fmla="*/ 153 w 226"/>
                  <a:gd name="T1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4">
                    <a:moveTo>
                      <a:pt x="153" y="284"/>
                    </a:moveTo>
                    <a:cubicBezTo>
                      <a:pt x="0" y="237"/>
                      <a:pt x="0" y="237"/>
                      <a:pt x="0" y="237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1"/>
                      <a:pt x="76" y="0"/>
                      <a:pt x="78" y="0"/>
                    </a:cubicBezTo>
                    <a:cubicBezTo>
                      <a:pt x="223" y="45"/>
                      <a:pt x="223" y="45"/>
                      <a:pt x="223" y="45"/>
                    </a:cubicBezTo>
                    <a:cubicBezTo>
                      <a:pt x="225" y="46"/>
                      <a:pt x="226" y="48"/>
                      <a:pt x="226" y="50"/>
                    </a:cubicBezTo>
                    <a:cubicBezTo>
                      <a:pt x="153" y="284"/>
                      <a:pt x="153" y="284"/>
                      <a:pt x="153" y="284"/>
                    </a:cubicBezTo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5" name="íṩḷîďe">
                <a:extLst>
                  <a:ext uri="{FF2B5EF4-FFF2-40B4-BE49-F238E27FC236}">
                    <a16:creationId xmlns:a16="http://schemas.microsoft.com/office/drawing/2014/main" id="{85E5AE1F-D809-42A9-AE86-4AA5A39496BA}"/>
                  </a:ext>
                </a:extLst>
              </p:cNvPr>
              <p:cNvSpPr/>
              <p:nvPr/>
            </p:nvSpPr>
            <p:spPr bwMode="auto">
              <a:xfrm>
                <a:off x="10029825" y="3305175"/>
                <a:ext cx="82550" cy="26988"/>
              </a:xfrm>
              <a:custGeom>
                <a:avLst/>
                <a:gdLst>
                  <a:gd name="T0" fmla="*/ 28 w 30"/>
                  <a:gd name="T1" fmla="*/ 10 h 10"/>
                  <a:gd name="T2" fmla="*/ 1 w 30"/>
                  <a:gd name="T3" fmla="*/ 2 h 10"/>
                  <a:gd name="T4" fmla="*/ 0 w 30"/>
                  <a:gd name="T5" fmla="*/ 1 h 10"/>
                  <a:gd name="T6" fmla="*/ 2 w 30"/>
                  <a:gd name="T7" fmla="*/ 0 h 10"/>
                  <a:gd name="T8" fmla="*/ 29 w 30"/>
                  <a:gd name="T9" fmla="*/ 8 h 10"/>
                  <a:gd name="T10" fmla="*/ 29 w 30"/>
                  <a:gd name="T11" fmla="*/ 10 h 10"/>
                  <a:gd name="T12" fmla="*/ 28 w 3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">
                    <a:moveTo>
                      <a:pt x="28" y="1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9"/>
                      <a:pt x="30" y="9"/>
                      <a:pt x="29" y="10"/>
                    </a:cubicBezTo>
                    <a:cubicBezTo>
                      <a:pt x="29" y="10"/>
                      <a:pt x="29" y="10"/>
                      <a:pt x="28" y="10"/>
                    </a:cubicBezTo>
                    <a:close/>
                  </a:path>
                </a:pathLst>
              </a:custGeom>
              <a:solidFill>
                <a:srgbClr val="34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6" name="ïṩlíďe">
                <a:extLst>
                  <a:ext uri="{FF2B5EF4-FFF2-40B4-BE49-F238E27FC236}">
                    <a16:creationId xmlns:a16="http://schemas.microsoft.com/office/drawing/2014/main" id="{BF75D31B-50A2-4D1E-8745-CEE778FA68F2}"/>
                  </a:ext>
                </a:extLst>
              </p:cNvPr>
              <p:cNvSpPr/>
              <p:nvPr/>
            </p:nvSpPr>
            <p:spPr bwMode="auto">
              <a:xfrm>
                <a:off x="10002838" y="3294063"/>
                <a:ext cx="17463" cy="14288"/>
              </a:xfrm>
              <a:custGeom>
                <a:avLst/>
                <a:gdLst>
                  <a:gd name="T0" fmla="*/ 5 w 6"/>
                  <a:gd name="T1" fmla="*/ 3 h 5"/>
                  <a:gd name="T2" fmla="*/ 2 w 6"/>
                  <a:gd name="T3" fmla="*/ 4 h 5"/>
                  <a:gd name="T4" fmla="*/ 1 w 6"/>
                  <a:gd name="T5" fmla="*/ 2 h 5"/>
                  <a:gd name="T6" fmla="*/ 4 w 6"/>
                  <a:gd name="T7" fmla="*/ 0 h 5"/>
                  <a:gd name="T8" fmla="*/ 5 w 6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3"/>
                    </a:moveTo>
                    <a:cubicBezTo>
                      <a:pt x="5" y="4"/>
                      <a:pt x="3" y="5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5" y="0"/>
                      <a:pt x="6" y="2"/>
                      <a:pt x="5" y="3"/>
                    </a:cubicBezTo>
                    <a:close/>
                  </a:path>
                </a:pathLst>
              </a:custGeom>
              <a:solidFill>
                <a:srgbClr val="34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7" name="îṡľiďe">
                <a:extLst>
                  <a:ext uri="{FF2B5EF4-FFF2-40B4-BE49-F238E27FC236}">
                    <a16:creationId xmlns:a16="http://schemas.microsoft.com/office/drawing/2014/main" id="{C7946EFC-74A0-424D-BB18-B82370867D5F}"/>
                  </a:ext>
                </a:extLst>
              </p:cNvPr>
              <p:cNvSpPr/>
              <p:nvPr/>
            </p:nvSpPr>
            <p:spPr bwMode="auto">
              <a:xfrm>
                <a:off x="9798050" y="4005263"/>
                <a:ext cx="82550" cy="79375"/>
              </a:xfrm>
              <a:custGeom>
                <a:avLst/>
                <a:gdLst>
                  <a:gd name="T0" fmla="*/ 27 w 30"/>
                  <a:gd name="T1" fmla="*/ 19 h 30"/>
                  <a:gd name="T2" fmla="*/ 11 w 30"/>
                  <a:gd name="T3" fmla="*/ 27 h 30"/>
                  <a:gd name="T4" fmla="*/ 2 w 30"/>
                  <a:gd name="T5" fmla="*/ 11 h 30"/>
                  <a:gd name="T6" fmla="*/ 19 w 30"/>
                  <a:gd name="T7" fmla="*/ 2 h 30"/>
                  <a:gd name="T8" fmla="*/ 27 w 30"/>
                  <a:gd name="T9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27" y="19"/>
                    </a:moveTo>
                    <a:cubicBezTo>
                      <a:pt x="25" y="26"/>
                      <a:pt x="18" y="30"/>
                      <a:pt x="11" y="27"/>
                    </a:cubicBezTo>
                    <a:cubicBezTo>
                      <a:pt x="4" y="25"/>
                      <a:pt x="0" y="18"/>
                      <a:pt x="2" y="11"/>
                    </a:cubicBezTo>
                    <a:cubicBezTo>
                      <a:pt x="5" y="4"/>
                      <a:pt x="12" y="0"/>
                      <a:pt x="19" y="2"/>
                    </a:cubicBezTo>
                    <a:cubicBezTo>
                      <a:pt x="26" y="5"/>
                      <a:pt x="30" y="12"/>
                      <a:pt x="27" y="19"/>
                    </a:cubicBez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8" name="îṡḻîḑè">
                <a:extLst>
                  <a:ext uri="{FF2B5EF4-FFF2-40B4-BE49-F238E27FC236}">
                    <a16:creationId xmlns:a16="http://schemas.microsoft.com/office/drawing/2014/main" id="{3444F33E-D80D-4B17-82A3-63901FDD5C08}"/>
                  </a:ext>
                </a:extLst>
              </p:cNvPr>
              <p:cNvSpPr/>
              <p:nvPr/>
            </p:nvSpPr>
            <p:spPr bwMode="auto">
              <a:xfrm>
                <a:off x="9826625" y="4029075"/>
                <a:ext cx="26988" cy="31750"/>
              </a:xfrm>
              <a:custGeom>
                <a:avLst/>
                <a:gdLst>
                  <a:gd name="T0" fmla="*/ 6 w 10"/>
                  <a:gd name="T1" fmla="*/ 11 h 12"/>
                  <a:gd name="T2" fmla="*/ 1 w 10"/>
                  <a:gd name="T3" fmla="*/ 10 h 12"/>
                  <a:gd name="T4" fmla="*/ 0 w 10"/>
                  <a:gd name="T5" fmla="*/ 8 h 12"/>
                  <a:gd name="T6" fmla="*/ 2 w 10"/>
                  <a:gd name="T7" fmla="*/ 1 h 12"/>
                  <a:gd name="T8" fmla="*/ 4 w 10"/>
                  <a:gd name="T9" fmla="*/ 1 h 12"/>
                  <a:gd name="T10" fmla="*/ 9 w 10"/>
                  <a:gd name="T11" fmla="*/ 2 h 12"/>
                  <a:gd name="T12" fmla="*/ 10 w 10"/>
                  <a:gd name="T13" fmla="*/ 4 h 12"/>
                  <a:gd name="T14" fmla="*/ 8 w 10"/>
                  <a:gd name="T15" fmla="*/ 10 h 12"/>
                  <a:gd name="T16" fmla="*/ 6 w 10"/>
                  <a:gd name="T17" fmla="*/ 11 h 12"/>
                  <a:gd name="T18" fmla="*/ 3 w 10"/>
                  <a:gd name="T19" fmla="*/ 1 h 12"/>
                  <a:gd name="T20" fmla="*/ 2 w 10"/>
                  <a:gd name="T21" fmla="*/ 2 h 12"/>
                  <a:gd name="T22" fmla="*/ 0 w 10"/>
                  <a:gd name="T23" fmla="*/ 8 h 12"/>
                  <a:gd name="T24" fmla="*/ 1 w 10"/>
                  <a:gd name="T25" fmla="*/ 9 h 12"/>
                  <a:gd name="T26" fmla="*/ 6 w 10"/>
                  <a:gd name="T27" fmla="*/ 11 h 12"/>
                  <a:gd name="T28" fmla="*/ 8 w 10"/>
                  <a:gd name="T29" fmla="*/ 10 h 12"/>
                  <a:gd name="T30" fmla="*/ 10 w 10"/>
                  <a:gd name="T31" fmla="*/ 4 h 12"/>
                  <a:gd name="T32" fmla="*/ 9 w 10"/>
                  <a:gd name="T33" fmla="*/ 3 h 12"/>
                  <a:gd name="T34" fmla="*/ 3 w 10"/>
                  <a:gd name="T3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2">
                    <a:moveTo>
                      <a:pt x="6" y="11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3"/>
                      <a:pt x="10" y="4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1"/>
                      <a:pt x="7" y="12"/>
                      <a:pt x="6" y="11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1"/>
                      <a:pt x="7" y="11"/>
                      <a:pt x="8" y="1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9" y="3"/>
                      <a:pt x="9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9" name="îṣḷïḑe">
                <a:extLst>
                  <a:ext uri="{FF2B5EF4-FFF2-40B4-BE49-F238E27FC236}">
                    <a16:creationId xmlns:a16="http://schemas.microsoft.com/office/drawing/2014/main" id="{83A0640F-4894-440F-8C9D-E03ED2177D5F}"/>
                  </a:ext>
                </a:extLst>
              </p:cNvPr>
              <p:cNvSpPr/>
              <p:nvPr/>
            </p:nvSpPr>
            <p:spPr bwMode="auto">
              <a:xfrm>
                <a:off x="9758363" y="3297238"/>
                <a:ext cx="506413" cy="282575"/>
              </a:xfrm>
              <a:custGeom>
                <a:avLst/>
                <a:gdLst>
                  <a:gd name="T0" fmla="*/ 185 w 186"/>
                  <a:gd name="T1" fmla="*/ 47 h 106"/>
                  <a:gd name="T2" fmla="*/ 186 w 186"/>
                  <a:gd name="T3" fmla="*/ 50 h 106"/>
                  <a:gd name="T4" fmla="*/ 185 w 186"/>
                  <a:gd name="T5" fmla="*/ 47 h 106"/>
                  <a:gd name="T6" fmla="*/ 183 w 186"/>
                  <a:gd name="T7" fmla="*/ 45 h 106"/>
                  <a:gd name="T8" fmla="*/ 183 w 186"/>
                  <a:gd name="T9" fmla="*/ 45 h 106"/>
                  <a:gd name="T10" fmla="*/ 183 w 186"/>
                  <a:gd name="T11" fmla="*/ 45 h 106"/>
                  <a:gd name="T12" fmla="*/ 183 w 186"/>
                  <a:gd name="T13" fmla="*/ 45 h 106"/>
                  <a:gd name="T14" fmla="*/ 183 w 186"/>
                  <a:gd name="T15" fmla="*/ 45 h 106"/>
                  <a:gd name="T16" fmla="*/ 182 w 186"/>
                  <a:gd name="T17" fmla="*/ 45 h 106"/>
                  <a:gd name="T18" fmla="*/ 182 w 186"/>
                  <a:gd name="T19" fmla="*/ 45 h 106"/>
                  <a:gd name="T20" fmla="*/ 182 w 186"/>
                  <a:gd name="T21" fmla="*/ 45 h 106"/>
                  <a:gd name="T22" fmla="*/ 182 w 186"/>
                  <a:gd name="T23" fmla="*/ 45 h 106"/>
                  <a:gd name="T24" fmla="*/ 182 w 186"/>
                  <a:gd name="T25" fmla="*/ 45 h 106"/>
                  <a:gd name="T26" fmla="*/ 182 w 186"/>
                  <a:gd name="T27" fmla="*/ 45 h 106"/>
                  <a:gd name="T28" fmla="*/ 182 w 186"/>
                  <a:gd name="T29" fmla="*/ 45 h 106"/>
                  <a:gd name="T30" fmla="*/ 182 w 186"/>
                  <a:gd name="T31" fmla="*/ 45 h 106"/>
                  <a:gd name="T32" fmla="*/ 182 w 186"/>
                  <a:gd name="T33" fmla="*/ 45 h 106"/>
                  <a:gd name="T34" fmla="*/ 182 w 186"/>
                  <a:gd name="T35" fmla="*/ 45 h 106"/>
                  <a:gd name="T36" fmla="*/ 182 w 186"/>
                  <a:gd name="T37" fmla="*/ 45 h 106"/>
                  <a:gd name="T38" fmla="*/ 182 w 186"/>
                  <a:gd name="T39" fmla="*/ 45 h 106"/>
                  <a:gd name="T40" fmla="*/ 180 w 186"/>
                  <a:gd name="T41" fmla="*/ 44 h 106"/>
                  <a:gd name="T42" fmla="*/ 180 w 186"/>
                  <a:gd name="T43" fmla="*/ 44 h 106"/>
                  <a:gd name="T44" fmla="*/ 180 w 186"/>
                  <a:gd name="T45" fmla="*/ 44 h 106"/>
                  <a:gd name="T46" fmla="*/ 33 w 186"/>
                  <a:gd name="T47" fmla="*/ 3 h 106"/>
                  <a:gd name="T48" fmla="*/ 33 w 186"/>
                  <a:gd name="T49" fmla="*/ 3 h 106"/>
                  <a:gd name="T50" fmla="*/ 0 w 186"/>
                  <a:gd name="T51" fmla="*/ 106 h 106"/>
                  <a:gd name="T52" fmla="*/ 33 w 186"/>
                  <a:gd name="T53" fmla="*/ 3 h 106"/>
                  <a:gd name="T54" fmla="*/ 33 w 186"/>
                  <a:gd name="T55" fmla="*/ 3 h 106"/>
                  <a:gd name="T56" fmla="*/ 38 w 186"/>
                  <a:gd name="T57" fmla="*/ 0 h 106"/>
                  <a:gd name="T58" fmla="*/ 38 w 186"/>
                  <a:gd name="T59" fmla="*/ 0 h 106"/>
                  <a:gd name="T60" fmla="*/ 38 w 186"/>
                  <a:gd name="T61" fmla="*/ 0 h 106"/>
                  <a:gd name="T62" fmla="*/ 38 w 186"/>
                  <a:gd name="T63" fmla="*/ 0 h 106"/>
                  <a:gd name="T64" fmla="*/ 38 w 186"/>
                  <a:gd name="T65" fmla="*/ 0 h 106"/>
                  <a:gd name="T66" fmla="*/ 38 w 186"/>
                  <a:gd name="T67" fmla="*/ 0 h 106"/>
                  <a:gd name="T68" fmla="*/ 38 w 186"/>
                  <a:gd name="T69" fmla="*/ 0 h 106"/>
                  <a:gd name="T70" fmla="*/ 38 w 186"/>
                  <a:gd name="T7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6" h="106">
                    <a:moveTo>
                      <a:pt x="185" y="47"/>
                    </a:moveTo>
                    <a:cubicBezTo>
                      <a:pt x="186" y="48"/>
                      <a:pt x="186" y="49"/>
                      <a:pt x="186" y="50"/>
                    </a:cubicBezTo>
                    <a:cubicBezTo>
                      <a:pt x="186" y="49"/>
                      <a:pt x="186" y="47"/>
                      <a:pt x="185" y="47"/>
                    </a:cubicBezTo>
                    <a:moveTo>
                      <a:pt x="183" y="45"/>
                    </a:move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0" y="44"/>
                    </a:moveTo>
                    <a:cubicBezTo>
                      <a:pt x="180" y="44"/>
                      <a:pt x="180" y="44"/>
                      <a:pt x="180" y="44"/>
                    </a:cubicBezTo>
                    <a:cubicBezTo>
                      <a:pt x="180" y="44"/>
                      <a:pt x="180" y="44"/>
                      <a:pt x="180" y="44"/>
                    </a:cubicBezTo>
                    <a:moveTo>
                      <a:pt x="33" y="3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5F63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0" name="íṡḻiďé">
                <a:extLst>
                  <a:ext uri="{FF2B5EF4-FFF2-40B4-BE49-F238E27FC236}">
                    <a16:creationId xmlns:a16="http://schemas.microsoft.com/office/drawing/2014/main" id="{F43F440E-2275-4849-9CF5-91F494807E24}"/>
                  </a:ext>
                </a:extLst>
              </p:cNvPr>
              <p:cNvSpPr/>
              <p:nvPr/>
            </p:nvSpPr>
            <p:spPr bwMode="auto">
              <a:xfrm>
                <a:off x="9758363" y="3297238"/>
                <a:ext cx="506413" cy="282575"/>
              </a:xfrm>
              <a:custGeom>
                <a:avLst/>
                <a:gdLst>
                  <a:gd name="T0" fmla="*/ 37 w 186"/>
                  <a:gd name="T1" fmla="*/ 0 h 106"/>
                  <a:gd name="T2" fmla="*/ 33 w 186"/>
                  <a:gd name="T3" fmla="*/ 3 h 106"/>
                  <a:gd name="T4" fmla="*/ 33 w 186"/>
                  <a:gd name="T5" fmla="*/ 3 h 106"/>
                  <a:gd name="T6" fmla="*/ 0 w 186"/>
                  <a:gd name="T7" fmla="*/ 106 h 106"/>
                  <a:gd name="T8" fmla="*/ 186 w 186"/>
                  <a:gd name="T9" fmla="*/ 50 h 106"/>
                  <a:gd name="T10" fmla="*/ 186 w 186"/>
                  <a:gd name="T11" fmla="*/ 50 h 106"/>
                  <a:gd name="T12" fmla="*/ 185 w 186"/>
                  <a:gd name="T13" fmla="*/ 47 h 106"/>
                  <a:gd name="T14" fmla="*/ 183 w 186"/>
                  <a:gd name="T15" fmla="*/ 45 h 106"/>
                  <a:gd name="T16" fmla="*/ 183 w 186"/>
                  <a:gd name="T17" fmla="*/ 45 h 106"/>
                  <a:gd name="T18" fmla="*/ 183 w 186"/>
                  <a:gd name="T19" fmla="*/ 45 h 106"/>
                  <a:gd name="T20" fmla="*/ 182 w 186"/>
                  <a:gd name="T21" fmla="*/ 45 h 106"/>
                  <a:gd name="T22" fmla="*/ 182 w 186"/>
                  <a:gd name="T23" fmla="*/ 45 h 106"/>
                  <a:gd name="T24" fmla="*/ 182 w 186"/>
                  <a:gd name="T25" fmla="*/ 45 h 106"/>
                  <a:gd name="T26" fmla="*/ 182 w 186"/>
                  <a:gd name="T27" fmla="*/ 45 h 106"/>
                  <a:gd name="T28" fmla="*/ 182 w 186"/>
                  <a:gd name="T29" fmla="*/ 45 h 106"/>
                  <a:gd name="T30" fmla="*/ 182 w 186"/>
                  <a:gd name="T31" fmla="*/ 45 h 106"/>
                  <a:gd name="T32" fmla="*/ 182 w 186"/>
                  <a:gd name="T33" fmla="*/ 45 h 106"/>
                  <a:gd name="T34" fmla="*/ 182 w 186"/>
                  <a:gd name="T35" fmla="*/ 45 h 106"/>
                  <a:gd name="T36" fmla="*/ 180 w 186"/>
                  <a:gd name="T37" fmla="*/ 44 h 106"/>
                  <a:gd name="T38" fmla="*/ 180 w 186"/>
                  <a:gd name="T39" fmla="*/ 44 h 106"/>
                  <a:gd name="T40" fmla="*/ 38 w 186"/>
                  <a:gd name="T41" fmla="*/ 0 h 106"/>
                  <a:gd name="T42" fmla="*/ 38 w 186"/>
                  <a:gd name="T43" fmla="*/ 0 h 106"/>
                  <a:gd name="T44" fmla="*/ 38 w 186"/>
                  <a:gd name="T45" fmla="*/ 0 h 106"/>
                  <a:gd name="T46" fmla="*/ 38 w 186"/>
                  <a:gd name="T47" fmla="*/ 0 h 106"/>
                  <a:gd name="T48" fmla="*/ 38 w 186"/>
                  <a:gd name="T49" fmla="*/ 0 h 106"/>
                  <a:gd name="T50" fmla="*/ 37 w 186"/>
                  <a:gd name="T5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6" h="106">
                    <a:moveTo>
                      <a:pt x="37" y="0"/>
                    </a:moveTo>
                    <a:cubicBezTo>
                      <a:pt x="34" y="0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49"/>
                      <a:pt x="186" y="48"/>
                      <a:pt x="185" y="47"/>
                    </a:cubicBezTo>
                    <a:cubicBezTo>
                      <a:pt x="184" y="46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1" y="45"/>
                      <a:pt x="181" y="45"/>
                      <a:pt x="180" y="44"/>
                    </a:cubicBezTo>
                    <a:cubicBezTo>
                      <a:pt x="180" y="44"/>
                      <a:pt x="180" y="44"/>
                      <a:pt x="180" y="44"/>
                    </a:cubicBezTo>
                    <a:cubicBezTo>
                      <a:pt x="159" y="38"/>
                      <a:pt x="41" y="1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4D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1" name="iš1íďê">
                <a:extLst>
                  <a:ext uri="{FF2B5EF4-FFF2-40B4-BE49-F238E27FC236}">
                    <a16:creationId xmlns:a16="http://schemas.microsoft.com/office/drawing/2014/main" id="{ED29DC60-D5A0-4BB5-BD3A-6796AD9264F8}"/>
                  </a:ext>
                </a:extLst>
              </p:cNvPr>
              <p:cNvSpPr/>
              <p:nvPr/>
            </p:nvSpPr>
            <p:spPr bwMode="auto">
              <a:xfrm>
                <a:off x="9588500" y="4576763"/>
                <a:ext cx="460375" cy="349250"/>
              </a:xfrm>
              <a:custGeom>
                <a:avLst/>
                <a:gdLst>
                  <a:gd name="T0" fmla="*/ 164 w 169"/>
                  <a:gd name="T1" fmla="*/ 92 h 131"/>
                  <a:gd name="T2" fmla="*/ 31 w 169"/>
                  <a:gd name="T3" fmla="*/ 130 h 131"/>
                  <a:gd name="T4" fmla="*/ 23 w 169"/>
                  <a:gd name="T5" fmla="*/ 125 h 131"/>
                  <a:gd name="T6" fmla="*/ 1 w 169"/>
                  <a:gd name="T7" fmla="*/ 47 h 131"/>
                  <a:gd name="T8" fmla="*/ 5 w 169"/>
                  <a:gd name="T9" fmla="*/ 39 h 131"/>
                  <a:gd name="T10" fmla="*/ 138 w 169"/>
                  <a:gd name="T11" fmla="*/ 1 h 131"/>
                  <a:gd name="T12" fmla="*/ 146 w 169"/>
                  <a:gd name="T13" fmla="*/ 6 h 131"/>
                  <a:gd name="T14" fmla="*/ 168 w 169"/>
                  <a:gd name="T15" fmla="*/ 84 h 131"/>
                  <a:gd name="T16" fmla="*/ 164 w 169"/>
                  <a:gd name="T17" fmla="*/ 9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31">
                    <a:moveTo>
                      <a:pt x="164" y="92"/>
                    </a:moveTo>
                    <a:cubicBezTo>
                      <a:pt x="31" y="130"/>
                      <a:pt x="31" y="130"/>
                      <a:pt x="31" y="130"/>
                    </a:cubicBezTo>
                    <a:cubicBezTo>
                      <a:pt x="28" y="131"/>
                      <a:pt x="24" y="129"/>
                      <a:pt x="23" y="12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3"/>
                      <a:pt x="2" y="40"/>
                      <a:pt x="5" y="39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41" y="0"/>
                      <a:pt x="145" y="2"/>
                      <a:pt x="146" y="6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9" y="88"/>
                      <a:pt x="167" y="91"/>
                      <a:pt x="164" y="92"/>
                    </a:cubicBez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2" name="îṣļiḍé">
                <a:extLst>
                  <a:ext uri="{FF2B5EF4-FFF2-40B4-BE49-F238E27FC236}">
                    <a16:creationId xmlns:a16="http://schemas.microsoft.com/office/drawing/2014/main" id="{4CB8FB6B-6B37-4388-9EE8-26502D69560C}"/>
                  </a:ext>
                </a:extLst>
              </p:cNvPr>
              <p:cNvSpPr/>
              <p:nvPr/>
            </p:nvSpPr>
            <p:spPr bwMode="auto">
              <a:xfrm>
                <a:off x="9596438" y="4611688"/>
                <a:ext cx="412750" cy="168275"/>
              </a:xfrm>
              <a:custGeom>
                <a:avLst/>
                <a:gdLst>
                  <a:gd name="T0" fmla="*/ 260 w 260"/>
                  <a:gd name="T1" fmla="*/ 35 h 106"/>
                  <a:gd name="T2" fmla="*/ 11 w 260"/>
                  <a:gd name="T3" fmla="*/ 106 h 106"/>
                  <a:gd name="T4" fmla="*/ 0 w 260"/>
                  <a:gd name="T5" fmla="*/ 69 h 106"/>
                  <a:gd name="T6" fmla="*/ 249 w 260"/>
                  <a:gd name="T7" fmla="*/ 0 h 106"/>
                  <a:gd name="T8" fmla="*/ 260 w 260"/>
                  <a:gd name="T9" fmla="*/ 3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106">
                    <a:moveTo>
                      <a:pt x="260" y="35"/>
                    </a:moveTo>
                    <a:lnTo>
                      <a:pt x="11" y="106"/>
                    </a:lnTo>
                    <a:lnTo>
                      <a:pt x="0" y="69"/>
                    </a:lnTo>
                    <a:lnTo>
                      <a:pt x="249" y="0"/>
                    </a:lnTo>
                    <a:lnTo>
                      <a:pt x="260" y="3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3" name="îsḻîḋê">
                <a:extLst>
                  <a:ext uri="{FF2B5EF4-FFF2-40B4-BE49-F238E27FC236}">
                    <a16:creationId xmlns:a16="http://schemas.microsoft.com/office/drawing/2014/main" id="{931D7052-863F-4F8B-B7DB-FEA41056B8D1}"/>
                  </a:ext>
                </a:extLst>
              </p:cNvPr>
              <p:cNvSpPr/>
              <p:nvPr/>
            </p:nvSpPr>
            <p:spPr bwMode="auto">
              <a:xfrm>
                <a:off x="9625013" y="4705350"/>
                <a:ext cx="414338" cy="177800"/>
              </a:xfrm>
              <a:custGeom>
                <a:avLst/>
                <a:gdLst>
                  <a:gd name="T0" fmla="*/ 261 w 261"/>
                  <a:gd name="T1" fmla="*/ 43 h 112"/>
                  <a:gd name="T2" fmla="*/ 12 w 261"/>
                  <a:gd name="T3" fmla="*/ 112 h 112"/>
                  <a:gd name="T4" fmla="*/ 0 w 261"/>
                  <a:gd name="T5" fmla="*/ 68 h 112"/>
                  <a:gd name="T6" fmla="*/ 249 w 261"/>
                  <a:gd name="T7" fmla="*/ 0 h 112"/>
                  <a:gd name="T8" fmla="*/ 261 w 261"/>
                  <a:gd name="T9" fmla="*/ 4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12">
                    <a:moveTo>
                      <a:pt x="261" y="43"/>
                    </a:moveTo>
                    <a:lnTo>
                      <a:pt x="12" y="112"/>
                    </a:lnTo>
                    <a:lnTo>
                      <a:pt x="0" y="68"/>
                    </a:lnTo>
                    <a:lnTo>
                      <a:pt x="249" y="0"/>
                    </a:lnTo>
                    <a:lnTo>
                      <a:pt x="261" y="43"/>
                    </a:lnTo>
                    <a:close/>
                  </a:path>
                </a:pathLst>
              </a:custGeom>
              <a:solidFill>
                <a:srgbClr val="E9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4" name="išḻíďè">
                <a:extLst>
                  <a:ext uri="{FF2B5EF4-FFF2-40B4-BE49-F238E27FC236}">
                    <a16:creationId xmlns:a16="http://schemas.microsoft.com/office/drawing/2014/main" id="{4FA350CB-29B5-4661-936A-6B50172DE32C}"/>
                  </a:ext>
                </a:extLst>
              </p:cNvPr>
              <p:cNvSpPr/>
              <p:nvPr/>
            </p:nvSpPr>
            <p:spPr bwMode="auto">
              <a:xfrm>
                <a:off x="9853613" y="4764088"/>
                <a:ext cx="68263" cy="31750"/>
              </a:xfrm>
              <a:custGeom>
                <a:avLst/>
                <a:gdLst>
                  <a:gd name="T0" fmla="*/ 43 w 43"/>
                  <a:gd name="T1" fmla="*/ 8 h 20"/>
                  <a:gd name="T2" fmla="*/ 3 w 43"/>
                  <a:gd name="T3" fmla="*/ 20 h 20"/>
                  <a:gd name="T4" fmla="*/ 0 w 43"/>
                  <a:gd name="T5" fmla="*/ 11 h 20"/>
                  <a:gd name="T6" fmla="*/ 41 w 43"/>
                  <a:gd name="T7" fmla="*/ 0 h 20"/>
                  <a:gd name="T8" fmla="*/ 43 w 43"/>
                  <a:gd name="T9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0">
                    <a:moveTo>
                      <a:pt x="43" y="8"/>
                    </a:moveTo>
                    <a:lnTo>
                      <a:pt x="3" y="20"/>
                    </a:lnTo>
                    <a:lnTo>
                      <a:pt x="0" y="11"/>
                    </a:lnTo>
                    <a:lnTo>
                      <a:pt x="41" y="0"/>
                    </a:lnTo>
                    <a:lnTo>
                      <a:pt x="43" y="8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5" name="îSḻidè">
                <a:extLst>
                  <a:ext uri="{FF2B5EF4-FFF2-40B4-BE49-F238E27FC236}">
                    <a16:creationId xmlns:a16="http://schemas.microsoft.com/office/drawing/2014/main" id="{4425D410-0728-4CBC-BB4C-253983C2D5BF}"/>
                  </a:ext>
                </a:extLst>
              </p:cNvPr>
              <p:cNvSpPr/>
              <p:nvPr/>
            </p:nvSpPr>
            <p:spPr bwMode="auto">
              <a:xfrm>
                <a:off x="9940925" y="4745038"/>
                <a:ext cx="50800" cy="23813"/>
              </a:xfrm>
              <a:custGeom>
                <a:avLst/>
                <a:gdLst>
                  <a:gd name="T0" fmla="*/ 32 w 32"/>
                  <a:gd name="T1" fmla="*/ 8 h 15"/>
                  <a:gd name="T2" fmla="*/ 3 w 32"/>
                  <a:gd name="T3" fmla="*/ 15 h 15"/>
                  <a:gd name="T4" fmla="*/ 0 w 32"/>
                  <a:gd name="T5" fmla="*/ 8 h 15"/>
                  <a:gd name="T6" fmla="*/ 29 w 32"/>
                  <a:gd name="T7" fmla="*/ 0 h 15"/>
                  <a:gd name="T8" fmla="*/ 32 w 32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2" y="8"/>
                    </a:moveTo>
                    <a:lnTo>
                      <a:pt x="3" y="15"/>
                    </a:lnTo>
                    <a:lnTo>
                      <a:pt x="0" y="8"/>
                    </a:lnTo>
                    <a:lnTo>
                      <a:pt x="29" y="0"/>
                    </a:lnTo>
                    <a:lnTo>
                      <a:pt x="32" y="8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6" name="íṩľïde">
                <a:extLst>
                  <a:ext uri="{FF2B5EF4-FFF2-40B4-BE49-F238E27FC236}">
                    <a16:creationId xmlns:a16="http://schemas.microsoft.com/office/drawing/2014/main" id="{6082877F-FA02-4E76-82C2-439DB26DF6ED}"/>
                  </a:ext>
                </a:extLst>
              </p:cNvPr>
              <p:cNvSpPr/>
              <p:nvPr/>
            </p:nvSpPr>
            <p:spPr bwMode="auto">
              <a:xfrm>
                <a:off x="9605963" y="4600575"/>
                <a:ext cx="334963" cy="96838"/>
              </a:xfrm>
              <a:custGeom>
                <a:avLst/>
                <a:gdLst>
                  <a:gd name="T0" fmla="*/ 211 w 211"/>
                  <a:gd name="T1" fmla="*/ 2 h 61"/>
                  <a:gd name="T2" fmla="*/ 0 w 211"/>
                  <a:gd name="T3" fmla="*/ 61 h 61"/>
                  <a:gd name="T4" fmla="*/ 0 w 211"/>
                  <a:gd name="T5" fmla="*/ 59 h 61"/>
                  <a:gd name="T6" fmla="*/ 211 w 211"/>
                  <a:gd name="T7" fmla="*/ 0 h 61"/>
                  <a:gd name="T8" fmla="*/ 211 w 211"/>
                  <a:gd name="T9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61">
                    <a:moveTo>
                      <a:pt x="211" y="2"/>
                    </a:moveTo>
                    <a:lnTo>
                      <a:pt x="0" y="61"/>
                    </a:lnTo>
                    <a:lnTo>
                      <a:pt x="0" y="59"/>
                    </a:lnTo>
                    <a:lnTo>
                      <a:pt x="211" y="0"/>
                    </a:lnTo>
                    <a:lnTo>
                      <a:pt x="211" y="2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7" name="iSľiḓê">
                <a:extLst>
                  <a:ext uri="{FF2B5EF4-FFF2-40B4-BE49-F238E27FC236}">
                    <a16:creationId xmlns:a16="http://schemas.microsoft.com/office/drawing/2014/main" id="{19EAD67B-6B86-404E-BAA1-2F64CC200866}"/>
                  </a:ext>
                </a:extLst>
              </p:cNvPr>
              <p:cNvSpPr/>
              <p:nvPr/>
            </p:nvSpPr>
            <p:spPr bwMode="auto">
              <a:xfrm>
                <a:off x="9664700" y="4811713"/>
                <a:ext cx="327025" cy="95250"/>
              </a:xfrm>
              <a:custGeom>
                <a:avLst/>
                <a:gdLst>
                  <a:gd name="T0" fmla="*/ 206 w 206"/>
                  <a:gd name="T1" fmla="*/ 3 h 60"/>
                  <a:gd name="T2" fmla="*/ 2 w 206"/>
                  <a:gd name="T3" fmla="*/ 60 h 60"/>
                  <a:gd name="T4" fmla="*/ 0 w 206"/>
                  <a:gd name="T5" fmla="*/ 55 h 60"/>
                  <a:gd name="T6" fmla="*/ 205 w 206"/>
                  <a:gd name="T7" fmla="*/ 0 h 60"/>
                  <a:gd name="T8" fmla="*/ 206 w 206"/>
                  <a:gd name="T9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60">
                    <a:moveTo>
                      <a:pt x="206" y="3"/>
                    </a:moveTo>
                    <a:lnTo>
                      <a:pt x="2" y="60"/>
                    </a:lnTo>
                    <a:lnTo>
                      <a:pt x="0" y="55"/>
                    </a:lnTo>
                    <a:lnTo>
                      <a:pt x="205" y="0"/>
                    </a:lnTo>
                    <a:lnTo>
                      <a:pt x="206" y="3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8" name="ïṣ1ïḋè">
                <a:extLst>
                  <a:ext uri="{FF2B5EF4-FFF2-40B4-BE49-F238E27FC236}">
                    <a16:creationId xmlns:a16="http://schemas.microsoft.com/office/drawing/2014/main" id="{9C61DC24-625A-4287-9471-89D198943FBB}"/>
                  </a:ext>
                </a:extLst>
              </p:cNvPr>
              <p:cNvSpPr/>
              <p:nvPr/>
            </p:nvSpPr>
            <p:spPr bwMode="auto">
              <a:xfrm>
                <a:off x="9556750" y="4745038"/>
                <a:ext cx="490538" cy="404813"/>
              </a:xfrm>
              <a:custGeom>
                <a:avLst/>
                <a:gdLst>
                  <a:gd name="T0" fmla="*/ 135 w 180"/>
                  <a:gd name="T1" fmla="*/ 150 h 152"/>
                  <a:gd name="T2" fmla="*/ 4 w 180"/>
                  <a:gd name="T3" fmla="*/ 90 h 152"/>
                  <a:gd name="T4" fmla="*/ 1 w 180"/>
                  <a:gd name="T5" fmla="*/ 82 h 152"/>
                  <a:gd name="T6" fmla="*/ 37 w 180"/>
                  <a:gd name="T7" fmla="*/ 4 h 152"/>
                  <a:gd name="T8" fmla="*/ 45 w 180"/>
                  <a:gd name="T9" fmla="*/ 1 h 152"/>
                  <a:gd name="T10" fmla="*/ 176 w 180"/>
                  <a:gd name="T11" fmla="*/ 61 h 152"/>
                  <a:gd name="T12" fmla="*/ 179 w 180"/>
                  <a:gd name="T13" fmla="*/ 69 h 152"/>
                  <a:gd name="T14" fmla="*/ 143 w 180"/>
                  <a:gd name="T15" fmla="*/ 147 h 152"/>
                  <a:gd name="T16" fmla="*/ 135 w 180"/>
                  <a:gd name="T17" fmla="*/ 1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0" h="152">
                    <a:moveTo>
                      <a:pt x="135" y="150"/>
                    </a:moveTo>
                    <a:cubicBezTo>
                      <a:pt x="4" y="90"/>
                      <a:pt x="4" y="90"/>
                      <a:pt x="4" y="90"/>
                    </a:cubicBezTo>
                    <a:cubicBezTo>
                      <a:pt x="1" y="89"/>
                      <a:pt x="0" y="85"/>
                      <a:pt x="1" y="82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1"/>
                      <a:pt x="42" y="0"/>
                      <a:pt x="45" y="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9" y="62"/>
                      <a:pt x="180" y="66"/>
                      <a:pt x="179" y="69"/>
                    </a:cubicBezTo>
                    <a:cubicBezTo>
                      <a:pt x="143" y="147"/>
                      <a:pt x="143" y="147"/>
                      <a:pt x="143" y="147"/>
                    </a:cubicBezTo>
                    <a:cubicBezTo>
                      <a:pt x="142" y="150"/>
                      <a:pt x="138" y="152"/>
                      <a:pt x="135" y="150"/>
                    </a:cubicBez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9" name="iṧlïďe">
                <a:extLst>
                  <a:ext uri="{FF2B5EF4-FFF2-40B4-BE49-F238E27FC236}">
                    <a16:creationId xmlns:a16="http://schemas.microsoft.com/office/drawing/2014/main" id="{6537CBAF-23D7-4EA6-A9B0-205B9E52CD6B}"/>
                  </a:ext>
                </a:extLst>
              </p:cNvPr>
              <p:cNvSpPr/>
              <p:nvPr/>
            </p:nvSpPr>
            <p:spPr bwMode="auto">
              <a:xfrm>
                <a:off x="9831388" y="5035550"/>
                <a:ext cx="76200" cy="71438"/>
              </a:xfrm>
              <a:custGeom>
                <a:avLst/>
                <a:gdLst>
                  <a:gd name="T0" fmla="*/ 25 w 28"/>
                  <a:gd name="T1" fmla="*/ 19 h 27"/>
                  <a:gd name="T2" fmla="*/ 9 w 28"/>
                  <a:gd name="T3" fmla="*/ 24 h 27"/>
                  <a:gd name="T4" fmla="*/ 3 w 28"/>
                  <a:gd name="T5" fmla="*/ 9 h 27"/>
                  <a:gd name="T6" fmla="*/ 19 w 28"/>
                  <a:gd name="T7" fmla="*/ 3 h 27"/>
                  <a:gd name="T8" fmla="*/ 25 w 28"/>
                  <a:gd name="T9" fmla="*/ 1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5" y="19"/>
                    </a:moveTo>
                    <a:cubicBezTo>
                      <a:pt x="22" y="25"/>
                      <a:pt x="15" y="27"/>
                      <a:pt x="9" y="24"/>
                    </a:cubicBezTo>
                    <a:cubicBezTo>
                      <a:pt x="3" y="22"/>
                      <a:pt x="0" y="15"/>
                      <a:pt x="3" y="9"/>
                    </a:cubicBezTo>
                    <a:cubicBezTo>
                      <a:pt x="6" y="3"/>
                      <a:pt x="13" y="0"/>
                      <a:pt x="19" y="3"/>
                    </a:cubicBezTo>
                    <a:cubicBezTo>
                      <a:pt x="25" y="5"/>
                      <a:pt x="28" y="13"/>
                      <a:pt x="25" y="19"/>
                    </a:cubicBezTo>
                    <a:close/>
                  </a:path>
                </a:pathLst>
              </a:custGeom>
              <a:solidFill>
                <a:srgbClr val="F9D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0" name="îṣ1îďê">
                <a:extLst>
                  <a:ext uri="{FF2B5EF4-FFF2-40B4-BE49-F238E27FC236}">
                    <a16:creationId xmlns:a16="http://schemas.microsoft.com/office/drawing/2014/main" id="{DA2F3B81-106C-4F97-9BA3-4B3226944221}"/>
                  </a:ext>
                </a:extLst>
              </p:cNvPr>
              <p:cNvSpPr/>
              <p:nvPr/>
            </p:nvSpPr>
            <p:spPr bwMode="auto">
              <a:xfrm>
                <a:off x="9872663" y="5053013"/>
                <a:ext cx="76200" cy="73025"/>
              </a:xfrm>
              <a:custGeom>
                <a:avLst/>
                <a:gdLst>
                  <a:gd name="T0" fmla="*/ 25 w 28"/>
                  <a:gd name="T1" fmla="*/ 18 h 27"/>
                  <a:gd name="T2" fmla="*/ 9 w 28"/>
                  <a:gd name="T3" fmla="*/ 24 h 27"/>
                  <a:gd name="T4" fmla="*/ 3 w 28"/>
                  <a:gd name="T5" fmla="*/ 8 h 27"/>
                  <a:gd name="T6" fmla="*/ 19 w 28"/>
                  <a:gd name="T7" fmla="*/ 3 h 27"/>
                  <a:gd name="T8" fmla="*/ 25 w 28"/>
                  <a:gd name="T9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5" y="18"/>
                    </a:moveTo>
                    <a:cubicBezTo>
                      <a:pt x="22" y="24"/>
                      <a:pt x="15" y="27"/>
                      <a:pt x="9" y="24"/>
                    </a:cubicBezTo>
                    <a:cubicBezTo>
                      <a:pt x="3" y="22"/>
                      <a:pt x="0" y="14"/>
                      <a:pt x="3" y="8"/>
                    </a:cubicBezTo>
                    <a:cubicBezTo>
                      <a:pt x="6" y="2"/>
                      <a:pt x="13" y="0"/>
                      <a:pt x="19" y="3"/>
                    </a:cubicBezTo>
                    <a:cubicBezTo>
                      <a:pt x="25" y="5"/>
                      <a:pt x="28" y="12"/>
                      <a:pt x="25" y="18"/>
                    </a:cubicBezTo>
                    <a:close/>
                  </a:path>
                </a:pathLst>
              </a:custGeom>
              <a:solidFill>
                <a:srgbClr val="E84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1" name="ïṣļiḓe">
                <a:extLst>
                  <a:ext uri="{FF2B5EF4-FFF2-40B4-BE49-F238E27FC236}">
                    <a16:creationId xmlns:a16="http://schemas.microsoft.com/office/drawing/2014/main" id="{CB30D54D-2FCC-4D90-B8EF-16AB8A7EF2D5}"/>
                  </a:ext>
                </a:extLst>
              </p:cNvPr>
              <p:cNvSpPr/>
              <p:nvPr/>
            </p:nvSpPr>
            <p:spPr bwMode="auto">
              <a:xfrm>
                <a:off x="9564688" y="4926013"/>
                <a:ext cx="266700" cy="138113"/>
              </a:xfrm>
              <a:custGeom>
                <a:avLst/>
                <a:gdLst>
                  <a:gd name="T0" fmla="*/ 159 w 168"/>
                  <a:gd name="T1" fmla="*/ 87 h 87"/>
                  <a:gd name="T2" fmla="*/ 0 w 168"/>
                  <a:gd name="T3" fmla="*/ 15 h 87"/>
                  <a:gd name="T4" fmla="*/ 8 w 168"/>
                  <a:gd name="T5" fmla="*/ 0 h 87"/>
                  <a:gd name="T6" fmla="*/ 168 w 168"/>
                  <a:gd name="T7" fmla="*/ 70 h 87"/>
                  <a:gd name="T8" fmla="*/ 159 w 168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87">
                    <a:moveTo>
                      <a:pt x="159" y="87"/>
                    </a:moveTo>
                    <a:lnTo>
                      <a:pt x="0" y="15"/>
                    </a:lnTo>
                    <a:lnTo>
                      <a:pt x="8" y="0"/>
                    </a:lnTo>
                    <a:lnTo>
                      <a:pt x="168" y="70"/>
                    </a:lnTo>
                    <a:lnTo>
                      <a:pt x="159" y="8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2" name="íṧ1ïḍe">
                <a:extLst>
                  <a:ext uri="{FF2B5EF4-FFF2-40B4-BE49-F238E27FC236}">
                    <a16:creationId xmlns:a16="http://schemas.microsoft.com/office/drawing/2014/main" id="{00DF3396-942D-4D6A-AA2A-5F5E530B6228}"/>
                  </a:ext>
                </a:extLst>
              </p:cNvPr>
              <p:cNvSpPr/>
              <p:nvPr/>
            </p:nvSpPr>
            <p:spPr bwMode="auto">
              <a:xfrm>
                <a:off x="9618663" y="4749800"/>
                <a:ext cx="428625" cy="258763"/>
              </a:xfrm>
              <a:custGeom>
                <a:avLst/>
                <a:gdLst>
                  <a:gd name="T0" fmla="*/ 244 w 270"/>
                  <a:gd name="T1" fmla="*/ 163 h 163"/>
                  <a:gd name="T2" fmla="*/ 0 w 270"/>
                  <a:gd name="T3" fmla="*/ 54 h 163"/>
                  <a:gd name="T4" fmla="*/ 26 w 270"/>
                  <a:gd name="T5" fmla="*/ 0 h 163"/>
                  <a:gd name="T6" fmla="*/ 270 w 270"/>
                  <a:gd name="T7" fmla="*/ 109 h 163"/>
                  <a:gd name="T8" fmla="*/ 244 w 270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3">
                    <a:moveTo>
                      <a:pt x="244" y="163"/>
                    </a:moveTo>
                    <a:lnTo>
                      <a:pt x="0" y="54"/>
                    </a:lnTo>
                    <a:lnTo>
                      <a:pt x="26" y="0"/>
                    </a:lnTo>
                    <a:lnTo>
                      <a:pt x="270" y="109"/>
                    </a:lnTo>
                    <a:lnTo>
                      <a:pt x="244" y="163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3" name="îş1iḑe">
                <a:extLst>
                  <a:ext uri="{FF2B5EF4-FFF2-40B4-BE49-F238E27FC236}">
                    <a16:creationId xmlns:a16="http://schemas.microsoft.com/office/drawing/2014/main" id="{527C6823-4DFF-4639-8ECA-E68A4241252D}"/>
                  </a:ext>
                </a:extLst>
              </p:cNvPr>
              <p:cNvSpPr/>
              <p:nvPr/>
            </p:nvSpPr>
            <p:spPr bwMode="auto">
              <a:xfrm>
                <a:off x="9750425" y="4832350"/>
                <a:ext cx="31750" cy="38100"/>
              </a:xfrm>
              <a:custGeom>
                <a:avLst/>
                <a:gdLst>
                  <a:gd name="T0" fmla="*/ 15 w 20"/>
                  <a:gd name="T1" fmla="*/ 14 h 24"/>
                  <a:gd name="T2" fmla="*/ 10 w 20"/>
                  <a:gd name="T3" fmla="*/ 12 h 24"/>
                  <a:gd name="T4" fmla="*/ 6 w 20"/>
                  <a:gd name="T5" fmla="*/ 17 h 24"/>
                  <a:gd name="T6" fmla="*/ 12 w 20"/>
                  <a:gd name="T7" fmla="*/ 19 h 24"/>
                  <a:gd name="T8" fmla="*/ 13 w 20"/>
                  <a:gd name="T9" fmla="*/ 17 h 24"/>
                  <a:gd name="T10" fmla="*/ 15 w 20"/>
                  <a:gd name="T11" fmla="*/ 19 h 24"/>
                  <a:gd name="T12" fmla="*/ 13 w 20"/>
                  <a:gd name="T13" fmla="*/ 24 h 24"/>
                  <a:gd name="T14" fmla="*/ 0 w 20"/>
                  <a:gd name="T15" fmla="*/ 17 h 24"/>
                  <a:gd name="T16" fmla="*/ 0 w 20"/>
                  <a:gd name="T17" fmla="*/ 15 h 24"/>
                  <a:gd name="T18" fmla="*/ 3 w 20"/>
                  <a:gd name="T19" fmla="*/ 15 h 24"/>
                  <a:gd name="T20" fmla="*/ 8 w 20"/>
                  <a:gd name="T21" fmla="*/ 3 h 24"/>
                  <a:gd name="T22" fmla="*/ 6 w 20"/>
                  <a:gd name="T23" fmla="*/ 2 h 24"/>
                  <a:gd name="T24" fmla="*/ 8 w 20"/>
                  <a:gd name="T25" fmla="*/ 0 h 24"/>
                  <a:gd name="T26" fmla="*/ 13 w 20"/>
                  <a:gd name="T27" fmla="*/ 2 h 24"/>
                  <a:gd name="T28" fmla="*/ 20 w 20"/>
                  <a:gd name="T29" fmla="*/ 5 h 24"/>
                  <a:gd name="T30" fmla="*/ 18 w 20"/>
                  <a:gd name="T31" fmla="*/ 10 h 24"/>
                  <a:gd name="T32" fmla="*/ 17 w 20"/>
                  <a:gd name="T33" fmla="*/ 9 h 24"/>
                  <a:gd name="T34" fmla="*/ 17 w 20"/>
                  <a:gd name="T35" fmla="*/ 7 h 24"/>
                  <a:gd name="T36" fmla="*/ 12 w 20"/>
                  <a:gd name="T37" fmla="*/ 5 h 24"/>
                  <a:gd name="T38" fmla="*/ 10 w 20"/>
                  <a:gd name="T39" fmla="*/ 9 h 24"/>
                  <a:gd name="T40" fmla="*/ 15 w 20"/>
                  <a:gd name="T41" fmla="*/ 12 h 24"/>
                  <a:gd name="T42" fmla="*/ 15 w 20"/>
                  <a:gd name="T43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24">
                    <a:moveTo>
                      <a:pt x="15" y="14"/>
                    </a:moveTo>
                    <a:lnTo>
                      <a:pt x="10" y="12"/>
                    </a:lnTo>
                    <a:lnTo>
                      <a:pt x="6" y="17"/>
                    </a:lnTo>
                    <a:lnTo>
                      <a:pt x="12" y="19"/>
                    </a:lnTo>
                    <a:lnTo>
                      <a:pt x="13" y="17"/>
                    </a:lnTo>
                    <a:lnTo>
                      <a:pt x="15" y="19"/>
                    </a:lnTo>
                    <a:lnTo>
                      <a:pt x="13" y="24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8" y="3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3" y="2"/>
                    </a:lnTo>
                    <a:lnTo>
                      <a:pt x="20" y="5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2" y="5"/>
                    </a:lnTo>
                    <a:lnTo>
                      <a:pt x="10" y="9"/>
                    </a:lnTo>
                    <a:lnTo>
                      <a:pt x="15" y="12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4" name="íṣḻíďe">
                <a:extLst>
                  <a:ext uri="{FF2B5EF4-FFF2-40B4-BE49-F238E27FC236}">
                    <a16:creationId xmlns:a16="http://schemas.microsoft.com/office/drawing/2014/main" id="{C325B8E2-C94E-49E4-AFBB-88B1ECB2BFFC}"/>
                  </a:ext>
                </a:extLst>
              </p:cNvPr>
              <p:cNvSpPr/>
              <p:nvPr/>
            </p:nvSpPr>
            <p:spPr bwMode="auto">
              <a:xfrm>
                <a:off x="9779000" y="4856163"/>
                <a:ext cx="14288" cy="11113"/>
              </a:xfrm>
              <a:custGeom>
                <a:avLst/>
                <a:gdLst>
                  <a:gd name="T0" fmla="*/ 7 w 9"/>
                  <a:gd name="T1" fmla="*/ 7 h 7"/>
                  <a:gd name="T2" fmla="*/ 0 w 9"/>
                  <a:gd name="T3" fmla="*/ 4 h 7"/>
                  <a:gd name="T4" fmla="*/ 2 w 9"/>
                  <a:gd name="T5" fmla="*/ 0 h 7"/>
                  <a:gd name="T6" fmla="*/ 9 w 9"/>
                  <a:gd name="T7" fmla="*/ 4 h 7"/>
                  <a:gd name="T8" fmla="*/ 7 w 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7"/>
                    </a:moveTo>
                    <a:lnTo>
                      <a:pt x="0" y="4"/>
                    </a:lnTo>
                    <a:lnTo>
                      <a:pt x="2" y="0"/>
                    </a:lnTo>
                    <a:lnTo>
                      <a:pt x="9" y="4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5" name="iśľídè">
                <a:extLst>
                  <a:ext uri="{FF2B5EF4-FFF2-40B4-BE49-F238E27FC236}">
                    <a16:creationId xmlns:a16="http://schemas.microsoft.com/office/drawing/2014/main" id="{C97C0F8D-9B79-432B-81C1-BD489DD64966}"/>
                  </a:ext>
                </a:extLst>
              </p:cNvPr>
              <p:cNvSpPr/>
              <p:nvPr/>
            </p:nvSpPr>
            <p:spPr bwMode="auto">
              <a:xfrm>
                <a:off x="9793288" y="4851400"/>
                <a:ext cx="34925" cy="36513"/>
              </a:xfrm>
              <a:custGeom>
                <a:avLst/>
                <a:gdLst>
                  <a:gd name="T0" fmla="*/ 10 w 13"/>
                  <a:gd name="T1" fmla="*/ 5 h 14"/>
                  <a:gd name="T2" fmla="*/ 9 w 13"/>
                  <a:gd name="T3" fmla="*/ 4 h 14"/>
                  <a:gd name="T4" fmla="*/ 4 w 13"/>
                  <a:gd name="T5" fmla="*/ 6 h 14"/>
                  <a:gd name="T6" fmla="*/ 5 w 13"/>
                  <a:gd name="T7" fmla="*/ 11 h 14"/>
                  <a:gd name="T8" fmla="*/ 9 w 13"/>
                  <a:gd name="T9" fmla="*/ 11 h 14"/>
                  <a:gd name="T10" fmla="*/ 9 w 13"/>
                  <a:gd name="T11" fmla="*/ 13 h 14"/>
                  <a:gd name="T12" fmla="*/ 4 w 13"/>
                  <a:gd name="T13" fmla="*/ 13 h 14"/>
                  <a:gd name="T14" fmla="*/ 2 w 13"/>
                  <a:gd name="T15" fmla="*/ 5 h 14"/>
                  <a:gd name="T16" fmla="*/ 9 w 13"/>
                  <a:gd name="T17" fmla="*/ 2 h 14"/>
                  <a:gd name="T18" fmla="*/ 13 w 13"/>
                  <a:gd name="T19" fmla="*/ 4 h 14"/>
                  <a:gd name="T20" fmla="*/ 11 w 13"/>
                  <a:gd name="T21" fmla="*/ 7 h 14"/>
                  <a:gd name="T22" fmla="*/ 10 w 13"/>
                  <a:gd name="T23" fmla="*/ 6 h 14"/>
                  <a:gd name="T24" fmla="*/ 10 w 13"/>
                  <a:gd name="T2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10" y="5"/>
                    </a:moveTo>
                    <a:cubicBezTo>
                      <a:pt x="10" y="5"/>
                      <a:pt x="10" y="4"/>
                      <a:pt x="9" y="4"/>
                    </a:cubicBezTo>
                    <a:cubicBezTo>
                      <a:pt x="7" y="3"/>
                      <a:pt x="6" y="4"/>
                      <a:pt x="4" y="6"/>
                    </a:cubicBezTo>
                    <a:cubicBezTo>
                      <a:pt x="3" y="9"/>
                      <a:pt x="4" y="10"/>
                      <a:pt x="5" y="11"/>
                    </a:cubicBezTo>
                    <a:cubicBezTo>
                      <a:pt x="7" y="11"/>
                      <a:pt x="9" y="11"/>
                      <a:pt x="9" y="11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7" y="14"/>
                      <a:pt x="4" y="13"/>
                    </a:cubicBezTo>
                    <a:cubicBezTo>
                      <a:pt x="1" y="11"/>
                      <a:pt x="0" y="9"/>
                      <a:pt x="2" y="5"/>
                    </a:cubicBezTo>
                    <a:cubicBezTo>
                      <a:pt x="3" y="1"/>
                      <a:pt x="6" y="0"/>
                      <a:pt x="9" y="2"/>
                    </a:cubicBezTo>
                    <a:cubicBezTo>
                      <a:pt x="11" y="3"/>
                      <a:pt x="13" y="4"/>
                      <a:pt x="13" y="4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6" name="iṡ1íḍe">
                <a:extLst>
                  <a:ext uri="{FF2B5EF4-FFF2-40B4-BE49-F238E27FC236}">
                    <a16:creationId xmlns:a16="http://schemas.microsoft.com/office/drawing/2014/main" id="{B416DC21-3E5B-4BB6-A11F-2331286B3AA2}"/>
                  </a:ext>
                </a:extLst>
              </p:cNvPr>
              <p:cNvSpPr/>
              <p:nvPr/>
            </p:nvSpPr>
            <p:spPr bwMode="auto">
              <a:xfrm>
                <a:off x="9815513" y="4867275"/>
                <a:ext cx="31750" cy="34925"/>
              </a:xfrm>
              <a:custGeom>
                <a:avLst/>
                <a:gdLst>
                  <a:gd name="T0" fmla="*/ 20 w 20"/>
                  <a:gd name="T1" fmla="*/ 22 h 22"/>
                  <a:gd name="T2" fmla="*/ 12 w 20"/>
                  <a:gd name="T3" fmla="*/ 18 h 22"/>
                  <a:gd name="T4" fmla="*/ 12 w 20"/>
                  <a:gd name="T5" fmla="*/ 17 h 22"/>
                  <a:gd name="T6" fmla="*/ 15 w 20"/>
                  <a:gd name="T7" fmla="*/ 17 h 22"/>
                  <a:gd name="T8" fmla="*/ 15 w 20"/>
                  <a:gd name="T9" fmla="*/ 15 h 22"/>
                  <a:gd name="T10" fmla="*/ 8 w 20"/>
                  <a:gd name="T11" fmla="*/ 12 h 22"/>
                  <a:gd name="T12" fmla="*/ 8 w 20"/>
                  <a:gd name="T13" fmla="*/ 13 h 22"/>
                  <a:gd name="T14" fmla="*/ 10 w 20"/>
                  <a:gd name="T15" fmla="*/ 15 h 22"/>
                  <a:gd name="T16" fmla="*/ 8 w 20"/>
                  <a:gd name="T17" fmla="*/ 17 h 22"/>
                  <a:gd name="T18" fmla="*/ 0 w 20"/>
                  <a:gd name="T19" fmla="*/ 13 h 22"/>
                  <a:gd name="T20" fmla="*/ 1 w 20"/>
                  <a:gd name="T21" fmla="*/ 12 h 22"/>
                  <a:gd name="T22" fmla="*/ 3 w 20"/>
                  <a:gd name="T23" fmla="*/ 12 h 22"/>
                  <a:gd name="T24" fmla="*/ 17 w 20"/>
                  <a:gd name="T25" fmla="*/ 0 h 22"/>
                  <a:gd name="T26" fmla="*/ 20 w 20"/>
                  <a:gd name="T27" fmla="*/ 2 h 22"/>
                  <a:gd name="T28" fmla="*/ 19 w 20"/>
                  <a:gd name="T29" fmla="*/ 18 h 22"/>
                  <a:gd name="T30" fmla="*/ 20 w 20"/>
                  <a:gd name="T31" fmla="*/ 20 h 22"/>
                  <a:gd name="T32" fmla="*/ 20 w 20"/>
                  <a:gd name="T33" fmla="*/ 22 h 22"/>
                  <a:gd name="T34" fmla="*/ 17 w 20"/>
                  <a:gd name="T35" fmla="*/ 5 h 22"/>
                  <a:gd name="T36" fmla="*/ 12 w 20"/>
                  <a:gd name="T37" fmla="*/ 10 h 22"/>
                  <a:gd name="T38" fmla="*/ 15 w 20"/>
                  <a:gd name="T39" fmla="*/ 12 h 22"/>
                  <a:gd name="T40" fmla="*/ 17 w 20"/>
                  <a:gd name="T41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2">
                    <a:moveTo>
                      <a:pt x="20" y="22"/>
                    </a:moveTo>
                    <a:lnTo>
                      <a:pt x="12" y="18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3" y="12"/>
                    </a:lnTo>
                    <a:lnTo>
                      <a:pt x="17" y="0"/>
                    </a:lnTo>
                    <a:lnTo>
                      <a:pt x="20" y="2"/>
                    </a:lnTo>
                    <a:lnTo>
                      <a:pt x="19" y="18"/>
                    </a:lnTo>
                    <a:lnTo>
                      <a:pt x="20" y="20"/>
                    </a:lnTo>
                    <a:lnTo>
                      <a:pt x="20" y="22"/>
                    </a:lnTo>
                    <a:close/>
                    <a:moveTo>
                      <a:pt x="17" y="5"/>
                    </a:moveTo>
                    <a:lnTo>
                      <a:pt x="12" y="10"/>
                    </a:lnTo>
                    <a:lnTo>
                      <a:pt x="15" y="12"/>
                    </a:ln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7" name="íṧḷiḑè">
                <a:extLst>
                  <a:ext uri="{FF2B5EF4-FFF2-40B4-BE49-F238E27FC236}">
                    <a16:creationId xmlns:a16="http://schemas.microsoft.com/office/drawing/2014/main" id="{06CF1014-AD86-417D-860E-491FB8106488}"/>
                  </a:ext>
                </a:extLst>
              </p:cNvPr>
              <p:cNvSpPr/>
              <p:nvPr/>
            </p:nvSpPr>
            <p:spPr bwMode="auto">
              <a:xfrm>
                <a:off x="9847263" y="4875213"/>
                <a:ext cx="36513" cy="39688"/>
              </a:xfrm>
              <a:custGeom>
                <a:avLst/>
                <a:gdLst>
                  <a:gd name="T0" fmla="*/ 1 w 13"/>
                  <a:gd name="T1" fmla="*/ 9 h 15"/>
                  <a:gd name="T2" fmla="*/ 2 w 13"/>
                  <a:gd name="T3" fmla="*/ 9 h 15"/>
                  <a:gd name="T4" fmla="*/ 5 w 13"/>
                  <a:gd name="T5" fmla="*/ 2 h 15"/>
                  <a:gd name="T6" fmla="*/ 4 w 13"/>
                  <a:gd name="T7" fmla="*/ 1 h 15"/>
                  <a:gd name="T8" fmla="*/ 5 w 13"/>
                  <a:gd name="T9" fmla="*/ 0 h 15"/>
                  <a:gd name="T10" fmla="*/ 9 w 13"/>
                  <a:gd name="T11" fmla="*/ 2 h 15"/>
                  <a:gd name="T12" fmla="*/ 10 w 13"/>
                  <a:gd name="T13" fmla="*/ 2 h 15"/>
                  <a:gd name="T14" fmla="*/ 12 w 13"/>
                  <a:gd name="T15" fmla="*/ 7 h 15"/>
                  <a:gd name="T16" fmla="*/ 9 w 13"/>
                  <a:gd name="T17" fmla="*/ 9 h 15"/>
                  <a:gd name="T18" fmla="*/ 9 w 13"/>
                  <a:gd name="T19" fmla="*/ 10 h 15"/>
                  <a:gd name="T20" fmla="*/ 9 w 13"/>
                  <a:gd name="T21" fmla="*/ 13 h 15"/>
                  <a:gd name="T22" fmla="*/ 10 w 13"/>
                  <a:gd name="T23" fmla="*/ 14 h 15"/>
                  <a:gd name="T24" fmla="*/ 10 w 13"/>
                  <a:gd name="T25" fmla="*/ 15 h 15"/>
                  <a:gd name="T26" fmla="*/ 7 w 13"/>
                  <a:gd name="T27" fmla="*/ 14 h 15"/>
                  <a:gd name="T28" fmla="*/ 7 w 13"/>
                  <a:gd name="T29" fmla="*/ 10 h 15"/>
                  <a:gd name="T30" fmla="*/ 6 w 13"/>
                  <a:gd name="T31" fmla="*/ 8 h 15"/>
                  <a:gd name="T32" fmla="*/ 6 w 13"/>
                  <a:gd name="T33" fmla="*/ 8 h 15"/>
                  <a:gd name="T34" fmla="*/ 4 w 13"/>
                  <a:gd name="T35" fmla="*/ 11 h 15"/>
                  <a:gd name="T36" fmla="*/ 5 w 13"/>
                  <a:gd name="T37" fmla="*/ 11 h 15"/>
                  <a:gd name="T38" fmla="*/ 5 w 13"/>
                  <a:gd name="T39" fmla="*/ 13 h 15"/>
                  <a:gd name="T40" fmla="*/ 0 w 13"/>
                  <a:gd name="T41" fmla="*/ 11 h 15"/>
                  <a:gd name="T42" fmla="*/ 1 w 13"/>
                  <a:gd name="T43" fmla="*/ 9 h 15"/>
                  <a:gd name="T44" fmla="*/ 7 w 13"/>
                  <a:gd name="T45" fmla="*/ 7 h 15"/>
                  <a:gd name="T46" fmla="*/ 10 w 13"/>
                  <a:gd name="T47" fmla="*/ 6 h 15"/>
                  <a:gd name="T48" fmla="*/ 9 w 13"/>
                  <a:gd name="T49" fmla="*/ 4 h 15"/>
                  <a:gd name="T50" fmla="*/ 8 w 13"/>
                  <a:gd name="T51" fmla="*/ 3 h 15"/>
                  <a:gd name="T52" fmla="*/ 6 w 13"/>
                  <a:gd name="T53" fmla="*/ 6 h 15"/>
                  <a:gd name="T54" fmla="*/ 7 w 13"/>
                  <a:gd name="T5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15">
                    <a:moveTo>
                      <a:pt x="1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3"/>
                      <a:pt x="13" y="5"/>
                      <a:pt x="12" y="7"/>
                    </a:cubicBezTo>
                    <a:cubicBezTo>
                      <a:pt x="12" y="8"/>
                      <a:pt x="10" y="9"/>
                      <a:pt x="9" y="9"/>
                    </a:cubicBezTo>
                    <a:cubicBezTo>
                      <a:pt x="9" y="9"/>
                      <a:pt x="9" y="10"/>
                      <a:pt x="9" y="10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7" y="9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1" y="9"/>
                    </a:lnTo>
                    <a:close/>
                    <a:moveTo>
                      <a:pt x="7" y="7"/>
                    </a:moveTo>
                    <a:cubicBezTo>
                      <a:pt x="8" y="7"/>
                      <a:pt x="9" y="7"/>
                      <a:pt x="10" y="6"/>
                    </a:cubicBezTo>
                    <a:cubicBezTo>
                      <a:pt x="10" y="5"/>
                      <a:pt x="10" y="4"/>
                      <a:pt x="9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8" name="íṡľiḍe">
                <a:extLst>
                  <a:ext uri="{FF2B5EF4-FFF2-40B4-BE49-F238E27FC236}">
                    <a16:creationId xmlns:a16="http://schemas.microsoft.com/office/drawing/2014/main" id="{394078C8-9CE0-49C2-99CE-7E8DCC63C2D2}"/>
                  </a:ext>
                </a:extLst>
              </p:cNvPr>
              <p:cNvSpPr/>
              <p:nvPr/>
            </p:nvSpPr>
            <p:spPr bwMode="auto">
              <a:xfrm>
                <a:off x="9875838" y="4887913"/>
                <a:ext cx="38100" cy="38100"/>
              </a:xfrm>
              <a:custGeom>
                <a:avLst/>
                <a:gdLst>
                  <a:gd name="T0" fmla="*/ 6 w 14"/>
                  <a:gd name="T1" fmla="*/ 2 h 14"/>
                  <a:gd name="T2" fmla="*/ 5 w 14"/>
                  <a:gd name="T3" fmla="*/ 1 h 14"/>
                  <a:gd name="T4" fmla="*/ 5 w 14"/>
                  <a:gd name="T5" fmla="*/ 0 h 14"/>
                  <a:gd name="T6" fmla="*/ 9 w 14"/>
                  <a:gd name="T7" fmla="*/ 1 h 14"/>
                  <a:gd name="T8" fmla="*/ 10 w 14"/>
                  <a:gd name="T9" fmla="*/ 2 h 14"/>
                  <a:gd name="T10" fmla="*/ 13 w 14"/>
                  <a:gd name="T11" fmla="*/ 9 h 14"/>
                  <a:gd name="T12" fmla="*/ 5 w 14"/>
                  <a:gd name="T13" fmla="*/ 13 h 14"/>
                  <a:gd name="T14" fmla="*/ 0 w 14"/>
                  <a:gd name="T15" fmla="*/ 10 h 14"/>
                  <a:gd name="T16" fmla="*/ 1 w 14"/>
                  <a:gd name="T17" fmla="*/ 9 h 14"/>
                  <a:gd name="T18" fmla="*/ 2 w 14"/>
                  <a:gd name="T19" fmla="*/ 9 h 14"/>
                  <a:gd name="T20" fmla="*/ 6 w 14"/>
                  <a:gd name="T21" fmla="*/ 2 h 14"/>
                  <a:gd name="T22" fmla="*/ 6 w 14"/>
                  <a:gd name="T23" fmla="*/ 11 h 14"/>
                  <a:gd name="T24" fmla="*/ 10 w 14"/>
                  <a:gd name="T25" fmla="*/ 8 h 14"/>
                  <a:gd name="T26" fmla="*/ 9 w 14"/>
                  <a:gd name="T27" fmla="*/ 4 h 14"/>
                  <a:gd name="T28" fmla="*/ 8 w 14"/>
                  <a:gd name="T29" fmla="*/ 3 h 14"/>
                  <a:gd name="T30" fmla="*/ 5 w 14"/>
                  <a:gd name="T31" fmla="*/ 10 h 14"/>
                  <a:gd name="T32" fmla="*/ 6 w 14"/>
                  <a:gd name="T33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14">
                    <a:moveTo>
                      <a:pt x="6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3" y="3"/>
                      <a:pt x="14" y="6"/>
                      <a:pt x="13" y="9"/>
                    </a:cubicBezTo>
                    <a:cubicBezTo>
                      <a:pt x="11" y="13"/>
                      <a:pt x="8" y="14"/>
                      <a:pt x="5" y="1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lnTo>
                      <a:pt x="6" y="2"/>
                    </a:lnTo>
                    <a:close/>
                    <a:moveTo>
                      <a:pt x="6" y="11"/>
                    </a:moveTo>
                    <a:cubicBezTo>
                      <a:pt x="7" y="11"/>
                      <a:pt x="9" y="11"/>
                      <a:pt x="10" y="8"/>
                    </a:cubicBezTo>
                    <a:cubicBezTo>
                      <a:pt x="11" y="6"/>
                      <a:pt x="11" y="4"/>
                      <a:pt x="9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10"/>
                      <a:pt x="5" y="10"/>
                      <a:pt x="5" y="10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9" name="ïŝ1ïḍè">
                <a:extLst>
                  <a:ext uri="{FF2B5EF4-FFF2-40B4-BE49-F238E27FC236}">
                    <a16:creationId xmlns:a16="http://schemas.microsoft.com/office/drawing/2014/main" id="{71DEEFE3-E9A8-4E25-ACB8-DF88D4EEAB84}"/>
                  </a:ext>
                </a:extLst>
              </p:cNvPr>
              <p:cNvSpPr/>
              <p:nvPr/>
            </p:nvSpPr>
            <p:spPr bwMode="auto">
              <a:xfrm>
                <a:off x="9605963" y="4875213"/>
                <a:ext cx="376238" cy="176213"/>
              </a:xfrm>
              <a:custGeom>
                <a:avLst/>
                <a:gdLst>
                  <a:gd name="T0" fmla="*/ 233 w 237"/>
                  <a:gd name="T1" fmla="*/ 111 h 111"/>
                  <a:gd name="T2" fmla="*/ 0 w 237"/>
                  <a:gd name="T3" fmla="*/ 7 h 111"/>
                  <a:gd name="T4" fmla="*/ 3 w 237"/>
                  <a:gd name="T5" fmla="*/ 0 h 111"/>
                  <a:gd name="T6" fmla="*/ 237 w 237"/>
                  <a:gd name="T7" fmla="*/ 104 h 111"/>
                  <a:gd name="T8" fmla="*/ 233 w 237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111">
                    <a:moveTo>
                      <a:pt x="233" y="111"/>
                    </a:moveTo>
                    <a:lnTo>
                      <a:pt x="0" y="7"/>
                    </a:lnTo>
                    <a:lnTo>
                      <a:pt x="3" y="0"/>
                    </a:lnTo>
                    <a:lnTo>
                      <a:pt x="237" y="104"/>
                    </a:lnTo>
                    <a:lnTo>
                      <a:pt x="233" y="111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iṩḷíḓè">
              <a:extLst>
                <a:ext uri="{FF2B5EF4-FFF2-40B4-BE49-F238E27FC236}">
                  <a16:creationId xmlns:a16="http://schemas.microsoft.com/office/drawing/2014/main" id="{EB22BD3B-3D09-44F4-A66A-5715179F7710}"/>
                </a:ext>
              </a:extLst>
            </p:cNvPr>
            <p:cNvSpPr txBox="1"/>
            <p:nvPr/>
          </p:nvSpPr>
          <p:spPr>
            <a:xfrm>
              <a:off x="684218" y="1202554"/>
              <a:ext cx="737452" cy="59918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prstTxWarp prst="textPlain">
                <a:avLst/>
              </a:prstTxWarp>
              <a:normAutofit/>
            </a:bodyPr>
            <a:lstStyle/>
            <a:p>
              <a:r>
                <a:rPr lang="en-US" altLang="zh-CN" dirty="0">
                  <a:solidFill>
                    <a:schemeClr val="tx1">
                      <a:lumMod val="20000"/>
                      <a:lumOff val="80000"/>
                    </a:schemeClr>
                  </a:solidFill>
                </a:rPr>
                <a:t>“</a:t>
              </a:r>
            </a:p>
          </p:txBody>
        </p:sp>
        <p:grpSp>
          <p:nvGrpSpPr>
            <p:cNvPr id="8" name="îS1iďê">
              <a:extLst>
                <a:ext uri="{FF2B5EF4-FFF2-40B4-BE49-F238E27FC236}">
                  <a16:creationId xmlns:a16="http://schemas.microsoft.com/office/drawing/2014/main" id="{7CCA59B3-6530-4710-B9EB-4FEA191201E5}"/>
                </a:ext>
              </a:extLst>
            </p:cNvPr>
            <p:cNvGrpSpPr/>
            <p:nvPr/>
          </p:nvGrpSpPr>
          <p:grpSpPr>
            <a:xfrm>
              <a:off x="1424844" y="1526623"/>
              <a:ext cx="3506254" cy="1968022"/>
              <a:chOff x="803485" y="1408719"/>
              <a:chExt cx="3506254" cy="1968022"/>
            </a:xfrm>
          </p:grpSpPr>
          <p:sp>
            <p:nvSpPr>
              <p:cNvPr id="34" name="îšḷîḓe">
                <a:extLst>
                  <a:ext uri="{FF2B5EF4-FFF2-40B4-BE49-F238E27FC236}">
                    <a16:creationId xmlns:a16="http://schemas.microsoft.com/office/drawing/2014/main" id="{DBB9DF28-587A-488D-8AC7-EA79B7699822}"/>
                  </a:ext>
                </a:extLst>
              </p:cNvPr>
              <p:cNvSpPr txBox="1"/>
              <p:nvPr/>
            </p:nvSpPr>
            <p:spPr>
              <a:xfrm>
                <a:off x="806660" y="1408719"/>
                <a:ext cx="3503079" cy="1137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92500"/>
              </a:bodyPr>
              <a:lstStyle/>
              <a:p>
                <a:pPr>
                  <a:buSzPct val="25000"/>
                </a:pPr>
                <a:r>
                  <a:rPr lang="en-US" altLang="zh-CN" sz="28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altLang="zh-CN" sz="2800" b="1" dirty="0"/>
                  <a:t>reading more fluent.</a:t>
                </a:r>
              </a:p>
            </p:txBody>
          </p:sp>
          <p:sp>
            <p:nvSpPr>
              <p:cNvPr id="35" name="ïsļïḓê">
                <a:extLst>
                  <a:ext uri="{FF2B5EF4-FFF2-40B4-BE49-F238E27FC236}">
                    <a16:creationId xmlns:a16="http://schemas.microsoft.com/office/drawing/2014/main" id="{17EA1DA5-228F-4C42-8417-AA044E1F8FAE}"/>
                  </a:ext>
                </a:extLst>
              </p:cNvPr>
              <p:cNvSpPr txBox="1"/>
              <p:nvPr/>
            </p:nvSpPr>
            <p:spPr>
              <a:xfrm>
                <a:off x="803485" y="2549119"/>
                <a:ext cx="3503079" cy="82762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9" name="îŝľïḋê">
              <a:extLst>
                <a:ext uri="{FF2B5EF4-FFF2-40B4-BE49-F238E27FC236}">
                  <a16:creationId xmlns:a16="http://schemas.microsoft.com/office/drawing/2014/main" id="{E7D2632D-8B32-4E1A-84AA-6043702FD31E}"/>
                </a:ext>
              </a:extLst>
            </p:cNvPr>
            <p:cNvGrpSpPr/>
            <p:nvPr/>
          </p:nvGrpSpPr>
          <p:grpSpPr>
            <a:xfrm>
              <a:off x="2713283" y="4701473"/>
              <a:ext cx="920600" cy="521720"/>
              <a:chOff x="2825421" y="4679520"/>
              <a:chExt cx="920600" cy="521720"/>
            </a:xfrm>
          </p:grpSpPr>
          <p:cxnSp>
            <p:nvCxnSpPr>
              <p:cNvPr id="32" name="直接箭头连接符 31">
                <a:extLst>
                  <a:ext uri="{FF2B5EF4-FFF2-40B4-BE49-F238E27FC236}">
                    <a16:creationId xmlns:a16="http://schemas.microsoft.com/office/drawing/2014/main" id="{3D4C9396-2ACB-4D3E-A2A9-DB9E3893E797}"/>
                  </a:ext>
                </a:extLst>
              </p:cNvPr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ís1íďé">
                <a:extLst>
                  <a:ext uri="{FF2B5EF4-FFF2-40B4-BE49-F238E27FC236}">
                    <a16:creationId xmlns:a16="http://schemas.microsoft.com/office/drawing/2014/main" id="{7FE45D4A-0C6C-4689-B1DD-55F0F8DEFF0A}"/>
                  </a:ext>
                </a:extLst>
              </p:cNvPr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</p:grpSp>
        <p:grpSp>
          <p:nvGrpSpPr>
            <p:cNvPr id="10" name="îṥľidé">
              <a:extLst>
                <a:ext uri="{FF2B5EF4-FFF2-40B4-BE49-F238E27FC236}">
                  <a16:creationId xmlns:a16="http://schemas.microsoft.com/office/drawing/2014/main" id="{FA556982-169A-417F-A8D4-9DB9DD4C26CF}"/>
                </a:ext>
              </a:extLst>
            </p:cNvPr>
            <p:cNvGrpSpPr/>
            <p:nvPr/>
          </p:nvGrpSpPr>
          <p:grpSpPr>
            <a:xfrm>
              <a:off x="683363" y="4967600"/>
              <a:ext cx="2086424" cy="908538"/>
              <a:chOff x="1324731" y="1619185"/>
              <a:chExt cx="2086424" cy="908538"/>
            </a:xfrm>
          </p:grpSpPr>
          <p:sp>
            <p:nvSpPr>
              <p:cNvPr id="30" name="ï$ḻíḍè">
                <a:extLst>
                  <a:ext uri="{FF2B5EF4-FFF2-40B4-BE49-F238E27FC236}">
                    <a16:creationId xmlns:a16="http://schemas.microsoft.com/office/drawing/2014/main" id="{C2D72D1C-1DC0-4480-84FB-9F4A4F3E8F85}"/>
                  </a:ext>
                </a:extLst>
              </p:cNvPr>
              <p:cNvSpPr/>
              <p:nvPr/>
            </p:nvSpPr>
            <p:spPr bwMode="auto">
              <a:xfrm>
                <a:off x="1324731" y="1970324"/>
                <a:ext cx="208642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í$ḻïḍê">
                <a:extLst>
                  <a:ext uri="{FF2B5EF4-FFF2-40B4-BE49-F238E27FC236}">
                    <a16:creationId xmlns:a16="http://schemas.microsoft.com/office/drawing/2014/main" id="{54746C62-136B-40EB-A46A-BA5BA00DF9E9}"/>
                  </a:ext>
                </a:extLst>
              </p:cNvPr>
              <p:cNvSpPr txBox="1"/>
              <p:nvPr/>
            </p:nvSpPr>
            <p:spPr bwMode="auto">
              <a:xfrm>
                <a:off x="1324731" y="1619185"/>
                <a:ext cx="208642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1" name="íSḷiďe">
              <a:extLst>
                <a:ext uri="{FF2B5EF4-FFF2-40B4-BE49-F238E27FC236}">
                  <a16:creationId xmlns:a16="http://schemas.microsoft.com/office/drawing/2014/main" id="{19A70F61-E0AD-4AA6-9F3F-B01AEDC06F63}"/>
                </a:ext>
              </a:extLst>
            </p:cNvPr>
            <p:cNvGrpSpPr/>
            <p:nvPr/>
          </p:nvGrpSpPr>
          <p:grpSpPr>
            <a:xfrm>
              <a:off x="3627682" y="4943745"/>
              <a:ext cx="2036410" cy="908538"/>
              <a:chOff x="3699872" y="4927059"/>
              <a:chExt cx="2036410" cy="908538"/>
            </a:xfrm>
          </p:grpSpPr>
          <p:sp>
            <p:nvSpPr>
              <p:cNvPr id="28" name="îšḻíḑé">
                <a:extLst>
                  <a:ext uri="{FF2B5EF4-FFF2-40B4-BE49-F238E27FC236}">
                    <a16:creationId xmlns:a16="http://schemas.microsoft.com/office/drawing/2014/main" id="{618AEDC6-B15C-4A98-898C-4AC66CD48508}"/>
                  </a:ext>
                </a:extLst>
              </p:cNvPr>
              <p:cNvSpPr/>
              <p:nvPr/>
            </p:nvSpPr>
            <p:spPr bwMode="auto">
              <a:xfrm>
                <a:off x="3706071" y="5278198"/>
                <a:ext cx="2030211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îšļidè">
                <a:extLst>
                  <a:ext uri="{FF2B5EF4-FFF2-40B4-BE49-F238E27FC236}">
                    <a16:creationId xmlns:a16="http://schemas.microsoft.com/office/drawing/2014/main" id="{D3DCDB46-A70E-4096-B45D-5364229C2DBF}"/>
                  </a:ext>
                </a:extLst>
              </p:cNvPr>
              <p:cNvSpPr txBox="1"/>
              <p:nvPr/>
            </p:nvSpPr>
            <p:spPr bwMode="auto">
              <a:xfrm>
                <a:off x="3699872" y="4927059"/>
                <a:ext cx="20364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2" name="îṥḻïḓé">
              <a:extLst>
                <a:ext uri="{FF2B5EF4-FFF2-40B4-BE49-F238E27FC236}">
                  <a16:creationId xmlns:a16="http://schemas.microsoft.com/office/drawing/2014/main" id="{9B46D818-5EFD-4536-BAE3-92F6FBC4FAB7}"/>
                </a:ext>
              </a:extLst>
            </p:cNvPr>
            <p:cNvGrpSpPr/>
            <p:nvPr/>
          </p:nvGrpSpPr>
          <p:grpSpPr>
            <a:xfrm>
              <a:off x="5610822" y="4701473"/>
              <a:ext cx="920600" cy="521720"/>
              <a:chOff x="2825421" y="4679520"/>
              <a:chExt cx="920600" cy="521720"/>
            </a:xfrm>
          </p:grpSpPr>
          <p:cxnSp>
            <p:nvCxnSpPr>
              <p:cNvPr id="26" name="直接箭头连接符 25">
                <a:extLst>
                  <a:ext uri="{FF2B5EF4-FFF2-40B4-BE49-F238E27FC236}">
                    <a16:creationId xmlns:a16="http://schemas.microsoft.com/office/drawing/2014/main" id="{2F5F7588-A123-4D30-B63E-EFF0846ED8FF}"/>
                  </a:ext>
                </a:extLst>
              </p:cNvPr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ísḻiḋè">
                <a:extLst>
                  <a:ext uri="{FF2B5EF4-FFF2-40B4-BE49-F238E27FC236}">
                    <a16:creationId xmlns:a16="http://schemas.microsoft.com/office/drawing/2014/main" id="{FB91D669-7E63-4FD4-ACE0-F5289EE9D3FE}"/>
                  </a:ext>
                </a:extLst>
              </p:cNvPr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</p:grpSp>
        <p:grpSp>
          <p:nvGrpSpPr>
            <p:cNvPr id="13" name="ïşlîḓé">
              <a:extLst>
                <a:ext uri="{FF2B5EF4-FFF2-40B4-BE49-F238E27FC236}">
                  <a16:creationId xmlns:a16="http://schemas.microsoft.com/office/drawing/2014/main" id="{BF15FE10-389C-4D77-AB7B-44300F861348}"/>
                </a:ext>
              </a:extLst>
            </p:cNvPr>
            <p:cNvGrpSpPr/>
            <p:nvPr/>
          </p:nvGrpSpPr>
          <p:grpSpPr>
            <a:xfrm>
              <a:off x="6528185" y="4935584"/>
              <a:ext cx="2036681" cy="908538"/>
              <a:chOff x="3702835" y="4927059"/>
              <a:chExt cx="2036681" cy="908538"/>
            </a:xfrm>
          </p:grpSpPr>
          <p:sp>
            <p:nvSpPr>
              <p:cNvPr id="24" name="íṣľiḑé">
                <a:extLst>
                  <a:ext uri="{FF2B5EF4-FFF2-40B4-BE49-F238E27FC236}">
                    <a16:creationId xmlns:a16="http://schemas.microsoft.com/office/drawing/2014/main" id="{5B0665B4-6D8B-44A1-9B4D-5FF81D27AEA6}"/>
                  </a:ext>
                </a:extLst>
              </p:cNvPr>
              <p:cNvSpPr/>
              <p:nvPr/>
            </p:nvSpPr>
            <p:spPr bwMode="auto">
              <a:xfrm>
                <a:off x="3702835" y="5278198"/>
                <a:ext cx="2036681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îSľíḋé">
                <a:extLst>
                  <a:ext uri="{FF2B5EF4-FFF2-40B4-BE49-F238E27FC236}">
                    <a16:creationId xmlns:a16="http://schemas.microsoft.com/office/drawing/2014/main" id="{CD42FE24-00CD-4830-8FD9-2DA4C3C181BF}"/>
                  </a:ext>
                </a:extLst>
              </p:cNvPr>
              <p:cNvSpPr txBox="1"/>
              <p:nvPr/>
            </p:nvSpPr>
            <p:spPr bwMode="auto">
              <a:xfrm>
                <a:off x="3703105" y="4927059"/>
                <a:ext cx="2030211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4" name="íSlïḋè">
              <a:extLst>
                <a:ext uri="{FF2B5EF4-FFF2-40B4-BE49-F238E27FC236}">
                  <a16:creationId xmlns:a16="http://schemas.microsoft.com/office/drawing/2014/main" id="{756646A7-7149-402C-AFEF-CA2B7168F194}"/>
                </a:ext>
              </a:extLst>
            </p:cNvPr>
            <p:cNvGrpSpPr/>
            <p:nvPr/>
          </p:nvGrpSpPr>
          <p:grpSpPr>
            <a:xfrm>
              <a:off x="8508362" y="4701473"/>
              <a:ext cx="920600" cy="521720"/>
              <a:chOff x="2825421" y="4679520"/>
              <a:chExt cx="920600" cy="521720"/>
            </a:xfrm>
          </p:grpSpPr>
          <p:cxnSp>
            <p:nvCxnSpPr>
              <p:cNvPr id="22" name="直接箭头连接符 21">
                <a:extLst>
                  <a:ext uri="{FF2B5EF4-FFF2-40B4-BE49-F238E27FC236}">
                    <a16:creationId xmlns:a16="http://schemas.microsoft.com/office/drawing/2014/main" id="{95939F1B-DA33-4795-8EE2-4237ABBB9172}"/>
                  </a:ext>
                </a:extLst>
              </p:cNvPr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íSḷîḋê">
                <a:extLst>
                  <a:ext uri="{FF2B5EF4-FFF2-40B4-BE49-F238E27FC236}">
                    <a16:creationId xmlns:a16="http://schemas.microsoft.com/office/drawing/2014/main" id="{8A612B4F-E017-4490-9A44-15A4473E34BF}"/>
                  </a:ext>
                </a:extLst>
              </p:cNvPr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en-US" altLang="zh-CN" sz="1400" b="1" dirty="0"/>
                  <a:t>Text</a:t>
                </a:r>
                <a:endParaRPr lang="zh-CN" altLang="en-US" sz="1400" b="1" dirty="0"/>
              </a:p>
            </p:txBody>
          </p:sp>
        </p:grpSp>
        <p:grpSp>
          <p:nvGrpSpPr>
            <p:cNvPr id="15" name="îṣḷïḍê">
              <a:extLst>
                <a:ext uri="{FF2B5EF4-FFF2-40B4-BE49-F238E27FC236}">
                  <a16:creationId xmlns:a16="http://schemas.microsoft.com/office/drawing/2014/main" id="{89AFFEC9-4EEE-4EC6-B690-5C11B171A1B0}"/>
                </a:ext>
              </a:extLst>
            </p:cNvPr>
            <p:cNvGrpSpPr/>
            <p:nvPr/>
          </p:nvGrpSpPr>
          <p:grpSpPr>
            <a:xfrm>
              <a:off x="9422762" y="4967671"/>
              <a:ext cx="2092624" cy="908538"/>
              <a:chOff x="3699873" y="4927059"/>
              <a:chExt cx="2092624" cy="908538"/>
            </a:xfrm>
          </p:grpSpPr>
          <p:sp>
            <p:nvSpPr>
              <p:cNvPr id="20" name="ï$ļíďe">
                <a:extLst>
                  <a:ext uri="{FF2B5EF4-FFF2-40B4-BE49-F238E27FC236}">
                    <a16:creationId xmlns:a16="http://schemas.microsoft.com/office/drawing/2014/main" id="{B668B851-0BA7-47B5-96AB-41FBDF73ADD4}"/>
                  </a:ext>
                </a:extLst>
              </p:cNvPr>
              <p:cNvSpPr/>
              <p:nvPr/>
            </p:nvSpPr>
            <p:spPr bwMode="auto">
              <a:xfrm>
                <a:off x="3699873" y="5278198"/>
                <a:ext cx="209262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iṣ1îďè">
                <a:extLst>
                  <a:ext uri="{FF2B5EF4-FFF2-40B4-BE49-F238E27FC236}">
                    <a16:creationId xmlns:a16="http://schemas.microsoft.com/office/drawing/2014/main" id="{62CA73C7-9E19-4BFB-A0A3-45A7F36BF465}"/>
                  </a:ext>
                </a:extLst>
              </p:cNvPr>
              <p:cNvSpPr txBox="1"/>
              <p:nvPr/>
            </p:nvSpPr>
            <p:spPr bwMode="auto">
              <a:xfrm>
                <a:off x="3706073" y="4927059"/>
                <a:ext cx="208642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sp>
          <p:nvSpPr>
            <p:cNvPr id="16" name="í$ḻîḑé">
              <a:extLst>
                <a:ext uri="{FF2B5EF4-FFF2-40B4-BE49-F238E27FC236}">
                  <a16:creationId xmlns:a16="http://schemas.microsoft.com/office/drawing/2014/main" id="{58C63633-96E5-4426-B7EF-8EDB9068150D}"/>
                </a:ext>
              </a:extLst>
            </p:cNvPr>
            <p:cNvSpPr/>
            <p:nvPr/>
          </p:nvSpPr>
          <p:spPr bwMode="auto">
            <a:xfrm>
              <a:off x="1491173" y="4469161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ṡľíḓé">
              <a:extLst>
                <a:ext uri="{FF2B5EF4-FFF2-40B4-BE49-F238E27FC236}">
                  <a16:creationId xmlns:a16="http://schemas.microsoft.com/office/drawing/2014/main" id="{50FBF316-0A8B-484D-B278-F2ADD84BC576}"/>
                </a:ext>
              </a:extLst>
            </p:cNvPr>
            <p:cNvSpPr/>
            <p:nvPr/>
          </p:nvSpPr>
          <p:spPr bwMode="auto">
            <a:xfrm>
              <a:off x="4388712" y="4485483"/>
              <a:ext cx="461080" cy="332731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8" name="i$ḷïďe">
              <a:extLst>
                <a:ext uri="{FF2B5EF4-FFF2-40B4-BE49-F238E27FC236}">
                  <a16:creationId xmlns:a16="http://schemas.microsoft.com/office/drawing/2014/main" id="{A411ED0C-5C2D-4F5C-8543-46CC81FD0AF1}"/>
                </a:ext>
              </a:extLst>
            </p:cNvPr>
            <p:cNvSpPr/>
            <p:nvPr/>
          </p:nvSpPr>
          <p:spPr bwMode="auto">
            <a:xfrm>
              <a:off x="7323526" y="4421612"/>
              <a:ext cx="461080" cy="46047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šḷïḋe">
              <a:extLst>
                <a:ext uri="{FF2B5EF4-FFF2-40B4-BE49-F238E27FC236}">
                  <a16:creationId xmlns:a16="http://schemas.microsoft.com/office/drawing/2014/main" id="{30B045E6-45E5-4882-A59A-EF1E2741878A}"/>
                </a:ext>
              </a:extLst>
            </p:cNvPr>
            <p:cNvSpPr/>
            <p:nvPr/>
          </p:nvSpPr>
          <p:spPr bwMode="auto">
            <a:xfrm>
              <a:off x="10180608" y="4489847"/>
              <a:ext cx="461080" cy="324003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514390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47604B-251B-4733-9B0D-E51E954E2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3DA163C-65F9-47D5-82E8-298BC0FBD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5602675-2CDB-4170-A9B7-2AB2CC15E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063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B16C74B-8A00-43EA-9613-3CAF0F7039A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1" y="1142123"/>
            <a:ext cx="10544874" cy="5001502"/>
            <a:chOff x="673101" y="1142123"/>
            <a:chExt cx="10544874" cy="5001502"/>
          </a:xfrm>
        </p:grpSpPr>
        <p:sp>
          <p:nvSpPr>
            <p:cNvPr id="6" name="i$ļíḍè">
              <a:extLst>
                <a:ext uri="{FF2B5EF4-FFF2-40B4-BE49-F238E27FC236}">
                  <a16:creationId xmlns:a16="http://schemas.microsoft.com/office/drawing/2014/main" id="{46F5D577-2D96-4868-BB70-E48066C0C1C8}"/>
                </a:ext>
              </a:extLst>
            </p:cNvPr>
            <p:cNvSpPr txBox="1"/>
            <p:nvPr/>
          </p:nvSpPr>
          <p:spPr>
            <a:xfrm>
              <a:off x="673103" y="2645782"/>
              <a:ext cx="3606798" cy="7141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7" name="iṣļíḍè">
              <a:extLst>
                <a:ext uri="{FF2B5EF4-FFF2-40B4-BE49-F238E27FC236}">
                  <a16:creationId xmlns:a16="http://schemas.microsoft.com/office/drawing/2014/main" id="{ACAE8512-EB3A-4794-8CD4-B138E95015A9}"/>
                </a:ext>
              </a:extLst>
            </p:cNvPr>
            <p:cNvSpPr txBox="1"/>
            <p:nvPr/>
          </p:nvSpPr>
          <p:spPr>
            <a:xfrm>
              <a:off x="673101" y="3359901"/>
              <a:ext cx="3606799" cy="10559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ADDC47AE-CA97-4C90-9CC2-BB73CE44A13E}"/>
                </a:ext>
              </a:extLst>
            </p:cNvPr>
            <p:cNvCxnSpPr/>
            <p:nvPr/>
          </p:nvCxnSpPr>
          <p:spPr>
            <a:xfrm>
              <a:off x="4685691" y="1142123"/>
              <a:ext cx="0" cy="500150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ṥlîḍè">
              <a:extLst>
                <a:ext uri="{FF2B5EF4-FFF2-40B4-BE49-F238E27FC236}">
                  <a16:creationId xmlns:a16="http://schemas.microsoft.com/office/drawing/2014/main" id="{7A9AA9D3-B5F1-47ED-A880-9541ABD61D59}"/>
                </a:ext>
              </a:extLst>
            </p:cNvPr>
            <p:cNvGrpSpPr/>
            <p:nvPr/>
          </p:nvGrpSpPr>
          <p:grpSpPr>
            <a:xfrm>
              <a:off x="4964923" y="2060849"/>
              <a:ext cx="2709752" cy="2822342"/>
              <a:chOff x="5260198" y="2060849"/>
              <a:chExt cx="2709752" cy="2822342"/>
            </a:xfrm>
          </p:grpSpPr>
          <p:grpSp>
            <p:nvGrpSpPr>
              <p:cNvPr id="19" name="iŝḻíḓê">
                <a:extLst>
                  <a:ext uri="{FF2B5EF4-FFF2-40B4-BE49-F238E27FC236}">
                    <a16:creationId xmlns:a16="http://schemas.microsoft.com/office/drawing/2014/main" id="{2A753CCD-6336-4AA0-BD55-38B671D3B7FE}"/>
                  </a:ext>
                </a:extLst>
              </p:cNvPr>
              <p:cNvGrpSpPr/>
              <p:nvPr/>
            </p:nvGrpSpPr>
            <p:grpSpPr>
              <a:xfrm>
                <a:off x="6027960" y="2060849"/>
                <a:ext cx="1802879" cy="1165378"/>
                <a:chOff x="968009" y="2060849"/>
                <a:chExt cx="1802879" cy="1165378"/>
              </a:xfrm>
            </p:grpSpPr>
            <p:sp>
              <p:nvSpPr>
                <p:cNvPr id="23" name="išļîḑè">
                  <a:extLst>
                    <a:ext uri="{FF2B5EF4-FFF2-40B4-BE49-F238E27FC236}">
                      <a16:creationId xmlns:a16="http://schemas.microsoft.com/office/drawing/2014/main" id="{F87AA0E3-3D2D-4E52-97DD-4607FBC50094}"/>
                    </a:ext>
                  </a:extLst>
                </p:cNvPr>
                <p:cNvSpPr/>
                <p:nvPr/>
              </p:nvSpPr>
              <p:spPr bwMode="auto">
                <a:xfrm>
                  <a:off x="1357821" y="3114156"/>
                  <a:ext cx="775563" cy="112071"/>
                </a:xfrm>
                <a:custGeom>
                  <a:avLst/>
                  <a:gdLst>
                    <a:gd name="T0" fmla="+- 0 10800 961"/>
                    <a:gd name="T1" fmla="*/ T0 w 19679"/>
                    <a:gd name="T2" fmla="+- 0 10800 961"/>
                    <a:gd name="T3" fmla="*/ 10800 h 19679"/>
                    <a:gd name="T4" fmla="+- 0 10800 961"/>
                    <a:gd name="T5" fmla="*/ T4 w 19679"/>
                    <a:gd name="T6" fmla="+- 0 10800 961"/>
                    <a:gd name="T7" fmla="*/ 10800 h 19679"/>
                    <a:gd name="T8" fmla="+- 0 10800 961"/>
                    <a:gd name="T9" fmla="*/ T8 w 19679"/>
                    <a:gd name="T10" fmla="+- 0 10800 961"/>
                    <a:gd name="T11" fmla="*/ 10800 h 19679"/>
                    <a:gd name="T12" fmla="+- 0 10800 961"/>
                    <a:gd name="T13" fmla="*/ T12 w 19679"/>
                    <a:gd name="T14" fmla="+- 0 10800 961"/>
                    <a:gd name="T15" fmla="*/ 10800 h 1967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9" y="6724"/>
                        <a:pt x="20639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  <a:close/>
                    </a:path>
                  </a:pathLst>
                </a:custGeom>
                <a:solidFill>
                  <a:srgbClr val="53585F">
                    <a:alpha val="2688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4" name="íṩlîḓe">
                  <a:extLst>
                    <a:ext uri="{FF2B5EF4-FFF2-40B4-BE49-F238E27FC236}">
                      <a16:creationId xmlns:a16="http://schemas.microsoft.com/office/drawing/2014/main" id="{37610852-77C6-4478-BB45-10E15FC79FEE}"/>
                    </a:ext>
                  </a:extLst>
                </p:cNvPr>
                <p:cNvSpPr/>
                <p:nvPr/>
              </p:nvSpPr>
              <p:spPr bwMode="auto">
                <a:xfrm>
                  <a:off x="968009" y="2060849"/>
                  <a:ext cx="1165375" cy="1165378"/>
                </a:xfrm>
                <a:custGeom>
                  <a:avLst/>
                  <a:gdLst>
                    <a:gd name="T0" fmla="+- 0 11026 981"/>
                    <a:gd name="T1" fmla="*/ T0 w 20090"/>
                    <a:gd name="T2" fmla="*/ 10297 h 20595"/>
                    <a:gd name="T3" fmla="+- 0 11026 981"/>
                    <a:gd name="T4" fmla="*/ T3 w 20090"/>
                    <a:gd name="T5" fmla="*/ 10297 h 20595"/>
                    <a:gd name="T6" fmla="+- 0 11026 981"/>
                    <a:gd name="T7" fmla="*/ T6 w 20090"/>
                    <a:gd name="T8" fmla="*/ 10297 h 20595"/>
                    <a:gd name="T9" fmla="+- 0 11026 981"/>
                    <a:gd name="T10" fmla="*/ T9 w 20090"/>
                    <a:gd name="T11" fmla="*/ 10297 h 20595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90" h="20595">
                      <a:moveTo>
                        <a:pt x="10048" y="0"/>
                      </a:moveTo>
                      <a:cubicBezTo>
                        <a:pt x="7476" y="0"/>
                        <a:pt x="4905" y="1002"/>
                        <a:pt x="2943" y="3012"/>
                      </a:cubicBezTo>
                      <a:cubicBezTo>
                        <a:pt x="-981" y="7034"/>
                        <a:pt x="-981" y="13557"/>
                        <a:pt x="2943" y="17578"/>
                      </a:cubicBezTo>
                      <a:cubicBezTo>
                        <a:pt x="6867" y="21599"/>
                        <a:pt x="13229" y="21599"/>
                        <a:pt x="17153" y="17578"/>
                      </a:cubicBezTo>
                      <a:cubicBezTo>
                        <a:pt x="19748" y="14919"/>
                        <a:pt x="20618" y="11168"/>
                        <a:pt x="19782" y="7768"/>
                      </a:cubicBezTo>
                      <a:cubicBezTo>
                        <a:pt x="18191" y="8614"/>
                        <a:pt x="16192" y="8372"/>
                        <a:pt x="14857" y="7004"/>
                      </a:cubicBezTo>
                      <a:cubicBezTo>
                        <a:pt x="13287" y="5395"/>
                        <a:pt x="13228" y="2841"/>
                        <a:pt x="14647" y="1140"/>
                      </a:cubicBezTo>
                      <a:cubicBezTo>
                        <a:pt x="13208" y="380"/>
                        <a:pt x="11629" y="0"/>
                        <a:pt x="1004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25" name="iṣļîḑê">
                  <a:extLst>
                    <a:ext uri="{FF2B5EF4-FFF2-40B4-BE49-F238E27FC236}">
                      <a16:creationId xmlns:a16="http://schemas.microsoft.com/office/drawing/2014/main" id="{692EB5E5-5B79-4B72-86EC-34723D798107}"/>
                    </a:ext>
                  </a:extLst>
                </p:cNvPr>
                <p:cNvSpPr/>
                <p:nvPr/>
              </p:nvSpPr>
              <p:spPr bwMode="auto">
                <a:xfrm>
                  <a:off x="1893812" y="2099830"/>
                  <a:ext cx="877076" cy="34352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l">
                    <a:buSzTx/>
                    <a:buFontTx/>
                    <a:buNone/>
                  </a:pPr>
                  <a:r>
                    <a:rPr lang="en-US" altLang="zh-CN" sz="1800" b="1" dirty="0">
                      <a:solidFill>
                        <a:schemeClr val="accent1"/>
                      </a:solidFill>
                    </a:rPr>
                    <a:t>Text</a:t>
                  </a:r>
                  <a:endParaRPr lang="zh-CN" altLang="en-US" sz="18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6" name="iS1iḋe">
                  <a:extLst>
                    <a:ext uri="{FF2B5EF4-FFF2-40B4-BE49-F238E27FC236}">
                      <a16:creationId xmlns:a16="http://schemas.microsoft.com/office/drawing/2014/main" id="{196FDD83-5F04-40F5-8CDC-AD4430332D95}"/>
                    </a:ext>
                  </a:extLst>
                </p:cNvPr>
                <p:cNvSpPr/>
                <p:nvPr/>
              </p:nvSpPr>
              <p:spPr bwMode="auto">
                <a:xfrm>
                  <a:off x="1378448" y="2464468"/>
                  <a:ext cx="344495" cy="358139"/>
                </a:xfrm>
                <a:custGeom>
                  <a:avLst/>
                  <a:gdLst>
                    <a:gd name="connsiteX0" fmla="*/ 466115 w 584423"/>
                    <a:gd name="connsiteY0" fmla="*/ 268189 h 607568"/>
                    <a:gd name="connsiteX1" fmla="*/ 479022 w 584423"/>
                    <a:gd name="connsiteY1" fmla="*/ 270337 h 607568"/>
                    <a:gd name="connsiteX2" fmla="*/ 502991 w 584423"/>
                    <a:gd name="connsiteY2" fmla="*/ 288288 h 607568"/>
                    <a:gd name="connsiteX3" fmla="*/ 527113 w 584423"/>
                    <a:gd name="connsiteY3" fmla="*/ 270337 h 607568"/>
                    <a:gd name="connsiteX4" fmla="*/ 539866 w 584423"/>
                    <a:gd name="connsiteY4" fmla="*/ 268189 h 607568"/>
                    <a:gd name="connsiteX5" fmla="*/ 552004 w 584423"/>
                    <a:gd name="connsiteY5" fmla="*/ 271871 h 607568"/>
                    <a:gd name="connsiteX6" fmla="*/ 584423 w 584423"/>
                    <a:gd name="connsiteY6" fmla="*/ 316826 h 607568"/>
                    <a:gd name="connsiteX7" fmla="*/ 584423 w 584423"/>
                    <a:gd name="connsiteY7" fmla="*/ 389092 h 607568"/>
                    <a:gd name="connsiteX8" fmla="*/ 582118 w 584423"/>
                    <a:gd name="connsiteY8" fmla="*/ 396917 h 607568"/>
                    <a:gd name="connsiteX9" fmla="*/ 557842 w 584423"/>
                    <a:gd name="connsiteY9" fmla="*/ 433894 h 607568"/>
                    <a:gd name="connsiteX10" fmla="*/ 557842 w 584423"/>
                    <a:gd name="connsiteY10" fmla="*/ 530708 h 607568"/>
                    <a:gd name="connsiteX11" fmla="*/ 543553 w 584423"/>
                    <a:gd name="connsiteY11" fmla="*/ 544977 h 607568"/>
                    <a:gd name="connsiteX12" fmla="*/ 462428 w 584423"/>
                    <a:gd name="connsiteY12" fmla="*/ 544977 h 607568"/>
                    <a:gd name="connsiteX13" fmla="*/ 448139 w 584423"/>
                    <a:gd name="connsiteY13" fmla="*/ 530708 h 607568"/>
                    <a:gd name="connsiteX14" fmla="*/ 448139 w 584423"/>
                    <a:gd name="connsiteY14" fmla="*/ 433894 h 607568"/>
                    <a:gd name="connsiteX15" fmla="*/ 423863 w 584423"/>
                    <a:gd name="connsiteY15" fmla="*/ 396917 h 607568"/>
                    <a:gd name="connsiteX16" fmla="*/ 421558 w 584423"/>
                    <a:gd name="connsiteY16" fmla="*/ 389092 h 607568"/>
                    <a:gd name="connsiteX17" fmla="*/ 421558 w 584423"/>
                    <a:gd name="connsiteY17" fmla="*/ 316826 h 607568"/>
                    <a:gd name="connsiteX18" fmla="*/ 453977 w 584423"/>
                    <a:gd name="connsiteY18" fmla="*/ 271871 h 607568"/>
                    <a:gd name="connsiteX19" fmla="*/ 466115 w 584423"/>
                    <a:gd name="connsiteY19" fmla="*/ 268189 h 607568"/>
                    <a:gd name="connsiteX20" fmla="*/ 44557 w 584423"/>
                    <a:gd name="connsiteY20" fmla="*/ 268189 h 607568"/>
                    <a:gd name="connsiteX21" fmla="*/ 57310 w 584423"/>
                    <a:gd name="connsiteY21" fmla="*/ 270337 h 607568"/>
                    <a:gd name="connsiteX22" fmla="*/ 81432 w 584423"/>
                    <a:gd name="connsiteY22" fmla="*/ 288288 h 607568"/>
                    <a:gd name="connsiteX23" fmla="*/ 105401 w 584423"/>
                    <a:gd name="connsiteY23" fmla="*/ 270337 h 607568"/>
                    <a:gd name="connsiteX24" fmla="*/ 118308 w 584423"/>
                    <a:gd name="connsiteY24" fmla="*/ 268189 h 607568"/>
                    <a:gd name="connsiteX25" fmla="*/ 130446 w 584423"/>
                    <a:gd name="connsiteY25" fmla="*/ 271871 h 607568"/>
                    <a:gd name="connsiteX26" fmla="*/ 162865 w 584423"/>
                    <a:gd name="connsiteY26" fmla="*/ 316826 h 607568"/>
                    <a:gd name="connsiteX27" fmla="*/ 162865 w 584423"/>
                    <a:gd name="connsiteY27" fmla="*/ 389092 h 607568"/>
                    <a:gd name="connsiteX28" fmla="*/ 160560 w 584423"/>
                    <a:gd name="connsiteY28" fmla="*/ 396917 h 607568"/>
                    <a:gd name="connsiteX29" fmla="*/ 136284 w 584423"/>
                    <a:gd name="connsiteY29" fmla="*/ 433894 h 607568"/>
                    <a:gd name="connsiteX30" fmla="*/ 136284 w 584423"/>
                    <a:gd name="connsiteY30" fmla="*/ 530708 h 607568"/>
                    <a:gd name="connsiteX31" fmla="*/ 121995 w 584423"/>
                    <a:gd name="connsiteY31" fmla="*/ 544977 h 607568"/>
                    <a:gd name="connsiteX32" fmla="*/ 40870 w 584423"/>
                    <a:gd name="connsiteY32" fmla="*/ 544977 h 607568"/>
                    <a:gd name="connsiteX33" fmla="*/ 26581 w 584423"/>
                    <a:gd name="connsiteY33" fmla="*/ 530708 h 607568"/>
                    <a:gd name="connsiteX34" fmla="*/ 26581 w 584423"/>
                    <a:gd name="connsiteY34" fmla="*/ 433894 h 607568"/>
                    <a:gd name="connsiteX35" fmla="*/ 2305 w 584423"/>
                    <a:gd name="connsiteY35" fmla="*/ 396917 h 607568"/>
                    <a:gd name="connsiteX36" fmla="*/ 0 w 584423"/>
                    <a:gd name="connsiteY36" fmla="*/ 389092 h 607568"/>
                    <a:gd name="connsiteX37" fmla="*/ 0 w 584423"/>
                    <a:gd name="connsiteY37" fmla="*/ 316826 h 607568"/>
                    <a:gd name="connsiteX38" fmla="*/ 32419 w 584423"/>
                    <a:gd name="connsiteY38" fmla="*/ 271871 h 607568"/>
                    <a:gd name="connsiteX39" fmla="*/ 44557 w 584423"/>
                    <a:gd name="connsiteY39" fmla="*/ 268189 h 607568"/>
                    <a:gd name="connsiteX40" fmla="*/ 283757 w 584423"/>
                    <a:gd name="connsiteY40" fmla="*/ 227644 h 607568"/>
                    <a:gd name="connsiteX41" fmla="*/ 300667 w 584423"/>
                    <a:gd name="connsiteY41" fmla="*/ 227644 h 607568"/>
                    <a:gd name="connsiteX42" fmla="*/ 306663 w 584423"/>
                    <a:gd name="connsiteY42" fmla="*/ 230253 h 607568"/>
                    <a:gd name="connsiteX43" fmla="*/ 307739 w 584423"/>
                    <a:gd name="connsiteY43" fmla="*/ 239459 h 607568"/>
                    <a:gd name="connsiteX44" fmla="*/ 298669 w 584423"/>
                    <a:gd name="connsiteY44" fmla="*/ 252962 h 607568"/>
                    <a:gd name="connsiteX45" fmla="*/ 302973 w 584423"/>
                    <a:gd name="connsiteY45" fmla="*/ 288561 h 607568"/>
                    <a:gd name="connsiteX46" fmla="*/ 294672 w 584423"/>
                    <a:gd name="connsiteY46" fmla="*/ 310810 h 607568"/>
                    <a:gd name="connsiteX47" fmla="*/ 289752 w 584423"/>
                    <a:gd name="connsiteY47" fmla="*/ 310810 h 607568"/>
                    <a:gd name="connsiteX48" fmla="*/ 281451 w 584423"/>
                    <a:gd name="connsiteY48" fmla="*/ 288561 h 607568"/>
                    <a:gd name="connsiteX49" fmla="*/ 285755 w 584423"/>
                    <a:gd name="connsiteY49" fmla="*/ 252962 h 607568"/>
                    <a:gd name="connsiteX50" fmla="*/ 276685 w 584423"/>
                    <a:gd name="connsiteY50" fmla="*/ 239459 h 607568"/>
                    <a:gd name="connsiteX51" fmla="*/ 277761 w 584423"/>
                    <a:gd name="connsiteY51" fmla="*/ 230253 h 607568"/>
                    <a:gd name="connsiteX52" fmla="*/ 283757 w 584423"/>
                    <a:gd name="connsiteY52" fmla="*/ 227644 h 607568"/>
                    <a:gd name="connsiteX53" fmla="*/ 243694 w 584423"/>
                    <a:gd name="connsiteY53" fmla="*/ 226776 h 607568"/>
                    <a:gd name="connsiteX54" fmla="*/ 248918 w 584423"/>
                    <a:gd name="connsiteY54" fmla="*/ 230304 h 607568"/>
                    <a:gd name="connsiteX55" fmla="*/ 285947 w 584423"/>
                    <a:gd name="connsiteY55" fmla="*/ 331870 h 607568"/>
                    <a:gd name="connsiteX56" fmla="*/ 298546 w 584423"/>
                    <a:gd name="connsiteY56" fmla="*/ 331870 h 607568"/>
                    <a:gd name="connsiteX57" fmla="*/ 335575 w 584423"/>
                    <a:gd name="connsiteY57" fmla="*/ 230304 h 607568"/>
                    <a:gd name="connsiteX58" fmla="*/ 342336 w 584423"/>
                    <a:gd name="connsiteY58" fmla="*/ 226929 h 607568"/>
                    <a:gd name="connsiteX59" fmla="*/ 360005 w 584423"/>
                    <a:gd name="connsiteY59" fmla="*/ 232299 h 607568"/>
                    <a:gd name="connsiteX60" fmla="*/ 360005 w 584423"/>
                    <a:gd name="connsiteY60" fmla="*/ 232452 h 607568"/>
                    <a:gd name="connsiteX61" fmla="*/ 397495 w 584423"/>
                    <a:gd name="connsiteY61" fmla="*/ 284002 h 607568"/>
                    <a:gd name="connsiteX62" fmla="*/ 397495 w 584423"/>
                    <a:gd name="connsiteY62" fmla="*/ 391704 h 607568"/>
                    <a:gd name="connsiteX63" fmla="*/ 396573 w 584423"/>
                    <a:gd name="connsiteY63" fmla="*/ 394619 h 607568"/>
                    <a:gd name="connsiteX64" fmla="*/ 358008 w 584423"/>
                    <a:gd name="connsiteY64" fmla="*/ 453379 h 607568"/>
                    <a:gd name="connsiteX65" fmla="*/ 358008 w 584423"/>
                    <a:gd name="connsiteY65" fmla="*/ 602045 h 607568"/>
                    <a:gd name="connsiteX66" fmla="*/ 352476 w 584423"/>
                    <a:gd name="connsiteY66" fmla="*/ 607568 h 607568"/>
                    <a:gd name="connsiteX67" fmla="*/ 232017 w 584423"/>
                    <a:gd name="connsiteY67" fmla="*/ 607568 h 607568"/>
                    <a:gd name="connsiteX68" fmla="*/ 226485 w 584423"/>
                    <a:gd name="connsiteY68" fmla="*/ 602045 h 607568"/>
                    <a:gd name="connsiteX69" fmla="*/ 226485 w 584423"/>
                    <a:gd name="connsiteY69" fmla="*/ 453379 h 607568"/>
                    <a:gd name="connsiteX70" fmla="*/ 187920 w 584423"/>
                    <a:gd name="connsiteY70" fmla="*/ 394619 h 607568"/>
                    <a:gd name="connsiteX71" fmla="*/ 186998 w 584423"/>
                    <a:gd name="connsiteY71" fmla="*/ 391704 h 607568"/>
                    <a:gd name="connsiteX72" fmla="*/ 186998 w 584423"/>
                    <a:gd name="connsiteY72" fmla="*/ 284309 h 607568"/>
                    <a:gd name="connsiteX73" fmla="*/ 224488 w 584423"/>
                    <a:gd name="connsiteY73" fmla="*/ 232299 h 607568"/>
                    <a:gd name="connsiteX74" fmla="*/ 243694 w 584423"/>
                    <a:gd name="connsiteY74" fmla="*/ 226776 h 607568"/>
                    <a:gd name="connsiteX75" fmla="*/ 503026 w 584423"/>
                    <a:gd name="connsiteY75" fmla="*/ 160466 h 607568"/>
                    <a:gd name="connsiteX76" fmla="*/ 550975 w 584423"/>
                    <a:gd name="connsiteY76" fmla="*/ 208274 h 607568"/>
                    <a:gd name="connsiteX77" fmla="*/ 503026 w 584423"/>
                    <a:gd name="connsiteY77" fmla="*/ 256082 h 607568"/>
                    <a:gd name="connsiteX78" fmla="*/ 455077 w 584423"/>
                    <a:gd name="connsiteY78" fmla="*/ 208274 h 607568"/>
                    <a:gd name="connsiteX79" fmla="*/ 503026 w 584423"/>
                    <a:gd name="connsiteY79" fmla="*/ 160466 h 607568"/>
                    <a:gd name="connsiteX80" fmla="*/ 81397 w 584423"/>
                    <a:gd name="connsiteY80" fmla="*/ 160466 h 607568"/>
                    <a:gd name="connsiteX81" fmla="*/ 129346 w 584423"/>
                    <a:gd name="connsiteY81" fmla="*/ 208274 h 607568"/>
                    <a:gd name="connsiteX82" fmla="*/ 81397 w 584423"/>
                    <a:gd name="connsiteY82" fmla="*/ 256082 h 607568"/>
                    <a:gd name="connsiteX83" fmla="*/ 33448 w 584423"/>
                    <a:gd name="connsiteY83" fmla="*/ 208274 h 607568"/>
                    <a:gd name="connsiteX84" fmla="*/ 81397 w 584423"/>
                    <a:gd name="connsiteY84" fmla="*/ 160466 h 607568"/>
                    <a:gd name="connsiteX85" fmla="*/ 292212 w 584423"/>
                    <a:gd name="connsiteY85" fmla="*/ 79174 h 607568"/>
                    <a:gd name="connsiteX86" fmla="*/ 353957 w 584423"/>
                    <a:gd name="connsiteY86" fmla="*/ 140848 h 607568"/>
                    <a:gd name="connsiteX87" fmla="*/ 292212 w 584423"/>
                    <a:gd name="connsiteY87" fmla="*/ 202522 h 607568"/>
                    <a:gd name="connsiteX88" fmla="*/ 230467 w 584423"/>
                    <a:gd name="connsiteY88" fmla="*/ 140848 h 607568"/>
                    <a:gd name="connsiteX89" fmla="*/ 292212 w 584423"/>
                    <a:gd name="connsiteY89" fmla="*/ 79174 h 607568"/>
                    <a:gd name="connsiteX90" fmla="*/ 292212 w 584423"/>
                    <a:gd name="connsiteY90" fmla="*/ 0 h 607568"/>
                    <a:gd name="connsiteX91" fmla="*/ 504683 w 584423"/>
                    <a:gd name="connsiteY91" fmla="*/ 105068 h 607568"/>
                    <a:gd name="connsiteX92" fmla="*/ 501764 w 584423"/>
                    <a:gd name="connsiteY92" fmla="*/ 126542 h 607568"/>
                    <a:gd name="connsiteX93" fmla="*/ 492546 w 584423"/>
                    <a:gd name="connsiteY93" fmla="*/ 129610 h 607568"/>
                    <a:gd name="connsiteX94" fmla="*/ 480409 w 584423"/>
                    <a:gd name="connsiteY94" fmla="*/ 123628 h 607568"/>
                    <a:gd name="connsiteX95" fmla="*/ 292212 w 584423"/>
                    <a:gd name="connsiteY95" fmla="*/ 30677 h 607568"/>
                    <a:gd name="connsiteX96" fmla="*/ 104014 w 584423"/>
                    <a:gd name="connsiteY96" fmla="*/ 123628 h 607568"/>
                    <a:gd name="connsiteX97" fmla="*/ 82659 w 584423"/>
                    <a:gd name="connsiteY97" fmla="*/ 126542 h 607568"/>
                    <a:gd name="connsiteX98" fmla="*/ 79740 w 584423"/>
                    <a:gd name="connsiteY98" fmla="*/ 105068 h 607568"/>
                    <a:gd name="connsiteX99" fmla="*/ 292212 w 584423"/>
                    <a:gd name="connsiteY99" fmla="*/ 0 h 60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</a:cxnLst>
                  <a:rect l="l" t="t" r="r" b="b"/>
                  <a:pathLst>
                    <a:path w="584423" h="607568">
                      <a:moveTo>
                        <a:pt x="466115" y="268189"/>
                      </a:moveTo>
                      <a:cubicBezTo>
                        <a:pt x="470571" y="266808"/>
                        <a:pt x="475334" y="267575"/>
                        <a:pt x="479022" y="270337"/>
                      </a:cubicBezTo>
                      <a:lnTo>
                        <a:pt x="502991" y="288288"/>
                      </a:lnTo>
                      <a:lnTo>
                        <a:pt x="527113" y="270337"/>
                      </a:lnTo>
                      <a:cubicBezTo>
                        <a:pt x="530647" y="267575"/>
                        <a:pt x="535410" y="266808"/>
                        <a:pt x="539866" y="268189"/>
                      </a:cubicBezTo>
                      <a:cubicBezTo>
                        <a:pt x="539866" y="268189"/>
                        <a:pt x="551850" y="271871"/>
                        <a:pt x="552004" y="271871"/>
                      </a:cubicBezTo>
                      <a:cubicBezTo>
                        <a:pt x="571363" y="278315"/>
                        <a:pt x="584423" y="296420"/>
                        <a:pt x="584423" y="316826"/>
                      </a:cubicBezTo>
                      <a:lnTo>
                        <a:pt x="584423" y="389092"/>
                      </a:lnTo>
                      <a:cubicBezTo>
                        <a:pt x="584423" y="391854"/>
                        <a:pt x="583655" y="394615"/>
                        <a:pt x="582118" y="396917"/>
                      </a:cubicBezTo>
                      <a:lnTo>
                        <a:pt x="557842" y="433894"/>
                      </a:lnTo>
                      <a:lnTo>
                        <a:pt x="557842" y="530708"/>
                      </a:lnTo>
                      <a:cubicBezTo>
                        <a:pt x="557842" y="538686"/>
                        <a:pt x="551389" y="544977"/>
                        <a:pt x="543553" y="544977"/>
                      </a:cubicBezTo>
                      <a:lnTo>
                        <a:pt x="462428" y="544977"/>
                      </a:lnTo>
                      <a:cubicBezTo>
                        <a:pt x="454592" y="544977"/>
                        <a:pt x="448139" y="538686"/>
                        <a:pt x="448139" y="530708"/>
                      </a:cubicBezTo>
                      <a:lnTo>
                        <a:pt x="448139" y="433894"/>
                      </a:lnTo>
                      <a:lnTo>
                        <a:pt x="423863" y="396917"/>
                      </a:lnTo>
                      <a:cubicBezTo>
                        <a:pt x="422326" y="394615"/>
                        <a:pt x="421558" y="391854"/>
                        <a:pt x="421558" y="389092"/>
                      </a:cubicBezTo>
                      <a:lnTo>
                        <a:pt x="421558" y="316826"/>
                      </a:lnTo>
                      <a:cubicBezTo>
                        <a:pt x="421558" y="296420"/>
                        <a:pt x="434618" y="278315"/>
                        <a:pt x="453977" y="271871"/>
                      </a:cubicBezTo>
                      <a:cubicBezTo>
                        <a:pt x="454131" y="271871"/>
                        <a:pt x="466115" y="268189"/>
                        <a:pt x="466115" y="268189"/>
                      </a:cubicBezTo>
                      <a:close/>
                      <a:moveTo>
                        <a:pt x="44557" y="268189"/>
                      </a:moveTo>
                      <a:cubicBezTo>
                        <a:pt x="49013" y="266808"/>
                        <a:pt x="53776" y="267575"/>
                        <a:pt x="57310" y="270337"/>
                      </a:cubicBezTo>
                      <a:lnTo>
                        <a:pt x="81432" y="288288"/>
                      </a:lnTo>
                      <a:lnTo>
                        <a:pt x="105401" y="270337"/>
                      </a:lnTo>
                      <a:cubicBezTo>
                        <a:pt x="109089" y="267575"/>
                        <a:pt x="113852" y="266808"/>
                        <a:pt x="118308" y="268189"/>
                      </a:cubicBezTo>
                      <a:cubicBezTo>
                        <a:pt x="118308" y="268189"/>
                        <a:pt x="130292" y="271871"/>
                        <a:pt x="130446" y="271871"/>
                      </a:cubicBezTo>
                      <a:cubicBezTo>
                        <a:pt x="149805" y="278315"/>
                        <a:pt x="162865" y="296420"/>
                        <a:pt x="162865" y="316826"/>
                      </a:cubicBezTo>
                      <a:lnTo>
                        <a:pt x="162865" y="389092"/>
                      </a:lnTo>
                      <a:cubicBezTo>
                        <a:pt x="162865" y="391854"/>
                        <a:pt x="162097" y="394615"/>
                        <a:pt x="160560" y="396917"/>
                      </a:cubicBezTo>
                      <a:lnTo>
                        <a:pt x="136284" y="433894"/>
                      </a:lnTo>
                      <a:lnTo>
                        <a:pt x="136284" y="530708"/>
                      </a:lnTo>
                      <a:cubicBezTo>
                        <a:pt x="136284" y="538686"/>
                        <a:pt x="129831" y="544977"/>
                        <a:pt x="121995" y="544977"/>
                      </a:cubicBezTo>
                      <a:lnTo>
                        <a:pt x="40870" y="544977"/>
                      </a:lnTo>
                      <a:cubicBezTo>
                        <a:pt x="33034" y="544977"/>
                        <a:pt x="26581" y="538686"/>
                        <a:pt x="26581" y="530708"/>
                      </a:cubicBezTo>
                      <a:lnTo>
                        <a:pt x="26581" y="433894"/>
                      </a:lnTo>
                      <a:lnTo>
                        <a:pt x="2305" y="396917"/>
                      </a:lnTo>
                      <a:cubicBezTo>
                        <a:pt x="768" y="394615"/>
                        <a:pt x="0" y="391854"/>
                        <a:pt x="0" y="389092"/>
                      </a:cubicBezTo>
                      <a:lnTo>
                        <a:pt x="0" y="316826"/>
                      </a:lnTo>
                      <a:cubicBezTo>
                        <a:pt x="0" y="296420"/>
                        <a:pt x="13060" y="278315"/>
                        <a:pt x="32419" y="271871"/>
                      </a:cubicBezTo>
                      <a:cubicBezTo>
                        <a:pt x="32573" y="271871"/>
                        <a:pt x="44557" y="268189"/>
                        <a:pt x="44557" y="268189"/>
                      </a:cubicBezTo>
                      <a:close/>
                      <a:moveTo>
                        <a:pt x="283757" y="227644"/>
                      </a:moveTo>
                      <a:lnTo>
                        <a:pt x="300667" y="227644"/>
                      </a:lnTo>
                      <a:cubicBezTo>
                        <a:pt x="302973" y="227644"/>
                        <a:pt x="305126" y="228565"/>
                        <a:pt x="306663" y="230253"/>
                      </a:cubicBezTo>
                      <a:cubicBezTo>
                        <a:pt x="309123" y="232861"/>
                        <a:pt x="309430" y="236544"/>
                        <a:pt x="307739" y="239459"/>
                      </a:cubicBezTo>
                      <a:lnTo>
                        <a:pt x="298669" y="252962"/>
                      </a:lnTo>
                      <a:lnTo>
                        <a:pt x="302973" y="288561"/>
                      </a:lnTo>
                      <a:lnTo>
                        <a:pt x="294672" y="310810"/>
                      </a:lnTo>
                      <a:cubicBezTo>
                        <a:pt x="293749" y="312958"/>
                        <a:pt x="290675" y="312958"/>
                        <a:pt x="289752" y="310810"/>
                      </a:cubicBezTo>
                      <a:lnTo>
                        <a:pt x="281451" y="288561"/>
                      </a:lnTo>
                      <a:lnTo>
                        <a:pt x="285755" y="252962"/>
                      </a:lnTo>
                      <a:lnTo>
                        <a:pt x="276685" y="239459"/>
                      </a:lnTo>
                      <a:cubicBezTo>
                        <a:pt x="274994" y="236544"/>
                        <a:pt x="275302" y="232861"/>
                        <a:pt x="277761" y="230253"/>
                      </a:cubicBezTo>
                      <a:cubicBezTo>
                        <a:pt x="279299" y="228565"/>
                        <a:pt x="281451" y="227644"/>
                        <a:pt x="283757" y="227644"/>
                      </a:cubicBezTo>
                      <a:close/>
                      <a:moveTo>
                        <a:pt x="243694" y="226776"/>
                      </a:moveTo>
                      <a:cubicBezTo>
                        <a:pt x="245999" y="226776"/>
                        <a:pt x="248150" y="228157"/>
                        <a:pt x="248918" y="230304"/>
                      </a:cubicBezTo>
                      <a:lnTo>
                        <a:pt x="285947" y="331870"/>
                      </a:lnTo>
                      <a:cubicBezTo>
                        <a:pt x="288098" y="337700"/>
                        <a:pt x="296395" y="337700"/>
                        <a:pt x="298546" y="331870"/>
                      </a:cubicBezTo>
                      <a:lnTo>
                        <a:pt x="335575" y="230304"/>
                      </a:lnTo>
                      <a:cubicBezTo>
                        <a:pt x="336651" y="227543"/>
                        <a:pt x="339570" y="226162"/>
                        <a:pt x="342336" y="226929"/>
                      </a:cubicBezTo>
                      <a:lnTo>
                        <a:pt x="360005" y="232299"/>
                      </a:lnTo>
                      <a:lnTo>
                        <a:pt x="360005" y="232452"/>
                      </a:lnTo>
                      <a:cubicBezTo>
                        <a:pt x="382438" y="239663"/>
                        <a:pt x="397495" y="260528"/>
                        <a:pt x="397495" y="284002"/>
                      </a:cubicBezTo>
                      <a:lnTo>
                        <a:pt x="397495" y="391704"/>
                      </a:lnTo>
                      <a:cubicBezTo>
                        <a:pt x="397495" y="392778"/>
                        <a:pt x="397188" y="393852"/>
                        <a:pt x="396573" y="394619"/>
                      </a:cubicBezTo>
                      <a:lnTo>
                        <a:pt x="358008" y="453379"/>
                      </a:lnTo>
                      <a:lnTo>
                        <a:pt x="358008" y="602045"/>
                      </a:lnTo>
                      <a:cubicBezTo>
                        <a:pt x="358008" y="605113"/>
                        <a:pt x="355549" y="607568"/>
                        <a:pt x="352476" y="607568"/>
                      </a:cubicBezTo>
                      <a:lnTo>
                        <a:pt x="232017" y="607568"/>
                      </a:lnTo>
                      <a:cubicBezTo>
                        <a:pt x="228944" y="607568"/>
                        <a:pt x="226485" y="605113"/>
                        <a:pt x="226485" y="602045"/>
                      </a:cubicBezTo>
                      <a:lnTo>
                        <a:pt x="226485" y="453379"/>
                      </a:lnTo>
                      <a:lnTo>
                        <a:pt x="187920" y="394619"/>
                      </a:lnTo>
                      <a:cubicBezTo>
                        <a:pt x="187305" y="393852"/>
                        <a:pt x="186998" y="392778"/>
                        <a:pt x="186998" y="391704"/>
                      </a:cubicBezTo>
                      <a:lnTo>
                        <a:pt x="186998" y="284309"/>
                      </a:lnTo>
                      <a:cubicBezTo>
                        <a:pt x="186998" y="260682"/>
                        <a:pt x="202055" y="239817"/>
                        <a:pt x="224488" y="232299"/>
                      </a:cubicBezTo>
                      <a:cubicBezTo>
                        <a:pt x="224488" y="232299"/>
                        <a:pt x="243233" y="226776"/>
                        <a:pt x="243694" y="226776"/>
                      </a:cubicBezTo>
                      <a:close/>
                      <a:moveTo>
                        <a:pt x="503026" y="160466"/>
                      </a:moveTo>
                      <a:cubicBezTo>
                        <a:pt x="529508" y="160466"/>
                        <a:pt x="550975" y="181870"/>
                        <a:pt x="550975" y="208274"/>
                      </a:cubicBezTo>
                      <a:cubicBezTo>
                        <a:pt x="550975" y="234678"/>
                        <a:pt x="529508" y="256082"/>
                        <a:pt x="503026" y="256082"/>
                      </a:cubicBezTo>
                      <a:cubicBezTo>
                        <a:pt x="476544" y="256082"/>
                        <a:pt x="455077" y="234678"/>
                        <a:pt x="455077" y="208274"/>
                      </a:cubicBezTo>
                      <a:cubicBezTo>
                        <a:pt x="455077" y="181870"/>
                        <a:pt x="476544" y="160466"/>
                        <a:pt x="503026" y="160466"/>
                      </a:cubicBezTo>
                      <a:close/>
                      <a:moveTo>
                        <a:pt x="81397" y="160466"/>
                      </a:moveTo>
                      <a:cubicBezTo>
                        <a:pt x="107879" y="160466"/>
                        <a:pt x="129346" y="181870"/>
                        <a:pt x="129346" y="208274"/>
                      </a:cubicBezTo>
                      <a:cubicBezTo>
                        <a:pt x="129346" y="234678"/>
                        <a:pt x="107879" y="256082"/>
                        <a:pt x="81397" y="256082"/>
                      </a:cubicBezTo>
                      <a:cubicBezTo>
                        <a:pt x="54915" y="256082"/>
                        <a:pt x="33448" y="234678"/>
                        <a:pt x="33448" y="208274"/>
                      </a:cubicBezTo>
                      <a:cubicBezTo>
                        <a:pt x="33448" y="181870"/>
                        <a:pt x="54915" y="160466"/>
                        <a:pt x="81397" y="160466"/>
                      </a:cubicBezTo>
                      <a:close/>
                      <a:moveTo>
                        <a:pt x="292212" y="79174"/>
                      </a:moveTo>
                      <a:cubicBezTo>
                        <a:pt x="326313" y="79174"/>
                        <a:pt x="353957" y="106786"/>
                        <a:pt x="353957" y="140848"/>
                      </a:cubicBezTo>
                      <a:cubicBezTo>
                        <a:pt x="353957" y="174910"/>
                        <a:pt x="326313" y="202522"/>
                        <a:pt x="292212" y="202522"/>
                      </a:cubicBezTo>
                      <a:cubicBezTo>
                        <a:pt x="258111" y="202522"/>
                        <a:pt x="230467" y="174910"/>
                        <a:pt x="230467" y="140848"/>
                      </a:cubicBezTo>
                      <a:cubicBezTo>
                        <a:pt x="230467" y="106786"/>
                        <a:pt x="258111" y="79174"/>
                        <a:pt x="292212" y="79174"/>
                      </a:cubicBezTo>
                      <a:close/>
                      <a:moveTo>
                        <a:pt x="292212" y="0"/>
                      </a:moveTo>
                      <a:cubicBezTo>
                        <a:pt x="376247" y="0"/>
                        <a:pt x="453677" y="38346"/>
                        <a:pt x="504683" y="105068"/>
                      </a:cubicBezTo>
                      <a:cubicBezTo>
                        <a:pt x="509906" y="111817"/>
                        <a:pt x="508523" y="121481"/>
                        <a:pt x="501764" y="126542"/>
                      </a:cubicBezTo>
                      <a:cubicBezTo>
                        <a:pt x="498998" y="128690"/>
                        <a:pt x="495772" y="129610"/>
                        <a:pt x="492546" y="129610"/>
                      </a:cubicBezTo>
                      <a:cubicBezTo>
                        <a:pt x="487937" y="129610"/>
                        <a:pt x="483328" y="127616"/>
                        <a:pt x="480409" y="123628"/>
                      </a:cubicBezTo>
                      <a:cubicBezTo>
                        <a:pt x="435088" y="64575"/>
                        <a:pt x="366569" y="30677"/>
                        <a:pt x="292212" y="30677"/>
                      </a:cubicBezTo>
                      <a:cubicBezTo>
                        <a:pt x="217854" y="30677"/>
                        <a:pt x="149335" y="64575"/>
                        <a:pt x="104014" y="123628"/>
                      </a:cubicBezTo>
                      <a:cubicBezTo>
                        <a:pt x="98944" y="130377"/>
                        <a:pt x="89265" y="131604"/>
                        <a:pt x="82659" y="126542"/>
                      </a:cubicBezTo>
                      <a:cubicBezTo>
                        <a:pt x="75900" y="121481"/>
                        <a:pt x="74517" y="111817"/>
                        <a:pt x="79740" y="105068"/>
                      </a:cubicBezTo>
                      <a:cubicBezTo>
                        <a:pt x="130746" y="38346"/>
                        <a:pt x="208176" y="0"/>
                        <a:pt x="29221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20" name="îṧļide">
                <a:extLst>
                  <a:ext uri="{FF2B5EF4-FFF2-40B4-BE49-F238E27FC236}">
                    <a16:creationId xmlns:a16="http://schemas.microsoft.com/office/drawing/2014/main" id="{4417DF2B-A7DB-4F4F-91AE-9040B6F14584}"/>
                  </a:ext>
                </a:extLst>
              </p:cNvPr>
              <p:cNvSpPr txBox="1"/>
              <p:nvPr/>
            </p:nvSpPr>
            <p:spPr>
              <a:xfrm>
                <a:off x="5260198" y="3767630"/>
                <a:ext cx="2709752" cy="690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  <p:sp>
            <p:nvSpPr>
              <p:cNvPr id="21" name="íṡ1îḍê">
                <a:extLst>
                  <a:ext uri="{FF2B5EF4-FFF2-40B4-BE49-F238E27FC236}">
                    <a16:creationId xmlns:a16="http://schemas.microsoft.com/office/drawing/2014/main" id="{8F52CEE7-F295-483B-821F-0A8152BC8264}"/>
                  </a:ext>
                </a:extLst>
              </p:cNvPr>
              <p:cNvSpPr txBox="1"/>
              <p:nvPr/>
            </p:nvSpPr>
            <p:spPr>
              <a:xfrm>
                <a:off x="5260198" y="3375118"/>
                <a:ext cx="2709752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22" name="iŝ1ídê">
                <a:extLst>
                  <a:ext uri="{FF2B5EF4-FFF2-40B4-BE49-F238E27FC236}">
                    <a16:creationId xmlns:a16="http://schemas.microsoft.com/office/drawing/2014/main" id="{8443FB0C-143A-4761-83A1-D23F27BF120F}"/>
                  </a:ext>
                </a:extLst>
              </p:cNvPr>
              <p:cNvSpPr txBox="1"/>
              <p:nvPr/>
            </p:nvSpPr>
            <p:spPr>
              <a:xfrm>
                <a:off x="5260198" y="4463566"/>
                <a:ext cx="2709752" cy="4196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1600" b="1" dirty="0">
                    <a:solidFill>
                      <a:schemeClr val="accent1"/>
                    </a:solidFill>
                  </a:rPr>
                  <a:t>... ￥ | 40 %</a:t>
                </a:r>
              </a:p>
            </p:txBody>
          </p:sp>
        </p:grpSp>
        <p:grpSp>
          <p:nvGrpSpPr>
            <p:cNvPr id="10" name="îṩľiḑé">
              <a:extLst>
                <a:ext uri="{FF2B5EF4-FFF2-40B4-BE49-F238E27FC236}">
                  <a16:creationId xmlns:a16="http://schemas.microsoft.com/office/drawing/2014/main" id="{4CF210BA-3C18-4413-967D-A449949E1607}"/>
                </a:ext>
              </a:extLst>
            </p:cNvPr>
            <p:cNvGrpSpPr/>
            <p:nvPr/>
          </p:nvGrpSpPr>
          <p:grpSpPr>
            <a:xfrm>
              <a:off x="8508223" y="2060849"/>
              <a:ext cx="2709752" cy="2822342"/>
              <a:chOff x="5260198" y="2060849"/>
              <a:chExt cx="2709752" cy="2822342"/>
            </a:xfrm>
          </p:grpSpPr>
          <p:grpSp>
            <p:nvGrpSpPr>
              <p:cNvPr id="11" name="îSḻídè">
                <a:extLst>
                  <a:ext uri="{FF2B5EF4-FFF2-40B4-BE49-F238E27FC236}">
                    <a16:creationId xmlns:a16="http://schemas.microsoft.com/office/drawing/2014/main" id="{5C1A6AA4-5518-49C1-B51D-0B5979DE50D4}"/>
                  </a:ext>
                </a:extLst>
              </p:cNvPr>
              <p:cNvGrpSpPr/>
              <p:nvPr/>
            </p:nvGrpSpPr>
            <p:grpSpPr>
              <a:xfrm>
                <a:off x="6027960" y="2060849"/>
                <a:ext cx="1802879" cy="1165378"/>
                <a:chOff x="968009" y="2060849"/>
                <a:chExt cx="1802879" cy="1165378"/>
              </a:xfrm>
            </p:grpSpPr>
            <p:sp>
              <p:nvSpPr>
                <p:cNvPr id="15" name="îṣļîḋé">
                  <a:extLst>
                    <a:ext uri="{FF2B5EF4-FFF2-40B4-BE49-F238E27FC236}">
                      <a16:creationId xmlns:a16="http://schemas.microsoft.com/office/drawing/2014/main" id="{7F456558-DC32-40AF-8259-1DDC4DDAA7FB}"/>
                    </a:ext>
                  </a:extLst>
                </p:cNvPr>
                <p:cNvSpPr/>
                <p:nvPr/>
              </p:nvSpPr>
              <p:spPr bwMode="auto">
                <a:xfrm>
                  <a:off x="1357821" y="3114156"/>
                  <a:ext cx="775563" cy="112071"/>
                </a:xfrm>
                <a:custGeom>
                  <a:avLst/>
                  <a:gdLst>
                    <a:gd name="T0" fmla="+- 0 10800 961"/>
                    <a:gd name="T1" fmla="*/ T0 w 19679"/>
                    <a:gd name="T2" fmla="+- 0 10800 961"/>
                    <a:gd name="T3" fmla="*/ 10800 h 19679"/>
                    <a:gd name="T4" fmla="+- 0 10800 961"/>
                    <a:gd name="T5" fmla="*/ T4 w 19679"/>
                    <a:gd name="T6" fmla="+- 0 10800 961"/>
                    <a:gd name="T7" fmla="*/ 10800 h 19679"/>
                    <a:gd name="T8" fmla="+- 0 10800 961"/>
                    <a:gd name="T9" fmla="*/ T8 w 19679"/>
                    <a:gd name="T10" fmla="+- 0 10800 961"/>
                    <a:gd name="T11" fmla="*/ 10800 h 19679"/>
                    <a:gd name="T12" fmla="+- 0 10800 961"/>
                    <a:gd name="T13" fmla="*/ T12 w 19679"/>
                    <a:gd name="T14" fmla="+- 0 10800 961"/>
                    <a:gd name="T15" fmla="*/ 10800 h 1967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679" h="19679">
                      <a:moveTo>
                        <a:pt x="16796" y="2881"/>
                      </a:moveTo>
                      <a:cubicBezTo>
                        <a:pt x="20639" y="6724"/>
                        <a:pt x="20639" y="12953"/>
                        <a:pt x="16796" y="16796"/>
                      </a:cubicBezTo>
                      <a:cubicBezTo>
                        <a:pt x="12953" y="20638"/>
                        <a:pt x="6724" y="20638"/>
                        <a:pt x="2881" y="16796"/>
                      </a:cubicBezTo>
                      <a:cubicBezTo>
                        <a:pt x="-961" y="12953"/>
                        <a:pt x="-961" y="6724"/>
                        <a:pt x="2881" y="2881"/>
                      </a:cubicBezTo>
                      <a:cubicBezTo>
                        <a:pt x="6724" y="-961"/>
                        <a:pt x="12953" y="-961"/>
                        <a:pt x="16796" y="2881"/>
                      </a:cubicBezTo>
                      <a:close/>
                    </a:path>
                  </a:pathLst>
                </a:custGeom>
                <a:solidFill>
                  <a:srgbClr val="53585F">
                    <a:alpha val="2688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6" name="ïṡ1ïḋè">
                  <a:extLst>
                    <a:ext uri="{FF2B5EF4-FFF2-40B4-BE49-F238E27FC236}">
                      <a16:creationId xmlns:a16="http://schemas.microsoft.com/office/drawing/2014/main" id="{AD6FA3CA-39C9-463A-94EE-ED39D33CAAAE}"/>
                    </a:ext>
                  </a:extLst>
                </p:cNvPr>
                <p:cNvSpPr/>
                <p:nvPr/>
              </p:nvSpPr>
              <p:spPr bwMode="auto">
                <a:xfrm>
                  <a:off x="968009" y="2060849"/>
                  <a:ext cx="1165375" cy="1165378"/>
                </a:xfrm>
                <a:custGeom>
                  <a:avLst/>
                  <a:gdLst>
                    <a:gd name="T0" fmla="+- 0 11026 981"/>
                    <a:gd name="T1" fmla="*/ T0 w 20090"/>
                    <a:gd name="T2" fmla="*/ 10297 h 20595"/>
                    <a:gd name="T3" fmla="+- 0 11026 981"/>
                    <a:gd name="T4" fmla="*/ T3 w 20090"/>
                    <a:gd name="T5" fmla="*/ 10297 h 20595"/>
                    <a:gd name="T6" fmla="+- 0 11026 981"/>
                    <a:gd name="T7" fmla="*/ T6 w 20090"/>
                    <a:gd name="T8" fmla="*/ 10297 h 20595"/>
                    <a:gd name="T9" fmla="+- 0 11026 981"/>
                    <a:gd name="T10" fmla="*/ T9 w 20090"/>
                    <a:gd name="T11" fmla="*/ 10297 h 20595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90" h="20595">
                      <a:moveTo>
                        <a:pt x="10048" y="0"/>
                      </a:moveTo>
                      <a:cubicBezTo>
                        <a:pt x="7476" y="0"/>
                        <a:pt x="4905" y="1002"/>
                        <a:pt x="2943" y="3012"/>
                      </a:cubicBezTo>
                      <a:cubicBezTo>
                        <a:pt x="-981" y="7034"/>
                        <a:pt x="-981" y="13557"/>
                        <a:pt x="2943" y="17578"/>
                      </a:cubicBezTo>
                      <a:cubicBezTo>
                        <a:pt x="6867" y="21599"/>
                        <a:pt x="13229" y="21599"/>
                        <a:pt x="17153" y="17578"/>
                      </a:cubicBezTo>
                      <a:cubicBezTo>
                        <a:pt x="19748" y="14919"/>
                        <a:pt x="20618" y="11168"/>
                        <a:pt x="19782" y="7768"/>
                      </a:cubicBezTo>
                      <a:cubicBezTo>
                        <a:pt x="18191" y="8614"/>
                        <a:pt x="16192" y="8372"/>
                        <a:pt x="14857" y="7004"/>
                      </a:cubicBezTo>
                      <a:cubicBezTo>
                        <a:pt x="13287" y="5395"/>
                        <a:pt x="13228" y="2841"/>
                        <a:pt x="14647" y="1140"/>
                      </a:cubicBezTo>
                      <a:cubicBezTo>
                        <a:pt x="13208" y="380"/>
                        <a:pt x="11629" y="0"/>
                        <a:pt x="1004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17" name="iSḷîďê">
                  <a:extLst>
                    <a:ext uri="{FF2B5EF4-FFF2-40B4-BE49-F238E27FC236}">
                      <a16:creationId xmlns:a16="http://schemas.microsoft.com/office/drawing/2014/main" id="{2DA9D8BC-2FF9-48AC-8FA1-F80BD70DC500}"/>
                    </a:ext>
                  </a:extLst>
                </p:cNvPr>
                <p:cNvSpPr/>
                <p:nvPr/>
              </p:nvSpPr>
              <p:spPr bwMode="auto">
                <a:xfrm>
                  <a:off x="1893812" y="2099830"/>
                  <a:ext cx="877076" cy="343523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21599"/>
                      </a:lnTo>
                      <a:lnTo>
                        <a:pt x="0" y="21599"/>
                      </a:lnTo>
                      <a:close/>
                    </a:path>
                  </a:pathLst>
                </a:cu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l">
                    <a:buSzTx/>
                    <a:buFontTx/>
                    <a:buNone/>
                  </a:pPr>
                  <a:r>
                    <a:rPr lang="en-US" altLang="zh-CN" sz="1800" b="1" dirty="0">
                      <a:solidFill>
                        <a:schemeClr val="accent1"/>
                      </a:solidFill>
                    </a:rPr>
                    <a:t>Text</a:t>
                  </a:r>
                  <a:endParaRPr lang="zh-CN" altLang="en-US" sz="1800" b="1" dirty="0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8" name="ïṡľídè">
                  <a:extLst>
                    <a:ext uri="{FF2B5EF4-FFF2-40B4-BE49-F238E27FC236}">
                      <a16:creationId xmlns:a16="http://schemas.microsoft.com/office/drawing/2014/main" id="{F757EBAB-C8EF-4680-AC5F-FDFE6DF6A71A}"/>
                    </a:ext>
                  </a:extLst>
                </p:cNvPr>
                <p:cNvSpPr/>
                <p:nvPr/>
              </p:nvSpPr>
              <p:spPr bwMode="auto">
                <a:xfrm>
                  <a:off x="1371627" y="2470686"/>
                  <a:ext cx="358139" cy="345703"/>
                </a:xfrm>
                <a:custGeom>
                  <a:avLst/>
                  <a:gdLst>
                    <a:gd name="connsiteX0" fmla="*/ 147225 w 603618"/>
                    <a:gd name="connsiteY0" fmla="*/ 418175 h 582659"/>
                    <a:gd name="connsiteX1" fmla="*/ 129666 w 603618"/>
                    <a:gd name="connsiteY1" fmla="*/ 424618 h 582659"/>
                    <a:gd name="connsiteX2" fmla="*/ 159231 w 603618"/>
                    <a:gd name="connsiteY2" fmla="*/ 444246 h 582659"/>
                    <a:gd name="connsiteX3" fmla="*/ 147225 w 603618"/>
                    <a:gd name="connsiteY3" fmla="*/ 418175 h 582659"/>
                    <a:gd name="connsiteX4" fmla="*/ 235619 w 603618"/>
                    <a:gd name="connsiteY4" fmla="*/ 400345 h 582659"/>
                    <a:gd name="connsiteX5" fmla="*/ 196149 w 603618"/>
                    <a:gd name="connsiteY5" fmla="*/ 405440 h 582659"/>
                    <a:gd name="connsiteX6" fmla="*/ 235619 w 603618"/>
                    <a:gd name="connsiteY6" fmla="*/ 461476 h 582659"/>
                    <a:gd name="connsiteX7" fmla="*/ 453241 w 603618"/>
                    <a:gd name="connsiteY7" fmla="*/ 335186 h 582659"/>
                    <a:gd name="connsiteX8" fmla="*/ 453241 w 603618"/>
                    <a:gd name="connsiteY8" fmla="*/ 501720 h 582659"/>
                    <a:gd name="connsiteX9" fmla="*/ 410469 w 603618"/>
                    <a:gd name="connsiteY9" fmla="*/ 458889 h 582659"/>
                    <a:gd name="connsiteX10" fmla="*/ 379853 w 603618"/>
                    <a:gd name="connsiteY10" fmla="*/ 363192 h 582659"/>
                    <a:gd name="connsiteX11" fmla="*/ 453242 w 603618"/>
                    <a:gd name="connsiteY11" fmla="*/ 304902 h 582659"/>
                    <a:gd name="connsiteX12" fmla="*/ 444688 w 603618"/>
                    <a:gd name="connsiteY12" fmla="*/ 306400 h 582659"/>
                    <a:gd name="connsiteX13" fmla="*/ 364853 w 603618"/>
                    <a:gd name="connsiteY13" fmla="*/ 336813 h 582659"/>
                    <a:gd name="connsiteX14" fmla="*/ 349547 w 603618"/>
                    <a:gd name="connsiteY14" fmla="*/ 361682 h 582659"/>
                    <a:gd name="connsiteX15" fmla="*/ 453242 w 603618"/>
                    <a:gd name="connsiteY15" fmla="*/ 531722 h 582659"/>
                    <a:gd name="connsiteX16" fmla="*/ 556936 w 603618"/>
                    <a:gd name="connsiteY16" fmla="*/ 361682 h 582659"/>
                    <a:gd name="connsiteX17" fmla="*/ 541630 w 603618"/>
                    <a:gd name="connsiteY17" fmla="*/ 336813 h 582659"/>
                    <a:gd name="connsiteX18" fmla="*/ 461795 w 603618"/>
                    <a:gd name="connsiteY18" fmla="*/ 306400 h 582659"/>
                    <a:gd name="connsiteX19" fmla="*/ 453242 w 603618"/>
                    <a:gd name="connsiteY19" fmla="*/ 304902 h 582659"/>
                    <a:gd name="connsiteX20" fmla="*/ 170186 w 603618"/>
                    <a:gd name="connsiteY20" fmla="*/ 285126 h 582659"/>
                    <a:gd name="connsiteX21" fmla="*/ 180542 w 603618"/>
                    <a:gd name="connsiteY21" fmla="*/ 357794 h 582659"/>
                    <a:gd name="connsiteX22" fmla="*/ 235619 w 603618"/>
                    <a:gd name="connsiteY22" fmla="*/ 350452 h 582659"/>
                    <a:gd name="connsiteX23" fmla="*/ 235619 w 603618"/>
                    <a:gd name="connsiteY23" fmla="*/ 285126 h 582659"/>
                    <a:gd name="connsiteX24" fmla="*/ 51476 w 603618"/>
                    <a:gd name="connsiteY24" fmla="*/ 285126 h 582659"/>
                    <a:gd name="connsiteX25" fmla="*/ 92297 w 603618"/>
                    <a:gd name="connsiteY25" fmla="*/ 386261 h 582659"/>
                    <a:gd name="connsiteX26" fmla="*/ 132217 w 603618"/>
                    <a:gd name="connsiteY26" fmla="*/ 370679 h 582659"/>
                    <a:gd name="connsiteX27" fmla="*/ 120211 w 603618"/>
                    <a:gd name="connsiteY27" fmla="*/ 285126 h 582659"/>
                    <a:gd name="connsiteX28" fmla="*/ 453242 w 603618"/>
                    <a:gd name="connsiteY28" fmla="*/ 253965 h 582659"/>
                    <a:gd name="connsiteX29" fmla="*/ 465697 w 603618"/>
                    <a:gd name="connsiteY29" fmla="*/ 256362 h 582659"/>
                    <a:gd name="connsiteX30" fmla="*/ 581247 w 603618"/>
                    <a:gd name="connsiteY30" fmla="*/ 300407 h 582659"/>
                    <a:gd name="connsiteX31" fmla="*/ 603456 w 603618"/>
                    <a:gd name="connsiteY31" fmla="*/ 336363 h 582659"/>
                    <a:gd name="connsiteX32" fmla="*/ 453242 w 603618"/>
                    <a:gd name="connsiteY32" fmla="*/ 582659 h 582659"/>
                    <a:gd name="connsiteX33" fmla="*/ 303027 w 603618"/>
                    <a:gd name="connsiteY33" fmla="*/ 336363 h 582659"/>
                    <a:gd name="connsiteX34" fmla="*/ 325236 w 603618"/>
                    <a:gd name="connsiteY34" fmla="*/ 300407 h 582659"/>
                    <a:gd name="connsiteX35" fmla="*/ 440786 w 603618"/>
                    <a:gd name="connsiteY35" fmla="*/ 256362 h 582659"/>
                    <a:gd name="connsiteX36" fmla="*/ 453242 w 603618"/>
                    <a:gd name="connsiteY36" fmla="*/ 253965 h 582659"/>
                    <a:gd name="connsiteX37" fmla="*/ 338422 w 603618"/>
                    <a:gd name="connsiteY37" fmla="*/ 162865 h 582659"/>
                    <a:gd name="connsiteX38" fmla="*/ 285595 w 603618"/>
                    <a:gd name="connsiteY38" fmla="*/ 169607 h 582659"/>
                    <a:gd name="connsiteX39" fmla="*/ 285595 w 603618"/>
                    <a:gd name="connsiteY39" fmla="*/ 235083 h 582659"/>
                    <a:gd name="connsiteX40" fmla="*/ 348627 w 603618"/>
                    <a:gd name="connsiteY40" fmla="*/ 235083 h 582659"/>
                    <a:gd name="connsiteX41" fmla="*/ 338422 w 603618"/>
                    <a:gd name="connsiteY41" fmla="*/ 162865 h 582659"/>
                    <a:gd name="connsiteX42" fmla="*/ 180542 w 603618"/>
                    <a:gd name="connsiteY42" fmla="*/ 162415 h 582659"/>
                    <a:gd name="connsiteX43" fmla="*/ 170186 w 603618"/>
                    <a:gd name="connsiteY43" fmla="*/ 235083 h 582659"/>
                    <a:gd name="connsiteX44" fmla="*/ 235619 w 603618"/>
                    <a:gd name="connsiteY44" fmla="*/ 235083 h 582659"/>
                    <a:gd name="connsiteX45" fmla="*/ 235619 w 603618"/>
                    <a:gd name="connsiteY45" fmla="*/ 169607 h 582659"/>
                    <a:gd name="connsiteX46" fmla="*/ 180542 w 603618"/>
                    <a:gd name="connsiteY46" fmla="*/ 162415 h 582659"/>
                    <a:gd name="connsiteX47" fmla="*/ 92297 w 603618"/>
                    <a:gd name="connsiteY47" fmla="*/ 133948 h 582659"/>
                    <a:gd name="connsiteX48" fmla="*/ 51476 w 603618"/>
                    <a:gd name="connsiteY48" fmla="*/ 235083 h 582659"/>
                    <a:gd name="connsiteX49" fmla="*/ 120211 w 603618"/>
                    <a:gd name="connsiteY49" fmla="*/ 235083 h 582659"/>
                    <a:gd name="connsiteX50" fmla="*/ 132217 w 603618"/>
                    <a:gd name="connsiteY50" fmla="*/ 149530 h 582659"/>
                    <a:gd name="connsiteX51" fmla="*/ 92297 w 603618"/>
                    <a:gd name="connsiteY51" fmla="*/ 133948 h 582659"/>
                    <a:gd name="connsiteX52" fmla="*/ 159231 w 603618"/>
                    <a:gd name="connsiteY52" fmla="*/ 75814 h 582659"/>
                    <a:gd name="connsiteX53" fmla="*/ 129666 w 603618"/>
                    <a:gd name="connsiteY53" fmla="*/ 95591 h 582659"/>
                    <a:gd name="connsiteX54" fmla="*/ 147225 w 603618"/>
                    <a:gd name="connsiteY54" fmla="*/ 102034 h 582659"/>
                    <a:gd name="connsiteX55" fmla="*/ 159231 w 603618"/>
                    <a:gd name="connsiteY55" fmla="*/ 75814 h 582659"/>
                    <a:gd name="connsiteX56" fmla="*/ 358682 w 603618"/>
                    <a:gd name="connsiteY56" fmla="*/ 74165 h 582659"/>
                    <a:gd name="connsiteX57" fmla="*/ 371888 w 603618"/>
                    <a:gd name="connsiteY57" fmla="*/ 102783 h 582659"/>
                    <a:gd name="connsiteX58" fmla="*/ 391548 w 603618"/>
                    <a:gd name="connsiteY58" fmla="*/ 95591 h 582659"/>
                    <a:gd name="connsiteX59" fmla="*/ 358682 w 603618"/>
                    <a:gd name="connsiteY59" fmla="*/ 74165 h 582659"/>
                    <a:gd name="connsiteX60" fmla="*/ 285595 w 603618"/>
                    <a:gd name="connsiteY60" fmla="*/ 60381 h 582659"/>
                    <a:gd name="connsiteX61" fmla="*/ 285595 w 603618"/>
                    <a:gd name="connsiteY61" fmla="*/ 119864 h 582659"/>
                    <a:gd name="connsiteX62" fmla="*/ 322964 w 603618"/>
                    <a:gd name="connsiteY62" fmla="*/ 115219 h 582659"/>
                    <a:gd name="connsiteX63" fmla="*/ 285595 w 603618"/>
                    <a:gd name="connsiteY63" fmla="*/ 60381 h 582659"/>
                    <a:gd name="connsiteX64" fmla="*/ 235619 w 603618"/>
                    <a:gd name="connsiteY64" fmla="*/ 58583 h 582659"/>
                    <a:gd name="connsiteX65" fmla="*/ 196149 w 603618"/>
                    <a:gd name="connsiteY65" fmla="*/ 114769 h 582659"/>
                    <a:gd name="connsiteX66" fmla="*/ 235619 w 603618"/>
                    <a:gd name="connsiteY66" fmla="*/ 119864 h 582659"/>
                    <a:gd name="connsiteX67" fmla="*/ 259482 w 603618"/>
                    <a:gd name="connsiteY67" fmla="*/ 0 h 582659"/>
                    <a:gd name="connsiteX68" fmla="*/ 260532 w 603618"/>
                    <a:gd name="connsiteY68" fmla="*/ 0 h 582659"/>
                    <a:gd name="connsiteX69" fmla="*/ 520914 w 603618"/>
                    <a:gd name="connsiteY69" fmla="*/ 247369 h 582659"/>
                    <a:gd name="connsiteX70" fmla="*/ 475741 w 603618"/>
                    <a:gd name="connsiteY70" fmla="*/ 230138 h 582659"/>
                    <a:gd name="connsiteX71" fmla="*/ 468688 w 603618"/>
                    <a:gd name="connsiteY71" fmla="*/ 228041 h 582659"/>
                    <a:gd name="connsiteX72" fmla="*/ 428917 w 603618"/>
                    <a:gd name="connsiteY72" fmla="*/ 133948 h 582659"/>
                    <a:gd name="connsiteX73" fmla="*/ 386746 w 603618"/>
                    <a:gd name="connsiteY73" fmla="*/ 150279 h 582659"/>
                    <a:gd name="connsiteX74" fmla="*/ 398752 w 603618"/>
                    <a:gd name="connsiteY74" fmla="*/ 235083 h 582659"/>
                    <a:gd name="connsiteX75" fmla="*/ 417812 w 603618"/>
                    <a:gd name="connsiteY75" fmla="*/ 235083 h 582659"/>
                    <a:gd name="connsiteX76" fmla="*/ 315310 w 603618"/>
                    <a:gd name="connsiteY76" fmla="*/ 274188 h 582659"/>
                    <a:gd name="connsiteX77" fmla="*/ 297001 w 603618"/>
                    <a:gd name="connsiteY77" fmla="*/ 285126 h 582659"/>
                    <a:gd name="connsiteX78" fmla="*/ 285595 w 603618"/>
                    <a:gd name="connsiteY78" fmla="*/ 285126 h 582659"/>
                    <a:gd name="connsiteX79" fmla="*/ 285595 w 603618"/>
                    <a:gd name="connsiteY79" fmla="*/ 297861 h 582659"/>
                    <a:gd name="connsiteX80" fmla="*/ 275089 w 603618"/>
                    <a:gd name="connsiteY80" fmla="*/ 339065 h 582659"/>
                    <a:gd name="connsiteX81" fmla="*/ 285895 w 603618"/>
                    <a:gd name="connsiteY81" fmla="*/ 400345 h 582659"/>
                    <a:gd name="connsiteX82" fmla="*/ 285595 w 603618"/>
                    <a:gd name="connsiteY82" fmla="*/ 400345 h 582659"/>
                    <a:gd name="connsiteX83" fmla="*/ 285595 w 603618"/>
                    <a:gd name="connsiteY83" fmla="*/ 459828 h 582659"/>
                    <a:gd name="connsiteX84" fmla="*/ 299552 w 603618"/>
                    <a:gd name="connsiteY84" fmla="*/ 445594 h 582659"/>
                    <a:gd name="connsiteX85" fmla="*/ 328516 w 603618"/>
                    <a:gd name="connsiteY85" fmla="*/ 511219 h 582659"/>
                    <a:gd name="connsiteX86" fmla="*/ 259482 w 603618"/>
                    <a:gd name="connsiteY86" fmla="*/ 520209 h 582659"/>
                    <a:gd name="connsiteX87" fmla="*/ 0 w 603618"/>
                    <a:gd name="connsiteY87" fmla="*/ 260104 h 582659"/>
                    <a:gd name="connsiteX88" fmla="*/ 259482 w 603618"/>
                    <a:gd name="connsiteY88" fmla="*/ 0 h 582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</a:cxnLst>
                  <a:rect l="l" t="t" r="r" b="b"/>
                  <a:pathLst>
                    <a:path w="603618" h="582659">
                      <a:moveTo>
                        <a:pt x="147225" y="418175"/>
                      </a:moveTo>
                      <a:cubicBezTo>
                        <a:pt x="141372" y="420123"/>
                        <a:pt x="135519" y="422221"/>
                        <a:pt x="129666" y="424618"/>
                      </a:cubicBezTo>
                      <a:cubicBezTo>
                        <a:pt x="138970" y="431959"/>
                        <a:pt x="148875" y="438552"/>
                        <a:pt x="159231" y="444246"/>
                      </a:cubicBezTo>
                      <a:cubicBezTo>
                        <a:pt x="155179" y="436604"/>
                        <a:pt x="151277" y="428364"/>
                        <a:pt x="147225" y="418175"/>
                      </a:cubicBezTo>
                      <a:close/>
                      <a:moveTo>
                        <a:pt x="235619" y="400345"/>
                      </a:moveTo>
                      <a:cubicBezTo>
                        <a:pt x="222413" y="401244"/>
                        <a:pt x="209206" y="402893"/>
                        <a:pt x="196149" y="405440"/>
                      </a:cubicBezTo>
                      <a:cubicBezTo>
                        <a:pt x="204704" y="425367"/>
                        <a:pt x="217910" y="448740"/>
                        <a:pt x="235619" y="461476"/>
                      </a:cubicBezTo>
                      <a:close/>
                      <a:moveTo>
                        <a:pt x="453241" y="335186"/>
                      </a:moveTo>
                      <a:lnTo>
                        <a:pt x="453241" y="501720"/>
                      </a:lnTo>
                      <a:cubicBezTo>
                        <a:pt x="444386" y="501720"/>
                        <a:pt x="427728" y="490488"/>
                        <a:pt x="410469" y="458889"/>
                      </a:cubicBezTo>
                      <a:cubicBezTo>
                        <a:pt x="395161" y="431033"/>
                        <a:pt x="383605" y="394791"/>
                        <a:pt x="379853" y="363192"/>
                      </a:cubicBezTo>
                      <a:close/>
                      <a:moveTo>
                        <a:pt x="453242" y="304902"/>
                      </a:moveTo>
                      <a:cubicBezTo>
                        <a:pt x="450390" y="304902"/>
                        <a:pt x="447389" y="305351"/>
                        <a:pt x="444688" y="306400"/>
                      </a:cubicBezTo>
                      <a:lnTo>
                        <a:pt x="364853" y="336813"/>
                      </a:lnTo>
                      <a:cubicBezTo>
                        <a:pt x="354799" y="340708"/>
                        <a:pt x="348496" y="350896"/>
                        <a:pt x="349547" y="361682"/>
                      </a:cubicBezTo>
                      <a:cubicBezTo>
                        <a:pt x="356450" y="432395"/>
                        <a:pt x="400119" y="531722"/>
                        <a:pt x="453242" y="531722"/>
                      </a:cubicBezTo>
                      <a:cubicBezTo>
                        <a:pt x="506364" y="531722"/>
                        <a:pt x="550033" y="432395"/>
                        <a:pt x="556936" y="361682"/>
                      </a:cubicBezTo>
                      <a:cubicBezTo>
                        <a:pt x="558137" y="350896"/>
                        <a:pt x="551834" y="340708"/>
                        <a:pt x="541630" y="336813"/>
                      </a:cubicBezTo>
                      <a:lnTo>
                        <a:pt x="461795" y="306400"/>
                      </a:lnTo>
                      <a:cubicBezTo>
                        <a:pt x="459094" y="305351"/>
                        <a:pt x="456093" y="304902"/>
                        <a:pt x="453242" y="304902"/>
                      </a:cubicBezTo>
                      <a:close/>
                      <a:moveTo>
                        <a:pt x="170186" y="285126"/>
                      </a:moveTo>
                      <a:cubicBezTo>
                        <a:pt x="171687" y="310597"/>
                        <a:pt x="175139" y="335169"/>
                        <a:pt x="180542" y="357794"/>
                      </a:cubicBezTo>
                      <a:cubicBezTo>
                        <a:pt x="198701" y="354048"/>
                        <a:pt x="217160" y="351651"/>
                        <a:pt x="235619" y="350452"/>
                      </a:cubicBezTo>
                      <a:lnTo>
                        <a:pt x="235619" y="285126"/>
                      </a:lnTo>
                      <a:close/>
                      <a:moveTo>
                        <a:pt x="51476" y="285126"/>
                      </a:moveTo>
                      <a:cubicBezTo>
                        <a:pt x="55978" y="322733"/>
                        <a:pt x="70536" y="357344"/>
                        <a:pt x="92297" y="386261"/>
                      </a:cubicBezTo>
                      <a:cubicBezTo>
                        <a:pt x="105353" y="380268"/>
                        <a:pt x="118560" y="375174"/>
                        <a:pt x="132217" y="370679"/>
                      </a:cubicBezTo>
                      <a:cubicBezTo>
                        <a:pt x="125764" y="343860"/>
                        <a:pt x="121562" y="314942"/>
                        <a:pt x="120211" y="285126"/>
                      </a:cubicBezTo>
                      <a:close/>
                      <a:moveTo>
                        <a:pt x="453242" y="253965"/>
                      </a:moveTo>
                      <a:cubicBezTo>
                        <a:pt x="457443" y="253965"/>
                        <a:pt x="461645" y="254714"/>
                        <a:pt x="465697" y="256362"/>
                      </a:cubicBezTo>
                      <a:lnTo>
                        <a:pt x="581247" y="300407"/>
                      </a:lnTo>
                      <a:cubicBezTo>
                        <a:pt x="595953" y="305951"/>
                        <a:pt x="604957" y="320782"/>
                        <a:pt x="603456" y="336363"/>
                      </a:cubicBezTo>
                      <a:cubicBezTo>
                        <a:pt x="593402" y="438687"/>
                        <a:pt x="530075" y="582659"/>
                        <a:pt x="453242" y="582659"/>
                      </a:cubicBezTo>
                      <a:cubicBezTo>
                        <a:pt x="376408" y="582659"/>
                        <a:pt x="313081" y="438687"/>
                        <a:pt x="303027" y="336363"/>
                      </a:cubicBezTo>
                      <a:cubicBezTo>
                        <a:pt x="301526" y="320782"/>
                        <a:pt x="310530" y="305951"/>
                        <a:pt x="325236" y="300407"/>
                      </a:cubicBezTo>
                      <a:lnTo>
                        <a:pt x="440786" y="256362"/>
                      </a:lnTo>
                      <a:cubicBezTo>
                        <a:pt x="444838" y="254714"/>
                        <a:pt x="449040" y="253965"/>
                        <a:pt x="453242" y="253965"/>
                      </a:cubicBezTo>
                      <a:close/>
                      <a:moveTo>
                        <a:pt x="338422" y="162865"/>
                      </a:moveTo>
                      <a:cubicBezTo>
                        <a:pt x="321013" y="166311"/>
                        <a:pt x="303304" y="168558"/>
                        <a:pt x="285595" y="169607"/>
                      </a:cubicBezTo>
                      <a:lnTo>
                        <a:pt x="285595" y="235083"/>
                      </a:lnTo>
                      <a:lnTo>
                        <a:pt x="348627" y="235083"/>
                      </a:lnTo>
                      <a:cubicBezTo>
                        <a:pt x="347276" y="209761"/>
                        <a:pt x="343824" y="185339"/>
                        <a:pt x="338422" y="162865"/>
                      </a:cubicBezTo>
                      <a:close/>
                      <a:moveTo>
                        <a:pt x="180542" y="162415"/>
                      </a:moveTo>
                      <a:cubicBezTo>
                        <a:pt x="175139" y="185040"/>
                        <a:pt x="171687" y="209612"/>
                        <a:pt x="170186" y="235083"/>
                      </a:cubicBezTo>
                      <a:lnTo>
                        <a:pt x="235619" y="235083"/>
                      </a:lnTo>
                      <a:lnTo>
                        <a:pt x="235619" y="169607"/>
                      </a:lnTo>
                      <a:cubicBezTo>
                        <a:pt x="217160" y="168558"/>
                        <a:pt x="198701" y="166161"/>
                        <a:pt x="180542" y="162415"/>
                      </a:cubicBezTo>
                      <a:close/>
                      <a:moveTo>
                        <a:pt x="92297" y="133948"/>
                      </a:moveTo>
                      <a:cubicBezTo>
                        <a:pt x="70536" y="162865"/>
                        <a:pt x="55978" y="197475"/>
                        <a:pt x="51476" y="235083"/>
                      </a:cubicBezTo>
                      <a:lnTo>
                        <a:pt x="120211" y="235083"/>
                      </a:lnTo>
                      <a:cubicBezTo>
                        <a:pt x="121562" y="205117"/>
                        <a:pt x="125764" y="176349"/>
                        <a:pt x="132217" y="149530"/>
                      </a:cubicBezTo>
                      <a:cubicBezTo>
                        <a:pt x="118560" y="145035"/>
                        <a:pt x="105353" y="139791"/>
                        <a:pt x="92297" y="133948"/>
                      </a:cubicBezTo>
                      <a:close/>
                      <a:moveTo>
                        <a:pt x="159231" y="75814"/>
                      </a:moveTo>
                      <a:cubicBezTo>
                        <a:pt x="148875" y="81657"/>
                        <a:pt x="138970" y="88249"/>
                        <a:pt x="129666" y="95591"/>
                      </a:cubicBezTo>
                      <a:cubicBezTo>
                        <a:pt x="135519" y="97839"/>
                        <a:pt x="141372" y="100086"/>
                        <a:pt x="147225" y="102034"/>
                      </a:cubicBezTo>
                      <a:cubicBezTo>
                        <a:pt x="151277" y="91845"/>
                        <a:pt x="155179" y="83605"/>
                        <a:pt x="159231" y="75814"/>
                      </a:cubicBezTo>
                      <a:close/>
                      <a:moveTo>
                        <a:pt x="358682" y="74165"/>
                      </a:moveTo>
                      <a:cubicBezTo>
                        <a:pt x="363184" y="82556"/>
                        <a:pt x="367386" y="91546"/>
                        <a:pt x="371888" y="102783"/>
                      </a:cubicBezTo>
                      <a:cubicBezTo>
                        <a:pt x="378492" y="100536"/>
                        <a:pt x="385095" y="98138"/>
                        <a:pt x="391548" y="95591"/>
                      </a:cubicBezTo>
                      <a:cubicBezTo>
                        <a:pt x="381343" y="87500"/>
                        <a:pt x="370238" y="80309"/>
                        <a:pt x="358682" y="74165"/>
                      </a:cubicBezTo>
                      <a:close/>
                      <a:moveTo>
                        <a:pt x="285595" y="60381"/>
                      </a:moveTo>
                      <a:lnTo>
                        <a:pt x="285595" y="119864"/>
                      </a:lnTo>
                      <a:cubicBezTo>
                        <a:pt x="298051" y="118965"/>
                        <a:pt x="310507" y="117466"/>
                        <a:pt x="322964" y="115219"/>
                      </a:cubicBezTo>
                      <a:cubicBezTo>
                        <a:pt x="314559" y="95741"/>
                        <a:pt x="302253" y="73566"/>
                        <a:pt x="285595" y="60381"/>
                      </a:cubicBezTo>
                      <a:close/>
                      <a:moveTo>
                        <a:pt x="235619" y="58583"/>
                      </a:moveTo>
                      <a:cubicBezTo>
                        <a:pt x="217910" y="71469"/>
                        <a:pt x="204704" y="94692"/>
                        <a:pt x="196149" y="114769"/>
                      </a:cubicBezTo>
                      <a:cubicBezTo>
                        <a:pt x="209206" y="117167"/>
                        <a:pt x="222413" y="118965"/>
                        <a:pt x="235619" y="119864"/>
                      </a:cubicBezTo>
                      <a:close/>
                      <a:moveTo>
                        <a:pt x="259482" y="0"/>
                      </a:moveTo>
                      <a:lnTo>
                        <a:pt x="260532" y="0"/>
                      </a:lnTo>
                      <a:cubicBezTo>
                        <a:pt x="399953" y="0"/>
                        <a:pt x="514161" y="109825"/>
                        <a:pt x="520914" y="247369"/>
                      </a:cubicBezTo>
                      <a:lnTo>
                        <a:pt x="475741" y="230138"/>
                      </a:lnTo>
                      <a:cubicBezTo>
                        <a:pt x="473340" y="229239"/>
                        <a:pt x="471089" y="228640"/>
                        <a:pt x="468688" y="228041"/>
                      </a:cubicBezTo>
                      <a:cubicBezTo>
                        <a:pt x="463285" y="193130"/>
                        <a:pt x="449328" y="160917"/>
                        <a:pt x="428917" y="133948"/>
                      </a:cubicBezTo>
                      <a:cubicBezTo>
                        <a:pt x="415260" y="140240"/>
                        <a:pt x="401153" y="145634"/>
                        <a:pt x="386746" y="150279"/>
                      </a:cubicBezTo>
                      <a:cubicBezTo>
                        <a:pt x="393199" y="176799"/>
                        <a:pt x="397251" y="205416"/>
                        <a:pt x="398752" y="235083"/>
                      </a:cubicBezTo>
                      <a:lnTo>
                        <a:pt x="417812" y="235083"/>
                      </a:lnTo>
                      <a:lnTo>
                        <a:pt x="315310" y="274188"/>
                      </a:lnTo>
                      <a:cubicBezTo>
                        <a:pt x="308556" y="276885"/>
                        <a:pt x="302403" y="280481"/>
                        <a:pt x="297001" y="285126"/>
                      </a:cubicBezTo>
                      <a:lnTo>
                        <a:pt x="285595" y="285126"/>
                      </a:lnTo>
                      <a:lnTo>
                        <a:pt x="285595" y="297861"/>
                      </a:lnTo>
                      <a:cubicBezTo>
                        <a:pt x="277641" y="309698"/>
                        <a:pt x="273589" y="324231"/>
                        <a:pt x="275089" y="339065"/>
                      </a:cubicBezTo>
                      <a:cubicBezTo>
                        <a:pt x="277040" y="358992"/>
                        <a:pt x="280792" y="379669"/>
                        <a:pt x="285895" y="400345"/>
                      </a:cubicBezTo>
                      <a:cubicBezTo>
                        <a:pt x="285745" y="400345"/>
                        <a:pt x="285745" y="400345"/>
                        <a:pt x="285595" y="400345"/>
                      </a:cubicBezTo>
                      <a:lnTo>
                        <a:pt x="285595" y="459828"/>
                      </a:lnTo>
                      <a:cubicBezTo>
                        <a:pt x="290397" y="456082"/>
                        <a:pt x="295050" y="451288"/>
                        <a:pt x="299552" y="445594"/>
                      </a:cubicBezTo>
                      <a:cubicBezTo>
                        <a:pt x="307656" y="468818"/>
                        <a:pt x="317411" y="491142"/>
                        <a:pt x="328516" y="511219"/>
                      </a:cubicBezTo>
                      <a:cubicBezTo>
                        <a:pt x="305405" y="517512"/>
                        <a:pt x="282893" y="520209"/>
                        <a:pt x="259482" y="520209"/>
                      </a:cubicBezTo>
                      <a:cubicBezTo>
                        <a:pt x="118260" y="520209"/>
                        <a:pt x="0" y="404541"/>
                        <a:pt x="0" y="260104"/>
                      </a:cubicBezTo>
                      <a:cubicBezTo>
                        <a:pt x="0" y="115519"/>
                        <a:pt x="118560" y="0"/>
                        <a:pt x="25948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12" name="iṣlïḍê">
                <a:extLst>
                  <a:ext uri="{FF2B5EF4-FFF2-40B4-BE49-F238E27FC236}">
                    <a16:creationId xmlns:a16="http://schemas.microsoft.com/office/drawing/2014/main" id="{2D4861CD-3420-4E6B-8CEC-711694A279F4}"/>
                  </a:ext>
                </a:extLst>
              </p:cNvPr>
              <p:cNvSpPr txBox="1"/>
              <p:nvPr/>
            </p:nvSpPr>
            <p:spPr>
              <a:xfrm>
                <a:off x="5260198" y="3767630"/>
                <a:ext cx="2709752" cy="6904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Copy paste fonts. Choose the only option to retain text.…</a:t>
                </a:r>
                <a:r>
                  <a:rPr lang="de-DE" sz="1100" dirty="0"/>
                  <a:t>..</a:t>
                </a:r>
              </a:p>
            </p:txBody>
          </p:sp>
          <p:sp>
            <p:nvSpPr>
              <p:cNvPr id="13" name="ïŝḻiḍé">
                <a:extLst>
                  <a:ext uri="{FF2B5EF4-FFF2-40B4-BE49-F238E27FC236}">
                    <a16:creationId xmlns:a16="http://schemas.microsoft.com/office/drawing/2014/main" id="{6C88E8E1-5937-4E4D-BC01-A9378FAA2A2C}"/>
                  </a:ext>
                </a:extLst>
              </p:cNvPr>
              <p:cNvSpPr txBox="1"/>
              <p:nvPr/>
            </p:nvSpPr>
            <p:spPr>
              <a:xfrm>
                <a:off x="5260198" y="3375118"/>
                <a:ext cx="2709752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de-DE" b="1" dirty="0"/>
                  <a:t>Text here</a:t>
                </a:r>
              </a:p>
            </p:txBody>
          </p:sp>
          <p:sp>
            <p:nvSpPr>
              <p:cNvPr id="14" name="îsļïḋé">
                <a:extLst>
                  <a:ext uri="{FF2B5EF4-FFF2-40B4-BE49-F238E27FC236}">
                    <a16:creationId xmlns:a16="http://schemas.microsoft.com/office/drawing/2014/main" id="{E63BA9EC-2A59-4735-B712-183361E0EB34}"/>
                  </a:ext>
                </a:extLst>
              </p:cNvPr>
              <p:cNvSpPr txBox="1"/>
              <p:nvPr/>
            </p:nvSpPr>
            <p:spPr>
              <a:xfrm>
                <a:off x="5260198" y="4463566"/>
                <a:ext cx="2709752" cy="4196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sz="1600" b="1" dirty="0">
                    <a:solidFill>
                      <a:schemeClr val="accent1"/>
                    </a:solidFill>
                  </a:rPr>
                  <a:t>... ￥ | 60 %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56669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BFFEAA-9684-4A30-B057-98AF76320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9D934EB-30D6-4616-B4B2-FE883FA17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06931C-CF91-4479-B4ED-6B9ABCAD4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089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DD30E48-FCB5-4ED6-9DB0-58D848746EC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57399" y="1727059"/>
            <a:ext cx="9064502" cy="3810282"/>
            <a:chOff x="1557399" y="1727059"/>
            <a:chExt cx="9064502" cy="3810282"/>
          </a:xfrm>
        </p:grpSpPr>
        <p:grpSp>
          <p:nvGrpSpPr>
            <p:cNvPr id="6" name="iSļiḑê">
              <a:extLst>
                <a:ext uri="{FF2B5EF4-FFF2-40B4-BE49-F238E27FC236}">
                  <a16:creationId xmlns:a16="http://schemas.microsoft.com/office/drawing/2014/main" id="{B6992314-3314-49A3-94B4-CD2A689D2C35}"/>
                </a:ext>
              </a:extLst>
            </p:cNvPr>
            <p:cNvGrpSpPr/>
            <p:nvPr/>
          </p:nvGrpSpPr>
          <p:grpSpPr>
            <a:xfrm>
              <a:off x="1557399" y="2231628"/>
              <a:ext cx="2898310" cy="1381522"/>
              <a:chOff x="1490215" y="1645034"/>
              <a:chExt cx="2919225" cy="1381522"/>
            </a:xfrm>
          </p:grpSpPr>
          <p:sp>
            <p:nvSpPr>
              <p:cNvPr id="32" name="íṣľiḍé">
                <a:extLst>
                  <a:ext uri="{FF2B5EF4-FFF2-40B4-BE49-F238E27FC236}">
                    <a16:creationId xmlns:a16="http://schemas.microsoft.com/office/drawing/2014/main" id="{63DA5A1F-BB67-44A4-B16E-B9F8CF8E94DE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3" name="îSḻïḓé">
                <a:extLst>
                  <a:ext uri="{FF2B5EF4-FFF2-40B4-BE49-F238E27FC236}">
                    <a16:creationId xmlns:a16="http://schemas.microsoft.com/office/drawing/2014/main" id="{973E55DC-6EF6-4310-8A1A-9AFB7B778BFF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" name="îṡḻîḓé">
              <a:extLst>
                <a:ext uri="{FF2B5EF4-FFF2-40B4-BE49-F238E27FC236}">
                  <a16:creationId xmlns:a16="http://schemas.microsoft.com/office/drawing/2014/main" id="{E7A17A96-3268-4214-90A9-2BF7DC85B3C6}"/>
                </a:ext>
              </a:extLst>
            </p:cNvPr>
            <p:cNvGrpSpPr/>
            <p:nvPr/>
          </p:nvGrpSpPr>
          <p:grpSpPr>
            <a:xfrm>
              <a:off x="4627730" y="4155819"/>
              <a:ext cx="2898310" cy="1381522"/>
              <a:chOff x="1490215" y="1645034"/>
              <a:chExt cx="2919225" cy="1381522"/>
            </a:xfrm>
          </p:grpSpPr>
          <p:sp>
            <p:nvSpPr>
              <p:cNvPr id="30" name="ïṣľíďe">
                <a:extLst>
                  <a:ext uri="{FF2B5EF4-FFF2-40B4-BE49-F238E27FC236}">
                    <a16:creationId xmlns:a16="http://schemas.microsoft.com/office/drawing/2014/main" id="{4D529B67-418A-472A-913C-93955210D985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1" name="îŝḷîḑê">
                <a:extLst>
                  <a:ext uri="{FF2B5EF4-FFF2-40B4-BE49-F238E27FC236}">
                    <a16:creationId xmlns:a16="http://schemas.microsoft.com/office/drawing/2014/main" id="{0D1EDC04-CE64-45FF-9909-9AF6CC4F5E6B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8" name="ïṧḷîḓe">
              <a:extLst>
                <a:ext uri="{FF2B5EF4-FFF2-40B4-BE49-F238E27FC236}">
                  <a16:creationId xmlns:a16="http://schemas.microsoft.com/office/drawing/2014/main" id="{1918491F-7644-433B-9753-B966632CC90B}"/>
                </a:ext>
              </a:extLst>
            </p:cNvPr>
            <p:cNvSpPr/>
            <p:nvPr/>
          </p:nvSpPr>
          <p:spPr>
            <a:xfrm rot="8464411">
              <a:off x="8322439" y="3416452"/>
              <a:ext cx="1899503" cy="1870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75" y="3436"/>
                  </a:moveTo>
                  <a:lnTo>
                    <a:pt x="17071" y="1991"/>
                  </a:lnTo>
                  <a:lnTo>
                    <a:pt x="18426" y="3146"/>
                  </a:lnTo>
                  <a:lnTo>
                    <a:pt x="17319" y="5093"/>
                  </a:lnTo>
                  <a:cubicBezTo>
                    <a:pt x="18107" y="5992"/>
                    <a:pt x="18705" y="7045"/>
                    <a:pt x="19078" y="8187"/>
                  </a:cubicBezTo>
                  <a:lnTo>
                    <a:pt x="21293" y="8187"/>
                  </a:lnTo>
                  <a:lnTo>
                    <a:pt x="21600" y="9956"/>
                  </a:lnTo>
                  <a:lnTo>
                    <a:pt x="19519" y="10725"/>
                  </a:lnTo>
                  <a:cubicBezTo>
                    <a:pt x="19553" y="11927"/>
                    <a:pt x="19345" y="13125"/>
                    <a:pt x="18908" y="14243"/>
                  </a:cubicBezTo>
                  <a:lnTo>
                    <a:pt x="20605" y="15688"/>
                  </a:lnTo>
                  <a:lnTo>
                    <a:pt x="19720" y="17244"/>
                  </a:lnTo>
                  <a:lnTo>
                    <a:pt x="17639" y="16475"/>
                  </a:lnTo>
                  <a:cubicBezTo>
                    <a:pt x="16904" y="17418"/>
                    <a:pt x="15987" y="18200"/>
                    <a:pt x="14944" y="18771"/>
                  </a:cubicBezTo>
                  <a:lnTo>
                    <a:pt x="15329" y="20986"/>
                  </a:lnTo>
                  <a:lnTo>
                    <a:pt x="13666" y="21600"/>
                  </a:lnTo>
                  <a:lnTo>
                    <a:pt x="12559" y="19653"/>
                  </a:lnTo>
                  <a:cubicBezTo>
                    <a:pt x="11399" y="19895"/>
                    <a:pt x="10201" y="19895"/>
                    <a:pt x="9041" y="19653"/>
                  </a:cubicBezTo>
                  <a:lnTo>
                    <a:pt x="7934" y="21600"/>
                  </a:lnTo>
                  <a:lnTo>
                    <a:pt x="6271" y="20986"/>
                  </a:lnTo>
                  <a:lnTo>
                    <a:pt x="6656" y="18771"/>
                  </a:lnTo>
                  <a:cubicBezTo>
                    <a:pt x="5613" y="18200"/>
                    <a:pt x="4696" y="17418"/>
                    <a:pt x="3961" y="16475"/>
                  </a:cubicBezTo>
                  <a:lnTo>
                    <a:pt x="1880" y="17244"/>
                  </a:lnTo>
                  <a:lnTo>
                    <a:pt x="995" y="15688"/>
                  </a:lnTo>
                  <a:lnTo>
                    <a:pt x="2692" y="14243"/>
                  </a:lnTo>
                  <a:cubicBezTo>
                    <a:pt x="2255" y="13125"/>
                    <a:pt x="2047" y="11927"/>
                    <a:pt x="2081" y="10725"/>
                  </a:cubicBezTo>
                  <a:lnTo>
                    <a:pt x="0" y="9956"/>
                  </a:lnTo>
                  <a:lnTo>
                    <a:pt x="307" y="8187"/>
                  </a:lnTo>
                  <a:lnTo>
                    <a:pt x="2521" y="8187"/>
                  </a:lnTo>
                  <a:cubicBezTo>
                    <a:pt x="2895" y="7045"/>
                    <a:pt x="3493" y="5992"/>
                    <a:pt x="4281" y="5093"/>
                  </a:cubicBezTo>
                  <a:lnTo>
                    <a:pt x="3174" y="3146"/>
                  </a:lnTo>
                  <a:lnTo>
                    <a:pt x="4529" y="1991"/>
                  </a:lnTo>
                  <a:lnTo>
                    <a:pt x="6225" y="3436"/>
                  </a:lnTo>
                  <a:cubicBezTo>
                    <a:pt x="7234" y="2805"/>
                    <a:pt x="8359" y="2389"/>
                    <a:pt x="9531" y="2214"/>
                  </a:cubicBezTo>
                  <a:lnTo>
                    <a:pt x="9916" y="0"/>
                  </a:lnTo>
                  <a:lnTo>
                    <a:pt x="11684" y="0"/>
                  </a:lnTo>
                  <a:lnTo>
                    <a:pt x="12069" y="2214"/>
                  </a:lnTo>
                  <a:cubicBezTo>
                    <a:pt x="13241" y="2389"/>
                    <a:pt x="14366" y="2805"/>
                    <a:pt x="15375" y="343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lIns="25400" tIns="25400" rIns="25400" bIns="25400" anchor="ctr"/>
            <a:lstStyle/>
            <a:p>
              <a:pPr marL="20320" marR="20320" defTabSz="457200"/>
              <a:endParaRPr sz="700" b="1">
                <a:uFill>
                  <a:solidFill>
                    <a:srgbClr val="FFFFFF"/>
                  </a:solidFill>
                </a:uFill>
              </a:endParaRPr>
            </a:p>
          </p:txBody>
        </p:sp>
        <p:grpSp>
          <p:nvGrpSpPr>
            <p:cNvPr id="9" name="îṩľiḓé">
              <a:extLst>
                <a:ext uri="{FF2B5EF4-FFF2-40B4-BE49-F238E27FC236}">
                  <a16:creationId xmlns:a16="http://schemas.microsoft.com/office/drawing/2014/main" id="{3825211E-C3E3-4124-9545-44811B62E6BD}"/>
                </a:ext>
              </a:extLst>
            </p:cNvPr>
            <p:cNvGrpSpPr/>
            <p:nvPr/>
          </p:nvGrpSpPr>
          <p:grpSpPr>
            <a:xfrm>
              <a:off x="7710826" y="1727059"/>
              <a:ext cx="2898310" cy="1381522"/>
              <a:chOff x="1490215" y="1645034"/>
              <a:chExt cx="2919225" cy="1381522"/>
            </a:xfrm>
          </p:grpSpPr>
          <p:sp>
            <p:nvSpPr>
              <p:cNvPr id="28" name="iślídê">
                <a:extLst>
                  <a:ext uri="{FF2B5EF4-FFF2-40B4-BE49-F238E27FC236}">
                    <a16:creationId xmlns:a16="http://schemas.microsoft.com/office/drawing/2014/main" id="{4B288550-EBB3-422F-B323-F43AAD7B045B}"/>
                  </a:ext>
                </a:extLst>
              </p:cNvPr>
              <p:cNvSpPr txBox="1"/>
              <p:nvPr/>
            </p:nvSpPr>
            <p:spPr bwMode="auto">
              <a:xfrm>
                <a:off x="1490215" y="1645034"/>
                <a:ext cx="29192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" name="îṡḷïďé">
                <a:extLst>
                  <a:ext uri="{FF2B5EF4-FFF2-40B4-BE49-F238E27FC236}">
                    <a16:creationId xmlns:a16="http://schemas.microsoft.com/office/drawing/2014/main" id="{FA75D819-A82E-43C7-8415-DFF84E048526}"/>
                  </a:ext>
                </a:extLst>
              </p:cNvPr>
              <p:cNvSpPr/>
              <p:nvPr/>
            </p:nvSpPr>
            <p:spPr bwMode="auto">
              <a:xfrm>
                <a:off x="1490215" y="2086840"/>
                <a:ext cx="2919225" cy="939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ṧḷïḍè">
              <a:extLst>
                <a:ext uri="{FF2B5EF4-FFF2-40B4-BE49-F238E27FC236}">
                  <a16:creationId xmlns:a16="http://schemas.microsoft.com/office/drawing/2014/main" id="{FA1FD2E8-C57B-492E-8E50-98C84EF8E7E5}"/>
                </a:ext>
              </a:extLst>
            </p:cNvPr>
            <p:cNvGrpSpPr/>
            <p:nvPr/>
          </p:nvGrpSpPr>
          <p:grpSpPr>
            <a:xfrm>
              <a:off x="7698061" y="3108581"/>
              <a:ext cx="2923840" cy="2094010"/>
              <a:chOff x="7698061" y="3108581"/>
              <a:chExt cx="2923840" cy="2094010"/>
            </a:xfrm>
          </p:grpSpPr>
          <p:sp>
            <p:nvSpPr>
              <p:cNvPr id="23" name="í$lïḑè">
                <a:extLst>
                  <a:ext uri="{FF2B5EF4-FFF2-40B4-BE49-F238E27FC236}">
                    <a16:creationId xmlns:a16="http://schemas.microsoft.com/office/drawing/2014/main" id="{9844FAFE-DC45-4400-BAF4-FB76DACEDB32}"/>
                  </a:ext>
                </a:extLst>
              </p:cNvPr>
              <p:cNvSpPr/>
              <p:nvPr/>
            </p:nvSpPr>
            <p:spPr>
              <a:xfrm>
                <a:off x="9275095" y="3108581"/>
                <a:ext cx="1" cy="673789"/>
              </a:xfrm>
              <a:prstGeom prst="line">
                <a:avLst/>
              </a:prstGeom>
              <a:ln w="25400">
                <a:noFill/>
                <a:miter lim="400000"/>
                <a:headEnd type="oval"/>
                <a:tailEnd type="oval"/>
              </a:ln>
            </p:spPr>
            <p:txBody>
              <a:bodyPr lIns="25400" tIns="25400" rIns="25400" bIns="25400" anchor="ctr"/>
              <a:lstStyle/>
              <a:p>
                <a:pPr defTabSz="228600">
                  <a:defRPr sz="1200">
                    <a:solidFill>
                      <a:srgbClr val="000000"/>
                    </a:solidFill>
                  </a:defRPr>
                </a:pPr>
                <a:endParaRPr sz="600"/>
              </a:p>
            </p:txBody>
          </p:sp>
          <p:sp>
            <p:nvSpPr>
              <p:cNvPr id="24" name="iS1ïḋe">
                <a:extLst>
                  <a:ext uri="{FF2B5EF4-FFF2-40B4-BE49-F238E27FC236}">
                    <a16:creationId xmlns:a16="http://schemas.microsoft.com/office/drawing/2014/main" id="{4EF7E6C2-EB4B-4AE4-AC69-0D5D4EBEBAEA}"/>
                  </a:ext>
                </a:extLst>
              </p:cNvPr>
              <p:cNvSpPr/>
              <p:nvPr/>
            </p:nvSpPr>
            <p:spPr>
              <a:xfrm>
                <a:off x="9296770" y="3146042"/>
                <a:ext cx="1325131" cy="2056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04" h="20927" extrusionOk="0">
                    <a:moveTo>
                      <a:pt x="0" y="78"/>
                    </a:moveTo>
                    <a:cubicBezTo>
                      <a:pt x="10414" y="-673"/>
                      <a:pt x="19809" y="4114"/>
                      <a:pt x="20984" y="10771"/>
                    </a:cubicBezTo>
                    <a:cubicBezTo>
                      <a:pt x="21600" y="14260"/>
                      <a:pt x="19820" y="17748"/>
                      <a:pt x="16105" y="20334"/>
                    </a:cubicBezTo>
                    <a:lnTo>
                      <a:pt x="16961" y="20927"/>
                    </a:lnTo>
                    <a:lnTo>
                      <a:pt x="14355" y="20598"/>
                    </a:lnTo>
                    <a:lnTo>
                      <a:pt x="13957" y="18847"/>
                    </a:lnTo>
                    <a:lnTo>
                      <a:pt x="14813" y="19440"/>
                    </a:lnTo>
                    <a:cubicBezTo>
                      <a:pt x="21129" y="14962"/>
                      <a:pt x="20569" y="8059"/>
                      <a:pt x="13563" y="4022"/>
                    </a:cubicBezTo>
                    <a:cubicBezTo>
                      <a:pt x="9931" y="1930"/>
                      <a:pt x="5071" y="933"/>
                      <a:pt x="213" y="128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>
                    <a:solidFill>
                      <a:srgbClr val="000000"/>
                    </a:solidFill>
                  </a:defRPr>
                </a:pPr>
                <a:endParaRPr sz="900"/>
              </a:p>
            </p:txBody>
          </p:sp>
          <p:sp>
            <p:nvSpPr>
              <p:cNvPr id="25" name="ïṧḻíḋé">
                <a:extLst>
                  <a:ext uri="{FF2B5EF4-FFF2-40B4-BE49-F238E27FC236}">
                    <a16:creationId xmlns:a16="http://schemas.microsoft.com/office/drawing/2014/main" id="{FE53BD9D-FCE8-4DC3-8D98-3A683F45479F}"/>
                  </a:ext>
                </a:extLst>
              </p:cNvPr>
              <p:cNvSpPr/>
              <p:nvPr/>
            </p:nvSpPr>
            <p:spPr>
              <a:xfrm rot="9893966">
                <a:off x="7698061" y="3738266"/>
                <a:ext cx="737726" cy="7319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/>
                <a:endParaRPr sz="700" b="1">
                  <a:uFill>
                    <a:solidFill>
                      <a:srgbClr val="FFFFFF"/>
                    </a:solidFill>
                  </a:uFill>
                </a:endParaRPr>
              </a:p>
            </p:txBody>
          </p:sp>
          <p:sp>
            <p:nvSpPr>
              <p:cNvPr id="26" name="ïṧlïḓè">
                <a:extLst>
                  <a:ext uri="{FF2B5EF4-FFF2-40B4-BE49-F238E27FC236}">
                    <a16:creationId xmlns:a16="http://schemas.microsoft.com/office/drawing/2014/main" id="{EC3DE1B4-25BF-472A-8C33-ED785900754F}"/>
                  </a:ext>
                </a:extLst>
              </p:cNvPr>
              <p:cNvSpPr/>
              <p:nvPr/>
            </p:nvSpPr>
            <p:spPr>
              <a:xfrm rot="9893966">
                <a:off x="8323619" y="3268901"/>
                <a:ext cx="418240" cy="418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/>
                <a:endParaRPr sz="700" b="1">
                  <a:uFill>
                    <a:solidFill>
                      <a:srgbClr val="FFFFFF"/>
                    </a:solidFill>
                  </a:uFill>
                </a:endParaRPr>
              </a:p>
            </p:txBody>
          </p:sp>
          <p:sp>
            <p:nvSpPr>
              <p:cNvPr id="27" name="íṥļíḓè">
                <a:extLst>
                  <a:ext uri="{FF2B5EF4-FFF2-40B4-BE49-F238E27FC236}">
                    <a16:creationId xmlns:a16="http://schemas.microsoft.com/office/drawing/2014/main" id="{71EE3C52-544D-434D-AE33-CB0AA5AB24A1}"/>
                  </a:ext>
                </a:extLst>
              </p:cNvPr>
              <p:cNvSpPr/>
              <p:nvPr/>
            </p:nvSpPr>
            <p:spPr bwMode="auto">
              <a:xfrm>
                <a:off x="8970027" y="4050082"/>
                <a:ext cx="604326" cy="603198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1" name="ïṣ1îḋê">
              <a:extLst>
                <a:ext uri="{FF2B5EF4-FFF2-40B4-BE49-F238E27FC236}">
                  <a16:creationId xmlns:a16="http://schemas.microsoft.com/office/drawing/2014/main" id="{E7AF0999-0C03-4343-92D9-097B1A5A75A2}"/>
                </a:ext>
              </a:extLst>
            </p:cNvPr>
            <p:cNvGrpSpPr/>
            <p:nvPr/>
          </p:nvGrpSpPr>
          <p:grpSpPr>
            <a:xfrm>
              <a:off x="1827793" y="3613150"/>
              <a:ext cx="2357522" cy="1673761"/>
              <a:chOff x="1827793" y="3613150"/>
              <a:chExt cx="2357522" cy="1673761"/>
            </a:xfrm>
          </p:grpSpPr>
          <p:sp>
            <p:nvSpPr>
              <p:cNvPr id="19" name="îṧḷiḋè">
                <a:extLst>
                  <a:ext uri="{FF2B5EF4-FFF2-40B4-BE49-F238E27FC236}">
                    <a16:creationId xmlns:a16="http://schemas.microsoft.com/office/drawing/2014/main" id="{E2D808F5-47AF-4119-B9B2-79592A378B6A}"/>
                  </a:ext>
                </a:extLst>
              </p:cNvPr>
              <p:cNvSpPr/>
              <p:nvPr/>
            </p:nvSpPr>
            <p:spPr>
              <a:xfrm rot="9893966">
                <a:off x="2173620" y="3769260"/>
                <a:ext cx="1543051" cy="1517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>
                  <a:defRPr sz="1400" b="1">
                    <a:uFill>
                      <a:solidFill>
                        <a:srgbClr val="FFFFFF"/>
                      </a:solidFill>
                    </a:uFill>
                  </a:defRPr>
                </a:pPr>
                <a:endParaRPr sz="700"/>
              </a:p>
            </p:txBody>
          </p:sp>
          <p:sp>
            <p:nvSpPr>
              <p:cNvPr id="20" name="ïslíḑé">
                <a:extLst>
                  <a:ext uri="{FF2B5EF4-FFF2-40B4-BE49-F238E27FC236}">
                    <a16:creationId xmlns:a16="http://schemas.microsoft.com/office/drawing/2014/main" id="{E928F608-A530-4805-A9DE-B855B451C4A7}"/>
                  </a:ext>
                </a:extLst>
              </p:cNvPr>
              <p:cNvSpPr/>
              <p:nvPr/>
            </p:nvSpPr>
            <p:spPr>
              <a:xfrm>
                <a:off x="1827793" y="3613150"/>
                <a:ext cx="696636" cy="10349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41" y="0"/>
                    </a:moveTo>
                    <a:lnTo>
                      <a:pt x="21600" y="2509"/>
                    </a:lnTo>
                    <a:cubicBezTo>
                      <a:pt x="11798" y="5271"/>
                      <a:pt x="5742" y="11963"/>
                      <a:pt x="6592" y="19095"/>
                    </a:cubicBezTo>
                    <a:lnTo>
                      <a:pt x="9206" y="18710"/>
                    </a:lnTo>
                    <a:lnTo>
                      <a:pt x="5109" y="21600"/>
                    </a:lnTo>
                    <a:lnTo>
                      <a:pt x="0" y="20067"/>
                    </a:lnTo>
                    <a:lnTo>
                      <a:pt x="2616" y="19681"/>
                    </a:lnTo>
                    <a:cubicBezTo>
                      <a:pt x="1369" y="11255"/>
                      <a:pt x="8440" y="3268"/>
                      <a:pt x="2004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 sz="1200">
                    <a:solidFill>
                      <a:srgbClr val="000000"/>
                    </a:solidFill>
                  </a:defRPr>
                </a:pPr>
                <a:endParaRPr sz="600"/>
              </a:p>
            </p:txBody>
          </p:sp>
          <p:sp>
            <p:nvSpPr>
              <p:cNvPr id="21" name="ï$1iḍè">
                <a:extLst>
                  <a:ext uri="{FF2B5EF4-FFF2-40B4-BE49-F238E27FC236}">
                    <a16:creationId xmlns:a16="http://schemas.microsoft.com/office/drawing/2014/main" id="{9CA20223-312C-4821-AA81-298549E97A58}"/>
                  </a:ext>
                </a:extLst>
              </p:cNvPr>
              <p:cNvSpPr/>
              <p:nvPr/>
            </p:nvSpPr>
            <p:spPr>
              <a:xfrm rot="9893966">
                <a:off x="3613814" y="4490197"/>
                <a:ext cx="571501" cy="565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lIns="25400" tIns="25400" rIns="25400" bIns="25400" anchor="ctr"/>
              <a:lstStyle/>
              <a:p>
                <a:pPr marL="20320" marR="20320" defTabSz="457200">
                  <a:defRPr sz="1400" b="1">
                    <a:uFill>
                      <a:solidFill>
                        <a:srgbClr val="FFFFFF"/>
                      </a:solidFill>
                    </a:uFill>
                  </a:defRPr>
                </a:pPr>
                <a:endParaRPr sz="700"/>
              </a:p>
            </p:txBody>
          </p:sp>
          <p:sp>
            <p:nvSpPr>
              <p:cNvPr id="22" name="ïs1iďe">
                <a:extLst>
                  <a:ext uri="{FF2B5EF4-FFF2-40B4-BE49-F238E27FC236}">
                    <a16:creationId xmlns:a16="http://schemas.microsoft.com/office/drawing/2014/main" id="{268731F8-6837-4A0C-B766-CD81201AF098}"/>
                  </a:ext>
                </a:extLst>
              </p:cNvPr>
              <p:cNvSpPr/>
              <p:nvPr/>
            </p:nvSpPr>
            <p:spPr bwMode="auto">
              <a:xfrm>
                <a:off x="2665059" y="4258722"/>
                <a:ext cx="560172" cy="53872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" name="îŝḻïḍé">
              <a:extLst>
                <a:ext uri="{FF2B5EF4-FFF2-40B4-BE49-F238E27FC236}">
                  <a16:creationId xmlns:a16="http://schemas.microsoft.com/office/drawing/2014/main" id="{E418E391-C4E9-4816-A120-BF1D94FCECB5}"/>
                </a:ext>
              </a:extLst>
            </p:cNvPr>
            <p:cNvGrpSpPr/>
            <p:nvPr/>
          </p:nvGrpSpPr>
          <p:grpSpPr>
            <a:xfrm>
              <a:off x="4694816" y="1734719"/>
              <a:ext cx="2764138" cy="2421100"/>
              <a:chOff x="4694816" y="1734719"/>
              <a:chExt cx="2764138" cy="2421100"/>
            </a:xfrm>
          </p:grpSpPr>
          <p:sp>
            <p:nvSpPr>
              <p:cNvPr id="13" name="íṥľïḑe">
                <a:extLst>
                  <a:ext uri="{FF2B5EF4-FFF2-40B4-BE49-F238E27FC236}">
                    <a16:creationId xmlns:a16="http://schemas.microsoft.com/office/drawing/2014/main" id="{774373E5-D372-4BD9-8EA3-20F996AB75E1}"/>
                  </a:ext>
                </a:extLst>
              </p:cNvPr>
              <p:cNvSpPr/>
              <p:nvPr/>
            </p:nvSpPr>
            <p:spPr>
              <a:xfrm>
                <a:off x="4959136" y="1734719"/>
                <a:ext cx="2352291" cy="23126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8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3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4" name="ïṣlîḋè">
                <a:extLst>
                  <a:ext uri="{FF2B5EF4-FFF2-40B4-BE49-F238E27FC236}">
                    <a16:creationId xmlns:a16="http://schemas.microsoft.com/office/drawing/2014/main" id="{C66C61FF-1440-4DDF-8073-786750FE29E2}"/>
                  </a:ext>
                </a:extLst>
              </p:cNvPr>
              <p:cNvSpPr/>
              <p:nvPr/>
            </p:nvSpPr>
            <p:spPr>
              <a:xfrm>
                <a:off x="4694816" y="2057182"/>
                <a:ext cx="361789" cy="735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82" h="21600" extrusionOk="0">
                    <a:moveTo>
                      <a:pt x="183" y="21600"/>
                    </a:moveTo>
                    <a:cubicBezTo>
                      <a:pt x="-1018" y="14315"/>
                      <a:pt x="3721" y="7101"/>
                      <a:pt x="13258" y="1696"/>
                    </a:cubicBezTo>
                    <a:lnTo>
                      <a:pt x="10348" y="0"/>
                    </a:lnTo>
                    <a:lnTo>
                      <a:pt x="19330" y="999"/>
                    </a:lnTo>
                    <a:lnTo>
                      <a:pt x="20582" y="5964"/>
                    </a:lnTo>
                    <a:lnTo>
                      <a:pt x="17674" y="4269"/>
                    </a:lnTo>
                    <a:cubicBezTo>
                      <a:pt x="9688" y="8944"/>
                      <a:pt x="5750" y="15100"/>
                      <a:pt x="6774" y="2131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txBody>
              <a:bodyPr lIns="0" tIns="0" rIns="0" bIns="0"/>
              <a:lstStyle/>
              <a:p>
                <a:pPr defTabSz="228600">
                  <a:defRPr>
                    <a:solidFill>
                      <a:srgbClr val="000000"/>
                    </a:solidFill>
                  </a:defRPr>
                </a:pPr>
                <a:endParaRPr sz="900"/>
              </a:p>
            </p:txBody>
          </p:sp>
          <p:sp>
            <p:nvSpPr>
              <p:cNvPr id="15" name="íŝļíḑe">
                <a:extLst>
                  <a:ext uri="{FF2B5EF4-FFF2-40B4-BE49-F238E27FC236}">
                    <a16:creationId xmlns:a16="http://schemas.microsoft.com/office/drawing/2014/main" id="{F731B609-B26A-4581-BBF8-3150EF837D59}"/>
                  </a:ext>
                </a:extLst>
              </p:cNvPr>
              <p:cNvSpPr/>
              <p:nvPr/>
            </p:nvSpPr>
            <p:spPr>
              <a:xfrm rot="9893966">
                <a:off x="4999407" y="3600338"/>
                <a:ext cx="566818" cy="5554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6" name="íṩlîḓé">
                <a:extLst>
                  <a:ext uri="{FF2B5EF4-FFF2-40B4-BE49-F238E27FC236}">
                    <a16:creationId xmlns:a16="http://schemas.microsoft.com/office/drawing/2014/main" id="{52AEF4E5-B5A2-480E-88E6-2681C06B2082}"/>
                  </a:ext>
                </a:extLst>
              </p:cNvPr>
              <p:cNvSpPr/>
              <p:nvPr/>
            </p:nvSpPr>
            <p:spPr>
              <a:xfrm rot="9893966">
                <a:off x="7107527" y="2972047"/>
                <a:ext cx="351427" cy="3457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5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7" name="í$1iḍé">
                <a:extLst>
                  <a:ext uri="{FF2B5EF4-FFF2-40B4-BE49-F238E27FC236}">
                    <a16:creationId xmlns:a16="http://schemas.microsoft.com/office/drawing/2014/main" id="{6E84A1EB-62B9-4CB0-9202-7B0BD17D07C0}"/>
                  </a:ext>
                </a:extLst>
              </p:cNvPr>
              <p:cNvSpPr/>
              <p:nvPr/>
            </p:nvSpPr>
            <p:spPr>
              <a:xfrm rot="9893966">
                <a:off x="4840700" y="3030841"/>
                <a:ext cx="283409" cy="277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5" y="3436"/>
                    </a:moveTo>
                    <a:lnTo>
                      <a:pt x="17071" y="1991"/>
                    </a:lnTo>
                    <a:lnTo>
                      <a:pt x="18426" y="3146"/>
                    </a:lnTo>
                    <a:lnTo>
                      <a:pt x="17319" y="5093"/>
                    </a:lnTo>
                    <a:cubicBezTo>
                      <a:pt x="18107" y="5992"/>
                      <a:pt x="18705" y="7045"/>
                      <a:pt x="19079" y="8187"/>
                    </a:cubicBezTo>
                    <a:lnTo>
                      <a:pt x="21293" y="8187"/>
                    </a:lnTo>
                    <a:lnTo>
                      <a:pt x="21600" y="9956"/>
                    </a:lnTo>
                    <a:lnTo>
                      <a:pt x="19519" y="10725"/>
                    </a:lnTo>
                    <a:cubicBezTo>
                      <a:pt x="19553" y="11927"/>
                      <a:pt x="19345" y="13125"/>
                      <a:pt x="18908" y="14243"/>
                    </a:cubicBezTo>
                    <a:lnTo>
                      <a:pt x="20605" y="15688"/>
                    </a:lnTo>
                    <a:lnTo>
                      <a:pt x="19720" y="17244"/>
                    </a:lnTo>
                    <a:lnTo>
                      <a:pt x="17639" y="16475"/>
                    </a:lnTo>
                    <a:cubicBezTo>
                      <a:pt x="16904" y="17418"/>
                      <a:pt x="15987" y="18200"/>
                      <a:pt x="14944" y="18771"/>
                    </a:cubicBezTo>
                    <a:lnTo>
                      <a:pt x="15329" y="20986"/>
                    </a:lnTo>
                    <a:lnTo>
                      <a:pt x="13666" y="21600"/>
                    </a:lnTo>
                    <a:lnTo>
                      <a:pt x="12559" y="19653"/>
                    </a:lnTo>
                    <a:cubicBezTo>
                      <a:pt x="11399" y="19895"/>
                      <a:pt x="10201" y="19895"/>
                      <a:pt x="9041" y="19653"/>
                    </a:cubicBezTo>
                    <a:lnTo>
                      <a:pt x="7934" y="21600"/>
                    </a:lnTo>
                    <a:lnTo>
                      <a:pt x="6271" y="20986"/>
                    </a:lnTo>
                    <a:lnTo>
                      <a:pt x="6656" y="18771"/>
                    </a:lnTo>
                    <a:cubicBezTo>
                      <a:pt x="5613" y="18200"/>
                      <a:pt x="4696" y="17418"/>
                      <a:pt x="3961" y="16475"/>
                    </a:cubicBezTo>
                    <a:lnTo>
                      <a:pt x="1880" y="17244"/>
                    </a:lnTo>
                    <a:lnTo>
                      <a:pt x="995" y="15688"/>
                    </a:lnTo>
                    <a:lnTo>
                      <a:pt x="2692" y="14243"/>
                    </a:lnTo>
                    <a:cubicBezTo>
                      <a:pt x="2255" y="13125"/>
                      <a:pt x="2047" y="11927"/>
                      <a:pt x="2081" y="10725"/>
                    </a:cubicBezTo>
                    <a:lnTo>
                      <a:pt x="0" y="9956"/>
                    </a:lnTo>
                    <a:lnTo>
                      <a:pt x="307" y="8187"/>
                    </a:lnTo>
                    <a:lnTo>
                      <a:pt x="2521" y="8187"/>
                    </a:lnTo>
                    <a:cubicBezTo>
                      <a:pt x="2895" y="7045"/>
                      <a:pt x="3493" y="5992"/>
                      <a:pt x="4281" y="5093"/>
                    </a:cubicBezTo>
                    <a:lnTo>
                      <a:pt x="3174" y="3146"/>
                    </a:lnTo>
                    <a:lnTo>
                      <a:pt x="4529" y="1991"/>
                    </a:lnTo>
                    <a:lnTo>
                      <a:pt x="6225" y="3436"/>
                    </a:lnTo>
                    <a:cubicBezTo>
                      <a:pt x="7234" y="2805"/>
                      <a:pt x="8359" y="2389"/>
                      <a:pt x="9531" y="2214"/>
                    </a:cubicBezTo>
                    <a:lnTo>
                      <a:pt x="9916" y="0"/>
                    </a:lnTo>
                    <a:lnTo>
                      <a:pt x="11684" y="0"/>
                    </a:lnTo>
                    <a:lnTo>
                      <a:pt x="12069" y="2214"/>
                    </a:lnTo>
                    <a:cubicBezTo>
                      <a:pt x="13241" y="2389"/>
                      <a:pt x="14366" y="2805"/>
                      <a:pt x="15375" y="343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noFill/>
                <a:miter lim="400000"/>
              </a:ln>
            </p:spPr>
            <p:txBody>
              <a:bodyPr lIns="0" tIns="0" rIns="0" bIns="0"/>
              <a:lstStyle/>
              <a:p>
                <a:pPr>
                  <a:defRPr sz="3200"/>
                </a:pPr>
                <a:endParaRPr sz="1600"/>
              </a:p>
            </p:txBody>
          </p:sp>
          <p:sp>
            <p:nvSpPr>
              <p:cNvPr id="18" name="íṩḷîďé">
                <a:extLst>
                  <a:ext uri="{FF2B5EF4-FFF2-40B4-BE49-F238E27FC236}">
                    <a16:creationId xmlns:a16="http://schemas.microsoft.com/office/drawing/2014/main" id="{192C1AE5-E074-4C0A-99FB-AB0A87CA4170}"/>
                  </a:ext>
                </a:extLst>
              </p:cNvPr>
              <p:cNvSpPr/>
              <p:nvPr/>
            </p:nvSpPr>
            <p:spPr bwMode="auto">
              <a:xfrm>
                <a:off x="5745802" y="2516338"/>
                <a:ext cx="778958" cy="74937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</p:grpSp>
    </p:spTree>
    <p:extLst>
      <p:ext uri="{BB962C8B-B14F-4D97-AF65-F5344CB8AC3E}">
        <p14:creationId xmlns:p14="http://schemas.microsoft.com/office/powerpoint/2010/main" val="37714968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0CCC8A-8C8B-43D5-B9C4-4FF497531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6B94674-FDCC-441F-828E-9977FF7EF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3886A74-72E7-44A8-A998-E975B32DD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113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0DDF0F1-81F7-490C-AE03-0CE4E9F4E68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322" y="1130300"/>
            <a:ext cx="10851355" cy="5013325"/>
            <a:chOff x="670322" y="1130300"/>
            <a:chExt cx="10851355" cy="5013325"/>
          </a:xfrm>
        </p:grpSpPr>
        <p:sp>
          <p:nvSpPr>
            <p:cNvPr id="6" name="îṥḻïḑê">
              <a:extLst>
                <a:ext uri="{FF2B5EF4-FFF2-40B4-BE49-F238E27FC236}">
                  <a16:creationId xmlns:a16="http://schemas.microsoft.com/office/drawing/2014/main" id="{0DE183C0-C8CC-475E-929D-499F4D44782E}"/>
                </a:ext>
              </a:extLst>
            </p:cNvPr>
            <p:cNvSpPr/>
            <p:nvPr/>
          </p:nvSpPr>
          <p:spPr>
            <a:xfrm>
              <a:off x="671114" y="1130300"/>
              <a:ext cx="10850563" cy="20034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r">
                <a:buSzPct val="25000"/>
              </a:pPr>
              <a:endParaRPr lang="en-US" altLang="zh-CN" sz="28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îś1iḓé">
              <a:extLst>
                <a:ext uri="{FF2B5EF4-FFF2-40B4-BE49-F238E27FC236}">
                  <a16:creationId xmlns:a16="http://schemas.microsoft.com/office/drawing/2014/main" id="{3A708BA1-1A75-4ED0-AAF0-6D5EDCD10FC1}"/>
                </a:ext>
              </a:extLst>
            </p:cNvPr>
            <p:cNvSpPr/>
            <p:nvPr/>
          </p:nvSpPr>
          <p:spPr>
            <a:xfrm>
              <a:off x="670322" y="1130300"/>
              <a:ext cx="3606403" cy="2003425"/>
            </a:xfrm>
            <a:custGeom>
              <a:avLst/>
              <a:gdLst>
                <a:gd name="connsiteX0" fmla="*/ 1869380 w 3606403"/>
                <a:gd name="connsiteY0" fmla="*/ 0 h 2327275"/>
                <a:gd name="connsiteX1" fmla="*/ 2440652 w 3606403"/>
                <a:gd name="connsiteY1" fmla="*/ 0 h 2327275"/>
                <a:gd name="connsiteX2" fmla="*/ 3606403 w 3606403"/>
                <a:gd name="connsiteY2" fmla="*/ 1163638 h 2327275"/>
                <a:gd name="connsiteX3" fmla="*/ 2440652 w 3606403"/>
                <a:gd name="connsiteY3" fmla="*/ 2327275 h 2327275"/>
                <a:gd name="connsiteX4" fmla="*/ 1869380 w 3606403"/>
                <a:gd name="connsiteY4" fmla="*/ 2327275 h 2327275"/>
                <a:gd name="connsiteX5" fmla="*/ 3035131 w 3606403"/>
                <a:gd name="connsiteY5" fmla="*/ 1163638 h 2327275"/>
                <a:gd name="connsiteX6" fmla="*/ 0 w 3606403"/>
                <a:gd name="connsiteY6" fmla="*/ 0 h 2327275"/>
                <a:gd name="connsiteX7" fmla="*/ 1759108 w 3606403"/>
                <a:gd name="connsiteY7" fmla="*/ 0 h 2327275"/>
                <a:gd name="connsiteX8" fmla="*/ 2921000 w 3606403"/>
                <a:gd name="connsiteY8" fmla="*/ 1163638 h 2327275"/>
                <a:gd name="connsiteX9" fmla="*/ 1759108 w 3606403"/>
                <a:gd name="connsiteY9" fmla="*/ 2327275 h 2327275"/>
                <a:gd name="connsiteX10" fmla="*/ 0 w 3606403"/>
                <a:gd name="connsiteY10" fmla="*/ 2327275 h 2327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06403" h="2327275">
                  <a:moveTo>
                    <a:pt x="1869380" y="0"/>
                  </a:moveTo>
                  <a:lnTo>
                    <a:pt x="2440652" y="0"/>
                  </a:lnTo>
                  <a:lnTo>
                    <a:pt x="3606403" y="1163638"/>
                  </a:lnTo>
                  <a:lnTo>
                    <a:pt x="2440652" y="2327275"/>
                  </a:lnTo>
                  <a:lnTo>
                    <a:pt x="1869380" y="2327275"/>
                  </a:lnTo>
                  <a:lnTo>
                    <a:pt x="3035131" y="1163638"/>
                  </a:lnTo>
                  <a:close/>
                  <a:moveTo>
                    <a:pt x="0" y="0"/>
                  </a:moveTo>
                  <a:lnTo>
                    <a:pt x="1759108" y="0"/>
                  </a:lnTo>
                  <a:lnTo>
                    <a:pt x="2921000" y="1163638"/>
                  </a:lnTo>
                  <a:lnTo>
                    <a:pt x="1759108" y="2327275"/>
                  </a:lnTo>
                  <a:lnTo>
                    <a:pt x="0" y="2327275"/>
                  </a:lnTo>
                  <a:close/>
                </a:path>
              </a:pathLst>
            </a:custGeom>
            <a:blipFill dpi="0" rotWithShape="0">
              <a:blip r:embed="rId4"/>
              <a:srcRect/>
              <a:stretch>
                <a:fillRect t="-631" b="-626"/>
              </a:stretch>
            </a:blipFill>
            <a:ln w="2222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sz="2800" b="1"/>
            </a:p>
          </p:txBody>
        </p:sp>
        <p:grpSp>
          <p:nvGrpSpPr>
            <p:cNvPr id="8" name="iSľíďé">
              <a:extLst>
                <a:ext uri="{FF2B5EF4-FFF2-40B4-BE49-F238E27FC236}">
                  <a16:creationId xmlns:a16="http://schemas.microsoft.com/office/drawing/2014/main" id="{6A4A78FB-2CDA-48ED-841D-E656199B9EEC}"/>
                </a:ext>
              </a:extLst>
            </p:cNvPr>
            <p:cNvGrpSpPr/>
            <p:nvPr/>
          </p:nvGrpSpPr>
          <p:grpSpPr>
            <a:xfrm>
              <a:off x="4552950" y="1479550"/>
              <a:ext cx="6968727" cy="1304925"/>
              <a:chOff x="3927881" y="3114675"/>
              <a:chExt cx="6978245" cy="1304925"/>
            </a:xfrm>
          </p:grpSpPr>
          <p:sp>
            <p:nvSpPr>
              <p:cNvPr id="36" name="íSľïḑè">
                <a:extLst>
                  <a:ext uri="{FF2B5EF4-FFF2-40B4-BE49-F238E27FC236}">
                    <a16:creationId xmlns:a16="http://schemas.microsoft.com/office/drawing/2014/main" id="{3BF5C5D2-E7C2-4CDE-AA15-9AC767E5F550}"/>
                  </a:ext>
                </a:extLst>
              </p:cNvPr>
              <p:cNvSpPr txBox="1"/>
              <p:nvPr/>
            </p:nvSpPr>
            <p:spPr>
              <a:xfrm>
                <a:off x="3927882" y="3114675"/>
                <a:ext cx="6978243" cy="5596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buSzPct val="25000"/>
                </a:pPr>
                <a:r>
                  <a:rPr lang="en-US" sz="2800" b="1" dirty="0"/>
                  <a:t>Unified fonts make reading more fluent.</a:t>
                </a:r>
              </a:p>
            </p:txBody>
          </p:sp>
          <p:sp>
            <p:nvSpPr>
              <p:cNvPr id="37" name="iṩľidé">
                <a:extLst>
                  <a:ext uri="{FF2B5EF4-FFF2-40B4-BE49-F238E27FC236}">
                    <a16:creationId xmlns:a16="http://schemas.microsoft.com/office/drawing/2014/main" id="{57F2925F-A89D-40EB-8BE4-ABE2DB49951B}"/>
                  </a:ext>
                </a:extLst>
              </p:cNvPr>
              <p:cNvSpPr txBox="1"/>
              <p:nvPr/>
            </p:nvSpPr>
            <p:spPr>
              <a:xfrm>
                <a:off x="3927881" y="3674313"/>
                <a:ext cx="6978245" cy="7452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9" name="îṣ1îḓè">
              <a:extLst>
                <a:ext uri="{FF2B5EF4-FFF2-40B4-BE49-F238E27FC236}">
                  <a16:creationId xmlns:a16="http://schemas.microsoft.com/office/drawing/2014/main" id="{43AF8E6C-9C1D-4106-B857-8B6013FEE176}"/>
                </a:ext>
              </a:extLst>
            </p:cNvPr>
            <p:cNvGrpSpPr/>
            <p:nvPr/>
          </p:nvGrpSpPr>
          <p:grpSpPr>
            <a:xfrm>
              <a:off x="673101" y="4370981"/>
              <a:ext cx="2289573" cy="1666798"/>
              <a:chOff x="2190406" y="4293866"/>
              <a:chExt cx="2289573" cy="1666798"/>
            </a:xfrm>
          </p:grpSpPr>
          <p:sp>
            <p:nvSpPr>
              <p:cNvPr id="32" name="išļíḋè">
                <a:extLst>
                  <a:ext uri="{FF2B5EF4-FFF2-40B4-BE49-F238E27FC236}">
                    <a16:creationId xmlns:a16="http://schemas.microsoft.com/office/drawing/2014/main" id="{4BF4B509-F6AC-454E-B812-F5FB591702F0}"/>
                  </a:ext>
                </a:extLst>
              </p:cNvPr>
              <p:cNvSpPr txBox="1"/>
              <p:nvPr/>
            </p:nvSpPr>
            <p:spPr>
              <a:xfrm>
                <a:off x="2814857" y="4293866"/>
                <a:ext cx="1040670" cy="101566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sz="6000" b="1" dirty="0">
                    <a:solidFill>
                      <a:schemeClr val="bg1">
                        <a:lumMod val="95000"/>
                      </a:schemeClr>
                    </a:solidFill>
                  </a:rPr>
                  <a:t>01</a:t>
                </a:r>
              </a:p>
            </p:txBody>
          </p:sp>
          <p:grpSp>
            <p:nvGrpSpPr>
              <p:cNvPr id="33" name="îṥḻîḋe">
                <a:extLst>
                  <a:ext uri="{FF2B5EF4-FFF2-40B4-BE49-F238E27FC236}">
                    <a16:creationId xmlns:a16="http://schemas.microsoft.com/office/drawing/2014/main" id="{72421131-F1DA-48B1-98DC-EC72D34AE2F9}"/>
                  </a:ext>
                </a:extLst>
              </p:cNvPr>
              <p:cNvGrpSpPr/>
              <p:nvPr/>
            </p:nvGrpSpPr>
            <p:grpSpPr>
              <a:xfrm>
                <a:off x="2190406" y="4566833"/>
                <a:ext cx="2289573" cy="1393831"/>
                <a:chOff x="3892151" y="4303235"/>
                <a:chExt cx="2289573" cy="1393831"/>
              </a:xfrm>
            </p:grpSpPr>
            <p:sp>
              <p:nvSpPr>
                <p:cNvPr id="34" name="îŝľíḑê">
                  <a:extLst>
                    <a:ext uri="{FF2B5EF4-FFF2-40B4-BE49-F238E27FC236}">
                      <a16:creationId xmlns:a16="http://schemas.microsoft.com/office/drawing/2014/main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3892151" y="4811065"/>
                  <a:ext cx="2289573" cy="88600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text......</a:t>
                  </a:r>
                  <a:endParaRPr lang="zh-CN" altLang="en-US" sz="1100" dirty="0"/>
                </a:p>
              </p:txBody>
            </p:sp>
            <p:sp>
              <p:nvSpPr>
                <p:cNvPr id="35" name="îśḷidè">
                  <a:extLst>
                    <a:ext uri="{FF2B5EF4-FFF2-40B4-BE49-F238E27FC236}">
                      <a16:creationId xmlns:a16="http://schemas.microsoft.com/office/drawing/2014/main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3892151" y="4303235"/>
                  <a:ext cx="2289573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</p:grpSp>
        <p:grpSp>
          <p:nvGrpSpPr>
            <p:cNvPr id="10" name="ïşḷíḍé">
              <a:extLst>
                <a:ext uri="{FF2B5EF4-FFF2-40B4-BE49-F238E27FC236}">
                  <a16:creationId xmlns:a16="http://schemas.microsoft.com/office/drawing/2014/main" id="{D4E1C274-F1B2-4E82-A214-F6557C9EFAA2}"/>
                </a:ext>
              </a:extLst>
            </p:cNvPr>
            <p:cNvGrpSpPr/>
            <p:nvPr/>
          </p:nvGrpSpPr>
          <p:grpSpPr>
            <a:xfrm>
              <a:off x="3525177" y="4370981"/>
              <a:ext cx="2289573" cy="1666798"/>
              <a:chOff x="4951214" y="4293866"/>
              <a:chExt cx="2289573" cy="1666798"/>
            </a:xfrm>
          </p:grpSpPr>
          <p:sp>
            <p:nvSpPr>
              <p:cNvPr id="28" name="ïṡļîḑè">
                <a:extLst>
                  <a:ext uri="{FF2B5EF4-FFF2-40B4-BE49-F238E27FC236}">
                    <a16:creationId xmlns:a16="http://schemas.microsoft.com/office/drawing/2014/main" id="{4BF4B509-F6AC-454E-B812-F5FB591702F0}"/>
                  </a:ext>
                </a:extLst>
              </p:cNvPr>
              <p:cNvSpPr txBox="1"/>
              <p:nvPr/>
            </p:nvSpPr>
            <p:spPr>
              <a:xfrm>
                <a:off x="5575665" y="4293866"/>
                <a:ext cx="1040670" cy="101566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sz="6000" b="1" dirty="0">
                    <a:solidFill>
                      <a:schemeClr val="bg1">
                        <a:lumMod val="95000"/>
                      </a:schemeClr>
                    </a:solidFill>
                  </a:rPr>
                  <a:t>0</a:t>
                </a:r>
                <a:r>
                  <a:rPr lang="en-US" altLang="zh-CN" sz="6000" b="1" dirty="0">
                    <a:solidFill>
                      <a:schemeClr val="bg1">
                        <a:lumMod val="95000"/>
                      </a:schemeClr>
                    </a:solidFill>
                  </a:rPr>
                  <a:t>2</a:t>
                </a:r>
                <a:endParaRPr lang="en-US" sz="6000" b="1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grpSp>
            <p:nvGrpSpPr>
              <p:cNvPr id="29" name="iṧlíḑê">
                <a:extLst>
                  <a:ext uri="{FF2B5EF4-FFF2-40B4-BE49-F238E27FC236}">
                    <a16:creationId xmlns:a16="http://schemas.microsoft.com/office/drawing/2014/main" id="{0C606913-9E0A-47A5-9B13-A7A6E72F872C}"/>
                  </a:ext>
                </a:extLst>
              </p:cNvPr>
              <p:cNvGrpSpPr/>
              <p:nvPr/>
            </p:nvGrpSpPr>
            <p:grpSpPr>
              <a:xfrm>
                <a:off x="4951214" y="4566833"/>
                <a:ext cx="2289573" cy="1393831"/>
                <a:chOff x="3892151" y="4303235"/>
                <a:chExt cx="2289573" cy="1393831"/>
              </a:xfrm>
            </p:grpSpPr>
            <p:sp>
              <p:nvSpPr>
                <p:cNvPr id="30" name="íŝḷïḓe">
                  <a:extLst>
                    <a:ext uri="{FF2B5EF4-FFF2-40B4-BE49-F238E27FC236}">
                      <a16:creationId xmlns:a16="http://schemas.microsoft.com/office/drawing/2014/main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3892151" y="4811065"/>
                  <a:ext cx="2289573" cy="88600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text......</a:t>
                  </a:r>
                  <a:endParaRPr lang="zh-CN" altLang="en-US" sz="1100" dirty="0"/>
                </a:p>
              </p:txBody>
            </p:sp>
            <p:sp>
              <p:nvSpPr>
                <p:cNvPr id="31" name="ïṡľíḓé">
                  <a:extLst>
                    <a:ext uri="{FF2B5EF4-FFF2-40B4-BE49-F238E27FC236}">
                      <a16:creationId xmlns:a16="http://schemas.microsoft.com/office/drawing/2014/main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3892151" y="4303235"/>
                  <a:ext cx="2289573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4218BBA0-3B82-448B-A89D-AF847F35EEB9}"/>
                </a:ext>
              </a:extLst>
            </p:cNvPr>
            <p:cNvCxnSpPr/>
            <p:nvPr/>
          </p:nvCxnSpPr>
          <p:spPr>
            <a:xfrm>
              <a:off x="3243925" y="4265135"/>
              <a:ext cx="0" cy="187849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46D0B119-1CE1-44B8-A2A6-E102218F5E8E}"/>
                </a:ext>
              </a:extLst>
            </p:cNvPr>
            <p:cNvCxnSpPr/>
            <p:nvPr/>
          </p:nvCxnSpPr>
          <p:spPr>
            <a:xfrm>
              <a:off x="6096001" y="4265135"/>
              <a:ext cx="0" cy="187849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75E53806-E3A4-4FC1-830B-A249B936766B}"/>
                </a:ext>
              </a:extLst>
            </p:cNvPr>
            <p:cNvCxnSpPr/>
            <p:nvPr/>
          </p:nvCxnSpPr>
          <p:spPr>
            <a:xfrm>
              <a:off x="8948077" y="4265135"/>
              <a:ext cx="0" cy="187849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ïŝḷîḍè">
              <a:extLst>
                <a:ext uri="{FF2B5EF4-FFF2-40B4-BE49-F238E27FC236}">
                  <a16:creationId xmlns:a16="http://schemas.microsoft.com/office/drawing/2014/main" id="{7B7625E6-2AEA-4964-A9AC-337D4A8904D1}"/>
                </a:ext>
              </a:extLst>
            </p:cNvPr>
            <p:cNvGrpSpPr/>
            <p:nvPr/>
          </p:nvGrpSpPr>
          <p:grpSpPr>
            <a:xfrm>
              <a:off x="9229326" y="3783083"/>
              <a:ext cx="2289574" cy="2254696"/>
              <a:chOff x="9229326" y="3783083"/>
              <a:chExt cx="2289574" cy="2254696"/>
            </a:xfrm>
          </p:grpSpPr>
          <p:sp>
            <p:nvSpPr>
              <p:cNvPr id="23" name="í$1ïḋê">
                <a:extLst>
                  <a:ext uri="{FF2B5EF4-FFF2-40B4-BE49-F238E27FC236}">
                    <a16:creationId xmlns:a16="http://schemas.microsoft.com/office/drawing/2014/main" id="{4BF4B509-F6AC-454E-B812-F5FB591702F0}"/>
                  </a:ext>
                </a:extLst>
              </p:cNvPr>
              <p:cNvSpPr txBox="1"/>
              <p:nvPr/>
            </p:nvSpPr>
            <p:spPr>
              <a:xfrm>
                <a:off x="9853778" y="4370981"/>
                <a:ext cx="1040670" cy="101566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sz="6000" b="1" dirty="0">
                    <a:solidFill>
                      <a:schemeClr val="bg1">
                        <a:lumMod val="95000"/>
                      </a:schemeClr>
                    </a:solidFill>
                  </a:rPr>
                  <a:t>0</a:t>
                </a:r>
                <a:r>
                  <a:rPr lang="en-US" altLang="zh-CN" sz="6000" b="1" dirty="0">
                    <a:solidFill>
                      <a:schemeClr val="bg1">
                        <a:lumMod val="95000"/>
                      </a:schemeClr>
                    </a:solidFill>
                  </a:rPr>
                  <a:t>4</a:t>
                </a:r>
                <a:endParaRPr lang="en-US" sz="6000" b="1" dirty="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  <p:grpSp>
            <p:nvGrpSpPr>
              <p:cNvPr id="24" name="iṣ1iďé">
                <a:extLst>
                  <a:ext uri="{FF2B5EF4-FFF2-40B4-BE49-F238E27FC236}">
                    <a16:creationId xmlns:a16="http://schemas.microsoft.com/office/drawing/2014/main" id="{1CABDC52-AD9B-4A67-BB88-3D4AB41695D7}"/>
                  </a:ext>
                </a:extLst>
              </p:cNvPr>
              <p:cNvGrpSpPr/>
              <p:nvPr/>
            </p:nvGrpSpPr>
            <p:grpSpPr>
              <a:xfrm>
                <a:off x="9229326" y="4643948"/>
                <a:ext cx="2289574" cy="1393831"/>
                <a:chOff x="3892150" y="4303235"/>
                <a:chExt cx="2289574" cy="1393831"/>
              </a:xfrm>
            </p:grpSpPr>
            <p:sp>
              <p:nvSpPr>
                <p:cNvPr id="26" name="iSľídè">
                  <a:extLst>
                    <a:ext uri="{FF2B5EF4-FFF2-40B4-BE49-F238E27FC236}">
                      <a16:creationId xmlns:a16="http://schemas.microsoft.com/office/drawing/2014/main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3892150" y="4811065"/>
                  <a:ext cx="2289573" cy="88600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text......</a:t>
                  </a:r>
                  <a:endParaRPr lang="zh-CN" altLang="en-US" sz="1100" dirty="0"/>
                </a:p>
              </p:txBody>
            </p:sp>
            <p:sp>
              <p:nvSpPr>
                <p:cNvPr id="27" name="îSľiḍé">
                  <a:extLst>
                    <a:ext uri="{FF2B5EF4-FFF2-40B4-BE49-F238E27FC236}">
                      <a16:creationId xmlns:a16="http://schemas.microsoft.com/office/drawing/2014/main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3892151" y="4303235"/>
                  <a:ext cx="2289573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  <p:sp>
            <p:nvSpPr>
              <p:cNvPr id="25" name="iṡlidé">
                <a:extLst>
                  <a:ext uri="{FF2B5EF4-FFF2-40B4-BE49-F238E27FC236}">
                    <a16:creationId xmlns:a16="http://schemas.microsoft.com/office/drawing/2014/main" id="{5F447947-5BF4-45BD-9D05-82C941031E09}"/>
                  </a:ext>
                </a:extLst>
              </p:cNvPr>
              <p:cNvSpPr/>
              <p:nvPr/>
            </p:nvSpPr>
            <p:spPr bwMode="auto">
              <a:xfrm>
                <a:off x="10107518" y="3783083"/>
                <a:ext cx="533190" cy="496807"/>
              </a:xfrm>
              <a:custGeom>
                <a:avLst/>
                <a:gdLst>
                  <a:gd name="connsiteX0" fmla="*/ 484855 w 606016"/>
                  <a:gd name="connsiteY0" fmla="*/ 473988 h 564664"/>
                  <a:gd name="connsiteX1" fmla="*/ 505037 w 606016"/>
                  <a:gd name="connsiteY1" fmla="*/ 494170 h 564664"/>
                  <a:gd name="connsiteX2" fmla="*/ 484855 w 606016"/>
                  <a:gd name="connsiteY2" fmla="*/ 514352 h 564664"/>
                  <a:gd name="connsiteX3" fmla="*/ 464673 w 606016"/>
                  <a:gd name="connsiteY3" fmla="*/ 494170 h 564664"/>
                  <a:gd name="connsiteX4" fmla="*/ 484855 w 606016"/>
                  <a:gd name="connsiteY4" fmla="*/ 473988 h 564664"/>
                  <a:gd name="connsiteX5" fmla="*/ 121232 w 606016"/>
                  <a:gd name="connsiteY5" fmla="*/ 473988 h 564664"/>
                  <a:gd name="connsiteX6" fmla="*/ 141414 w 606016"/>
                  <a:gd name="connsiteY6" fmla="*/ 494170 h 564664"/>
                  <a:gd name="connsiteX7" fmla="*/ 121232 w 606016"/>
                  <a:gd name="connsiteY7" fmla="*/ 514352 h 564664"/>
                  <a:gd name="connsiteX8" fmla="*/ 101050 w 606016"/>
                  <a:gd name="connsiteY8" fmla="*/ 494170 h 564664"/>
                  <a:gd name="connsiteX9" fmla="*/ 121232 w 606016"/>
                  <a:gd name="connsiteY9" fmla="*/ 473988 h 564664"/>
                  <a:gd name="connsiteX10" fmla="*/ 484813 w 606016"/>
                  <a:gd name="connsiteY10" fmla="*/ 443658 h 564664"/>
                  <a:gd name="connsiteX11" fmla="*/ 434364 w 606016"/>
                  <a:gd name="connsiteY11" fmla="*/ 494115 h 564664"/>
                  <a:gd name="connsiteX12" fmla="*/ 484813 w 606016"/>
                  <a:gd name="connsiteY12" fmla="*/ 544482 h 564664"/>
                  <a:gd name="connsiteX13" fmla="*/ 535352 w 606016"/>
                  <a:gd name="connsiteY13" fmla="*/ 494115 h 564664"/>
                  <a:gd name="connsiteX14" fmla="*/ 484813 w 606016"/>
                  <a:gd name="connsiteY14" fmla="*/ 443658 h 564664"/>
                  <a:gd name="connsiteX15" fmla="*/ 121293 w 606016"/>
                  <a:gd name="connsiteY15" fmla="*/ 443658 h 564664"/>
                  <a:gd name="connsiteX16" fmla="*/ 70755 w 606016"/>
                  <a:gd name="connsiteY16" fmla="*/ 494115 h 564664"/>
                  <a:gd name="connsiteX17" fmla="*/ 121293 w 606016"/>
                  <a:gd name="connsiteY17" fmla="*/ 544482 h 564664"/>
                  <a:gd name="connsiteX18" fmla="*/ 171742 w 606016"/>
                  <a:gd name="connsiteY18" fmla="*/ 494115 h 564664"/>
                  <a:gd name="connsiteX19" fmla="*/ 121293 w 606016"/>
                  <a:gd name="connsiteY19" fmla="*/ 443658 h 564664"/>
                  <a:gd name="connsiteX20" fmla="*/ 303053 w 606016"/>
                  <a:gd name="connsiteY20" fmla="*/ 373109 h 564664"/>
                  <a:gd name="connsiteX21" fmla="*/ 292945 w 606016"/>
                  <a:gd name="connsiteY21" fmla="*/ 383200 h 564664"/>
                  <a:gd name="connsiteX22" fmla="*/ 303053 w 606016"/>
                  <a:gd name="connsiteY22" fmla="*/ 393292 h 564664"/>
                  <a:gd name="connsiteX23" fmla="*/ 343484 w 606016"/>
                  <a:gd name="connsiteY23" fmla="*/ 393292 h 564664"/>
                  <a:gd name="connsiteX24" fmla="*/ 343484 w 606016"/>
                  <a:gd name="connsiteY24" fmla="*/ 403383 h 564664"/>
                  <a:gd name="connsiteX25" fmla="*/ 353592 w 606016"/>
                  <a:gd name="connsiteY25" fmla="*/ 413474 h 564664"/>
                  <a:gd name="connsiteX26" fmla="*/ 363610 w 606016"/>
                  <a:gd name="connsiteY26" fmla="*/ 403383 h 564664"/>
                  <a:gd name="connsiteX27" fmla="*/ 363610 w 606016"/>
                  <a:gd name="connsiteY27" fmla="*/ 383200 h 564664"/>
                  <a:gd name="connsiteX28" fmla="*/ 353592 w 606016"/>
                  <a:gd name="connsiteY28" fmla="*/ 373109 h 564664"/>
                  <a:gd name="connsiteX29" fmla="*/ 313169 w 606016"/>
                  <a:gd name="connsiteY29" fmla="*/ 282403 h 564664"/>
                  <a:gd name="connsiteX30" fmla="*/ 447018 w 606016"/>
                  <a:gd name="connsiteY30" fmla="*/ 282403 h 564664"/>
                  <a:gd name="connsiteX31" fmla="*/ 465069 w 606016"/>
                  <a:gd name="connsiteY31" fmla="*/ 311699 h 564664"/>
                  <a:gd name="connsiteX32" fmla="*/ 473282 w 606016"/>
                  <a:gd name="connsiteY32" fmla="*/ 322696 h 564664"/>
                  <a:gd name="connsiteX33" fmla="*/ 313169 w 606016"/>
                  <a:gd name="connsiteY33" fmla="*/ 322696 h 564664"/>
                  <a:gd name="connsiteX34" fmla="*/ 161665 w 606016"/>
                  <a:gd name="connsiteY34" fmla="*/ 282403 h 564664"/>
                  <a:gd name="connsiteX35" fmla="*/ 292917 w 606016"/>
                  <a:gd name="connsiteY35" fmla="*/ 282403 h 564664"/>
                  <a:gd name="connsiteX36" fmla="*/ 292917 w 606016"/>
                  <a:gd name="connsiteY36" fmla="*/ 322696 h 564664"/>
                  <a:gd name="connsiteX37" fmla="*/ 161665 w 606016"/>
                  <a:gd name="connsiteY37" fmla="*/ 322696 h 564664"/>
                  <a:gd name="connsiteX38" fmla="*/ 191958 w 606016"/>
                  <a:gd name="connsiteY38" fmla="*/ 0 h 564664"/>
                  <a:gd name="connsiteX39" fmla="*/ 202066 w 606016"/>
                  <a:gd name="connsiteY39" fmla="*/ 10092 h 564664"/>
                  <a:gd name="connsiteX40" fmla="*/ 202066 w 606016"/>
                  <a:gd name="connsiteY40" fmla="*/ 40366 h 564664"/>
                  <a:gd name="connsiteX41" fmla="*/ 222281 w 606016"/>
                  <a:gd name="connsiteY41" fmla="*/ 40366 h 564664"/>
                  <a:gd name="connsiteX42" fmla="*/ 222281 w 606016"/>
                  <a:gd name="connsiteY42" fmla="*/ 10092 h 564664"/>
                  <a:gd name="connsiteX43" fmla="*/ 232389 w 606016"/>
                  <a:gd name="connsiteY43" fmla="*/ 0 h 564664"/>
                  <a:gd name="connsiteX44" fmla="*/ 242406 w 606016"/>
                  <a:gd name="connsiteY44" fmla="*/ 10092 h 564664"/>
                  <a:gd name="connsiteX45" fmla="*/ 242406 w 606016"/>
                  <a:gd name="connsiteY45" fmla="*/ 40366 h 564664"/>
                  <a:gd name="connsiteX46" fmla="*/ 252514 w 606016"/>
                  <a:gd name="connsiteY46" fmla="*/ 50457 h 564664"/>
                  <a:gd name="connsiteX47" fmla="*/ 252514 w 606016"/>
                  <a:gd name="connsiteY47" fmla="*/ 100823 h 564664"/>
                  <a:gd name="connsiteX48" fmla="*/ 242406 w 606016"/>
                  <a:gd name="connsiteY48" fmla="*/ 110915 h 564664"/>
                  <a:gd name="connsiteX49" fmla="*/ 221379 w 606016"/>
                  <a:gd name="connsiteY49" fmla="*/ 110915 h 564664"/>
                  <a:gd name="connsiteX50" fmla="*/ 161634 w 606016"/>
                  <a:gd name="connsiteY50" fmla="*/ 161371 h 564664"/>
                  <a:gd name="connsiteX51" fmla="*/ 101078 w 606016"/>
                  <a:gd name="connsiteY51" fmla="*/ 100823 h 564664"/>
                  <a:gd name="connsiteX52" fmla="*/ 60647 w 606016"/>
                  <a:gd name="connsiteY52" fmla="*/ 60548 h 564664"/>
                  <a:gd name="connsiteX53" fmla="*/ 20216 w 606016"/>
                  <a:gd name="connsiteY53" fmla="*/ 100823 h 564664"/>
                  <a:gd name="connsiteX54" fmla="*/ 20216 w 606016"/>
                  <a:gd name="connsiteY54" fmla="*/ 231921 h 564664"/>
                  <a:gd name="connsiteX55" fmla="*/ 80862 w 606016"/>
                  <a:gd name="connsiteY55" fmla="*/ 292469 h 564664"/>
                  <a:gd name="connsiteX56" fmla="*/ 82126 w 606016"/>
                  <a:gd name="connsiteY56" fmla="*/ 292649 h 564664"/>
                  <a:gd name="connsiteX57" fmla="*/ 105229 w 606016"/>
                  <a:gd name="connsiteY57" fmla="*/ 255167 h 564664"/>
                  <a:gd name="connsiteX58" fmla="*/ 164883 w 606016"/>
                  <a:gd name="connsiteY58" fmla="*/ 221829 h 564664"/>
                  <a:gd name="connsiteX59" fmla="*/ 370559 w 606016"/>
                  <a:gd name="connsiteY59" fmla="*/ 221829 h 564664"/>
                  <a:gd name="connsiteX60" fmla="*/ 430213 w 606016"/>
                  <a:gd name="connsiteY60" fmla="*/ 255077 h 564664"/>
                  <a:gd name="connsiteX61" fmla="*/ 434545 w 606016"/>
                  <a:gd name="connsiteY61" fmla="*/ 262195 h 564664"/>
                  <a:gd name="connsiteX62" fmla="*/ 159920 w 606016"/>
                  <a:gd name="connsiteY62" fmla="*/ 262195 h 564664"/>
                  <a:gd name="connsiteX63" fmla="*/ 141419 w 606016"/>
                  <a:gd name="connsiteY63" fmla="*/ 280575 h 564664"/>
                  <a:gd name="connsiteX64" fmla="*/ 141419 w 606016"/>
                  <a:gd name="connsiteY64" fmla="*/ 324455 h 564664"/>
                  <a:gd name="connsiteX65" fmla="*/ 159920 w 606016"/>
                  <a:gd name="connsiteY65" fmla="*/ 342835 h 564664"/>
                  <a:gd name="connsiteX66" fmla="*/ 498801 w 606016"/>
                  <a:gd name="connsiteY66" fmla="*/ 342835 h 564664"/>
                  <a:gd name="connsiteX67" fmla="*/ 538962 w 606016"/>
                  <a:gd name="connsiteY67" fmla="*/ 352926 h 564664"/>
                  <a:gd name="connsiteX68" fmla="*/ 580566 w 606016"/>
                  <a:gd name="connsiteY68" fmla="*/ 352926 h 564664"/>
                  <a:gd name="connsiteX69" fmla="*/ 606016 w 606016"/>
                  <a:gd name="connsiteY69" fmla="*/ 378335 h 564664"/>
                  <a:gd name="connsiteX70" fmla="*/ 606016 w 606016"/>
                  <a:gd name="connsiteY70" fmla="*/ 403383 h 564664"/>
                  <a:gd name="connsiteX71" fmla="*/ 555567 w 606016"/>
                  <a:gd name="connsiteY71" fmla="*/ 403383 h 564664"/>
                  <a:gd name="connsiteX72" fmla="*/ 545460 w 606016"/>
                  <a:gd name="connsiteY72" fmla="*/ 413474 h 564664"/>
                  <a:gd name="connsiteX73" fmla="*/ 555567 w 606016"/>
                  <a:gd name="connsiteY73" fmla="*/ 423476 h 564664"/>
                  <a:gd name="connsiteX74" fmla="*/ 606016 w 606016"/>
                  <a:gd name="connsiteY74" fmla="*/ 423476 h 564664"/>
                  <a:gd name="connsiteX75" fmla="*/ 606016 w 606016"/>
                  <a:gd name="connsiteY75" fmla="*/ 463391 h 564664"/>
                  <a:gd name="connsiteX76" fmla="*/ 565224 w 606016"/>
                  <a:gd name="connsiteY76" fmla="*/ 504206 h 564664"/>
                  <a:gd name="connsiteX77" fmla="*/ 554755 w 606016"/>
                  <a:gd name="connsiteY77" fmla="*/ 504206 h 564664"/>
                  <a:gd name="connsiteX78" fmla="*/ 484813 w 606016"/>
                  <a:gd name="connsiteY78" fmla="*/ 564664 h 564664"/>
                  <a:gd name="connsiteX79" fmla="*/ 414961 w 606016"/>
                  <a:gd name="connsiteY79" fmla="*/ 504206 h 564664"/>
                  <a:gd name="connsiteX80" fmla="*/ 191145 w 606016"/>
                  <a:gd name="connsiteY80" fmla="*/ 504206 h 564664"/>
                  <a:gd name="connsiteX81" fmla="*/ 121293 w 606016"/>
                  <a:gd name="connsiteY81" fmla="*/ 564664 h 564664"/>
                  <a:gd name="connsiteX82" fmla="*/ 51351 w 606016"/>
                  <a:gd name="connsiteY82" fmla="*/ 504206 h 564664"/>
                  <a:gd name="connsiteX83" fmla="*/ 35377 w 606016"/>
                  <a:gd name="connsiteY83" fmla="*/ 504206 h 564664"/>
                  <a:gd name="connsiteX84" fmla="*/ 90 w 606016"/>
                  <a:gd name="connsiteY84" fmla="*/ 468977 h 564664"/>
                  <a:gd name="connsiteX85" fmla="*/ 0 w 606016"/>
                  <a:gd name="connsiteY85" fmla="*/ 423476 h 564664"/>
                  <a:gd name="connsiteX86" fmla="*/ 50539 w 606016"/>
                  <a:gd name="connsiteY86" fmla="*/ 423476 h 564664"/>
                  <a:gd name="connsiteX87" fmla="*/ 60647 w 606016"/>
                  <a:gd name="connsiteY87" fmla="*/ 413474 h 564664"/>
                  <a:gd name="connsiteX88" fmla="*/ 50539 w 606016"/>
                  <a:gd name="connsiteY88" fmla="*/ 403383 h 564664"/>
                  <a:gd name="connsiteX89" fmla="*/ 0 w 606016"/>
                  <a:gd name="connsiteY89" fmla="*/ 403383 h 564664"/>
                  <a:gd name="connsiteX90" fmla="*/ 0 w 606016"/>
                  <a:gd name="connsiteY90" fmla="*/ 378335 h 564664"/>
                  <a:gd name="connsiteX91" fmla="*/ 7400 w 606016"/>
                  <a:gd name="connsiteY91" fmla="*/ 360405 h 564664"/>
                  <a:gd name="connsiteX92" fmla="*/ 25540 w 606016"/>
                  <a:gd name="connsiteY92" fmla="*/ 352926 h 564664"/>
                  <a:gd name="connsiteX93" fmla="*/ 54961 w 606016"/>
                  <a:gd name="connsiteY93" fmla="*/ 336798 h 564664"/>
                  <a:gd name="connsiteX94" fmla="*/ 70303 w 606016"/>
                  <a:gd name="connsiteY94" fmla="*/ 311840 h 564664"/>
                  <a:gd name="connsiteX95" fmla="*/ 90 w 606016"/>
                  <a:gd name="connsiteY95" fmla="*/ 231921 h 564664"/>
                  <a:gd name="connsiteX96" fmla="*/ 90 w 606016"/>
                  <a:gd name="connsiteY96" fmla="*/ 100823 h 564664"/>
                  <a:gd name="connsiteX97" fmla="*/ 60647 w 606016"/>
                  <a:gd name="connsiteY97" fmla="*/ 40366 h 564664"/>
                  <a:gd name="connsiteX98" fmla="*/ 121293 w 606016"/>
                  <a:gd name="connsiteY98" fmla="*/ 100823 h 564664"/>
                  <a:gd name="connsiteX99" fmla="*/ 161634 w 606016"/>
                  <a:gd name="connsiteY99" fmla="*/ 141189 h 564664"/>
                  <a:gd name="connsiteX100" fmla="*/ 200622 w 606016"/>
                  <a:gd name="connsiteY100" fmla="*/ 110915 h 564664"/>
                  <a:gd name="connsiteX101" fmla="*/ 181850 w 606016"/>
                  <a:gd name="connsiteY101" fmla="*/ 110915 h 564664"/>
                  <a:gd name="connsiteX102" fmla="*/ 171742 w 606016"/>
                  <a:gd name="connsiteY102" fmla="*/ 100823 h 564664"/>
                  <a:gd name="connsiteX103" fmla="*/ 171742 w 606016"/>
                  <a:gd name="connsiteY103" fmla="*/ 50457 h 564664"/>
                  <a:gd name="connsiteX104" fmla="*/ 181850 w 606016"/>
                  <a:gd name="connsiteY104" fmla="*/ 40366 h 564664"/>
                  <a:gd name="connsiteX105" fmla="*/ 181850 w 606016"/>
                  <a:gd name="connsiteY105" fmla="*/ 10092 h 564664"/>
                  <a:gd name="connsiteX106" fmla="*/ 191958 w 606016"/>
                  <a:gd name="connsiteY106" fmla="*/ 0 h 564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6016" h="564664">
                    <a:moveTo>
                      <a:pt x="484855" y="473988"/>
                    </a:moveTo>
                    <a:cubicBezTo>
                      <a:pt x="496001" y="473988"/>
                      <a:pt x="505037" y="483024"/>
                      <a:pt x="505037" y="494170"/>
                    </a:cubicBezTo>
                    <a:cubicBezTo>
                      <a:pt x="505037" y="505316"/>
                      <a:pt x="496001" y="514352"/>
                      <a:pt x="484855" y="514352"/>
                    </a:cubicBezTo>
                    <a:cubicBezTo>
                      <a:pt x="473709" y="514352"/>
                      <a:pt x="464673" y="505316"/>
                      <a:pt x="464673" y="494170"/>
                    </a:cubicBezTo>
                    <a:cubicBezTo>
                      <a:pt x="464673" y="483024"/>
                      <a:pt x="473709" y="473988"/>
                      <a:pt x="484855" y="473988"/>
                    </a:cubicBezTo>
                    <a:close/>
                    <a:moveTo>
                      <a:pt x="121232" y="473988"/>
                    </a:moveTo>
                    <a:cubicBezTo>
                      <a:pt x="132378" y="473988"/>
                      <a:pt x="141414" y="483024"/>
                      <a:pt x="141414" y="494170"/>
                    </a:cubicBezTo>
                    <a:cubicBezTo>
                      <a:pt x="141414" y="505316"/>
                      <a:pt x="132378" y="514352"/>
                      <a:pt x="121232" y="514352"/>
                    </a:cubicBezTo>
                    <a:cubicBezTo>
                      <a:pt x="110086" y="514352"/>
                      <a:pt x="101050" y="505316"/>
                      <a:pt x="101050" y="494170"/>
                    </a:cubicBezTo>
                    <a:cubicBezTo>
                      <a:pt x="101050" y="483024"/>
                      <a:pt x="110086" y="473988"/>
                      <a:pt x="121232" y="473988"/>
                    </a:cubicBezTo>
                    <a:close/>
                    <a:moveTo>
                      <a:pt x="484813" y="443658"/>
                    </a:moveTo>
                    <a:cubicBezTo>
                      <a:pt x="457016" y="443658"/>
                      <a:pt x="434364" y="466274"/>
                      <a:pt x="434364" y="494115"/>
                    </a:cubicBezTo>
                    <a:cubicBezTo>
                      <a:pt x="434364" y="521866"/>
                      <a:pt x="457016" y="544482"/>
                      <a:pt x="484813" y="544482"/>
                    </a:cubicBezTo>
                    <a:cubicBezTo>
                      <a:pt x="512699" y="544482"/>
                      <a:pt x="535352" y="521866"/>
                      <a:pt x="535352" y="494115"/>
                    </a:cubicBezTo>
                    <a:cubicBezTo>
                      <a:pt x="535352" y="466274"/>
                      <a:pt x="512699" y="443658"/>
                      <a:pt x="484813" y="443658"/>
                    </a:cubicBezTo>
                    <a:close/>
                    <a:moveTo>
                      <a:pt x="121293" y="443658"/>
                    </a:moveTo>
                    <a:cubicBezTo>
                      <a:pt x="93407" y="443658"/>
                      <a:pt x="70755" y="466274"/>
                      <a:pt x="70755" y="494115"/>
                    </a:cubicBezTo>
                    <a:cubicBezTo>
                      <a:pt x="70755" y="521866"/>
                      <a:pt x="93407" y="544482"/>
                      <a:pt x="121293" y="544482"/>
                    </a:cubicBezTo>
                    <a:cubicBezTo>
                      <a:pt x="149090" y="544482"/>
                      <a:pt x="171742" y="521866"/>
                      <a:pt x="171742" y="494115"/>
                    </a:cubicBezTo>
                    <a:cubicBezTo>
                      <a:pt x="171742" y="466274"/>
                      <a:pt x="149090" y="443658"/>
                      <a:pt x="121293" y="443658"/>
                    </a:cubicBezTo>
                    <a:close/>
                    <a:moveTo>
                      <a:pt x="303053" y="373109"/>
                    </a:moveTo>
                    <a:cubicBezTo>
                      <a:pt x="297458" y="373109"/>
                      <a:pt x="292945" y="377614"/>
                      <a:pt x="292945" y="383200"/>
                    </a:cubicBezTo>
                    <a:cubicBezTo>
                      <a:pt x="292945" y="388787"/>
                      <a:pt x="297458" y="393292"/>
                      <a:pt x="303053" y="393292"/>
                    </a:cubicBezTo>
                    <a:lnTo>
                      <a:pt x="343484" y="393292"/>
                    </a:lnTo>
                    <a:lnTo>
                      <a:pt x="343484" y="403383"/>
                    </a:lnTo>
                    <a:cubicBezTo>
                      <a:pt x="343484" y="408879"/>
                      <a:pt x="347997" y="413474"/>
                      <a:pt x="353592" y="413474"/>
                    </a:cubicBezTo>
                    <a:cubicBezTo>
                      <a:pt x="359097" y="413474"/>
                      <a:pt x="363610" y="408969"/>
                      <a:pt x="363610" y="403383"/>
                    </a:cubicBezTo>
                    <a:lnTo>
                      <a:pt x="363610" y="383200"/>
                    </a:lnTo>
                    <a:cubicBezTo>
                      <a:pt x="363610" y="377614"/>
                      <a:pt x="359097" y="373109"/>
                      <a:pt x="353592" y="373109"/>
                    </a:cubicBezTo>
                    <a:close/>
                    <a:moveTo>
                      <a:pt x="313169" y="282403"/>
                    </a:moveTo>
                    <a:lnTo>
                      <a:pt x="447018" y="282403"/>
                    </a:lnTo>
                    <a:lnTo>
                      <a:pt x="465069" y="311699"/>
                    </a:lnTo>
                    <a:cubicBezTo>
                      <a:pt x="467506" y="315665"/>
                      <a:pt x="470304" y="319271"/>
                      <a:pt x="473282" y="322696"/>
                    </a:cubicBezTo>
                    <a:lnTo>
                      <a:pt x="313169" y="322696"/>
                    </a:lnTo>
                    <a:close/>
                    <a:moveTo>
                      <a:pt x="161665" y="282403"/>
                    </a:moveTo>
                    <a:lnTo>
                      <a:pt x="292917" y="282403"/>
                    </a:lnTo>
                    <a:lnTo>
                      <a:pt x="292917" y="322696"/>
                    </a:lnTo>
                    <a:lnTo>
                      <a:pt x="161665" y="322696"/>
                    </a:lnTo>
                    <a:close/>
                    <a:moveTo>
                      <a:pt x="191958" y="0"/>
                    </a:moveTo>
                    <a:cubicBezTo>
                      <a:pt x="197553" y="0"/>
                      <a:pt x="202066" y="4505"/>
                      <a:pt x="202066" y="10092"/>
                    </a:cubicBezTo>
                    <a:lnTo>
                      <a:pt x="202066" y="40366"/>
                    </a:lnTo>
                    <a:lnTo>
                      <a:pt x="222281" y="40366"/>
                    </a:lnTo>
                    <a:lnTo>
                      <a:pt x="222281" y="10092"/>
                    </a:lnTo>
                    <a:cubicBezTo>
                      <a:pt x="222281" y="4505"/>
                      <a:pt x="226793" y="0"/>
                      <a:pt x="232389" y="0"/>
                    </a:cubicBezTo>
                    <a:cubicBezTo>
                      <a:pt x="237894" y="0"/>
                      <a:pt x="242406" y="4505"/>
                      <a:pt x="242406" y="10092"/>
                    </a:cubicBezTo>
                    <a:lnTo>
                      <a:pt x="242406" y="40366"/>
                    </a:lnTo>
                    <a:cubicBezTo>
                      <a:pt x="248002" y="40366"/>
                      <a:pt x="252514" y="44871"/>
                      <a:pt x="252514" y="50457"/>
                    </a:cubicBezTo>
                    <a:lnTo>
                      <a:pt x="252514" y="100823"/>
                    </a:lnTo>
                    <a:cubicBezTo>
                      <a:pt x="252514" y="106410"/>
                      <a:pt x="248002" y="110915"/>
                      <a:pt x="242406" y="110915"/>
                    </a:cubicBezTo>
                    <a:lnTo>
                      <a:pt x="221379" y="110915"/>
                    </a:lnTo>
                    <a:cubicBezTo>
                      <a:pt x="216505" y="139477"/>
                      <a:pt x="191597" y="161371"/>
                      <a:pt x="161634" y="161371"/>
                    </a:cubicBezTo>
                    <a:cubicBezTo>
                      <a:pt x="128243" y="161371"/>
                      <a:pt x="101078" y="134251"/>
                      <a:pt x="101078" y="100823"/>
                    </a:cubicBezTo>
                    <a:cubicBezTo>
                      <a:pt x="101078" y="78568"/>
                      <a:pt x="82938" y="60548"/>
                      <a:pt x="60647" y="60548"/>
                    </a:cubicBezTo>
                    <a:cubicBezTo>
                      <a:pt x="38355" y="60548"/>
                      <a:pt x="20216" y="78568"/>
                      <a:pt x="20216" y="100823"/>
                    </a:cubicBezTo>
                    <a:lnTo>
                      <a:pt x="20216" y="231921"/>
                    </a:lnTo>
                    <a:cubicBezTo>
                      <a:pt x="20216" y="265258"/>
                      <a:pt x="47470" y="292469"/>
                      <a:pt x="80862" y="292469"/>
                    </a:cubicBezTo>
                    <a:cubicBezTo>
                      <a:pt x="81314" y="292469"/>
                      <a:pt x="81675" y="292649"/>
                      <a:pt x="82126" y="292649"/>
                    </a:cubicBezTo>
                    <a:lnTo>
                      <a:pt x="105229" y="255167"/>
                    </a:lnTo>
                    <a:cubicBezTo>
                      <a:pt x="117864" y="234624"/>
                      <a:pt x="140697" y="221829"/>
                      <a:pt x="164883" y="221829"/>
                    </a:cubicBezTo>
                    <a:lnTo>
                      <a:pt x="370559" y="221829"/>
                    </a:lnTo>
                    <a:cubicBezTo>
                      <a:pt x="394655" y="221829"/>
                      <a:pt x="417578" y="234624"/>
                      <a:pt x="430213" y="255077"/>
                    </a:cubicBezTo>
                    <a:lnTo>
                      <a:pt x="434545" y="262195"/>
                    </a:lnTo>
                    <a:lnTo>
                      <a:pt x="159920" y="262195"/>
                    </a:lnTo>
                    <a:cubicBezTo>
                      <a:pt x="149722" y="262195"/>
                      <a:pt x="141419" y="270484"/>
                      <a:pt x="141419" y="280575"/>
                    </a:cubicBezTo>
                    <a:lnTo>
                      <a:pt x="141419" y="324455"/>
                    </a:lnTo>
                    <a:cubicBezTo>
                      <a:pt x="141419" y="334546"/>
                      <a:pt x="149722" y="342835"/>
                      <a:pt x="159920" y="342835"/>
                    </a:cubicBezTo>
                    <a:lnTo>
                      <a:pt x="498801" y="342835"/>
                    </a:lnTo>
                    <a:cubicBezTo>
                      <a:pt x="511075" y="349322"/>
                      <a:pt x="524793" y="352926"/>
                      <a:pt x="538962" y="352926"/>
                    </a:cubicBezTo>
                    <a:lnTo>
                      <a:pt x="580566" y="352926"/>
                    </a:lnTo>
                    <a:cubicBezTo>
                      <a:pt x="594645" y="352926"/>
                      <a:pt x="606016" y="364369"/>
                      <a:pt x="606016" y="378335"/>
                    </a:cubicBezTo>
                    <a:lnTo>
                      <a:pt x="606016" y="403383"/>
                    </a:lnTo>
                    <a:lnTo>
                      <a:pt x="555567" y="403383"/>
                    </a:lnTo>
                    <a:cubicBezTo>
                      <a:pt x="549972" y="403383"/>
                      <a:pt x="545460" y="407888"/>
                      <a:pt x="545460" y="413474"/>
                    </a:cubicBezTo>
                    <a:cubicBezTo>
                      <a:pt x="545460" y="418971"/>
                      <a:pt x="549972" y="423476"/>
                      <a:pt x="555567" y="423476"/>
                    </a:cubicBezTo>
                    <a:lnTo>
                      <a:pt x="606016" y="423476"/>
                    </a:lnTo>
                    <a:lnTo>
                      <a:pt x="606016" y="463391"/>
                    </a:lnTo>
                    <a:cubicBezTo>
                      <a:pt x="606016" y="485916"/>
                      <a:pt x="587696" y="504206"/>
                      <a:pt x="565224" y="504206"/>
                    </a:cubicBezTo>
                    <a:lnTo>
                      <a:pt x="554755" y="504206"/>
                    </a:lnTo>
                    <a:cubicBezTo>
                      <a:pt x="549791" y="538355"/>
                      <a:pt x="520371" y="564664"/>
                      <a:pt x="484813" y="564664"/>
                    </a:cubicBezTo>
                    <a:cubicBezTo>
                      <a:pt x="449345" y="564664"/>
                      <a:pt x="419924" y="538355"/>
                      <a:pt x="414961" y="504206"/>
                    </a:cubicBezTo>
                    <a:lnTo>
                      <a:pt x="191145" y="504206"/>
                    </a:lnTo>
                    <a:cubicBezTo>
                      <a:pt x="186182" y="538355"/>
                      <a:pt x="156761" y="564664"/>
                      <a:pt x="121293" y="564664"/>
                    </a:cubicBezTo>
                    <a:cubicBezTo>
                      <a:pt x="85736" y="564664"/>
                      <a:pt x="56315" y="538355"/>
                      <a:pt x="51351" y="504206"/>
                    </a:cubicBezTo>
                    <a:lnTo>
                      <a:pt x="35377" y="504206"/>
                    </a:lnTo>
                    <a:cubicBezTo>
                      <a:pt x="15884" y="504206"/>
                      <a:pt x="90" y="488349"/>
                      <a:pt x="90" y="468977"/>
                    </a:cubicBezTo>
                    <a:lnTo>
                      <a:pt x="0" y="423476"/>
                    </a:lnTo>
                    <a:lnTo>
                      <a:pt x="50539" y="423476"/>
                    </a:lnTo>
                    <a:cubicBezTo>
                      <a:pt x="56134" y="423476"/>
                      <a:pt x="60647" y="418971"/>
                      <a:pt x="60647" y="413474"/>
                    </a:cubicBezTo>
                    <a:cubicBezTo>
                      <a:pt x="60647" y="407888"/>
                      <a:pt x="56134" y="403383"/>
                      <a:pt x="50539" y="403383"/>
                    </a:cubicBezTo>
                    <a:lnTo>
                      <a:pt x="0" y="403383"/>
                    </a:lnTo>
                    <a:lnTo>
                      <a:pt x="0" y="378335"/>
                    </a:lnTo>
                    <a:cubicBezTo>
                      <a:pt x="0" y="371577"/>
                      <a:pt x="2617" y="365180"/>
                      <a:pt x="7400" y="360405"/>
                    </a:cubicBezTo>
                    <a:cubicBezTo>
                      <a:pt x="12274" y="355630"/>
                      <a:pt x="18681" y="352926"/>
                      <a:pt x="25540" y="352926"/>
                    </a:cubicBezTo>
                    <a:cubicBezTo>
                      <a:pt x="37814" y="352926"/>
                      <a:pt x="48824" y="346710"/>
                      <a:pt x="54961" y="336798"/>
                    </a:cubicBezTo>
                    <a:lnTo>
                      <a:pt x="70303" y="311840"/>
                    </a:lnTo>
                    <a:cubicBezTo>
                      <a:pt x="30775" y="306614"/>
                      <a:pt x="90" y="272827"/>
                      <a:pt x="90" y="231921"/>
                    </a:cubicBezTo>
                    <a:lnTo>
                      <a:pt x="90" y="100823"/>
                    </a:lnTo>
                    <a:cubicBezTo>
                      <a:pt x="90" y="67486"/>
                      <a:pt x="27255" y="40366"/>
                      <a:pt x="60647" y="40366"/>
                    </a:cubicBezTo>
                    <a:cubicBezTo>
                      <a:pt x="94039" y="40366"/>
                      <a:pt x="121293" y="67486"/>
                      <a:pt x="121293" y="100823"/>
                    </a:cubicBezTo>
                    <a:cubicBezTo>
                      <a:pt x="121293" y="123078"/>
                      <a:pt x="139343" y="141189"/>
                      <a:pt x="161634" y="141189"/>
                    </a:cubicBezTo>
                    <a:cubicBezTo>
                      <a:pt x="180406" y="141189"/>
                      <a:pt x="196109" y="128304"/>
                      <a:pt x="200622" y="110915"/>
                    </a:cubicBezTo>
                    <a:lnTo>
                      <a:pt x="181850" y="110915"/>
                    </a:lnTo>
                    <a:cubicBezTo>
                      <a:pt x="176255" y="110915"/>
                      <a:pt x="171742" y="106410"/>
                      <a:pt x="171742" y="100823"/>
                    </a:cubicBezTo>
                    <a:lnTo>
                      <a:pt x="171742" y="50457"/>
                    </a:lnTo>
                    <a:cubicBezTo>
                      <a:pt x="171742" y="44871"/>
                      <a:pt x="176255" y="40366"/>
                      <a:pt x="181850" y="40366"/>
                    </a:cubicBezTo>
                    <a:lnTo>
                      <a:pt x="181850" y="10092"/>
                    </a:lnTo>
                    <a:cubicBezTo>
                      <a:pt x="181850" y="4505"/>
                      <a:pt x="186362" y="0"/>
                      <a:pt x="191958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íšḻiḑe">
              <a:extLst>
                <a:ext uri="{FF2B5EF4-FFF2-40B4-BE49-F238E27FC236}">
                  <a16:creationId xmlns:a16="http://schemas.microsoft.com/office/drawing/2014/main" id="{A1FB5617-0A71-4653-91E7-F18005193F84}"/>
                </a:ext>
              </a:extLst>
            </p:cNvPr>
            <p:cNvSpPr/>
            <p:nvPr/>
          </p:nvSpPr>
          <p:spPr bwMode="auto">
            <a:xfrm>
              <a:off x="1551292" y="3803691"/>
              <a:ext cx="533190" cy="455590"/>
            </a:xfrm>
            <a:custGeom>
              <a:avLst/>
              <a:gdLst>
                <a:gd name="connsiteX0" fmla="*/ 560224 w 607107"/>
                <a:gd name="connsiteY0" fmla="*/ 279860 h 518750"/>
                <a:gd name="connsiteX1" fmla="*/ 582459 w 607107"/>
                <a:gd name="connsiteY1" fmla="*/ 280220 h 518750"/>
                <a:gd name="connsiteX2" fmla="*/ 606440 w 607107"/>
                <a:gd name="connsiteY2" fmla="*/ 300513 h 518750"/>
                <a:gd name="connsiteX3" fmla="*/ 596135 w 607107"/>
                <a:gd name="connsiteY3" fmla="*/ 329751 h 518750"/>
                <a:gd name="connsiteX4" fmla="*/ 571865 w 607107"/>
                <a:gd name="connsiteY4" fmla="*/ 348793 h 518750"/>
                <a:gd name="connsiteX5" fmla="*/ 371834 w 607107"/>
                <a:gd name="connsiteY5" fmla="*/ 500269 h 518750"/>
                <a:gd name="connsiteX6" fmla="*/ 134050 w 607107"/>
                <a:gd name="connsiteY6" fmla="*/ 494210 h 518750"/>
                <a:gd name="connsiteX7" fmla="*/ 67213 w 607107"/>
                <a:gd name="connsiteY7" fmla="*/ 511040 h 518750"/>
                <a:gd name="connsiteX8" fmla="*/ 61145 w 607107"/>
                <a:gd name="connsiteY8" fmla="*/ 511040 h 518750"/>
                <a:gd name="connsiteX9" fmla="*/ 59701 w 607107"/>
                <a:gd name="connsiteY9" fmla="*/ 510560 h 518750"/>
                <a:gd name="connsiteX10" fmla="*/ 55656 w 607107"/>
                <a:gd name="connsiteY10" fmla="*/ 507674 h 518750"/>
                <a:gd name="connsiteX11" fmla="*/ 7502 w 607107"/>
                <a:gd name="connsiteY11" fmla="*/ 432081 h 518750"/>
                <a:gd name="connsiteX12" fmla="*/ 1435 w 607107"/>
                <a:gd name="connsiteY12" fmla="*/ 423521 h 518750"/>
                <a:gd name="connsiteX13" fmla="*/ 183 w 607107"/>
                <a:gd name="connsiteY13" fmla="*/ 417077 h 518750"/>
                <a:gd name="connsiteX14" fmla="*/ 4131 w 607107"/>
                <a:gd name="connsiteY14" fmla="*/ 411788 h 518750"/>
                <a:gd name="connsiteX15" fmla="*/ 95527 w 607107"/>
                <a:gd name="connsiteY15" fmla="*/ 376588 h 518750"/>
                <a:gd name="connsiteX16" fmla="*/ 266570 w 607107"/>
                <a:gd name="connsiteY16" fmla="*/ 330231 h 518750"/>
                <a:gd name="connsiteX17" fmla="*/ 327147 w 607107"/>
                <a:gd name="connsiteY17" fmla="*/ 372741 h 518750"/>
                <a:gd name="connsiteX18" fmla="*/ 233536 w 607107"/>
                <a:gd name="connsiteY18" fmla="*/ 417943 h 518750"/>
                <a:gd name="connsiteX19" fmla="*/ 360084 w 607107"/>
                <a:gd name="connsiteY19" fmla="*/ 366393 h 518750"/>
                <a:gd name="connsiteX20" fmla="*/ 365285 w 607107"/>
                <a:gd name="connsiteY20" fmla="*/ 359372 h 518750"/>
                <a:gd name="connsiteX21" fmla="*/ 524482 w 607107"/>
                <a:gd name="connsiteY21" fmla="*/ 291473 h 518750"/>
                <a:gd name="connsiteX22" fmla="*/ 560224 w 607107"/>
                <a:gd name="connsiteY22" fmla="*/ 279860 h 518750"/>
                <a:gd name="connsiteX23" fmla="*/ 231201 w 607107"/>
                <a:gd name="connsiteY23" fmla="*/ 114447 h 518750"/>
                <a:gd name="connsiteX24" fmla="*/ 227733 w 607107"/>
                <a:gd name="connsiteY24" fmla="*/ 115409 h 518750"/>
                <a:gd name="connsiteX25" fmla="*/ 204232 w 607107"/>
                <a:gd name="connsiteY25" fmla="*/ 127912 h 518750"/>
                <a:gd name="connsiteX26" fmla="*/ 200572 w 607107"/>
                <a:gd name="connsiteY26" fmla="*/ 136280 h 518750"/>
                <a:gd name="connsiteX27" fmla="*/ 203269 w 607107"/>
                <a:gd name="connsiteY27" fmla="*/ 146860 h 518750"/>
                <a:gd name="connsiteX28" fmla="*/ 207410 w 607107"/>
                <a:gd name="connsiteY28" fmla="*/ 151862 h 518750"/>
                <a:gd name="connsiteX29" fmla="*/ 213960 w 607107"/>
                <a:gd name="connsiteY29" fmla="*/ 151573 h 518750"/>
                <a:gd name="connsiteX30" fmla="*/ 222340 w 607107"/>
                <a:gd name="connsiteY30" fmla="*/ 147053 h 518750"/>
                <a:gd name="connsiteX31" fmla="*/ 222340 w 607107"/>
                <a:gd name="connsiteY31" fmla="*/ 230058 h 518750"/>
                <a:gd name="connsiteX32" fmla="*/ 229756 w 607107"/>
                <a:gd name="connsiteY32" fmla="*/ 237464 h 518750"/>
                <a:gd name="connsiteX33" fmla="*/ 243433 w 607107"/>
                <a:gd name="connsiteY33" fmla="*/ 237464 h 518750"/>
                <a:gd name="connsiteX34" fmla="*/ 250850 w 607107"/>
                <a:gd name="connsiteY34" fmla="*/ 230058 h 518750"/>
                <a:gd name="connsiteX35" fmla="*/ 250850 w 607107"/>
                <a:gd name="connsiteY35" fmla="*/ 121853 h 518750"/>
                <a:gd name="connsiteX36" fmla="*/ 243433 w 607107"/>
                <a:gd name="connsiteY36" fmla="*/ 114447 h 518750"/>
                <a:gd name="connsiteX37" fmla="*/ 230719 w 607107"/>
                <a:gd name="connsiteY37" fmla="*/ 76070 h 518750"/>
                <a:gd name="connsiteX38" fmla="*/ 330794 w 607107"/>
                <a:gd name="connsiteY38" fmla="*/ 176004 h 518750"/>
                <a:gd name="connsiteX39" fmla="*/ 230719 w 607107"/>
                <a:gd name="connsiteY39" fmla="*/ 275841 h 518750"/>
                <a:gd name="connsiteX40" fmla="*/ 130741 w 607107"/>
                <a:gd name="connsiteY40" fmla="*/ 176004 h 518750"/>
                <a:gd name="connsiteX41" fmla="*/ 230719 w 607107"/>
                <a:gd name="connsiteY41" fmla="*/ 76070 h 518750"/>
                <a:gd name="connsiteX42" fmla="*/ 371906 w 607107"/>
                <a:gd name="connsiteY42" fmla="*/ 39432 h 518750"/>
                <a:gd name="connsiteX43" fmla="*/ 368246 w 607107"/>
                <a:gd name="connsiteY43" fmla="*/ 40297 h 518750"/>
                <a:gd name="connsiteX44" fmla="*/ 344168 w 607107"/>
                <a:gd name="connsiteY44" fmla="*/ 53185 h 518750"/>
                <a:gd name="connsiteX45" fmla="*/ 340412 w 607107"/>
                <a:gd name="connsiteY45" fmla="*/ 61744 h 518750"/>
                <a:gd name="connsiteX46" fmla="*/ 343109 w 607107"/>
                <a:gd name="connsiteY46" fmla="*/ 72612 h 518750"/>
                <a:gd name="connsiteX47" fmla="*/ 347443 w 607107"/>
                <a:gd name="connsiteY47" fmla="*/ 77709 h 518750"/>
                <a:gd name="connsiteX48" fmla="*/ 354089 w 607107"/>
                <a:gd name="connsiteY48" fmla="*/ 77421 h 518750"/>
                <a:gd name="connsiteX49" fmla="*/ 362757 w 607107"/>
                <a:gd name="connsiteY49" fmla="*/ 72804 h 518750"/>
                <a:gd name="connsiteX50" fmla="*/ 362757 w 607107"/>
                <a:gd name="connsiteY50" fmla="*/ 157919 h 518750"/>
                <a:gd name="connsiteX51" fmla="*/ 370365 w 607107"/>
                <a:gd name="connsiteY51" fmla="*/ 165517 h 518750"/>
                <a:gd name="connsiteX52" fmla="*/ 384331 w 607107"/>
                <a:gd name="connsiteY52" fmla="*/ 165517 h 518750"/>
                <a:gd name="connsiteX53" fmla="*/ 391939 w 607107"/>
                <a:gd name="connsiteY53" fmla="*/ 157919 h 518750"/>
                <a:gd name="connsiteX54" fmla="*/ 391939 w 607107"/>
                <a:gd name="connsiteY54" fmla="*/ 47029 h 518750"/>
                <a:gd name="connsiteX55" fmla="*/ 384331 w 607107"/>
                <a:gd name="connsiteY55" fmla="*/ 39432 h 518750"/>
                <a:gd name="connsiteX56" fmla="*/ 371328 w 607107"/>
                <a:gd name="connsiteY56" fmla="*/ 0 h 518750"/>
                <a:gd name="connsiteX57" fmla="*/ 473901 w 607107"/>
                <a:gd name="connsiteY57" fmla="*/ 102426 h 518750"/>
                <a:gd name="connsiteX58" fmla="*/ 371328 w 607107"/>
                <a:gd name="connsiteY58" fmla="*/ 204852 h 518750"/>
                <a:gd name="connsiteX59" fmla="*/ 342531 w 607107"/>
                <a:gd name="connsiteY59" fmla="*/ 200717 h 518750"/>
                <a:gd name="connsiteX60" fmla="*/ 348117 w 607107"/>
                <a:gd name="connsiteY60" fmla="*/ 167440 h 518750"/>
                <a:gd name="connsiteX61" fmla="*/ 274342 w 607107"/>
                <a:gd name="connsiteY61" fmla="*/ 69150 h 518750"/>
                <a:gd name="connsiteX62" fmla="*/ 371328 w 607107"/>
                <a:gd name="connsiteY62" fmla="*/ 0 h 51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7107" h="518750">
                  <a:moveTo>
                    <a:pt x="560224" y="279860"/>
                  </a:moveTo>
                  <a:cubicBezTo>
                    <a:pt x="569819" y="278441"/>
                    <a:pt x="577162" y="279018"/>
                    <a:pt x="582459" y="280220"/>
                  </a:cubicBezTo>
                  <a:cubicBezTo>
                    <a:pt x="595268" y="283010"/>
                    <a:pt x="604032" y="289742"/>
                    <a:pt x="606440" y="300513"/>
                  </a:cubicBezTo>
                  <a:cubicBezTo>
                    <a:pt x="608751" y="310804"/>
                    <a:pt x="604995" y="322826"/>
                    <a:pt x="596135" y="329751"/>
                  </a:cubicBezTo>
                  <a:cubicBezTo>
                    <a:pt x="587949" y="336098"/>
                    <a:pt x="579762" y="342542"/>
                    <a:pt x="571865" y="348793"/>
                  </a:cubicBezTo>
                  <a:lnTo>
                    <a:pt x="371834" y="500269"/>
                  </a:lnTo>
                  <a:cubicBezTo>
                    <a:pt x="306826" y="545471"/>
                    <a:pt x="137614" y="493440"/>
                    <a:pt x="134050" y="494210"/>
                  </a:cubicBezTo>
                  <a:lnTo>
                    <a:pt x="67213" y="511040"/>
                  </a:lnTo>
                  <a:cubicBezTo>
                    <a:pt x="65479" y="511521"/>
                    <a:pt x="63264" y="511425"/>
                    <a:pt x="61145" y="511040"/>
                  </a:cubicBezTo>
                  <a:cubicBezTo>
                    <a:pt x="60567" y="510848"/>
                    <a:pt x="60086" y="510752"/>
                    <a:pt x="59701" y="510560"/>
                  </a:cubicBezTo>
                  <a:cubicBezTo>
                    <a:pt x="58063" y="510079"/>
                    <a:pt x="56715" y="509021"/>
                    <a:pt x="55656" y="507674"/>
                  </a:cubicBezTo>
                  <a:cubicBezTo>
                    <a:pt x="40150" y="486131"/>
                    <a:pt x="22430" y="453335"/>
                    <a:pt x="7502" y="432081"/>
                  </a:cubicBezTo>
                  <a:lnTo>
                    <a:pt x="1435" y="423521"/>
                  </a:lnTo>
                  <a:cubicBezTo>
                    <a:pt x="183" y="421694"/>
                    <a:pt x="-299" y="419289"/>
                    <a:pt x="183" y="417077"/>
                  </a:cubicBezTo>
                  <a:cubicBezTo>
                    <a:pt x="664" y="414865"/>
                    <a:pt x="1723" y="412750"/>
                    <a:pt x="4131" y="411788"/>
                  </a:cubicBezTo>
                  <a:lnTo>
                    <a:pt x="95527" y="376588"/>
                  </a:lnTo>
                  <a:cubicBezTo>
                    <a:pt x="155816" y="356487"/>
                    <a:pt x="154179" y="328885"/>
                    <a:pt x="266570" y="330231"/>
                  </a:cubicBezTo>
                  <a:cubicBezTo>
                    <a:pt x="296618" y="330520"/>
                    <a:pt x="351706" y="324172"/>
                    <a:pt x="327147" y="372741"/>
                  </a:cubicBezTo>
                  <a:cubicBezTo>
                    <a:pt x="316650" y="393515"/>
                    <a:pt x="281979" y="420059"/>
                    <a:pt x="233536" y="417943"/>
                  </a:cubicBezTo>
                  <a:cubicBezTo>
                    <a:pt x="233344" y="419193"/>
                    <a:pt x="327244" y="456605"/>
                    <a:pt x="360084" y="366393"/>
                  </a:cubicBezTo>
                  <a:cubicBezTo>
                    <a:pt x="360084" y="366393"/>
                    <a:pt x="361433" y="361007"/>
                    <a:pt x="365285" y="359372"/>
                  </a:cubicBezTo>
                  <a:cubicBezTo>
                    <a:pt x="389940" y="348793"/>
                    <a:pt x="522459" y="292338"/>
                    <a:pt x="524482" y="291473"/>
                  </a:cubicBezTo>
                  <a:cubicBezTo>
                    <a:pt x="538784" y="284693"/>
                    <a:pt x="550629" y="281278"/>
                    <a:pt x="560224" y="279860"/>
                  </a:cubicBezTo>
                  <a:close/>
                  <a:moveTo>
                    <a:pt x="231201" y="114447"/>
                  </a:moveTo>
                  <a:cubicBezTo>
                    <a:pt x="230045" y="114447"/>
                    <a:pt x="228793" y="114832"/>
                    <a:pt x="227733" y="115409"/>
                  </a:cubicBezTo>
                  <a:lnTo>
                    <a:pt x="204232" y="127912"/>
                  </a:lnTo>
                  <a:cubicBezTo>
                    <a:pt x="201246" y="129548"/>
                    <a:pt x="199705" y="133010"/>
                    <a:pt x="200572" y="136280"/>
                  </a:cubicBezTo>
                  <a:lnTo>
                    <a:pt x="203269" y="146860"/>
                  </a:lnTo>
                  <a:cubicBezTo>
                    <a:pt x="203847" y="149073"/>
                    <a:pt x="205388" y="150900"/>
                    <a:pt x="207410" y="151862"/>
                  </a:cubicBezTo>
                  <a:cubicBezTo>
                    <a:pt x="209529" y="152727"/>
                    <a:pt x="211937" y="152631"/>
                    <a:pt x="213960" y="151573"/>
                  </a:cubicBezTo>
                  <a:lnTo>
                    <a:pt x="222340" y="147053"/>
                  </a:lnTo>
                  <a:lnTo>
                    <a:pt x="222340" y="230058"/>
                  </a:lnTo>
                  <a:cubicBezTo>
                    <a:pt x="222340" y="234098"/>
                    <a:pt x="225711" y="237464"/>
                    <a:pt x="229756" y="237464"/>
                  </a:cubicBezTo>
                  <a:lnTo>
                    <a:pt x="243433" y="237464"/>
                  </a:lnTo>
                  <a:cubicBezTo>
                    <a:pt x="247479" y="237464"/>
                    <a:pt x="250850" y="234098"/>
                    <a:pt x="250850" y="230058"/>
                  </a:cubicBezTo>
                  <a:lnTo>
                    <a:pt x="250850" y="121853"/>
                  </a:lnTo>
                  <a:cubicBezTo>
                    <a:pt x="250850" y="117813"/>
                    <a:pt x="247479" y="114447"/>
                    <a:pt x="243433" y="114447"/>
                  </a:cubicBezTo>
                  <a:close/>
                  <a:moveTo>
                    <a:pt x="230719" y="76070"/>
                  </a:moveTo>
                  <a:cubicBezTo>
                    <a:pt x="286006" y="76070"/>
                    <a:pt x="330794" y="120795"/>
                    <a:pt x="330794" y="176004"/>
                  </a:cubicBezTo>
                  <a:cubicBezTo>
                    <a:pt x="330794" y="231116"/>
                    <a:pt x="286006" y="275841"/>
                    <a:pt x="230719" y="275841"/>
                  </a:cubicBezTo>
                  <a:cubicBezTo>
                    <a:pt x="175529" y="275841"/>
                    <a:pt x="130741" y="231116"/>
                    <a:pt x="130741" y="176004"/>
                  </a:cubicBezTo>
                  <a:cubicBezTo>
                    <a:pt x="130741" y="120795"/>
                    <a:pt x="175529" y="76070"/>
                    <a:pt x="230719" y="76070"/>
                  </a:cubicBezTo>
                  <a:close/>
                  <a:moveTo>
                    <a:pt x="371906" y="39432"/>
                  </a:moveTo>
                  <a:cubicBezTo>
                    <a:pt x="370654" y="39432"/>
                    <a:pt x="369402" y="39720"/>
                    <a:pt x="368246" y="40297"/>
                  </a:cubicBezTo>
                  <a:lnTo>
                    <a:pt x="344168" y="53185"/>
                  </a:lnTo>
                  <a:cubicBezTo>
                    <a:pt x="341086" y="54819"/>
                    <a:pt x="339545" y="58378"/>
                    <a:pt x="340412" y="61744"/>
                  </a:cubicBezTo>
                  <a:lnTo>
                    <a:pt x="343109" y="72612"/>
                  </a:lnTo>
                  <a:cubicBezTo>
                    <a:pt x="343687" y="74920"/>
                    <a:pt x="345324" y="76747"/>
                    <a:pt x="347443" y="77709"/>
                  </a:cubicBezTo>
                  <a:cubicBezTo>
                    <a:pt x="349562" y="78671"/>
                    <a:pt x="352066" y="78575"/>
                    <a:pt x="354089" y="77421"/>
                  </a:cubicBezTo>
                  <a:lnTo>
                    <a:pt x="362757" y="72804"/>
                  </a:lnTo>
                  <a:lnTo>
                    <a:pt x="362757" y="157919"/>
                  </a:lnTo>
                  <a:cubicBezTo>
                    <a:pt x="362757" y="162054"/>
                    <a:pt x="366224" y="165517"/>
                    <a:pt x="370365" y="165517"/>
                  </a:cubicBezTo>
                  <a:lnTo>
                    <a:pt x="384331" y="165517"/>
                  </a:lnTo>
                  <a:cubicBezTo>
                    <a:pt x="388568" y="165517"/>
                    <a:pt x="391939" y="162054"/>
                    <a:pt x="391939" y="157919"/>
                  </a:cubicBezTo>
                  <a:lnTo>
                    <a:pt x="391939" y="47029"/>
                  </a:lnTo>
                  <a:cubicBezTo>
                    <a:pt x="391939" y="42798"/>
                    <a:pt x="388568" y="39432"/>
                    <a:pt x="384331" y="39432"/>
                  </a:cubicBezTo>
                  <a:close/>
                  <a:moveTo>
                    <a:pt x="371328" y="0"/>
                  </a:moveTo>
                  <a:cubicBezTo>
                    <a:pt x="428056" y="0"/>
                    <a:pt x="473901" y="45875"/>
                    <a:pt x="473901" y="102426"/>
                  </a:cubicBezTo>
                  <a:cubicBezTo>
                    <a:pt x="473901" y="158977"/>
                    <a:pt x="428056" y="204852"/>
                    <a:pt x="371328" y="204852"/>
                  </a:cubicBezTo>
                  <a:cubicBezTo>
                    <a:pt x="361312" y="204852"/>
                    <a:pt x="351681" y="203409"/>
                    <a:pt x="342531" y="200717"/>
                  </a:cubicBezTo>
                  <a:cubicBezTo>
                    <a:pt x="346095" y="190234"/>
                    <a:pt x="348117" y="179077"/>
                    <a:pt x="348117" y="167440"/>
                  </a:cubicBezTo>
                  <a:cubicBezTo>
                    <a:pt x="348117" y="120892"/>
                    <a:pt x="317008" y="81556"/>
                    <a:pt x="274342" y="69150"/>
                  </a:cubicBezTo>
                  <a:cubicBezTo>
                    <a:pt x="288211" y="28949"/>
                    <a:pt x="326447" y="0"/>
                    <a:pt x="37132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îs1îdé">
              <a:extLst>
                <a:ext uri="{FF2B5EF4-FFF2-40B4-BE49-F238E27FC236}">
                  <a16:creationId xmlns:a16="http://schemas.microsoft.com/office/drawing/2014/main" id="{68F449AD-DA8D-43C7-A3B3-3C992FBC9B60}"/>
                </a:ext>
              </a:extLst>
            </p:cNvPr>
            <p:cNvGrpSpPr/>
            <p:nvPr/>
          </p:nvGrpSpPr>
          <p:grpSpPr>
            <a:xfrm>
              <a:off x="6377252" y="3787274"/>
              <a:ext cx="2289574" cy="2250505"/>
              <a:chOff x="6377252" y="3787274"/>
              <a:chExt cx="2289574" cy="2250505"/>
            </a:xfrm>
          </p:grpSpPr>
          <p:sp>
            <p:nvSpPr>
              <p:cNvPr id="18" name="îṩļiďê">
                <a:extLst>
                  <a:ext uri="{FF2B5EF4-FFF2-40B4-BE49-F238E27FC236}">
                    <a16:creationId xmlns:a16="http://schemas.microsoft.com/office/drawing/2014/main" id="{4BF4B509-F6AC-454E-B812-F5FB591702F0}"/>
                  </a:ext>
                </a:extLst>
              </p:cNvPr>
              <p:cNvSpPr txBox="1"/>
              <p:nvPr/>
            </p:nvSpPr>
            <p:spPr>
              <a:xfrm>
                <a:off x="7001704" y="4370981"/>
                <a:ext cx="1040670" cy="101566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sz="6000" b="1" dirty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rPr>
                  <a:t>0</a:t>
                </a:r>
                <a:r>
                  <a:rPr lang="en-US" altLang="zh-CN" sz="6000" b="1" dirty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rPr>
                  <a:t>3</a:t>
                </a:r>
                <a:endParaRPr lang="en-US" sz="6000" b="1" dirty="0">
                  <a:solidFill>
                    <a:schemeClr val="accent1">
                      <a:lumMod val="20000"/>
                      <a:lumOff val="80000"/>
                    </a:schemeClr>
                  </a:solidFill>
                </a:endParaRPr>
              </a:p>
            </p:txBody>
          </p:sp>
          <p:grpSp>
            <p:nvGrpSpPr>
              <p:cNvPr id="19" name="íṧḷïḓè">
                <a:extLst>
                  <a:ext uri="{FF2B5EF4-FFF2-40B4-BE49-F238E27FC236}">
                    <a16:creationId xmlns:a16="http://schemas.microsoft.com/office/drawing/2014/main" id="{305AA277-74E3-4FAC-A0BA-59C82F402A4B}"/>
                  </a:ext>
                </a:extLst>
              </p:cNvPr>
              <p:cNvGrpSpPr/>
              <p:nvPr/>
            </p:nvGrpSpPr>
            <p:grpSpPr>
              <a:xfrm>
                <a:off x="6377252" y="4643948"/>
                <a:ext cx="2289574" cy="1393831"/>
                <a:chOff x="3892150" y="4303235"/>
                <a:chExt cx="2289574" cy="1393831"/>
              </a:xfrm>
            </p:grpSpPr>
            <p:sp>
              <p:nvSpPr>
                <p:cNvPr id="21" name="iş1îḑé">
                  <a:extLst>
                    <a:ext uri="{FF2B5EF4-FFF2-40B4-BE49-F238E27FC236}">
                      <a16:creationId xmlns:a16="http://schemas.microsoft.com/office/drawing/2014/main" id="{677D5A0B-CFB6-41B8-8A73-9EFB25CB65AD}"/>
                    </a:ext>
                  </a:extLst>
                </p:cNvPr>
                <p:cNvSpPr txBox="1"/>
                <p:nvPr/>
              </p:nvSpPr>
              <p:spPr>
                <a:xfrm flipH="1">
                  <a:off x="3892150" y="4811065"/>
                  <a:ext cx="2289573" cy="88600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text......</a:t>
                  </a:r>
                  <a:endParaRPr lang="zh-CN" altLang="en-US" sz="1100" dirty="0"/>
                </a:p>
              </p:txBody>
            </p:sp>
            <p:sp>
              <p:nvSpPr>
                <p:cNvPr id="22" name="ïşļîdé">
                  <a:extLst>
                    <a:ext uri="{FF2B5EF4-FFF2-40B4-BE49-F238E27FC236}">
                      <a16:creationId xmlns:a16="http://schemas.microsoft.com/office/drawing/2014/main" id="{9B5F056E-198C-47B3-BC4D-CBD89576D15E}"/>
                    </a:ext>
                  </a:extLst>
                </p:cNvPr>
                <p:cNvSpPr/>
                <p:nvPr/>
              </p:nvSpPr>
              <p:spPr>
                <a:xfrm flipH="1">
                  <a:off x="3892151" y="4303235"/>
                  <a:ext cx="2289573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</p:grpSp>
          <p:sp>
            <p:nvSpPr>
              <p:cNvPr id="20" name="ïšḻîḋè">
                <a:extLst>
                  <a:ext uri="{FF2B5EF4-FFF2-40B4-BE49-F238E27FC236}">
                    <a16:creationId xmlns:a16="http://schemas.microsoft.com/office/drawing/2014/main" id="{675DB3BD-BCF7-4196-BDD2-68F90E000211}"/>
                  </a:ext>
                </a:extLst>
              </p:cNvPr>
              <p:cNvSpPr/>
              <p:nvPr/>
            </p:nvSpPr>
            <p:spPr bwMode="auto">
              <a:xfrm>
                <a:off x="7256257" y="3787274"/>
                <a:ext cx="531565" cy="488425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íS1îḋè">
              <a:extLst>
                <a:ext uri="{FF2B5EF4-FFF2-40B4-BE49-F238E27FC236}">
                  <a16:creationId xmlns:a16="http://schemas.microsoft.com/office/drawing/2014/main" id="{65D28CF5-7A50-461B-8998-DCA1A0E754F4}"/>
                </a:ext>
              </a:extLst>
            </p:cNvPr>
            <p:cNvSpPr/>
            <p:nvPr/>
          </p:nvSpPr>
          <p:spPr bwMode="auto">
            <a:xfrm>
              <a:off x="4432291" y="3762254"/>
              <a:ext cx="475344" cy="538464"/>
            </a:xfrm>
            <a:custGeom>
              <a:avLst/>
              <a:gdLst>
                <a:gd name="T0" fmla="*/ 372171 w 604011"/>
                <a:gd name="T1" fmla="*/ 372171 w 604011"/>
                <a:gd name="T2" fmla="*/ 372171 w 604011"/>
                <a:gd name="T3" fmla="*/ 372171 w 604011"/>
                <a:gd name="T4" fmla="*/ 372171 w 604011"/>
                <a:gd name="T5" fmla="*/ 372171 w 604011"/>
                <a:gd name="T6" fmla="*/ 372171 w 604011"/>
                <a:gd name="T7" fmla="*/ 372171 w 604011"/>
                <a:gd name="T8" fmla="*/ 372171 w 604011"/>
                <a:gd name="T9" fmla="*/ 372171 w 604011"/>
                <a:gd name="T10" fmla="*/ 372171 w 604011"/>
                <a:gd name="T11" fmla="*/ 372171 w 604011"/>
                <a:gd name="T12" fmla="*/ 372171 w 604011"/>
                <a:gd name="T13" fmla="*/ 372171 w 604011"/>
                <a:gd name="T14" fmla="*/ 372171 w 604011"/>
                <a:gd name="T15" fmla="*/ 372171 w 604011"/>
                <a:gd name="T16" fmla="*/ 372171 w 604011"/>
                <a:gd name="T17" fmla="*/ 372171 w 604011"/>
                <a:gd name="T18" fmla="*/ 372171 w 604011"/>
                <a:gd name="T19" fmla="*/ 372171 w 604011"/>
                <a:gd name="T20" fmla="*/ 372171 w 604011"/>
                <a:gd name="T21" fmla="*/ 372171 w 604011"/>
                <a:gd name="T22" fmla="*/ 372171 w 604011"/>
                <a:gd name="T23" fmla="*/ 372171 w 604011"/>
                <a:gd name="T24" fmla="*/ 372171 w 604011"/>
                <a:gd name="T25" fmla="*/ 372171 w 604011"/>
                <a:gd name="T26" fmla="*/ 372171 w 604011"/>
                <a:gd name="T27" fmla="*/ 372171 w 604011"/>
                <a:gd name="T28" fmla="*/ 372171 w 604011"/>
                <a:gd name="T29" fmla="*/ 372171 w 604011"/>
                <a:gd name="T30" fmla="*/ 372171 w 604011"/>
                <a:gd name="T31" fmla="*/ 372171 w 604011"/>
                <a:gd name="T32" fmla="*/ 372171 w 604011"/>
                <a:gd name="T33" fmla="*/ 372171 w 604011"/>
                <a:gd name="T34" fmla="*/ 372171 w 604011"/>
                <a:gd name="T35" fmla="*/ 372171 w 604011"/>
                <a:gd name="T36" fmla="*/ 372171 w 604011"/>
                <a:gd name="T37" fmla="*/ 372171 w 604011"/>
                <a:gd name="T38" fmla="*/ 372171 w 604011"/>
                <a:gd name="T39" fmla="*/ 372171 w 604011"/>
                <a:gd name="T40" fmla="*/ 372171 w 604011"/>
                <a:gd name="T41" fmla="*/ 372171 w 604011"/>
                <a:gd name="T42" fmla="*/ 372171 w 604011"/>
                <a:gd name="T43" fmla="*/ 372171 w 604011"/>
                <a:gd name="T44" fmla="*/ 372171 w 604011"/>
                <a:gd name="T45" fmla="*/ 372171 w 604011"/>
                <a:gd name="T46" fmla="*/ 372171 w 604011"/>
                <a:gd name="T47" fmla="*/ 372171 w 604011"/>
                <a:gd name="T48" fmla="*/ 372171 w 604011"/>
                <a:gd name="T49" fmla="*/ 372171 w 604011"/>
                <a:gd name="T50" fmla="*/ 372171 w 604011"/>
                <a:gd name="T51" fmla="*/ 372171 w 604011"/>
                <a:gd name="T52" fmla="*/ 372171 w 604011"/>
                <a:gd name="T53" fmla="*/ 372171 w 604011"/>
                <a:gd name="T54" fmla="*/ 372171 w 604011"/>
                <a:gd name="T55" fmla="*/ 372171 w 604011"/>
                <a:gd name="T56" fmla="*/ 372171 w 604011"/>
                <a:gd name="T57" fmla="*/ 372171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44" h="6062">
                  <a:moveTo>
                    <a:pt x="2976" y="1855"/>
                  </a:moveTo>
                  <a:cubicBezTo>
                    <a:pt x="2574" y="614"/>
                    <a:pt x="3142" y="0"/>
                    <a:pt x="3142" y="0"/>
                  </a:cubicBezTo>
                  <a:cubicBezTo>
                    <a:pt x="3142" y="0"/>
                    <a:pt x="1278" y="896"/>
                    <a:pt x="726" y="3310"/>
                  </a:cubicBezTo>
                  <a:cubicBezTo>
                    <a:pt x="493" y="2976"/>
                    <a:pt x="291" y="2793"/>
                    <a:pt x="314" y="2853"/>
                  </a:cubicBezTo>
                  <a:cubicBezTo>
                    <a:pt x="563" y="3499"/>
                    <a:pt x="0" y="3788"/>
                    <a:pt x="7" y="4468"/>
                  </a:cubicBezTo>
                  <a:cubicBezTo>
                    <a:pt x="15" y="5149"/>
                    <a:pt x="1189" y="5928"/>
                    <a:pt x="1189" y="5928"/>
                  </a:cubicBezTo>
                  <a:cubicBezTo>
                    <a:pt x="1189" y="5927"/>
                    <a:pt x="1190" y="5927"/>
                    <a:pt x="1190" y="5927"/>
                  </a:cubicBezTo>
                  <a:cubicBezTo>
                    <a:pt x="1236" y="5961"/>
                    <a:pt x="1285" y="5993"/>
                    <a:pt x="1336" y="6024"/>
                  </a:cubicBezTo>
                  <a:cubicBezTo>
                    <a:pt x="1292" y="5972"/>
                    <a:pt x="1251" y="5918"/>
                    <a:pt x="1213" y="5864"/>
                  </a:cubicBezTo>
                  <a:cubicBezTo>
                    <a:pt x="1086" y="5682"/>
                    <a:pt x="996" y="5491"/>
                    <a:pt x="994" y="5306"/>
                  </a:cubicBezTo>
                  <a:cubicBezTo>
                    <a:pt x="990" y="4941"/>
                    <a:pt x="1150" y="4689"/>
                    <a:pt x="1261" y="4434"/>
                  </a:cubicBezTo>
                  <a:cubicBezTo>
                    <a:pt x="1357" y="4213"/>
                    <a:pt x="1417" y="3990"/>
                    <a:pt x="1301" y="3690"/>
                  </a:cubicBezTo>
                  <a:cubicBezTo>
                    <a:pt x="1283" y="3643"/>
                    <a:pt x="1405" y="3747"/>
                    <a:pt x="1572" y="3957"/>
                  </a:cubicBezTo>
                  <a:cubicBezTo>
                    <a:pt x="1896" y="3077"/>
                    <a:pt x="2216" y="2314"/>
                    <a:pt x="2216" y="2314"/>
                  </a:cubicBezTo>
                  <a:cubicBezTo>
                    <a:pt x="2216" y="2314"/>
                    <a:pt x="2225" y="3512"/>
                    <a:pt x="2631" y="4281"/>
                  </a:cubicBezTo>
                  <a:cubicBezTo>
                    <a:pt x="3012" y="5002"/>
                    <a:pt x="2989" y="5372"/>
                    <a:pt x="2989" y="5372"/>
                  </a:cubicBezTo>
                  <a:cubicBezTo>
                    <a:pt x="3683" y="4709"/>
                    <a:pt x="3915" y="3655"/>
                    <a:pt x="3915" y="3655"/>
                  </a:cubicBezTo>
                  <a:cubicBezTo>
                    <a:pt x="4167" y="3877"/>
                    <a:pt x="4312" y="4160"/>
                    <a:pt x="4394" y="4444"/>
                  </a:cubicBezTo>
                  <a:cubicBezTo>
                    <a:pt x="4566" y="5041"/>
                    <a:pt x="4211" y="5642"/>
                    <a:pt x="4203" y="5700"/>
                  </a:cubicBezTo>
                  <a:cubicBezTo>
                    <a:pt x="4199" y="5724"/>
                    <a:pt x="4193" y="5747"/>
                    <a:pt x="4188" y="5770"/>
                  </a:cubicBezTo>
                  <a:cubicBezTo>
                    <a:pt x="4164" y="5879"/>
                    <a:pt x="4120" y="5976"/>
                    <a:pt x="4060" y="6062"/>
                  </a:cubicBezTo>
                  <a:cubicBezTo>
                    <a:pt x="4125" y="6021"/>
                    <a:pt x="4187" y="5975"/>
                    <a:pt x="4246" y="5927"/>
                  </a:cubicBezTo>
                  <a:cubicBezTo>
                    <a:pt x="4246" y="5927"/>
                    <a:pt x="4247" y="5927"/>
                    <a:pt x="4247" y="5928"/>
                  </a:cubicBezTo>
                  <a:cubicBezTo>
                    <a:pt x="4247" y="5928"/>
                    <a:pt x="5329" y="5149"/>
                    <a:pt x="5337" y="4468"/>
                  </a:cubicBezTo>
                  <a:cubicBezTo>
                    <a:pt x="5344" y="3788"/>
                    <a:pt x="4781" y="3498"/>
                    <a:pt x="5030" y="2853"/>
                  </a:cubicBezTo>
                  <a:cubicBezTo>
                    <a:pt x="5052" y="2797"/>
                    <a:pt x="4887" y="2952"/>
                    <a:pt x="4689" y="3246"/>
                  </a:cubicBezTo>
                  <a:cubicBezTo>
                    <a:pt x="4492" y="2640"/>
                    <a:pt x="4366" y="2150"/>
                    <a:pt x="3709" y="1570"/>
                  </a:cubicBezTo>
                  <a:cubicBezTo>
                    <a:pt x="3709" y="1570"/>
                    <a:pt x="3831" y="2888"/>
                    <a:pt x="3132" y="3843"/>
                  </a:cubicBezTo>
                  <a:cubicBezTo>
                    <a:pt x="3132" y="3843"/>
                    <a:pt x="3378" y="3097"/>
                    <a:pt x="2976" y="185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8038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75797C-B11A-48D7-BAA1-7E7D73B81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1C331A7-22D6-49E3-9AAA-D5C657B68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610BCD1-A901-4F30-B8F9-0B8043868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2108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F140550-DE08-47A2-9950-75EFAAAB3D5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2306" y="1130300"/>
            <a:ext cx="10846594" cy="5016500"/>
            <a:chOff x="672306" y="1130300"/>
            <a:chExt cx="10846594" cy="5016500"/>
          </a:xfrm>
        </p:grpSpPr>
        <p:grpSp>
          <p:nvGrpSpPr>
            <p:cNvPr id="6" name="ïsļidê">
              <a:extLst>
                <a:ext uri="{FF2B5EF4-FFF2-40B4-BE49-F238E27FC236}">
                  <a16:creationId xmlns:a16="http://schemas.microsoft.com/office/drawing/2014/main" id="{5D8392D4-D365-4689-B460-F520C679FE4F}"/>
                </a:ext>
              </a:extLst>
            </p:cNvPr>
            <p:cNvGrpSpPr/>
            <p:nvPr/>
          </p:nvGrpSpPr>
          <p:grpSpPr>
            <a:xfrm>
              <a:off x="4429671" y="1995973"/>
              <a:ext cx="3521460" cy="2175485"/>
              <a:chOff x="4429671" y="1995973"/>
              <a:chExt cx="3521460" cy="2175485"/>
            </a:xfrm>
            <a:solidFill>
              <a:schemeClr val="bg1">
                <a:lumMod val="95000"/>
              </a:schemeClr>
            </a:solidFill>
          </p:grpSpPr>
          <p:sp>
            <p:nvSpPr>
              <p:cNvPr id="24" name="iṥļîḍe">
                <a:extLst>
                  <a:ext uri="{FF2B5EF4-FFF2-40B4-BE49-F238E27FC236}">
                    <a16:creationId xmlns:a16="http://schemas.microsoft.com/office/drawing/2014/main" id="{91A36151-A5B9-441D-99AB-ED90D8D93D93}"/>
                  </a:ext>
                </a:extLst>
              </p:cNvPr>
              <p:cNvSpPr/>
              <p:nvPr/>
            </p:nvSpPr>
            <p:spPr bwMode="auto">
              <a:xfrm>
                <a:off x="4429671" y="1995973"/>
                <a:ext cx="3521460" cy="2175485"/>
              </a:xfrm>
              <a:custGeom>
                <a:avLst/>
                <a:gdLst>
                  <a:gd name="T0" fmla="*/ 4117 w 4961"/>
                  <a:gd name="T1" fmla="*/ 2584 h 3065"/>
                  <a:gd name="T2" fmla="*/ 2794 w 4961"/>
                  <a:gd name="T3" fmla="*/ 2938 h 3065"/>
                  <a:gd name="T4" fmla="*/ 594 w 4961"/>
                  <a:gd name="T5" fmla="*/ 995 h 3065"/>
                  <a:gd name="T6" fmla="*/ 419 w 4961"/>
                  <a:gd name="T7" fmla="*/ 1529 h 3065"/>
                  <a:gd name="T8" fmla="*/ 0 w 4961"/>
                  <a:gd name="T9" fmla="*/ 1115 h 3065"/>
                  <a:gd name="T10" fmla="*/ 273 w 4961"/>
                  <a:gd name="T11" fmla="*/ 281 h 3065"/>
                  <a:gd name="T12" fmla="*/ 1104 w 4961"/>
                  <a:gd name="T13" fmla="*/ 0 h 3065"/>
                  <a:gd name="T14" fmla="*/ 1523 w 4961"/>
                  <a:gd name="T15" fmla="*/ 415 h 3065"/>
                  <a:gd name="T16" fmla="*/ 988 w 4961"/>
                  <a:gd name="T17" fmla="*/ 596 h 3065"/>
                  <a:gd name="T18" fmla="*/ 2654 w 4961"/>
                  <a:gd name="T19" fmla="*/ 2210 h 3065"/>
                  <a:gd name="T20" fmla="*/ 3148 w 4961"/>
                  <a:gd name="T21" fmla="*/ 2377 h 3065"/>
                  <a:gd name="T22" fmla="*/ 3910 w 4961"/>
                  <a:gd name="T23" fmla="*/ 1615 h 3065"/>
                  <a:gd name="T24" fmla="*/ 3148 w 4961"/>
                  <a:gd name="T25" fmla="*/ 853 h 3065"/>
                  <a:gd name="T26" fmla="*/ 2386 w 4961"/>
                  <a:gd name="T27" fmla="*/ 1602 h 3065"/>
                  <a:gd name="T28" fmla="*/ 1861 w 4961"/>
                  <a:gd name="T29" fmla="*/ 1142 h 3065"/>
                  <a:gd name="T30" fmla="*/ 3148 w 4961"/>
                  <a:gd name="T31" fmla="*/ 245 h 3065"/>
                  <a:gd name="T32" fmla="*/ 4117 w 4961"/>
                  <a:gd name="T33" fmla="*/ 2584 h 30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61" h="3065">
                    <a:moveTo>
                      <a:pt x="4117" y="2584"/>
                    </a:moveTo>
                    <a:cubicBezTo>
                      <a:pt x="3769" y="2931"/>
                      <a:pt x="3266" y="3065"/>
                      <a:pt x="2794" y="2938"/>
                    </a:cubicBezTo>
                    <a:cubicBezTo>
                      <a:pt x="2318" y="2811"/>
                      <a:pt x="1067" y="1477"/>
                      <a:pt x="594" y="995"/>
                    </a:cubicBezTo>
                    <a:cubicBezTo>
                      <a:pt x="419" y="1529"/>
                      <a:pt x="419" y="1529"/>
                      <a:pt x="419" y="1529"/>
                    </a:cubicBezTo>
                    <a:cubicBezTo>
                      <a:pt x="0" y="1115"/>
                      <a:pt x="0" y="1115"/>
                      <a:pt x="0" y="1115"/>
                    </a:cubicBezTo>
                    <a:cubicBezTo>
                      <a:pt x="273" y="281"/>
                      <a:pt x="273" y="281"/>
                      <a:pt x="273" y="281"/>
                    </a:cubicBezTo>
                    <a:cubicBezTo>
                      <a:pt x="1104" y="0"/>
                      <a:pt x="1104" y="0"/>
                      <a:pt x="1104" y="0"/>
                    </a:cubicBezTo>
                    <a:cubicBezTo>
                      <a:pt x="1523" y="415"/>
                      <a:pt x="1523" y="415"/>
                      <a:pt x="1523" y="415"/>
                    </a:cubicBezTo>
                    <a:cubicBezTo>
                      <a:pt x="988" y="596"/>
                      <a:pt x="988" y="596"/>
                      <a:pt x="988" y="596"/>
                    </a:cubicBezTo>
                    <a:cubicBezTo>
                      <a:pt x="2654" y="2210"/>
                      <a:pt x="2654" y="2210"/>
                      <a:pt x="2654" y="2210"/>
                    </a:cubicBezTo>
                    <a:cubicBezTo>
                      <a:pt x="2771" y="2314"/>
                      <a:pt x="2926" y="2377"/>
                      <a:pt x="3148" y="2377"/>
                    </a:cubicBezTo>
                    <a:cubicBezTo>
                      <a:pt x="3502" y="2377"/>
                      <a:pt x="3910" y="2036"/>
                      <a:pt x="3910" y="1615"/>
                    </a:cubicBezTo>
                    <a:cubicBezTo>
                      <a:pt x="3910" y="1194"/>
                      <a:pt x="3569" y="853"/>
                      <a:pt x="3148" y="853"/>
                    </a:cubicBezTo>
                    <a:cubicBezTo>
                      <a:pt x="2731" y="853"/>
                      <a:pt x="2393" y="1187"/>
                      <a:pt x="2386" y="1602"/>
                    </a:cubicBezTo>
                    <a:cubicBezTo>
                      <a:pt x="1861" y="1142"/>
                      <a:pt x="1861" y="1142"/>
                      <a:pt x="1861" y="1142"/>
                    </a:cubicBezTo>
                    <a:cubicBezTo>
                      <a:pt x="2058" y="607"/>
                      <a:pt x="2570" y="245"/>
                      <a:pt x="3148" y="245"/>
                    </a:cubicBezTo>
                    <a:cubicBezTo>
                      <a:pt x="4389" y="245"/>
                      <a:pt x="4961" y="1739"/>
                      <a:pt x="4117" y="258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5" name="ïsḻîḑe">
                <a:extLst>
                  <a:ext uri="{FF2B5EF4-FFF2-40B4-BE49-F238E27FC236}">
                    <a16:creationId xmlns:a16="http://schemas.microsoft.com/office/drawing/2014/main" id="{D5B9AB98-0ECB-426A-9EC5-9A246D123DFD}"/>
                  </a:ext>
                </a:extLst>
              </p:cNvPr>
              <p:cNvSpPr/>
              <p:nvPr/>
            </p:nvSpPr>
            <p:spPr bwMode="auto">
              <a:xfrm>
                <a:off x="6486071" y="2935750"/>
                <a:ext cx="367268" cy="339784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iṡḷïďé">
              <a:extLst>
                <a:ext uri="{FF2B5EF4-FFF2-40B4-BE49-F238E27FC236}">
                  <a16:creationId xmlns:a16="http://schemas.microsoft.com/office/drawing/2014/main" id="{61395FB1-D9B9-45B3-9982-3247EBC52C75}"/>
                </a:ext>
              </a:extLst>
            </p:cNvPr>
            <p:cNvGrpSpPr/>
            <p:nvPr/>
          </p:nvGrpSpPr>
          <p:grpSpPr>
            <a:xfrm>
              <a:off x="4240869" y="3105642"/>
              <a:ext cx="3521460" cy="2175485"/>
              <a:chOff x="4240869" y="3105642"/>
              <a:chExt cx="3521460" cy="2175485"/>
            </a:xfrm>
          </p:grpSpPr>
          <p:sp>
            <p:nvSpPr>
              <p:cNvPr id="22" name="ïs1iḑê">
                <a:extLst>
                  <a:ext uri="{FF2B5EF4-FFF2-40B4-BE49-F238E27FC236}">
                    <a16:creationId xmlns:a16="http://schemas.microsoft.com/office/drawing/2014/main" id="{FBD216B5-DA61-4E78-8FDC-3FF3BF75D0DE}"/>
                  </a:ext>
                </a:extLst>
              </p:cNvPr>
              <p:cNvSpPr/>
              <p:nvPr/>
            </p:nvSpPr>
            <p:spPr bwMode="auto">
              <a:xfrm>
                <a:off x="4240869" y="3105642"/>
                <a:ext cx="3521460" cy="2175485"/>
              </a:xfrm>
              <a:custGeom>
                <a:avLst/>
                <a:gdLst>
                  <a:gd name="T0" fmla="*/ 845 w 4962"/>
                  <a:gd name="T1" fmla="*/ 481 h 3065"/>
                  <a:gd name="T2" fmla="*/ 2168 w 4962"/>
                  <a:gd name="T3" fmla="*/ 126 h 3065"/>
                  <a:gd name="T4" fmla="*/ 4368 w 4962"/>
                  <a:gd name="T5" fmla="*/ 2070 h 3065"/>
                  <a:gd name="T6" fmla="*/ 4542 w 4962"/>
                  <a:gd name="T7" fmla="*/ 1535 h 3065"/>
                  <a:gd name="T8" fmla="*/ 4962 w 4962"/>
                  <a:gd name="T9" fmla="*/ 1950 h 3065"/>
                  <a:gd name="T10" fmla="*/ 4689 w 4962"/>
                  <a:gd name="T11" fmla="*/ 2783 h 3065"/>
                  <a:gd name="T12" fmla="*/ 3858 w 4962"/>
                  <a:gd name="T13" fmla="*/ 3065 h 3065"/>
                  <a:gd name="T14" fmla="*/ 3439 w 4962"/>
                  <a:gd name="T15" fmla="*/ 2650 h 3065"/>
                  <a:gd name="T16" fmla="*/ 3974 w 4962"/>
                  <a:gd name="T17" fmla="*/ 2469 h 3065"/>
                  <a:gd name="T18" fmla="*/ 2307 w 4962"/>
                  <a:gd name="T19" fmla="*/ 855 h 3065"/>
                  <a:gd name="T20" fmla="*/ 1814 w 4962"/>
                  <a:gd name="T21" fmla="*/ 688 h 3065"/>
                  <a:gd name="T22" fmla="*/ 1052 w 4962"/>
                  <a:gd name="T23" fmla="*/ 1450 h 3065"/>
                  <a:gd name="T24" fmla="*/ 1814 w 4962"/>
                  <a:gd name="T25" fmla="*/ 2212 h 3065"/>
                  <a:gd name="T26" fmla="*/ 2576 w 4962"/>
                  <a:gd name="T27" fmla="*/ 1462 h 3065"/>
                  <a:gd name="T28" fmla="*/ 3100 w 4962"/>
                  <a:gd name="T29" fmla="*/ 1922 h 3065"/>
                  <a:gd name="T30" fmla="*/ 1814 w 4962"/>
                  <a:gd name="T31" fmla="*/ 2820 h 3065"/>
                  <a:gd name="T32" fmla="*/ 845 w 4962"/>
                  <a:gd name="T33" fmla="*/ 481 h 30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962" h="3065">
                    <a:moveTo>
                      <a:pt x="845" y="481"/>
                    </a:moveTo>
                    <a:cubicBezTo>
                      <a:pt x="1192" y="133"/>
                      <a:pt x="1696" y="0"/>
                      <a:pt x="2168" y="126"/>
                    </a:cubicBezTo>
                    <a:cubicBezTo>
                      <a:pt x="2644" y="254"/>
                      <a:pt x="3895" y="1588"/>
                      <a:pt x="4368" y="2070"/>
                    </a:cubicBezTo>
                    <a:cubicBezTo>
                      <a:pt x="4542" y="1535"/>
                      <a:pt x="4542" y="1535"/>
                      <a:pt x="4542" y="1535"/>
                    </a:cubicBezTo>
                    <a:cubicBezTo>
                      <a:pt x="4962" y="1950"/>
                      <a:pt x="4962" y="1950"/>
                      <a:pt x="4962" y="1950"/>
                    </a:cubicBezTo>
                    <a:cubicBezTo>
                      <a:pt x="4689" y="2783"/>
                      <a:pt x="4689" y="2783"/>
                      <a:pt x="4689" y="2783"/>
                    </a:cubicBezTo>
                    <a:cubicBezTo>
                      <a:pt x="3858" y="3065"/>
                      <a:pt x="3858" y="3065"/>
                      <a:pt x="3858" y="3065"/>
                    </a:cubicBezTo>
                    <a:cubicBezTo>
                      <a:pt x="3439" y="2650"/>
                      <a:pt x="3439" y="2650"/>
                      <a:pt x="3439" y="2650"/>
                    </a:cubicBezTo>
                    <a:cubicBezTo>
                      <a:pt x="3974" y="2469"/>
                      <a:pt x="3974" y="2469"/>
                      <a:pt x="3974" y="2469"/>
                    </a:cubicBezTo>
                    <a:cubicBezTo>
                      <a:pt x="2307" y="855"/>
                      <a:pt x="2307" y="855"/>
                      <a:pt x="2307" y="855"/>
                    </a:cubicBezTo>
                    <a:cubicBezTo>
                      <a:pt x="2191" y="750"/>
                      <a:pt x="2035" y="688"/>
                      <a:pt x="1814" y="688"/>
                    </a:cubicBezTo>
                    <a:cubicBezTo>
                      <a:pt x="1459" y="688"/>
                      <a:pt x="1052" y="1029"/>
                      <a:pt x="1052" y="1450"/>
                    </a:cubicBezTo>
                    <a:cubicBezTo>
                      <a:pt x="1052" y="1871"/>
                      <a:pt x="1393" y="2212"/>
                      <a:pt x="1814" y="2212"/>
                    </a:cubicBezTo>
                    <a:cubicBezTo>
                      <a:pt x="2230" y="2212"/>
                      <a:pt x="2569" y="1877"/>
                      <a:pt x="2576" y="1462"/>
                    </a:cubicBezTo>
                    <a:cubicBezTo>
                      <a:pt x="3100" y="1922"/>
                      <a:pt x="3100" y="1922"/>
                      <a:pt x="3100" y="1922"/>
                    </a:cubicBezTo>
                    <a:cubicBezTo>
                      <a:pt x="2904" y="2458"/>
                      <a:pt x="2392" y="2820"/>
                      <a:pt x="1814" y="2820"/>
                    </a:cubicBezTo>
                    <a:cubicBezTo>
                      <a:pt x="573" y="2820"/>
                      <a:pt x="0" y="1325"/>
                      <a:pt x="845" y="48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23" name="íṣļíḑè">
                <a:extLst>
                  <a:ext uri="{FF2B5EF4-FFF2-40B4-BE49-F238E27FC236}">
                    <a16:creationId xmlns:a16="http://schemas.microsoft.com/office/drawing/2014/main" id="{7A8564CF-A4A9-4726-B3B4-BB409721652E}"/>
                  </a:ext>
                </a:extLst>
              </p:cNvPr>
              <p:cNvSpPr/>
              <p:nvPr/>
            </p:nvSpPr>
            <p:spPr bwMode="auto">
              <a:xfrm>
                <a:off x="5311969" y="3982502"/>
                <a:ext cx="416140" cy="358848"/>
              </a:xfrm>
              <a:custGeom>
                <a:avLst/>
                <a:gdLst/>
                <a:ahLst/>
                <a:cxnLst>
                  <a:cxn ang="0">
                    <a:pos x="64" y="51"/>
                  </a:cxn>
                  <a:cxn ang="0">
                    <a:pos x="60" y="55"/>
                  </a:cxn>
                  <a:cxn ang="0">
                    <a:pos x="49" y="55"/>
                  </a:cxn>
                  <a:cxn ang="0">
                    <a:pos x="45" y="51"/>
                  </a:cxn>
                  <a:cxn ang="0">
                    <a:pos x="45" y="40"/>
                  </a:cxn>
                  <a:cxn ang="0">
                    <a:pos x="49" y="36"/>
                  </a:cxn>
                  <a:cxn ang="0">
                    <a:pos x="52" y="36"/>
                  </a:cxn>
                  <a:cxn ang="0">
                    <a:pos x="52" y="30"/>
                  </a:cxn>
                  <a:cxn ang="0">
                    <a:pos x="34" y="30"/>
                  </a:cxn>
                  <a:cxn ang="0">
                    <a:pos x="34" y="36"/>
                  </a:cxn>
                  <a:cxn ang="0">
                    <a:pos x="37" y="36"/>
                  </a:cxn>
                  <a:cxn ang="0">
                    <a:pos x="41" y="40"/>
                  </a:cxn>
                  <a:cxn ang="0">
                    <a:pos x="41" y="51"/>
                  </a:cxn>
                  <a:cxn ang="0">
                    <a:pos x="37" y="55"/>
                  </a:cxn>
                  <a:cxn ang="0">
                    <a:pos x="26" y="55"/>
                  </a:cxn>
                  <a:cxn ang="0">
                    <a:pos x="23" y="51"/>
                  </a:cxn>
                  <a:cxn ang="0">
                    <a:pos x="23" y="40"/>
                  </a:cxn>
                  <a:cxn ang="0">
                    <a:pos x="26" y="36"/>
                  </a:cxn>
                  <a:cxn ang="0">
                    <a:pos x="29" y="36"/>
                  </a:cxn>
                  <a:cxn ang="0">
                    <a:pos x="29" y="30"/>
                  </a:cxn>
                  <a:cxn ang="0">
                    <a:pos x="11" y="30"/>
                  </a:cxn>
                  <a:cxn ang="0">
                    <a:pos x="11" y="36"/>
                  </a:cxn>
                  <a:cxn ang="0">
                    <a:pos x="15" y="36"/>
                  </a:cxn>
                  <a:cxn ang="0">
                    <a:pos x="18" y="40"/>
                  </a:cxn>
                  <a:cxn ang="0">
                    <a:pos x="18" y="51"/>
                  </a:cxn>
                  <a:cxn ang="0">
                    <a:pos x="15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6"/>
                  </a:cxn>
                  <a:cxn ang="0">
                    <a:pos x="7" y="36"/>
                  </a:cxn>
                  <a:cxn ang="0">
                    <a:pos x="7" y="30"/>
                  </a:cxn>
                  <a:cxn ang="0">
                    <a:pos x="11" y="25"/>
                  </a:cxn>
                  <a:cxn ang="0">
                    <a:pos x="29" y="25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3" y="15"/>
                  </a:cxn>
                  <a:cxn ang="0">
                    <a:pos x="23" y="3"/>
                  </a:cxn>
                  <a:cxn ang="0">
                    <a:pos x="26" y="0"/>
                  </a:cxn>
                  <a:cxn ang="0">
                    <a:pos x="37" y="0"/>
                  </a:cxn>
                  <a:cxn ang="0">
                    <a:pos x="41" y="3"/>
                  </a:cxn>
                  <a:cxn ang="0">
                    <a:pos x="41" y="15"/>
                  </a:cxn>
                  <a:cxn ang="0">
                    <a:pos x="37" y="18"/>
                  </a:cxn>
                  <a:cxn ang="0">
                    <a:pos x="34" y="18"/>
                  </a:cxn>
                  <a:cxn ang="0">
                    <a:pos x="34" y="25"/>
                  </a:cxn>
                  <a:cxn ang="0">
                    <a:pos x="52" y="25"/>
                  </a:cxn>
                  <a:cxn ang="0">
                    <a:pos x="57" y="30"/>
                  </a:cxn>
                  <a:cxn ang="0">
                    <a:pos x="57" y="36"/>
                  </a:cxn>
                  <a:cxn ang="0">
                    <a:pos x="60" y="36"/>
                  </a:cxn>
                  <a:cxn ang="0">
                    <a:pos x="64" y="40"/>
                  </a:cxn>
                  <a:cxn ang="0">
                    <a:pos x="64" y="51"/>
                  </a:cxn>
                </a:cxnLst>
                <a:rect l="0" t="0" r="r" b="b"/>
                <a:pathLst>
                  <a:path w="64" h="55">
                    <a:moveTo>
                      <a:pt x="64" y="51"/>
                    </a:moveTo>
                    <a:cubicBezTo>
                      <a:pt x="64" y="53"/>
                      <a:pt x="62" y="55"/>
                      <a:pt x="6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5"/>
                      <a:pt x="45" y="53"/>
                      <a:pt x="45" y="5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38"/>
                      <a:pt x="47" y="36"/>
                      <a:pt x="49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6"/>
                      <a:pt x="41" y="38"/>
                      <a:pt x="41" y="4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3"/>
                      <a:pt x="39" y="55"/>
                      <a:pt x="3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5"/>
                      <a:pt x="23" y="53"/>
                      <a:pt x="23" y="5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8"/>
                      <a:pt x="24" y="36"/>
                      <a:pt x="26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6"/>
                      <a:pt x="18" y="38"/>
                      <a:pt x="18" y="4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3"/>
                      <a:pt x="17" y="55"/>
                      <a:pt x="1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6"/>
                      <a:pt x="3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7"/>
                      <a:pt x="9" y="25"/>
                      <a:pt x="11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3" y="17"/>
                      <a:pt x="23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4" y="0"/>
                      <a:pt x="2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41" y="1"/>
                      <a:pt x="41" y="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7"/>
                      <a:pt x="39" y="18"/>
                      <a:pt x="37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5" y="25"/>
                      <a:pt x="57" y="27"/>
                      <a:pt x="57" y="30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2" y="36"/>
                      <a:pt x="64" y="38"/>
                      <a:pt x="64" y="40"/>
                    </a:cubicBezTo>
                    <a:lnTo>
                      <a:pt x="64" y="51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i$ľîďê">
              <a:extLst>
                <a:ext uri="{FF2B5EF4-FFF2-40B4-BE49-F238E27FC236}">
                  <a16:creationId xmlns:a16="http://schemas.microsoft.com/office/drawing/2014/main" id="{7163E307-33FA-4E1C-AB9E-D51C13B2DEE2}"/>
                </a:ext>
              </a:extLst>
            </p:cNvPr>
            <p:cNvGrpSpPr/>
            <p:nvPr/>
          </p:nvGrpSpPr>
          <p:grpSpPr>
            <a:xfrm>
              <a:off x="672306" y="1130300"/>
              <a:ext cx="3023977" cy="2580985"/>
              <a:chOff x="672306" y="2782205"/>
              <a:chExt cx="3023977" cy="2580985"/>
            </a:xfrm>
          </p:grpSpPr>
          <p:sp>
            <p:nvSpPr>
              <p:cNvPr id="16" name="ïṩlîḓê">
                <a:extLst>
                  <a:ext uri="{FF2B5EF4-FFF2-40B4-BE49-F238E27FC236}">
                    <a16:creationId xmlns:a16="http://schemas.microsoft.com/office/drawing/2014/main" id="{60E223DF-8B60-46BD-84B3-06B3802E0820}"/>
                  </a:ext>
                </a:extLst>
              </p:cNvPr>
              <p:cNvSpPr txBox="1"/>
              <p:nvPr/>
            </p:nvSpPr>
            <p:spPr>
              <a:xfrm flipH="1">
                <a:off x="672306" y="4071129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7" name="işḻîḑé">
                <a:extLst>
                  <a:ext uri="{FF2B5EF4-FFF2-40B4-BE49-F238E27FC236}">
                    <a16:creationId xmlns:a16="http://schemas.microsoft.com/office/drawing/2014/main" id="{82189D48-AA04-4357-A128-283EF74E91CA}"/>
                  </a:ext>
                </a:extLst>
              </p:cNvPr>
              <p:cNvSpPr txBox="1"/>
              <p:nvPr/>
            </p:nvSpPr>
            <p:spPr>
              <a:xfrm flipH="1">
                <a:off x="672306" y="3378308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8" name="îšḻíďè">
                <a:extLst>
                  <a:ext uri="{FF2B5EF4-FFF2-40B4-BE49-F238E27FC236}">
                    <a16:creationId xmlns:a16="http://schemas.microsoft.com/office/drawing/2014/main" id="{9396D08A-9D9A-4267-8143-23373052577D}"/>
                  </a:ext>
                </a:extLst>
              </p:cNvPr>
              <p:cNvSpPr/>
              <p:nvPr/>
            </p:nvSpPr>
            <p:spPr>
              <a:xfrm flipH="1">
                <a:off x="672306" y="2782205"/>
                <a:ext cx="30239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sz="2000" b="1" i="1" dirty="0"/>
                  <a:t>Text here</a:t>
                </a:r>
                <a:endParaRPr lang="zh-CN" altLang="en-US" sz="2000" b="1" i="1" dirty="0"/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E14DB2FF-56F3-4851-A5BC-5AA68D13A2A3}"/>
                  </a:ext>
                </a:extLst>
              </p:cNvPr>
              <p:cNvCxnSpPr/>
              <p:nvPr/>
            </p:nvCxnSpPr>
            <p:spPr>
              <a:xfrm>
                <a:off x="673100" y="4024339"/>
                <a:ext cx="292671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íŝľíḓè">
                <a:extLst>
                  <a:ext uri="{FF2B5EF4-FFF2-40B4-BE49-F238E27FC236}">
                    <a16:creationId xmlns:a16="http://schemas.microsoft.com/office/drawing/2014/main" id="{5B2DBFB6-104B-464C-A0AC-4C0D7885BA90}"/>
                  </a:ext>
                </a:extLst>
              </p:cNvPr>
              <p:cNvSpPr txBox="1"/>
              <p:nvPr/>
            </p:nvSpPr>
            <p:spPr>
              <a:xfrm flipH="1">
                <a:off x="672306" y="4763950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B1BE19A9-39F8-4060-BABF-EF32923680C4}"/>
                  </a:ext>
                </a:extLst>
              </p:cNvPr>
              <p:cNvCxnSpPr/>
              <p:nvPr/>
            </p:nvCxnSpPr>
            <p:spPr>
              <a:xfrm>
                <a:off x="673100" y="4717160"/>
                <a:ext cx="292671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îṡ1ïḍé">
              <a:extLst>
                <a:ext uri="{FF2B5EF4-FFF2-40B4-BE49-F238E27FC236}">
                  <a16:creationId xmlns:a16="http://schemas.microsoft.com/office/drawing/2014/main" id="{3E5B43FF-1CFC-4E46-987F-E9C93BC55911}"/>
                </a:ext>
              </a:extLst>
            </p:cNvPr>
            <p:cNvGrpSpPr/>
            <p:nvPr/>
          </p:nvGrpSpPr>
          <p:grpSpPr>
            <a:xfrm>
              <a:off x="8494923" y="3565815"/>
              <a:ext cx="3023977" cy="2580985"/>
              <a:chOff x="672306" y="2782205"/>
              <a:chExt cx="3023977" cy="2580985"/>
            </a:xfrm>
          </p:grpSpPr>
          <p:sp>
            <p:nvSpPr>
              <p:cNvPr id="10" name="îsḷïḑè">
                <a:extLst>
                  <a:ext uri="{FF2B5EF4-FFF2-40B4-BE49-F238E27FC236}">
                    <a16:creationId xmlns:a16="http://schemas.microsoft.com/office/drawing/2014/main" id="{5666FF35-5CF6-4673-A71B-A9A210EF5D36}"/>
                  </a:ext>
                </a:extLst>
              </p:cNvPr>
              <p:cNvSpPr txBox="1"/>
              <p:nvPr/>
            </p:nvSpPr>
            <p:spPr>
              <a:xfrm flipH="1">
                <a:off x="672306" y="4071129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1" name="îšḻiďê">
                <a:extLst>
                  <a:ext uri="{FF2B5EF4-FFF2-40B4-BE49-F238E27FC236}">
                    <a16:creationId xmlns:a16="http://schemas.microsoft.com/office/drawing/2014/main" id="{EC2CB03D-0287-4FA2-BAF4-C1BAE331C538}"/>
                  </a:ext>
                </a:extLst>
              </p:cNvPr>
              <p:cNvSpPr txBox="1"/>
              <p:nvPr/>
            </p:nvSpPr>
            <p:spPr>
              <a:xfrm flipH="1">
                <a:off x="672306" y="3378308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2" name="ïśliḍé">
                <a:extLst>
                  <a:ext uri="{FF2B5EF4-FFF2-40B4-BE49-F238E27FC236}">
                    <a16:creationId xmlns:a16="http://schemas.microsoft.com/office/drawing/2014/main" id="{33940D06-1A9C-4C71-AC73-0801717C0120}"/>
                  </a:ext>
                </a:extLst>
              </p:cNvPr>
              <p:cNvSpPr/>
              <p:nvPr/>
            </p:nvSpPr>
            <p:spPr>
              <a:xfrm flipH="1">
                <a:off x="672306" y="2782205"/>
                <a:ext cx="30239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altLang="zh-CN" sz="2000" b="1" i="1" dirty="0"/>
                  <a:t>Text here</a:t>
                </a:r>
                <a:endParaRPr lang="zh-CN" altLang="en-US" sz="2000" b="1" i="1" dirty="0"/>
              </a:p>
            </p:txBody>
          </p:sp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id="{85DC830D-4607-4FC8-A21C-905EAD3436F3}"/>
                  </a:ext>
                </a:extLst>
              </p:cNvPr>
              <p:cNvCxnSpPr/>
              <p:nvPr/>
            </p:nvCxnSpPr>
            <p:spPr>
              <a:xfrm>
                <a:off x="673100" y="4024339"/>
                <a:ext cx="292671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iśľíḍé">
                <a:extLst>
                  <a:ext uri="{FF2B5EF4-FFF2-40B4-BE49-F238E27FC236}">
                    <a16:creationId xmlns:a16="http://schemas.microsoft.com/office/drawing/2014/main" id="{E0AAC351-38B0-48EC-A531-C6EE2478A734}"/>
                  </a:ext>
                </a:extLst>
              </p:cNvPr>
              <p:cNvSpPr txBox="1"/>
              <p:nvPr/>
            </p:nvSpPr>
            <p:spPr>
              <a:xfrm flipH="1">
                <a:off x="672306" y="4763950"/>
                <a:ext cx="30239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4621EBAB-31C7-40EF-9886-777E2A9A758B}"/>
                  </a:ext>
                </a:extLst>
              </p:cNvPr>
              <p:cNvCxnSpPr/>
              <p:nvPr/>
            </p:nvCxnSpPr>
            <p:spPr>
              <a:xfrm>
                <a:off x="673100" y="4717160"/>
                <a:ext cx="2926715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7711799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FEDBFF-4A20-45C9-9B8A-D0DC45A14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300C022-2160-41A1-B8F4-E6A0E0C3B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E44D7E9-73D5-4DEF-87B4-F8F32AB33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0756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F318E5A-E622-4508-9F1B-1C43C63747E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7757" y="1724234"/>
            <a:ext cx="10623786" cy="3815933"/>
            <a:chOff x="777758" y="1724234"/>
            <a:chExt cx="10623785" cy="3815933"/>
          </a:xfrm>
        </p:grpSpPr>
        <p:grpSp>
          <p:nvGrpSpPr>
            <p:cNvPr id="6" name="í$ļíḓé">
              <a:extLst>
                <a:ext uri="{FF2B5EF4-FFF2-40B4-BE49-F238E27FC236}">
                  <a16:creationId xmlns:a16="http://schemas.microsoft.com/office/drawing/2014/main" id="{8A4E822B-6519-4909-9B61-4A36BEEC451D}"/>
                </a:ext>
              </a:extLst>
            </p:cNvPr>
            <p:cNvGrpSpPr/>
            <p:nvPr/>
          </p:nvGrpSpPr>
          <p:grpSpPr>
            <a:xfrm>
              <a:off x="777758" y="1749423"/>
              <a:ext cx="4305181" cy="3765549"/>
              <a:chOff x="3995765" y="1800771"/>
              <a:chExt cx="4187771" cy="3662857"/>
            </a:xfrm>
          </p:grpSpPr>
          <p:sp>
            <p:nvSpPr>
              <p:cNvPr id="21" name="îṡľíḓè">
                <a:extLst>
                  <a:ext uri="{FF2B5EF4-FFF2-40B4-BE49-F238E27FC236}">
                    <a16:creationId xmlns:a16="http://schemas.microsoft.com/office/drawing/2014/main" id="{928CAF76-4CAF-45D3-A3F5-58DBAED82BEA}"/>
                  </a:ext>
                </a:extLst>
              </p:cNvPr>
              <p:cNvSpPr/>
              <p:nvPr/>
            </p:nvSpPr>
            <p:spPr bwMode="auto">
              <a:xfrm>
                <a:off x="4611817" y="3585476"/>
                <a:ext cx="2955667" cy="677196"/>
              </a:xfrm>
              <a:custGeom>
                <a:avLst/>
                <a:gdLst>
                  <a:gd name="T0" fmla="*/ 2154 w 2562"/>
                  <a:gd name="T1" fmla="*/ 0 h 587"/>
                  <a:gd name="T2" fmla="*/ 408 w 2562"/>
                  <a:gd name="T3" fmla="*/ 0 h 587"/>
                  <a:gd name="T4" fmla="*/ 0 w 2562"/>
                  <a:gd name="T5" fmla="*/ 587 h 587"/>
                  <a:gd name="T6" fmla="*/ 2562 w 2562"/>
                  <a:gd name="T7" fmla="*/ 587 h 587"/>
                  <a:gd name="T8" fmla="*/ 2154 w 2562"/>
                  <a:gd name="T9" fmla="*/ 0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2" h="587">
                    <a:moveTo>
                      <a:pt x="2154" y="0"/>
                    </a:moveTo>
                    <a:lnTo>
                      <a:pt x="408" y="0"/>
                    </a:lnTo>
                    <a:lnTo>
                      <a:pt x="0" y="587"/>
                    </a:lnTo>
                    <a:lnTo>
                      <a:pt x="2562" y="587"/>
                    </a:lnTo>
                    <a:lnTo>
                      <a:pt x="215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>
                    <a:solidFill>
                      <a:schemeClr val="bg1"/>
                    </a:solidFill>
                  </a:rPr>
                  <a:t>2</a:t>
                </a:r>
                <a:endParaRPr lang="id-ID" sz="2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ïŝ1îḍe">
                <a:extLst>
                  <a:ext uri="{FF2B5EF4-FFF2-40B4-BE49-F238E27FC236}">
                    <a16:creationId xmlns:a16="http://schemas.microsoft.com/office/drawing/2014/main" id="{5F9402CE-BF7F-462D-91ED-9AEFF1C972DD}"/>
                  </a:ext>
                </a:extLst>
              </p:cNvPr>
              <p:cNvSpPr/>
              <p:nvPr/>
            </p:nvSpPr>
            <p:spPr bwMode="auto">
              <a:xfrm>
                <a:off x="3995765" y="4950251"/>
                <a:ext cx="4187771" cy="513377"/>
              </a:xfrm>
              <a:custGeom>
                <a:avLst/>
                <a:gdLst>
                  <a:gd name="T0" fmla="*/ 306 w 3630"/>
                  <a:gd name="T1" fmla="*/ 0 h 445"/>
                  <a:gd name="T2" fmla="*/ 0 w 3630"/>
                  <a:gd name="T3" fmla="*/ 445 h 445"/>
                  <a:gd name="T4" fmla="*/ 3630 w 3630"/>
                  <a:gd name="T5" fmla="*/ 445 h 445"/>
                  <a:gd name="T6" fmla="*/ 3324 w 3630"/>
                  <a:gd name="T7" fmla="*/ 0 h 445"/>
                  <a:gd name="T8" fmla="*/ 306 w 3630"/>
                  <a:gd name="T9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30" h="445">
                    <a:moveTo>
                      <a:pt x="306" y="0"/>
                    </a:moveTo>
                    <a:lnTo>
                      <a:pt x="0" y="445"/>
                    </a:lnTo>
                    <a:lnTo>
                      <a:pt x="3630" y="445"/>
                    </a:lnTo>
                    <a:lnTo>
                      <a:pt x="3324" y="0"/>
                    </a:lnTo>
                    <a:lnTo>
                      <a:pt x="30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/>
                  <a:t>3</a:t>
                </a:r>
                <a:endParaRPr lang="id-ID" sz="2400" b="1" dirty="0"/>
              </a:p>
            </p:txBody>
          </p:sp>
          <p:sp>
            <p:nvSpPr>
              <p:cNvPr id="23" name="iṥ1iḋê">
                <a:extLst>
                  <a:ext uri="{FF2B5EF4-FFF2-40B4-BE49-F238E27FC236}">
                    <a16:creationId xmlns:a16="http://schemas.microsoft.com/office/drawing/2014/main" id="{0CF1C63F-0A9A-4125-9403-CEE4C31A80BE}"/>
                  </a:ext>
                </a:extLst>
              </p:cNvPr>
              <p:cNvSpPr/>
              <p:nvPr/>
            </p:nvSpPr>
            <p:spPr bwMode="auto">
              <a:xfrm>
                <a:off x="5346696" y="1800771"/>
                <a:ext cx="1485909" cy="1083283"/>
              </a:xfrm>
              <a:custGeom>
                <a:avLst/>
                <a:gdLst>
                  <a:gd name="T0" fmla="*/ 1288 w 1288"/>
                  <a:gd name="T1" fmla="*/ 939 h 939"/>
                  <a:gd name="T2" fmla="*/ 644 w 1288"/>
                  <a:gd name="T3" fmla="*/ 0 h 939"/>
                  <a:gd name="T4" fmla="*/ 0 w 1288"/>
                  <a:gd name="T5" fmla="*/ 939 h 939"/>
                  <a:gd name="T6" fmla="*/ 1288 w 1288"/>
                  <a:gd name="T7" fmla="*/ 939 h 9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8" h="939">
                    <a:moveTo>
                      <a:pt x="1288" y="939"/>
                    </a:moveTo>
                    <a:lnTo>
                      <a:pt x="644" y="0"/>
                    </a:lnTo>
                    <a:lnTo>
                      <a:pt x="0" y="939"/>
                    </a:lnTo>
                    <a:lnTo>
                      <a:pt x="1288" y="93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400" b="1" dirty="0"/>
                  <a:t>1</a:t>
                </a:r>
                <a:endParaRPr lang="id-ID" sz="2400" b="1" dirty="0"/>
              </a:p>
            </p:txBody>
          </p:sp>
          <p:grpSp>
            <p:nvGrpSpPr>
              <p:cNvPr id="24" name="iśḷiḍé">
                <a:extLst>
                  <a:ext uri="{FF2B5EF4-FFF2-40B4-BE49-F238E27FC236}">
                    <a16:creationId xmlns:a16="http://schemas.microsoft.com/office/drawing/2014/main" id="{7C092643-2952-457D-A2D6-B32F76C9AC37}"/>
                  </a:ext>
                </a:extLst>
              </p:cNvPr>
              <p:cNvGrpSpPr/>
              <p:nvPr/>
            </p:nvGrpSpPr>
            <p:grpSpPr>
              <a:xfrm>
                <a:off x="4567559" y="4282290"/>
                <a:ext cx="3044458" cy="654123"/>
                <a:chOff x="4573909" y="4079091"/>
                <a:chExt cx="3044458" cy="65412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30" name="î$ľidè">
                  <a:extLst>
                    <a:ext uri="{FF2B5EF4-FFF2-40B4-BE49-F238E27FC236}">
                      <a16:creationId xmlns:a16="http://schemas.microsoft.com/office/drawing/2014/main" id="{26FF3B1D-BA6C-46F8-8E68-03607193205E}"/>
                    </a:ext>
                  </a:extLst>
                </p:cNvPr>
                <p:cNvSpPr/>
                <p:nvPr/>
              </p:nvSpPr>
              <p:spPr bwMode="auto">
                <a:xfrm>
                  <a:off x="4950005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1" name="ïṡ1iḓe">
                  <a:extLst>
                    <a:ext uri="{FF2B5EF4-FFF2-40B4-BE49-F238E27FC236}">
                      <a16:creationId xmlns:a16="http://schemas.microsoft.com/office/drawing/2014/main" id="{728201A0-09A6-443F-A1AD-B7E6BB03B1AB}"/>
                    </a:ext>
                  </a:extLst>
                </p:cNvPr>
                <p:cNvSpPr/>
                <p:nvPr/>
              </p:nvSpPr>
              <p:spPr bwMode="auto">
                <a:xfrm>
                  <a:off x="4573909" y="4079091"/>
                  <a:ext cx="409511" cy="654123"/>
                </a:xfrm>
                <a:custGeom>
                  <a:avLst/>
                  <a:gdLst>
                    <a:gd name="connsiteX0" fmla="*/ 206925 w 409511"/>
                    <a:gd name="connsiteY0" fmla="*/ 27688 h 654123"/>
                    <a:gd name="connsiteX1" fmla="*/ 265762 w 409511"/>
                    <a:gd name="connsiteY1" fmla="*/ 86525 h 654123"/>
                    <a:gd name="connsiteX2" fmla="*/ 206925 w 409511"/>
                    <a:gd name="connsiteY2" fmla="*/ 145362 h 654123"/>
                    <a:gd name="connsiteX3" fmla="*/ 148088 w 409511"/>
                    <a:gd name="connsiteY3" fmla="*/ 86525 h 654123"/>
                    <a:gd name="connsiteX4" fmla="*/ 206925 w 409511"/>
                    <a:gd name="connsiteY4" fmla="*/ 27688 h 654123"/>
                    <a:gd name="connsiteX5" fmla="*/ 12193 w 409511"/>
                    <a:gd name="connsiteY5" fmla="*/ 0 h 654123"/>
                    <a:gd name="connsiteX6" fmla="*/ 21579 w 409511"/>
                    <a:gd name="connsiteY6" fmla="*/ 0 h 654123"/>
                    <a:gd name="connsiteX7" fmla="*/ 40352 w 409511"/>
                    <a:gd name="connsiteY7" fmla="*/ 9412 h 654123"/>
                    <a:gd name="connsiteX8" fmla="*/ 138911 w 409511"/>
                    <a:gd name="connsiteY8" fmla="*/ 160002 h 654123"/>
                    <a:gd name="connsiteX9" fmla="*/ 270324 w 409511"/>
                    <a:gd name="connsiteY9" fmla="*/ 160002 h 654123"/>
                    <a:gd name="connsiteX10" fmla="*/ 373576 w 409511"/>
                    <a:gd name="connsiteY10" fmla="*/ 9412 h 654123"/>
                    <a:gd name="connsiteX11" fmla="*/ 387656 w 409511"/>
                    <a:gd name="connsiteY11" fmla="*/ 0 h 654123"/>
                    <a:gd name="connsiteX12" fmla="*/ 401736 w 409511"/>
                    <a:gd name="connsiteY12" fmla="*/ 0 h 654123"/>
                    <a:gd name="connsiteX13" fmla="*/ 406429 w 409511"/>
                    <a:gd name="connsiteY13" fmla="*/ 32942 h 654123"/>
                    <a:gd name="connsiteX14" fmla="*/ 298483 w 409511"/>
                    <a:gd name="connsiteY14" fmla="*/ 192943 h 654123"/>
                    <a:gd name="connsiteX15" fmla="*/ 284404 w 409511"/>
                    <a:gd name="connsiteY15" fmla="*/ 202355 h 654123"/>
                    <a:gd name="connsiteX16" fmla="*/ 275017 w 409511"/>
                    <a:gd name="connsiteY16" fmla="*/ 202355 h 654123"/>
                    <a:gd name="connsiteX17" fmla="*/ 275017 w 409511"/>
                    <a:gd name="connsiteY17" fmla="*/ 621182 h 654123"/>
                    <a:gd name="connsiteX18" fmla="*/ 242164 w 409511"/>
                    <a:gd name="connsiteY18" fmla="*/ 654123 h 654123"/>
                    <a:gd name="connsiteX19" fmla="*/ 209311 w 409511"/>
                    <a:gd name="connsiteY19" fmla="*/ 621182 h 654123"/>
                    <a:gd name="connsiteX20" fmla="*/ 209311 w 409511"/>
                    <a:gd name="connsiteY20" fmla="*/ 381180 h 654123"/>
                    <a:gd name="connsiteX21" fmla="*/ 199924 w 409511"/>
                    <a:gd name="connsiteY21" fmla="*/ 381180 h 654123"/>
                    <a:gd name="connsiteX22" fmla="*/ 199924 w 409511"/>
                    <a:gd name="connsiteY22" fmla="*/ 621182 h 654123"/>
                    <a:gd name="connsiteX23" fmla="*/ 167071 w 409511"/>
                    <a:gd name="connsiteY23" fmla="*/ 654123 h 654123"/>
                    <a:gd name="connsiteX24" fmla="*/ 134218 w 409511"/>
                    <a:gd name="connsiteY24" fmla="*/ 621182 h 654123"/>
                    <a:gd name="connsiteX25" fmla="*/ 134218 w 409511"/>
                    <a:gd name="connsiteY25" fmla="*/ 202355 h 654123"/>
                    <a:gd name="connsiteX26" fmla="*/ 129525 w 409511"/>
                    <a:gd name="connsiteY26" fmla="*/ 202355 h 654123"/>
                    <a:gd name="connsiteX27" fmla="*/ 110752 w 409511"/>
                    <a:gd name="connsiteY27" fmla="*/ 192943 h 654123"/>
                    <a:gd name="connsiteX28" fmla="*/ 2806 w 409511"/>
                    <a:gd name="connsiteY28" fmla="*/ 32942 h 654123"/>
                    <a:gd name="connsiteX29" fmla="*/ 12193 w 409511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09511" h="654123">
                      <a:moveTo>
                        <a:pt x="206925" y="27688"/>
                      </a:moveTo>
                      <a:cubicBezTo>
                        <a:pt x="239420" y="27688"/>
                        <a:pt x="265762" y="54030"/>
                        <a:pt x="265762" y="86525"/>
                      </a:cubicBezTo>
                      <a:cubicBezTo>
                        <a:pt x="265762" y="119020"/>
                        <a:pt x="239420" y="145362"/>
                        <a:pt x="206925" y="145362"/>
                      </a:cubicBezTo>
                      <a:cubicBezTo>
                        <a:pt x="174430" y="145362"/>
                        <a:pt x="148088" y="119020"/>
                        <a:pt x="148088" y="86525"/>
                      </a:cubicBezTo>
                      <a:cubicBezTo>
                        <a:pt x="148088" y="54030"/>
                        <a:pt x="174430" y="27688"/>
                        <a:pt x="206925" y="27688"/>
                      </a:cubicBezTo>
                      <a:close/>
                      <a:moveTo>
                        <a:pt x="12193" y="0"/>
                      </a:moveTo>
                      <a:cubicBezTo>
                        <a:pt x="12193" y="0"/>
                        <a:pt x="16886" y="0"/>
                        <a:pt x="21579" y="0"/>
                      </a:cubicBezTo>
                      <a:cubicBezTo>
                        <a:pt x="26272" y="0"/>
                        <a:pt x="35659" y="0"/>
                        <a:pt x="40352" y="9412"/>
                      </a:cubicBezTo>
                      <a:cubicBezTo>
                        <a:pt x="40352" y="9412"/>
                        <a:pt x="40352" y="9412"/>
                        <a:pt x="138911" y="160002"/>
                      </a:cubicBezTo>
                      <a:cubicBezTo>
                        <a:pt x="138911" y="160002"/>
                        <a:pt x="138911" y="160002"/>
                        <a:pt x="270324" y="160002"/>
                      </a:cubicBezTo>
                      <a:cubicBezTo>
                        <a:pt x="270324" y="160002"/>
                        <a:pt x="270324" y="160002"/>
                        <a:pt x="373576" y="9412"/>
                      </a:cubicBezTo>
                      <a:cubicBezTo>
                        <a:pt x="373576" y="0"/>
                        <a:pt x="382963" y="0"/>
                        <a:pt x="387656" y="0"/>
                      </a:cubicBezTo>
                      <a:cubicBezTo>
                        <a:pt x="392349" y="0"/>
                        <a:pt x="397042" y="0"/>
                        <a:pt x="401736" y="0"/>
                      </a:cubicBezTo>
                      <a:cubicBezTo>
                        <a:pt x="411122" y="9412"/>
                        <a:pt x="411122" y="23529"/>
                        <a:pt x="406429" y="32942"/>
                      </a:cubicBezTo>
                      <a:cubicBezTo>
                        <a:pt x="406429" y="32942"/>
                        <a:pt x="406429" y="32942"/>
                        <a:pt x="298483" y="192943"/>
                      </a:cubicBezTo>
                      <a:cubicBezTo>
                        <a:pt x="293790" y="197649"/>
                        <a:pt x="289097" y="202355"/>
                        <a:pt x="284404" y="202355"/>
                      </a:cubicBezTo>
                      <a:cubicBezTo>
                        <a:pt x="284404" y="202355"/>
                        <a:pt x="284404" y="202355"/>
                        <a:pt x="275017" y="202355"/>
                      </a:cubicBezTo>
                      <a:cubicBezTo>
                        <a:pt x="275017" y="202355"/>
                        <a:pt x="275017" y="202355"/>
                        <a:pt x="275017" y="621182"/>
                      </a:cubicBezTo>
                      <a:cubicBezTo>
                        <a:pt x="275017" y="635300"/>
                        <a:pt x="260937" y="654123"/>
                        <a:pt x="242164" y="654123"/>
                      </a:cubicBezTo>
                      <a:cubicBezTo>
                        <a:pt x="228084" y="654123"/>
                        <a:pt x="209311" y="635300"/>
                        <a:pt x="209311" y="621182"/>
                      </a:cubicBezTo>
                      <a:cubicBezTo>
                        <a:pt x="209311" y="621182"/>
                        <a:pt x="209311" y="621182"/>
                        <a:pt x="209311" y="381180"/>
                      </a:cubicBezTo>
                      <a:cubicBezTo>
                        <a:pt x="209311" y="381180"/>
                        <a:pt x="209311" y="381180"/>
                        <a:pt x="199924" y="381180"/>
                      </a:cubicBezTo>
                      <a:cubicBezTo>
                        <a:pt x="199924" y="381180"/>
                        <a:pt x="199924" y="381180"/>
                        <a:pt x="199924" y="621182"/>
                      </a:cubicBezTo>
                      <a:cubicBezTo>
                        <a:pt x="199924" y="635300"/>
                        <a:pt x="185845" y="654123"/>
                        <a:pt x="167071" y="654123"/>
                      </a:cubicBezTo>
                      <a:cubicBezTo>
                        <a:pt x="148298" y="654123"/>
                        <a:pt x="134218" y="635300"/>
                        <a:pt x="134218" y="621182"/>
                      </a:cubicBezTo>
                      <a:cubicBezTo>
                        <a:pt x="134218" y="621182"/>
                        <a:pt x="134218" y="621182"/>
                        <a:pt x="134218" y="202355"/>
                      </a:cubicBezTo>
                      <a:cubicBezTo>
                        <a:pt x="134218" y="202355"/>
                        <a:pt x="134218" y="202355"/>
                        <a:pt x="129525" y="202355"/>
                      </a:cubicBezTo>
                      <a:cubicBezTo>
                        <a:pt x="120138" y="202355"/>
                        <a:pt x="115445" y="197649"/>
                        <a:pt x="110752" y="192943"/>
                      </a:cubicBezTo>
                      <a:cubicBezTo>
                        <a:pt x="110752" y="192943"/>
                        <a:pt x="110752" y="192943"/>
                        <a:pt x="2806" y="32942"/>
                      </a:cubicBezTo>
                      <a:cubicBezTo>
                        <a:pt x="-1887" y="23529"/>
                        <a:pt x="-1887" y="9412"/>
                        <a:pt x="121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2" name="íṥḻide">
                  <a:extLst>
                    <a:ext uri="{FF2B5EF4-FFF2-40B4-BE49-F238E27FC236}">
                      <a16:creationId xmlns:a16="http://schemas.microsoft.com/office/drawing/2014/main" id="{0F158AA4-C2ED-4D64-B5F3-EAF3872844CF}"/>
                    </a:ext>
                  </a:extLst>
                </p:cNvPr>
                <p:cNvSpPr/>
                <p:nvPr/>
              </p:nvSpPr>
              <p:spPr bwMode="auto">
                <a:xfrm>
                  <a:off x="5326097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3" name="íṥlïďé">
                  <a:extLst>
                    <a:ext uri="{FF2B5EF4-FFF2-40B4-BE49-F238E27FC236}">
                      <a16:creationId xmlns:a16="http://schemas.microsoft.com/office/drawing/2014/main" id="{35147F84-8147-44B6-9B95-13D1BB88F814}"/>
                    </a:ext>
                  </a:extLst>
                </p:cNvPr>
                <p:cNvSpPr/>
                <p:nvPr/>
              </p:nvSpPr>
              <p:spPr bwMode="auto">
                <a:xfrm>
                  <a:off x="5702189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4" name="ïṩḷîḋé">
                  <a:extLst>
                    <a:ext uri="{FF2B5EF4-FFF2-40B4-BE49-F238E27FC236}">
                      <a16:creationId xmlns:a16="http://schemas.microsoft.com/office/drawing/2014/main" id="{BD3997D2-7309-4936-86D3-608B6A136291}"/>
                    </a:ext>
                  </a:extLst>
                </p:cNvPr>
                <p:cNvSpPr/>
                <p:nvPr/>
              </p:nvSpPr>
              <p:spPr bwMode="auto">
                <a:xfrm>
                  <a:off x="6079435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5" name="í$ḻîdé">
                  <a:extLst>
                    <a:ext uri="{FF2B5EF4-FFF2-40B4-BE49-F238E27FC236}">
                      <a16:creationId xmlns:a16="http://schemas.microsoft.com/office/drawing/2014/main" id="{3F0A195B-15C5-43DE-B74F-4BF7BAAB9F01}"/>
                    </a:ext>
                  </a:extLst>
                </p:cNvPr>
                <p:cNvSpPr/>
                <p:nvPr/>
              </p:nvSpPr>
              <p:spPr bwMode="auto">
                <a:xfrm>
                  <a:off x="6455527" y="407909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7688 h 654123"/>
                    <a:gd name="connsiteX1" fmla="*/ 265757 w 410656"/>
                    <a:gd name="connsiteY1" fmla="*/ 86525 h 654123"/>
                    <a:gd name="connsiteX2" fmla="*/ 206920 w 410656"/>
                    <a:gd name="connsiteY2" fmla="*/ 145362 h 654123"/>
                    <a:gd name="connsiteX3" fmla="*/ 148083 w 410656"/>
                    <a:gd name="connsiteY3" fmla="*/ 86525 h 654123"/>
                    <a:gd name="connsiteX4" fmla="*/ 206920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7688"/>
                      </a:moveTo>
                      <a:cubicBezTo>
                        <a:pt x="239415" y="27688"/>
                        <a:pt x="265757" y="54030"/>
                        <a:pt x="265757" y="86525"/>
                      </a:cubicBezTo>
                      <a:cubicBezTo>
                        <a:pt x="265757" y="119020"/>
                        <a:pt x="239415" y="145362"/>
                        <a:pt x="206920" y="145362"/>
                      </a:cubicBezTo>
                      <a:cubicBezTo>
                        <a:pt x="174425" y="145362"/>
                        <a:pt x="148083" y="119020"/>
                        <a:pt x="148083" y="86525"/>
                      </a:cubicBezTo>
                      <a:cubicBezTo>
                        <a:pt x="148083" y="54030"/>
                        <a:pt x="174425" y="27688"/>
                        <a:pt x="206920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6" name="iṥliḓè">
                  <a:extLst>
                    <a:ext uri="{FF2B5EF4-FFF2-40B4-BE49-F238E27FC236}">
                      <a16:creationId xmlns:a16="http://schemas.microsoft.com/office/drawing/2014/main" id="{A56CCA8B-6F78-4D88-8835-07D8E60572EF}"/>
                    </a:ext>
                  </a:extLst>
                </p:cNvPr>
                <p:cNvSpPr/>
                <p:nvPr/>
              </p:nvSpPr>
              <p:spPr bwMode="auto">
                <a:xfrm>
                  <a:off x="6831619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37" name="íṣḻidê">
                  <a:extLst>
                    <a:ext uri="{FF2B5EF4-FFF2-40B4-BE49-F238E27FC236}">
                      <a16:creationId xmlns:a16="http://schemas.microsoft.com/office/drawing/2014/main" id="{CE1A6E2F-8F0E-4CE2-B6F0-0E4DF36FBA3D}"/>
                    </a:ext>
                  </a:extLst>
                </p:cNvPr>
                <p:cNvSpPr/>
                <p:nvPr/>
              </p:nvSpPr>
              <p:spPr bwMode="auto">
                <a:xfrm>
                  <a:off x="7207711" y="407909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7688 h 654123"/>
                    <a:gd name="connsiteX1" fmla="*/ 266911 w 410656"/>
                    <a:gd name="connsiteY1" fmla="*/ 86525 h 654123"/>
                    <a:gd name="connsiteX2" fmla="*/ 208074 w 410656"/>
                    <a:gd name="connsiteY2" fmla="*/ 145362 h 654123"/>
                    <a:gd name="connsiteX3" fmla="*/ 149237 w 410656"/>
                    <a:gd name="connsiteY3" fmla="*/ 86525 h 654123"/>
                    <a:gd name="connsiteX4" fmla="*/ 208074 w 410656"/>
                    <a:gd name="connsiteY4" fmla="*/ 27688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2 h 654123"/>
                    <a:gd name="connsiteX9" fmla="*/ 271079 w 410656"/>
                    <a:gd name="connsiteY9" fmla="*/ 160002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7688"/>
                      </a:moveTo>
                      <a:cubicBezTo>
                        <a:pt x="240569" y="27688"/>
                        <a:pt x="266911" y="54030"/>
                        <a:pt x="266911" y="86525"/>
                      </a:cubicBezTo>
                      <a:cubicBezTo>
                        <a:pt x="266911" y="119020"/>
                        <a:pt x="240569" y="145362"/>
                        <a:pt x="208074" y="145362"/>
                      </a:cubicBezTo>
                      <a:cubicBezTo>
                        <a:pt x="175579" y="145362"/>
                        <a:pt x="149237" y="119020"/>
                        <a:pt x="149237" y="86525"/>
                      </a:cubicBezTo>
                      <a:cubicBezTo>
                        <a:pt x="149237" y="54030"/>
                        <a:pt x="175579" y="27688"/>
                        <a:pt x="208074" y="27688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2"/>
                      </a:cubicBezTo>
                      <a:cubicBezTo>
                        <a:pt x="139300" y="160002"/>
                        <a:pt x="139300" y="160002"/>
                        <a:pt x="271079" y="160002"/>
                      </a:cubicBezTo>
                      <a:cubicBezTo>
                        <a:pt x="271079" y="160002"/>
                        <a:pt x="271079" y="160002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300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300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300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300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</p:grpSp>
          <p:grpSp>
            <p:nvGrpSpPr>
              <p:cNvPr id="25" name="îs1ïḍe">
                <a:extLst>
                  <a:ext uri="{FF2B5EF4-FFF2-40B4-BE49-F238E27FC236}">
                    <a16:creationId xmlns:a16="http://schemas.microsoft.com/office/drawing/2014/main" id="{B52AA20A-524F-40E8-8F70-08B4292F934A}"/>
                  </a:ext>
                </a:extLst>
              </p:cNvPr>
              <p:cNvGrpSpPr/>
              <p:nvPr/>
            </p:nvGrpSpPr>
            <p:grpSpPr>
              <a:xfrm>
                <a:off x="5319748" y="2907130"/>
                <a:ext cx="1540087" cy="654123"/>
                <a:chOff x="5326098" y="2703931"/>
                <a:chExt cx="1540087" cy="654123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6" name="i$ļiďé">
                  <a:extLst>
                    <a:ext uri="{FF2B5EF4-FFF2-40B4-BE49-F238E27FC236}">
                      <a16:creationId xmlns:a16="http://schemas.microsoft.com/office/drawing/2014/main" id="{8A02552C-7AFB-45A2-A58E-90C8F3C969C3}"/>
                    </a:ext>
                  </a:extLst>
                </p:cNvPr>
                <p:cNvSpPr/>
                <p:nvPr/>
              </p:nvSpPr>
              <p:spPr bwMode="auto">
                <a:xfrm>
                  <a:off x="5326098" y="270393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8842 h 654123"/>
                    <a:gd name="connsiteX1" fmla="*/ 266911 w 410656"/>
                    <a:gd name="connsiteY1" fmla="*/ 87679 h 654123"/>
                    <a:gd name="connsiteX2" fmla="*/ 208074 w 410656"/>
                    <a:gd name="connsiteY2" fmla="*/ 146516 h 654123"/>
                    <a:gd name="connsiteX3" fmla="*/ 149237 w 410656"/>
                    <a:gd name="connsiteY3" fmla="*/ 87679 h 654123"/>
                    <a:gd name="connsiteX4" fmla="*/ 208074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8842"/>
                      </a:moveTo>
                      <a:cubicBezTo>
                        <a:pt x="240569" y="28842"/>
                        <a:pt x="266911" y="55184"/>
                        <a:pt x="266911" y="87679"/>
                      </a:cubicBezTo>
                      <a:cubicBezTo>
                        <a:pt x="266911" y="120174"/>
                        <a:pt x="240569" y="146516"/>
                        <a:pt x="208074" y="146516"/>
                      </a:cubicBezTo>
                      <a:cubicBezTo>
                        <a:pt x="175579" y="146516"/>
                        <a:pt x="149237" y="120174"/>
                        <a:pt x="149237" y="87679"/>
                      </a:cubicBezTo>
                      <a:cubicBezTo>
                        <a:pt x="149237" y="55184"/>
                        <a:pt x="175579" y="28842"/>
                        <a:pt x="208074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27" name="îṥľîḍé">
                  <a:extLst>
                    <a:ext uri="{FF2B5EF4-FFF2-40B4-BE49-F238E27FC236}">
                      <a16:creationId xmlns:a16="http://schemas.microsoft.com/office/drawing/2014/main" id="{63AE9ABE-4E57-49E4-8186-D417D22EA70B}"/>
                    </a:ext>
                  </a:extLst>
                </p:cNvPr>
                <p:cNvSpPr/>
                <p:nvPr/>
              </p:nvSpPr>
              <p:spPr bwMode="auto">
                <a:xfrm>
                  <a:off x="5702190" y="2703931"/>
                  <a:ext cx="410656" cy="654123"/>
                </a:xfrm>
                <a:custGeom>
                  <a:avLst/>
                  <a:gdLst>
                    <a:gd name="connsiteX0" fmla="*/ 208074 w 410656"/>
                    <a:gd name="connsiteY0" fmla="*/ 28842 h 654123"/>
                    <a:gd name="connsiteX1" fmla="*/ 266911 w 410656"/>
                    <a:gd name="connsiteY1" fmla="*/ 87679 h 654123"/>
                    <a:gd name="connsiteX2" fmla="*/ 208074 w 410656"/>
                    <a:gd name="connsiteY2" fmla="*/ 146516 h 654123"/>
                    <a:gd name="connsiteX3" fmla="*/ 149237 w 410656"/>
                    <a:gd name="connsiteY3" fmla="*/ 87679 h 654123"/>
                    <a:gd name="connsiteX4" fmla="*/ 208074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8074" y="28842"/>
                      </a:moveTo>
                      <a:cubicBezTo>
                        <a:pt x="240569" y="28842"/>
                        <a:pt x="266911" y="55184"/>
                        <a:pt x="266911" y="87679"/>
                      </a:cubicBezTo>
                      <a:cubicBezTo>
                        <a:pt x="266911" y="120174"/>
                        <a:pt x="240569" y="146516"/>
                        <a:pt x="208074" y="146516"/>
                      </a:cubicBezTo>
                      <a:cubicBezTo>
                        <a:pt x="175579" y="146516"/>
                        <a:pt x="149237" y="120174"/>
                        <a:pt x="149237" y="87679"/>
                      </a:cubicBezTo>
                      <a:cubicBezTo>
                        <a:pt x="149237" y="55184"/>
                        <a:pt x="175579" y="28842"/>
                        <a:pt x="208074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2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28" name="îslíḑé">
                  <a:extLst>
                    <a:ext uri="{FF2B5EF4-FFF2-40B4-BE49-F238E27FC236}">
                      <a16:creationId xmlns:a16="http://schemas.microsoft.com/office/drawing/2014/main" id="{3AD9DDEA-D27D-47FB-B2C6-5738AE6578FD}"/>
                    </a:ext>
                  </a:extLst>
                </p:cNvPr>
                <p:cNvSpPr/>
                <p:nvPr/>
              </p:nvSpPr>
              <p:spPr bwMode="auto">
                <a:xfrm>
                  <a:off x="6079436" y="2703931"/>
                  <a:ext cx="410656" cy="654123"/>
                </a:xfrm>
                <a:custGeom>
                  <a:avLst/>
                  <a:gdLst>
                    <a:gd name="connsiteX0" fmla="*/ 206920 w 410656"/>
                    <a:gd name="connsiteY0" fmla="*/ 28842 h 654123"/>
                    <a:gd name="connsiteX1" fmla="*/ 265757 w 410656"/>
                    <a:gd name="connsiteY1" fmla="*/ 87679 h 654123"/>
                    <a:gd name="connsiteX2" fmla="*/ 206920 w 410656"/>
                    <a:gd name="connsiteY2" fmla="*/ 146516 h 654123"/>
                    <a:gd name="connsiteX3" fmla="*/ 148083 w 410656"/>
                    <a:gd name="connsiteY3" fmla="*/ 87679 h 654123"/>
                    <a:gd name="connsiteX4" fmla="*/ 206920 w 410656"/>
                    <a:gd name="connsiteY4" fmla="*/ 28842 h 654123"/>
                    <a:gd name="connsiteX5" fmla="*/ 12227 w 410656"/>
                    <a:gd name="connsiteY5" fmla="*/ 0 h 654123"/>
                    <a:gd name="connsiteX6" fmla="*/ 21640 w 410656"/>
                    <a:gd name="connsiteY6" fmla="*/ 0 h 654123"/>
                    <a:gd name="connsiteX7" fmla="*/ 40465 w 410656"/>
                    <a:gd name="connsiteY7" fmla="*/ 9412 h 654123"/>
                    <a:gd name="connsiteX8" fmla="*/ 139300 w 410656"/>
                    <a:gd name="connsiteY8" fmla="*/ 160001 h 654123"/>
                    <a:gd name="connsiteX9" fmla="*/ 271079 w 410656"/>
                    <a:gd name="connsiteY9" fmla="*/ 160001 h 654123"/>
                    <a:gd name="connsiteX10" fmla="*/ 374620 w 410656"/>
                    <a:gd name="connsiteY10" fmla="*/ 9412 h 654123"/>
                    <a:gd name="connsiteX11" fmla="*/ 388739 w 410656"/>
                    <a:gd name="connsiteY11" fmla="*/ 0 h 654123"/>
                    <a:gd name="connsiteX12" fmla="*/ 402858 w 410656"/>
                    <a:gd name="connsiteY12" fmla="*/ 0 h 654123"/>
                    <a:gd name="connsiteX13" fmla="*/ 407565 w 410656"/>
                    <a:gd name="connsiteY13" fmla="*/ 32942 h 654123"/>
                    <a:gd name="connsiteX14" fmla="*/ 299318 w 410656"/>
                    <a:gd name="connsiteY14" fmla="*/ 192943 h 654123"/>
                    <a:gd name="connsiteX15" fmla="*/ 285198 w 410656"/>
                    <a:gd name="connsiteY15" fmla="*/ 202355 h 654123"/>
                    <a:gd name="connsiteX16" fmla="*/ 275786 w 410656"/>
                    <a:gd name="connsiteY16" fmla="*/ 202355 h 654123"/>
                    <a:gd name="connsiteX17" fmla="*/ 275786 w 410656"/>
                    <a:gd name="connsiteY17" fmla="*/ 621182 h 654123"/>
                    <a:gd name="connsiteX18" fmla="*/ 242841 w 410656"/>
                    <a:gd name="connsiteY18" fmla="*/ 654123 h 654123"/>
                    <a:gd name="connsiteX19" fmla="*/ 209896 w 410656"/>
                    <a:gd name="connsiteY19" fmla="*/ 621182 h 654123"/>
                    <a:gd name="connsiteX20" fmla="*/ 209896 w 410656"/>
                    <a:gd name="connsiteY20" fmla="*/ 381180 h 654123"/>
                    <a:gd name="connsiteX21" fmla="*/ 200483 w 410656"/>
                    <a:gd name="connsiteY21" fmla="*/ 381180 h 654123"/>
                    <a:gd name="connsiteX22" fmla="*/ 200483 w 410656"/>
                    <a:gd name="connsiteY22" fmla="*/ 621182 h 654123"/>
                    <a:gd name="connsiteX23" fmla="*/ 167539 w 410656"/>
                    <a:gd name="connsiteY23" fmla="*/ 654123 h 654123"/>
                    <a:gd name="connsiteX24" fmla="*/ 134593 w 410656"/>
                    <a:gd name="connsiteY24" fmla="*/ 621182 h 654123"/>
                    <a:gd name="connsiteX25" fmla="*/ 134593 w 410656"/>
                    <a:gd name="connsiteY25" fmla="*/ 202355 h 654123"/>
                    <a:gd name="connsiteX26" fmla="*/ 129887 w 410656"/>
                    <a:gd name="connsiteY26" fmla="*/ 202355 h 654123"/>
                    <a:gd name="connsiteX27" fmla="*/ 111061 w 410656"/>
                    <a:gd name="connsiteY27" fmla="*/ 192943 h 654123"/>
                    <a:gd name="connsiteX28" fmla="*/ 2814 w 410656"/>
                    <a:gd name="connsiteY28" fmla="*/ 32942 h 654123"/>
                    <a:gd name="connsiteX29" fmla="*/ 12227 w 410656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6" h="654123">
                      <a:moveTo>
                        <a:pt x="206920" y="28842"/>
                      </a:moveTo>
                      <a:cubicBezTo>
                        <a:pt x="239415" y="28842"/>
                        <a:pt x="265757" y="55184"/>
                        <a:pt x="265757" y="87679"/>
                      </a:cubicBezTo>
                      <a:cubicBezTo>
                        <a:pt x="265757" y="120174"/>
                        <a:pt x="239415" y="146516"/>
                        <a:pt x="206920" y="146516"/>
                      </a:cubicBezTo>
                      <a:cubicBezTo>
                        <a:pt x="174425" y="146516"/>
                        <a:pt x="148083" y="120174"/>
                        <a:pt x="148083" y="87679"/>
                      </a:cubicBezTo>
                      <a:cubicBezTo>
                        <a:pt x="148083" y="55184"/>
                        <a:pt x="174425" y="28842"/>
                        <a:pt x="206920" y="28842"/>
                      </a:cubicBezTo>
                      <a:close/>
                      <a:moveTo>
                        <a:pt x="12227" y="0"/>
                      </a:moveTo>
                      <a:cubicBezTo>
                        <a:pt x="12227" y="0"/>
                        <a:pt x="16933" y="0"/>
                        <a:pt x="21640" y="0"/>
                      </a:cubicBezTo>
                      <a:cubicBezTo>
                        <a:pt x="26346" y="0"/>
                        <a:pt x="35759" y="0"/>
                        <a:pt x="40465" y="9412"/>
                      </a:cubicBezTo>
                      <a:cubicBezTo>
                        <a:pt x="40465" y="9412"/>
                        <a:pt x="40465" y="9412"/>
                        <a:pt x="139300" y="160001"/>
                      </a:cubicBezTo>
                      <a:cubicBezTo>
                        <a:pt x="139300" y="160001"/>
                        <a:pt x="139300" y="160001"/>
                        <a:pt x="271079" y="160001"/>
                      </a:cubicBezTo>
                      <a:cubicBezTo>
                        <a:pt x="271079" y="160001"/>
                        <a:pt x="271079" y="160001"/>
                        <a:pt x="374620" y="9412"/>
                      </a:cubicBezTo>
                      <a:cubicBezTo>
                        <a:pt x="374620" y="0"/>
                        <a:pt x="384033" y="0"/>
                        <a:pt x="388739" y="0"/>
                      </a:cubicBezTo>
                      <a:cubicBezTo>
                        <a:pt x="393446" y="0"/>
                        <a:pt x="398152" y="0"/>
                        <a:pt x="402858" y="0"/>
                      </a:cubicBezTo>
                      <a:cubicBezTo>
                        <a:pt x="412271" y="9412"/>
                        <a:pt x="412271" y="23529"/>
                        <a:pt x="407565" y="32942"/>
                      </a:cubicBezTo>
                      <a:cubicBezTo>
                        <a:pt x="407565" y="32942"/>
                        <a:pt x="407565" y="32942"/>
                        <a:pt x="299318" y="192943"/>
                      </a:cubicBezTo>
                      <a:cubicBezTo>
                        <a:pt x="294611" y="197649"/>
                        <a:pt x="289905" y="202355"/>
                        <a:pt x="285198" y="202355"/>
                      </a:cubicBezTo>
                      <a:cubicBezTo>
                        <a:pt x="285198" y="202355"/>
                        <a:pt x="285198" y="202355"/>
                        <a:pt x="275786" y="202355"/>
                      </a:cubicBezTo>
                      <a:cubicBezTo>
                        <a:pt x="275786" y="202355"/>
                        <a:pt x="275786" y="202355"/>
                        <a:pt x="275786" y="621182"/>
                      </a:cubicBezTo>
                      <a:cubicBezTo>
                        <a:pt x="275786" y="635299"/>
                        <a:pt x="261667" y="654123"/>
                        <a:pt x="242841" y="654123"/>
                      </a:cubicBezTo>
                      <a:cubicBezTo>
                        <a:pt x="228722" y="654123"/>
                        <a:pt x="209896" y="635299"/>
                        <a:pt x="209896" y="621182"/>
                      </a:cubicBezTo>
                      <a:cubicBezTo>
                        <a:pt x="209896" y="621182"/>
                        <a:pt x="209896" y="621182"/>
                        <a:pt x="209896" y="381180"/>
                      </a:cubicBezTo>
                      <a:cubicBezTo>
                        <a:pt x="209896" y="381180"/>
                        <a:pt x="209896" y="381180"/>
                        <a:pt x="200483" y="381180"/>
                      </a:cubicBezTo>
                      <a:cubicBezTo>
                        <a:pt x="200483" y="381180"/>
                        <a:pt x="200483" y="381180"/>
                        <a:pt x="200483" y="621182"/>
                      </a:cubicBezTo>
                      <a:cubicBezTo>
                        <a:pt x="200483" y="635299"/>
                        <a:pt x="186364" y="654123"/>
                        <a:pt x="167539" y="654123"/>
                      </a:cubicBezTo>
                      <a:cubicBezTo>
                        <a:pt x="148713" y="654123"/>
                        <a:pt x="134593" y="635299"/>
                        <a:pt x="134593" y="621182"/>
                      </a:cubicBezTo>
                      <a:cubicBezTo>
                        <a:pt x="134593" y="621182"/>
                        <a:pt x="134593" y="621182"/>
                        <a:pt x="134593" y="202355"/>
                      </a:cubicBezTo>
                      <a:cubicBezTo>
                        <a:pt x="134593" y="202355"/>
                        <a:pt x="134593" y="202355"/>
                        <a:pt x="129887" y="202355"/>
                      </a:cubicBezTo>
                      <a:cubicBezTo>
                        <a:pt x="120474" y="202355"/>
                        <a:pt x="115768" y="197649"/>
                        <a:pt x="111061" y="192943"/>
                      </a:cubicBezTo>
                      <a:cubicBezTo>
                        <a:pt x="111061" y="192943"/>
                        <a:pt x="111061" y="192943"/>
                        <a:pt x="2814" y="32942"/>
                      </a:cubicBezTo>
                      <a:cubicBezTo>
                        <a:pt x="-1892" y="23529"/>
                        <a:pt x="-1892" y="9412"/>
                        <a:pt x="122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  <p:sp>
              <p:nvSpPr>
                <p:cNvPr id="29" name="işľíďè">
                  <a:extLst>
                    <a:ext uri="{FF2B5EF4-FFF2-40B4-BE49-F238E27FC236}">
                      <a16:creationId xmlns:a16="http://schemas.microsoft.com/office/drawing/2014/main" id="{087FF8EA-CA48-4088-8430-87D9FFA86365}"/>
                    </a:ext>
                  </a:extLst>
                </p:cNvPr>
                <p:cNvSpPr/>
                <p:nvPr/>
              </p:nvSpPr>
              <p:spPr bwMode="auto">
                <a:xfrm>
                  <a:off x="6455528" y="2703931"/>
                  <a:ext cx="410657" cy="654123"/>
                </a:xfrm>
                <a:custGeom>
                  <a:avLst/>
                  <a:gdLst>
                    <a:gd name="connsiteX0" fmla="*/ 206921 w 410657"/>
                    <a:gd name="connsiteY0" fmla="*/ 28842 h 654123"/>
                    <a:gd name="connsiteX1" fmla="*/ 265758 w 410657"/>
                    <a:gd name="connsiteY1" fmla="*/ 87679 h 654123"/>
                    <a:gd name="connsiteX2" fmla="*/ 206921 w 410657"/>
                    <a:gd name="connsiteY2" fmla="*/ 146516 h 654123"/>
                    <a:gd name="connsiteX3" fmla="*/ 148084 w 410657"/>
                    <a:gd name="connsiteY3" fmla="*/ 87679 h 654123"/>
                    <a:gd name="connsiteX4" fmla="*/ 206921 w 410657"/>
                    <a:gd name="connsiteY4" fmla="*/ 28842 h 654123"/>
                    <a:gd name="connsiteX5" fmla="*/ 12228 w 410657"/>
                    <a:gd name="connsiteY5" fmla="*/ 0 h 654123"/>
                    <a:gd name="connsiteX6" fmla="*/ 21641 w 410657"/>
                    <a:gd name="connsiteY6" fmla="*/ 0 h 654123"/>
                    <a:gd name="connsiteX7" fmla="*/ 40467 w 410657"/>
                    <a:gd name="connsiteY7" fmla="*/ 9412 h 654123"/>
                    <a:gd name="connsiteX8" fmla="*/ 139301 w 410657"/>
                    <a:gd name="connsiteY8" fmla="*/ 160001 h 654123"/>
                    <a:gd name="connsiteX9" fmla="*/ 271080 w 410657"/>
                    <a:gd name="connsiteY9" fmla="*/ 160001 h 654123"/>
                    <a:gd name="connsiteX10" fmla="*/ 374621 w 410657"/>
                    <a:gd name="connsiteY10" fmla="*/ 9412 h 654123"/>
                    <a:gd name="connsiteX11" fmla="*/ 388740 w 410657"/>
                    <a:gd name="connsiteY11" fmla="*/ 0 h 654123"/>
                    <a:gd name="connsiteX12" fmla="*/ 402859 w 410657"/>
                    <a:gd name="connsiteY12" fmla="*/ 0 h 654123"/>
                    <a:gd name="connsiteX13" fmla="*/ 407566 w 410657"/>
                    <a:gd name="connsiteY13" fmla="*/ 32942 h 654123"/>
                    <a:gd name="connsiteX14" fmla="*/ 299319 w 410657"/>
                    <a:gd name="connsiteY14" fmla="*/ 192943 h 654123"/>
                    <a:gd name="connsiteX15" fmla="*/ 285199 w 410657"/>
                    <a:gd name="connsiteY15" fmla="*/ 202355 h 654123"/>
                    <a:gd name="connsiteX16" fmla="*/ 275787 w 410657"/>
                    <a:gd name="connsiteY16" fmla="*/ 202355 h 654123"/>
                    <a:gd name="connsiteX17" fmla="*/ 275787 w 410657"/>
                    <a:gd name="connsiteY17" fmla="*/ 621182 h 654123"/>
                    <a:gd name="connsiteX18" fmla="*/ 242842 w 410657"/>
                    <a:gd name="connsiteY18" fmla="*/ 654123 h 654123"/>
                    <a:gd name="connsiteX19" fmla="*/ 209897 w 410657"/>
                    <a:gd name="connsiteY19" fmla="*/ 621182 h 654123"/>
                    <a:gd name="connsiteX20" fmla="*/ 209897 w 410657"/>
                    <a:gd name="connsiteY20" fmla="*/ 381180 h 654123"/>
                    <a:gd name="connsiteX21" fmla="*/ 200484 w 410657"/>
                    <a:gd name="connsiteY21" fmla="*/ 381180 h 654123"/>
                    <a:gd name="connsiteX22" fmla="*/ 200484 w 410657"/>
                    <a:gd name="connsiteY22" fmla="*/ 621182 h 654123"/>
                    <a:gd name="connsiteX23" fmla="*/ 167540 w 410657"/>
                    <a:gd name="connsiteY23" fmla="*/ 654123 h 654123"/>
                    <a:gd name="connsiteX24" fmla="*/ 134595 w 410657"/>
                    <a:gd name="connsiteY24" fmla="*/ 621182 h 654123"/>
                    <a:gd name="connsiteX25" fmla="*/ 134595 w 410657"/>
                    <a:gd name="connsiteY25" fmla="*/ 202355 h 654123"/>
                    <a:gd name="connsiteX26" fmla="*/ 129888 w 410657"/>
                    <a:gd name="connsiteY26" fmla="*/ 202355 h 654123"/>
                    <a:gd name="connsiteX27" fmla="*/ 111063 w 410657"/>
                    <a:gd name="connsiteY27" fmla="*/ 192943 h 654123"/>
                    <a:gd name="connsiteX28" fmla="*/ 2816 w 410657"/>
                    <a:gd name="connsiteY28" fmla="*/ 32942 h 654123"/>
                    <a:gd name="connsiteX29" fmla="*/ 12228 w 410657"/>
                    <a:gd name="connsiteY29" fmla="*/ 0 h 654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410657" h="654123">
                      <a:moveTo>
                        <a:pt x="206921" y="28842"/>
                      </a:moveTo>
                      <a:cubicBezTo>
                        <a:pt x="239416" y="28842"/>
                        <a:pt x="265758" y="55184"/>
                        <a:pt x="265758" y="87679"/>
                      </a:cubicBezTo>
                      <a:cubicBezTo>
                        <a:pt x="265758" y="120174"/>
                        <a:pt x="239416" y="146516"/>
                        <a:pt x="206921" y="146516"/>
                      </a:cubicBezTo>
                      <a:cubicBezTo>
                        <a:pt x="174426" y="146516"/>
                        <a:pt x="148084" y="120174"/>
                        <a:pt x="148084" y="87679"/>
                      </a:cubicBezTo>
                      <a:cubicBezTo>
                        <a:pt x="148084" y="55184"/>
                        <a:pt x="174426" y="28842"/>
                        <a:pt x="206921" y="28842"/>
                      </a:cubicBezTo>
                      <a:close/>
                      <a:moveTo>
                        <a:pt x="12228" y="0"/>
                      </a:moveTo>
                      <a:cubicBezTo>
                        <a:pt x="12228" y="0"/>
                        <a:pt x="16935" y="0"/>
                        <a:pt x="21641" y="0"/>
                      </a:cubicBezTo>
                      <a:cubicBezTo>
                        <a:pt x="26348" y="0"/>
                        <a:pt x="35760" y="0"/>
                        <a:pt x="40467" y="9412"/>
                      </a:cubicBezTo>
                      <a:cubicBezTo>
                        <a:pt x="40467" y="9412"/>
                        <a:pt x="40467" y="9412"/>
                        <a:pt x="139301" y="160001"/>
                      </a:cubicBezTo>
                      <a:cubicBezTo>
                        <a:pt x="139301" y="160001"/>
                        <a:pt x="139301" y="160001"/>
                        <a:pt x="271080" y="160001"/>
                      </a:cubicBezTo>
                      <a:cubicBezTo>
                        <a:pt x="271080" y="160001"/>
                        <a:pt x="271080" y="160001"/>
                        <a:pt x="374621" y="9412"/>
                      </a:cubicBezTo>
                      <a:cubicBezTo>
                        <a:pt x="374621" y="0"/>
                        <a:pt x="384034" y="0"/>
                        <a:pt x="388740" y="0"/>
                      </a:cubicBezTo>
                      <a:cubicBezTo>
                        <a:pt x="393447" y="0"/>
                        <a:pt x="398153" y="0"/>
                        <a:pt x="402859" y="0"/>
                      </a:cubicBezTo>
                      <a:cubicBezTo>
                        <a:pt x="412272" y="9412"/>
                        <a:pt x="412272" y="23530"/>
                        <a:pt x="407566" y="32942"/>
                      </a:cubicBezTo>
                      <a:cubicBezTo>
                        <a:pt x="407566" y="32942"/>
                        <a:pt x="407566" y="32942"/>
                        <a:pt x="299319" y="192943"/>
                      </a:cubicBezTo>
                      <a:cubicBezTo>
                        <a:pt x="294612" y="197649"/>
                        <a:pt x="289906" y="202355"/>
                        <a:pt x="285199" y="202355"/>
                      </a:cubicBezTo>
                      <a:cubicBezTo>
                        <a:pt x="285199" y="202355"/>
                        <a:pt x="285199" y="202355"/>
                        <a:pt x="275787" y="202355"/>
                      </a:cubicBezTo>
                      <a:cubicBezTo>
                        <a:pt x="275787" y="202355"/>
                        <a:pt x="275787" y="202355"/>
                        <a:pt x="275787" y="621182"/>
                      </a:cubicBezTo>
                      <a:cubicBezTo>
                        <a:pt x="275787" y="635299"/>
                        <a:pt x="261668" y="654123"/>
                        <a:pt x="242842" y="654123"/>
                      </a:cubicBezTo>
                      <a:cubicBezTo>
                        <a:pt x="228723" y="654123"/>
                        <a:pt x="209897" y="635299"/>
                        <a:pt x="209897" y="621182"/>
                      </a:cubicBezTo>
                      <a:cubicBezTo>
                        <a:pt x="209897" y="621182"/>
                        <a:pt x="209897" y="621182"/>
                        <a:pt x="209897" y="381180"/>
                      </a:cubicBezTo>
                      <a:cubicBezTo>
                        <a:pt x="209897" y="381180"/>
                        <a:pt x="209897" y="381180"/>
                        <a:pt x="200484" y="381180"/>
                      </a:cubicBezTo>
                      <a:cubicBezTo>
                        <a:pt x="200484" y="381180"/>
                        <a:pt x="200484" y="381180"/>
                        <a:pt x="200484" y="621182"/>
                      </a:cubicBezTo>
                      <a:cubicBezTo>
                        <a:pt x="200484" y="635299"/>
                        <a:pt x="186365" y="654123"/>
                        <a:pt x="167540" y="654123"/>
                      </a:cubicBezTo>
                      <a:cubicBezTo>
                        <a:pt x="148714" y="654123"/>
                        <a:pt x="134595" y="635299"/>
                        <a:pt x="134595" y="621182"/>
                      </a:cubicBezTo>
                      <a:cubicBezTo>
                        <a:pt x="134595" y="621182"/>
                        <a:pt x="134595" y="621182"/>
                        <a:pt x="134595" y="202355"/>
                      </a:cubicBezTo>
                      <a:cubicBezTo>
                        <a:pt x="134595" y="202355"/>
                        <a:pt x="134595" y="202355"/>
                        <a:pt x="129888" y="202355"/>
                      </a:cubicBezTo>
                      <a:cubicBezTo>
                        <a:pt x="120476" y="202355"/>
                        <a:pt x="115769" y="197649"/>
                        <a:pt x="111063" y="192943"/>
                      </a:cubicBezTo>
                      <a:cubicBezTo>
                        <a:pt x="111063" y="192943"/>
                        <a:pt x="111063" y="192943"/>
                        <a:pt x="2816" y="32942"/>
                      </a:cubicBezTo>
                      <a:cubicBezTo>
                        <a:pt x="-1891" y="23530"/>
                        <a:pt x="-1891" y="9412"/>
                        <a:pt x="122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id-ID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id-ID" sz="1350"/>
                </a:p>
              </p:txBody>
            </p:sp>
          </p:grpSp>
        </p:grpSp>
        <p:grpSp>
          <p:nvGrpSpPr>
            <p:cNvPr id="7" name="îSlíḋê">
              <a:extLst>
                <a:ext uri="{FF2B5EF4-FFF2-40B4-BE49-F238E27FC236}">
                  <a16:creationId xmlns:a16="http://schemas.microsoft.com/office/drawing/2014/main" id="{4CAAECE0-2A35-43FA-B3F5-D0581FA3EDDB}"/>
                </a:ext>
              </a:extLst>
            </p:cNvPr>
            <p:cNvGrpSpPr/>
            <p:nvPr/>
          </p:nvGrpSpPr>
          <p:grpSpPr>
            <a:xfrm>
              <a:off x="6486253" y="1724234"/>
              <a:ext cx="4915290" cy="1045924"/>
              <a:chOff x="8371435" y="2611035"/>
              <a:chExt cx="3806825" cy="1045924"/>
            </a:xfrm>
          </p:grpSpPr>
          <p:sp>
            <p:nvSpPr>
              <p:cNvPr id="19" name="ï$ḻïḑe">
                <a:extLst>
                  <a:ext uri="{FF2B5EF4-FFF2-40B4-BE49-F238E27FC236}">
                    <a16:creationId xmlns:a16="http://schemas.microsoft.com/office/drawing/2014/main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îŝlïḍe">
                <a:extLst>
                  <a:ext uri="{FF2B5EF4-FFF2-40B4-BE49-F238E27FC236}">
                    <a16:creationId xmlns:a16="http://schemas.microsoft.com/office/drawing/2014/main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ïşḻîdê">
              <a:extLst>
                <a:ext uri="{FF2B5EF4-FFF2-40B4-BE49-F238E27FC236}">
                  <a16:creationId xmlns:a16="http://schemas.microsoft.com/office/drawing/2014/main" id="{2F5BEE9A-3EB3-45CA-852E-EBC199DBF441}"/>
                </a:ext>
              </a:extLst>
            </p:cNvPr>
            <p:cNvGrpSpPr/>
            <p:nvPr/>
          </p:nvGrpSpPr>
          <p:grpSpPr>
            <a:xfrm>
              <a:off x="6486253" y="4494243"/>
              <a:ext cx="4915290" cy="1045924"/>
              <a:chOff x="8371435" y="2611035"/>
              <a:chExt cx="3806825" cy="1045924"/>
            </a:xfrm>
          </p:grpSpPr>
          <p:sp>
            <p:nvSpPr>
              <p:cNvPr id="17" name="iṡľiďé">
                <a:extLst>
                  <a:ext uri="{FF2B5EF4-FFF2-40B4-BE49-F238E27FC236}">
                    <a16:creationId xmlns:a16="http://schemas.microsoft.com/office/drawing/2014/main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8" name="iṡlîḑé">
                <a:extLst>
                  <a:ext uri="{FF2B5EF4-FFF2-40B4-BE49-F238E27FC236}">
                    <a16:creationId xmlns:a16="http://schemas.microsoft.com/office/drawing/2014/main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iṥḷïḓe">
              <a:extLst>
                <a:ext uri="{FF2B5EF4-FFF2-40B4-BE49-F238E27FC236}">
                  <a16:creationId xmlns:a16="http://schemas.microsoft.com/office/drawing/2014/main" id="{E36485ED-E166-42ED-A722-8FB84FDFC715}"/>
                </a:ext>
              </a:extLst>
            </p:cNvPr>
            <p:cNvGrpSpPr/>
            <p:nvPr/>
          </p:nvGrpSpPr>
          <p:grpSpPr>
            <a:xfrm>
              <a:off x="6486253" y="3109238"/>
              <a:ext cx="4915290" cy="1045924"/>
              <a:chOff x="8371435" y="2611035"/>
              <a:chExt cx="3806825" cy="1045924"/>
            </a:xfrm>
          </p:grpSpPr>
          <p:sp>
            <p:nvSpPr>
              <p:cNvPr id="15" name="iSḻíďe">
                <a:extLst>
                  <a:ext uri="{FF2B5EF4-FFF2-40B4-BE49-F238E27FC236}">
                    <a16:creationId xmlns:a16="http://schemas.microsoft.com/office/drawing/2014/main" id="{D2F3DB81-33DB-44DB-AEAB-0DF578A8EDE6}"/>
                  </a:ext>
                </a:extLst>
              </p:cNvPr>
              <p:cNvSpPr txBox="1"/>
              <p:nvPr/>
            </p:nvSpPr>
            <p:spPr bwMode="auto">
              <a:xfrm>
                <a:off x="8371435" y="2611035"/>
                <a:ext cx="380682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íšliḍé">
                <a:extLst>
                  <a:ext uri="{FF2B5EF4-FFF2-40B4-BE49-F238E27FC236}">
                    <a16:creationId xmlns:a16="http://schemas.microsoft.com/office/drawing/2014/main" id="{6A23DB16-5340-40C7-B6CC-659FCFDD5675}"/>
                  </a:ext>
                </a:extLst>
              </p:cNvPr>
              <p:cNvSpPr/>
              <p:nvPr/>
            </p:nvSpPr>
            <p:spPr bwMode="auto">
              <a:xfrm>
                <a:off x="8371435" y="3052841"/>
                <a:ext cx="3806825" cy="604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11198301-E71F-4AE0-8080-DB1730072AF1}"/>
                </a:ext>
              </a:extLst>
            </p:cNvPr>
            <p:cNvCxnSpPr/>
            <p:nvPr/>
          </p:nvCxnSpPr>
          <p:spPr>
            <a:xfrm>
              <a:off x="6601039" y="2939698"/>
              <a:ext cx="480050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6A0AACF8-7571-4633-89C8-57CB8F71DCC4}"/>
                </a:ext>
              </a:extLst>
            </p:cNvPr>
            <p:cNvCxnSpPr/>
            <p:nvPr/>
          </p:nvCxnSpPr>
          <p:spPr>
            <a:xfrm>
              <a:off x="6601039" y="4324702"/>
              <a:ext cx="4800504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ïŝḻidé">
              <a:extLst>
                <a:ext uri="{FF2B5EF4-FFF2-40B4-BE49-F238E27FC236}">
                  <a16:creationId xmlns:a16="http://schemas.microsoft.com/office/drawing/2014/main" id="{A2DF57C9-6F32-417C-AE51-7E5BC33292C9}"/>
                </a:ext>
              </a:extLst>
            </p:cNvPr>
            <p:cNvSpPr/>
            <p:nvPr/>
          </p:nvSpPr>
          <p:spPr bwMode="auto">
            <a:xfrm>
              <a:off x="5664318" y="4814710"/>
              <a:ext cx="523223" cy="40499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3" name="íŝḷidè">
              <a:extLst>
                <a:ext uri="{FF2B5EF4-FFF2-40B4-BE49-F238E27FC236}">
                  <a16:creationId xmlns:a16="http://schemas.microsoft.com/office/drawing/2014/main" id="{B43B4A9F-0854-41B2-8EA0-9825E45E492B}"/>
                </a:ext>
              </a:extLst>
            </p:cNvPr>
            <p:cNvSpPr/>
            <p:nvPr/>
          </p:nvSpPr>
          <p:spPr bwMode="auto">
            <a:xfrm>
              <a:off x="5683334" y="3409018"/>
              <a:ext cx="485190" cy="44636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4" name="iş1ïdé">
              <a:extLst>
                <a:ext uri="{FF2B5EF4-FFF2-40B4-BE49-F238E27FC236}">
                  <a16:creationId xmlns:a16="http://schemas.microsoft.com/office/drawing/2014/main" id="{AEB8E933-440A-4D14-8E47-50467A42EDB0}"/>
                </a:ext>
              </a:extLst>
            </p:cNvPr>
            <p:cNvSpPr/>
            <p:nvPr/>
          </p:nvSpPr>
          <p:spPr bwMode="auto">
            <a:xfrm>
              <a:off x="5704590" y="2043634"/>
              <a:ext cx="442678" cy="40712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70016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olidFill>
                  <a:schemeClr val="accent2"/>
                </a:solidFill>
              </a:rPr>
              <a:t>Section Header Here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2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2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295089" y="2533650"/>
            <a:ext cx="1655767" cy="143962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4580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463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82601" y="1130300"/>
            <a:ext cx="10436299" cy="5003800"/>
            <a:chOff x="1082601" y="1130300"/>
            <a:chExt cx="10436299" cy="5003800"/>
          </a:xfrm>
        </p:grpSpPr>
        <p:grpSp>
          <p:nvGrpSpPr>
            <p:cNvPr id="6" name="iṥ1íḓê"/>
            <p:cNvGrpSpPr/>
            <p:nvPr/>
          </p:nvGrpSpPr>
          <p:grpSpPr>
            <a:xfrm>
              <a:off x="1082601" y="1269513"/>
              <a:ext cx="4597624" cy="4751774"/>
              <a:chOff x="849666" y="1269514"/>
              <a:chExt cx="4597624" cy="4751774"/>
            </a:xfrm>
          </p:grpSpPr>
          <p:sp>
            <p:nvSpPr>
              <p:cNvPr id="25" name="ï$ḷídé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20230496"/>
                  <a:gd name="adj2" fmla="val 21370915"/>
                </a:avLst>
              </a:prstGeom>
              <a:noFill/>
              <a:ln w="28575" cap="rnd">
                <a:solidFill>
                  <a:schemeClr val="bg1">
                    <a:lumMod val="6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S1íḍê"/>
              <p:cNvSpPr/>
              <p:nvPr/>
            </p:nvSpPr>
            <p:spPr>
              <a:xfrm>
                <a:off x="859426" y="1433424"/>
                <a:ext cx="4587864" cy="4587864"/>
              </a:xfrm>
              <a:prstGeom prst="arc">
                <a:avLst>
                  <a:gd name="adj1" fmla="val 43325"/>
                  <a:gd name="adj2" fmla="val 3696807"/>
                </a:avLst>
              </a:prstGeom>
              <a:noFill/>
              <a:ln w="28575" cap="rnd">
                <a:solidFill>
                  <a:schemeClr val="accent1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íṡḻíḋe"/>
              <p:cNvSpPr/>
              <p:nvPr/>
            </p:nvSpPr>
            <p:spPr>
              <a:xfrm>
                <a:off x="1155689" y="1729688"/>
                <a:ext cx="3995334" cy="399533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śļíḓe"/>
              <p:cNvSpPr/>
              <p:nvPr/>
            </p:nvSpPr>
            <p:spPr>
              <a:xfrm>
                <a:off x="1511761" y="2085760"/>
                <a:ext cx="3283189" cy="32831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ṧḻíḑè"/>
              <p:cNvSpPr/>
              <p:nvPr/>
            </p:nvSpPr>
            <p:spPr>
              <a:xfrm>
                <a:off x="1871473" y="2445471"/>
                <a:ext cx="2563766" cy="2563767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Sḻîdê"/>
              <p:cNvSpPr/>
              <p:nvPr/>
            </p:nvSpPr>
            <p:spPr>
              <a:xfrm>
                <a:off x="2172453" y="2759926"/>
                <a:ext cx="1934857" cy="193485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i$ḷíḓê"/>
              <p:cNvSpPr/>
              <p:nvPr/>
            </p:nvSpPr>
            <p:spPr>
              <a:xfrm>
                <a:off x="2437092" y="3024566"/>
                <a:ext cx="1405578" cy="140557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ş1ïdé"/>
              <p:cNvSpPr/>
              <p:nvPr/>
            </p:nvSpPr>
            <p:spPr>
              <a:xfrm>
                <a:off x="2665468" y="3252941"/>
                <a:ext cx="948827" cy="94882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ïṡlïḓè"/>
              <p:cNvSpPr/>
              <p:nvPr/>
            </p:nvSpPr>
            <p:spPr>
              <a:xfrm>
                <a:off x="2899637" y="3487111"/>
                <a:ext cx="480488" cy="4804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34" name="îṡľiḓè"/>
              <p:cNvGrpSpPr/>
              <p:nvPr/>
            </p:nvGrpSpPr>
            <p:grpSpPr>
              <a:xfrm rot="18972328" flipH="1">
                <a:off x="1710885" y="1269514"/>
                <a:ext cx="907690" cy="2899258"/>
                <a:chOff x="943993" y="1899821"/>
                <a:chExt cx="584445" cy="1866782"/>
              </a:xfrm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36" name="íṩľîḑè"/>
                <p:cNvSpPr/>
                <p:nvPr/>
              </p:nvSpPr>
              <p:spPr>
                <a:xfrm>
                  <a:off x="1186649" y="1973314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îṣļîdè"/>
                <p:cNvSpPr/>
                <p:nvPr/>
              </p:nvSpPr>
              <p:spPr>
                <a:xfrm flipH="1">
                  <a:off x="1231038" y="1973313"/>
                  <a:ext cx="44388" cy="1793289"/>
                </a:xfrm>
                <a:custGeom>
                  <a:avLst/>
                  <a:gdLst>
                    <a:gd name="connsiteX0" fmla="*/ 44388 w 44388"/>
                    <a:gd name="connsiteY0" fmla="*/ 0 h 1793289"/>
                    <a:gd name="connsiteX1" fmla="*/ 44388 w 44388"/>
                    <a:gd name="connsiteY1" fmla="*/ 1793289 h 1793289"/>
                    <a:gd name="connsiteX2" fmla="*/ 0 w 44388"/>
                    <a:gd name="connsiteY2" fmla="*/ 1748901 h 1793289"/>
                    <a:gd name="connsiteX3" fmla="*/ 0 w 44388"/>
                    <a:gd name="connsiteY3" fmla="*/ 44388 h 1793289"/>
                    <a:gd name="connsiteX4" fmla="*/ 44388 w 44388"/>
                    <a:gd name="connsiteY4" fmla="*/ 0 h 1793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388" h="1793289">
                      <a:moveTo>
                        <a:pt x="44388" y="0"/>
                      </a:moveTo>
                      <a:lnTo>
                        <a:pt x="44388" y="1793289"/>
                      </a:lnTo>
                      <a:cubicBezTo>
                        <a:pt x="19873" y="1793289"/>
                        <a:pt x="0" y="1773416"/>
                        <a:pt x="0" y="1748901"/>
                      </a:cubicBezTo>
                      <a:lnTo>
                        <a:pt x="0" y="44388"/>
                      </a:lnTo>
                      <a:cubicBezTo>
                        <a:pt x="0" y="19873"/>
                        <a:pt x="19873" y="0"/>
                        <a:pt x="44388" y="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iṣľiḋe"/>
                <p:cNvSpPr/>
                <p:nvPr/>
              </p:nvSpPr>
              <p:spPr>
                <a:xfrm rot="16200000" flipV="1">
                  <a:off x="1159899" y="1993153"/>
                  <a:ext cx="461872" cy="275207"/>
                </a:xfrm>
                <a:prstGeom prst="parallelogram">
                  <a:avLst>
                    <a:gd name="adj" fmla="val 57754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62500" lnSpcReduction="20000"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9" name="işļîḍê"/>
                <p:cNvSpPr/>
                <p:nvPr/>
              </p:nvSpPr>
              <p:spPr>
                <a:xfrm rot="5400000" flipH="1" flipV="1">
                  <a:off x="834385" y="2009429"/>
                  <a:ext cx="461872" cy="242655"/>
                </a:xfrm>
                <a:prstGeom prst="parallelogram">
                  <a:avLst>
                    <a:gd name="adj" fmla="val 65071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 fontScale="47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5" name="iṧḷíḍe"/>
              <p:cNvSpPr/>
              <p:nvPr/>
            </p:nvSpPr>
            <p:spPr>
              <a:xfrm>
                <a:off x="849666" y="1433424"/>
                <a:ext cx="4587864" cy="4587864"/>
              </a:xfrm>
              <a:prstGeom prst="arc">
                <a:avLst>
                  <a:gd name="adj1" fmla="val 19067119"/>
                  <a:gd name="adj2" fmla="val 19881577"/>
                </a:avLst>
              </a:prstGeom>
              <a:noFill/>
              <a:ln w="285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iṡlíḋé">
              <a:extLst>
                <a:ext uri="{FF2B5EF4-FFF2-40B4-BE49-F238E27FC236}">
                  <a16:creationId xmlns:a16="http://schemas.microsoft.com/office/drawing/2014/main" id="{0712B919-72D6-4D2E-B2D2-9A7343A40E42}"/>
                </a:ext>
              </a:extLst>
            </p:cNvPr>
            <p:cNvSpPr/>
            <p:nvPr/>
          </p:nvSpPr>
          <p:spPr bwMode="auto">
            <a:xfrm>
              <a:off x="7332551" y="196148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8" name="íṩļîďe">
              <a:extLst>
                <a:ext uri="{FF2B5EF4-FFF2-40B4-BE49-F238E27FC236}">
                  <a16:creationId xmlns:a16="http://schemas.microsoft.com/office/drawing/2014/main" id="{AECA83C3-2383-4691-9239-05D99698356E}"/>
                </a:ext>
              </a:extLst>
            </p:cNvPr>
            <p:cNvSpPr/>
            <p:nvPr/>
          </p:nvSpPr>
          <p:spPr bwMode="auto">
            <a:xfrm>
              <a:off x="7332551" y="254952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9" name="íśḻîďè">
              <a:extLst>
                <a:ext uri="{FF2B5EF4-FFF2-40B4-BE49-F238E27FC236}">
                  <a16:creationId xmlns:a16="http://schemas.microsoft.com/office/drawing/2014/main" id="{30A5B2BF-2136-4261-892A-DD19494A2CF9}"/>
                </a:ext>
              </a:extLst>
            </p:cNvPr>
            <p:cNvSpPr/>
            <p:nvPr/>
          </p:nvSpPr>
          <p:spPr bwMode="auto">
            <a:xfrm>
              <a:off x="7332551" y="313756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0" name="íṧ1iḑê">
              <a:extLst>
                <a:ext uri="{FF2B5EF4-FFF2-40B4-BE49-F238E27FC236}">
                  <a16:creationId xmlns:a16="http://schemas.microsoft.com/office/drawing/2014/main" id="{9B33A4EB-16AE-4E1C-89F4-3576667DD8F0}"/>
                </a:ext>
              </a:extLst>
            </p:cNvPr>
            <p:cNvSpPr/>
            <p:nvPr/>
          </p:nvSpPr>
          <p:spPr bwMode="auto">
            <a:xfrm>
              <a:off x="7332551" y="372560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1" name="ïṧ1îḑê">
              <a:extLst>
                <a:ext uri="{FF2B5EF4-FFF2-40B4-BE49-F238E27FC236}">
                  <a16:creationId xmlns:a16="http://schemas.microsoft.com/office/drawing/2014/main" id="{CF8FD61D-0E71-44B2-A50A-0D97F2FFF601}"/>
                </a:ext>
              </a:extLst>
            </p:cNvPr>
            <p:cNvSpPr/>
            <p:nvPr/>
          </p:nvSpPr>
          <p:spPr bwMode="auto">
            <a:xfrm>
              <a:off x="7332551" y="431364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2" name="îślíḑé">
              <a:extLst>
                <a:ext uri="{FF2B5EF4-FFF2-40B4-BE49-F238E27FC236}">
                  <a16:creationId xmlns:a16="http://schemas.microsoft.com/office/drawing/2014/main" id="{B890213D-5469-4218-9FDB-F44995C6DAA6}"/>
                </a:ext>
              </a:extLst>
            </p:cNvPr>
            <p:cNvSpPr/>
            <p:nvPr/>
          </p:nvSpPr>
          <p:spPr bwMode="auto">
            <a:xfrm>
              <a:off x="7332551" y="4901687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C773575C-D82E-4777-B3B4-FE4A3127A3E8}"/>
                </a:ext>
              </a:extLst>
            </p:cNvPr>
            <p:cNvCxnSpPr/>
            <p:nvPr/>
          </p:nvCxnSpPr>
          <p:spPr>
            <a:xfrm>
              <a:off x="6972552" y="245612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436AA26E-1EEF-4728-92BB-5A96C505B6F1}"/>
                </a:ext>
              </a:extLst>
            </p:cNvPr>
            <p:cNvCxnSpPr/>
            <p:nvPr/>
          </p:nvCxnSpPr>
          <p:spPr>
            <a:xfrm>
              <a:off x="6972552" y="304416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143C827-0193-4CBF-8901-4964ABD0EC1C}"/>
                </a:ext>
              </a:extLst>
            </p:cNvPr>
            <p:cNvCxnSpPr/>
            <p:nvPr/>
          </p:nvCxnSpPr>
          <p:spPr>
            <a:xfrm>
              <a:off x="6972552" y="363220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BDFC0E9-8C9B-4FEC-AAAA-03088C2AA1DA}"/>
                </a:ext>
              </a:extLst>
            </p:cNvPr>
            <p:cNvCxnSpPr/>
            <p:nvPr/>
          </p:nvCxnSpPr>
          <p:spPr>
            <a:xfrm>
              <a:off x="6972552" y="422024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EE7B9BC-7869-4525-AA99-E8C7D9D302C8}"/>
                </a:ext>
              </a:extLst>
            </p:cNvPr>
            <p:cNvCxnSpPr/>
            <p:nvPr/>
          </p:nvCxnSpPr>
          <p:spPr>
            <a:xfrm>
              <a:off x="6972552" y="4808280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iṣlïḓê">
              <a:extLst>
                <a:ext uri="{FF2B5EF4-FFF2-40B4-BE49-F238E27FC236}">
                  <a16:creationId xmlns:a16="http://schemas.microsoft.com/office/drawing/2014/main" id="{C0C74436-F539-4FE9-91FF-5928D6B40BA0}"/>
                </a:ext>
              </a:extLst>
            </p:cNvPr>
            <p:cNvSpPr/>
            <p:nvPr/>
          </p:nvSpPr>
          <p:spPr bwMode="auto">
            <a:xfrm>
              <a:off x="6908714" y="2009701"/>
              <a:ext cx="390974" cy="304800"/>
            </a:xfrm>
            <a:custGeom>
              <a:avLst/>
              <a:gdLst>
                <a:gd name="connsiteX0" fmla="*/ 427673 w 608989"/>
                <a:gd name="connsiteY0" fmla="*/ 372781 h 474764"/>
                <a:gd name="connsiteX1" fmla="*/ 393797 w 608989"/>
                <a:gd name="connsiteY1" fmla="*/ 406614 h 474764"/>
                <a:gd name="connsiteX2" fmla="*/ 427673 w 608989"/>
                <a:gd name="connsiteY2" fmla="*/ 440448 h 474764"/>
                <a:gd name="connsiteX3" fmla="*/ 461549 w 608989"/>
                <a:gd name="connsiteY3" fmla="*/ 406614 h 474764"/>
                <a:gd name="connsiteX4" fmla="*/ 427673 w 608989"/>
                <a:gd name="connsiteY4" fmla="*/ 372781 h 474764"/>
                <a:gd name="connsiteX5" fmla="*/ 149568 w 608989"/>
                <a:gd name="connsiteY5" fmla="*/ 372781 h 474764"/>
                <a:gd name="connsiteX6" fmla="*/ 115692 w 608989"/>
                <a:gd name="connsiteY6" fmla="*/ 406614 h 474764"/>
                <a:gd name="connsiteX7" fmla="*/ 149568 w 608989"/>
                <a:gd name="connsiteY7" fmla="*/ 440448 h 474764"/>
                <a:gd name="connsiteX8" fmla="*/ 183444 w 608989"/>
                <a:gd name="connsiteY8" fmla="*/ 406614 h 474764"/>
                <a:gd name="connsiteX9" fmla="*/ 149568 w 608989"/>
                <a:gd name="connsiteY9" fmla="*/ 372781 h 474764"/>
                <a:gd name="connsiteX10" fmla="*/ 413316 w 608989"/>
                <a:gd name="connsiteY10" fmla="*/ 194754 h 474764"/>
                <a:gd name="connsiteX11" fmla="*/ 413316 w 608989"/>
                <a:gd name="connsiteY11" fmla="*/ 269348 h 474764"/>
                <a:gd name="connsiteX12" fmla="*/ 477196 w 608989"/>
                <a:gd name="connsiteY12" fmla="*/ 269348 h 474764"/>
                <a:gd name="connsiteX13" fmla="*/ 483971 w 608989"/>
                <a:gd name="connsiteY13" fmla="*/ 256137 h 474764"/>
                <a:gd name="connsiteX14" fmla="*/ 449611 w 608989"/>
                <a:gd name="connsiteY14" fmla="*/ 207965 h 474764"/>
                <a:gd name="connsiteX15" fmla="*/ 424124 w 608989"/>
                <a:gd name="connsiteY15" fmla="*/ 194754 h 474764"/>
                <a:gd name="connsiteX16" fmla="*/ 231999 w 608989"/>
                <a:gd name="connsiteY16" fmla="*/ 194754 h 474764"/>
                <a:gd name="connsiteX17" fmla="*/ 205705 w 608989"/>
                <a:gd name="connsiteY17" fmla="*/ 207321 h 474764"/>
                <a:gd name="connsiteX18" fmla="*/ 165860 w 608989"/>
                <a:gd name="connsiteY18" fmla="*/ 256782 h 474764"/>
                <a:gd name="connsiteX19" fmla="*/ 171990 w 608989"/>
                <a:gd name="connsiteY19" fmla="*/ 269348 h 474764"/>
                <a:gd name="connsiteX20" fmla="*/ 374439 w 608989"/>
                <a:gd name="connsiteY20" fmla="*/ 269348 h 474764"/>
                <a:gd name="connsiteX21" fmla="*/ 374439 w 608989"/>
                <a:gd name="connsiteY21" fmla="*/ 194754 h 474764"/>
                <a:gd name="connsiteX22" fmla="*/ 217965 w 608989"/>
                <a:gd name="connsiteY22" fmla="*/ 162371 h 474764"/>
                <a:gd name="connsiteX23" fmla="*/ 442030 w 608989"/>
                <a:gd name="connsiteY23" fmla="*/ 162371 h 474764"/>
                <a:gd name="connsiteX24" fmla="*/ 477196 w 608989"/>
                <a:gd name="connsiteY24" fmla="*/ 180577 h 474764"/>
                <a:gd name="connsiteX25" fmla="*/ 524783 w 608989"/>
                <a:gd name="connsiteY25" fmla="*/ 248243 h 474764"/>
                <a:gd name="connsiteX26" fmla="*/ 544625 w 608989"/>
                <a:gd name="connsiteY26" fmla="*/ 257910 h 474764"/>
                <a:gd name="connsiteX27" fmla="*/ 550594 w 608989"/>
                <a:gd name="connsiteY27" fmla="*/ 257104 h 474764"/>
                <a:gd name="connsiteX28" fmla="*/ 586728 w 608989"/>
                <a:gd name="connsiteY28" fmla="*/ 245826 h 474764"/>
                <a:gd name="connsiteX29" fmla="*/ 605118 w 608989"/>
                <a:gd name="connsiteY29" fmla="*/ 249693 h 474764"/>
                <a:gd name="connsiteX30" fmla="*/ 608828 w 608989"/>
                <a:gd name="connsiteY30" fmla="*/ 264354 h 474764"/>
                <a:gd name="connsiteX31" fmla="*/ 590277 w 608989"/>
                <a:gd name="connsiteY31" fmla="*/ 401942 h 474764"/>
                <a:gd name="connsiteX32" fmla="*/ 563337 w 608989"/>
                <a:gd name="connsiteY32" fmla="*/ 425625 h 474764"/>
                <a:gd name="connsiteX33" fmla="*/ 493166 w 608989"/>
                <a:gd name="connsiteY33" fmla="*/ 425625 h 474764"/>
                <a:gd name="connsiteX34" fmla="*/ 427673 w 608989"/>
                <a:gd name="connsiteY34" fmla="*/ 474764 h 474764"/>
                <a:gd name="connsiteX35" fmla="*/ 362341 w 608989"/>
                <a:gd name="connsiteY35" fmla="*/ 425625 h 474764"/>
                <a:gd name="connsiteX36" fmla="*/ 215061 w 608989"/>
                <a:gd name="connsiteY36" fmla="*/ 425625 h 474764"/>
                <a:gd name="connsiteX37" fmla="*/ 149568 w 608989"/>
                <a:gd name="connsiteY37" fmla="*/ 474764 h 474764"/>
                <a:gd name="connsiteX38" fmla="*/ 84074 w 608989"/>
                <a:gd name="connsiteY38" fmla="*/ 425625 h 474764"/>
                <a:gd name="connsiteX39" fmla="*/ 21485 w 608989"/>
                <a:gd name="connsiteY39" fmla="*/ 425625 h 474764"/>
                <a:gd name="connsiteX40" fmla="*/ 4869 w 608989"/>
                <a:gd name="connsiteY40" fmla="*/ 418214 h 474764"/>
                <a:gd name="connsiteX41" fmla="*/ 352 w 608989"/>
                <a:gd name="connsiteY41" fmla="*/ 400814 h 474764"/>
                <a:gd name="connsiteX42" fmla="*/ 15516 w 608989"/>
                <a:gd name="connsiteY42" fmla="*/ 309304 h 474764"/>
                <a:gd name="connsiteX43" fmla="*/ 41649 w 608989"/>
                <a:gd name="connsiteY43" fmla="*/ 281593 h 474764"/>
                <a:gd name="connsiteX44" fmla="*/ 95850 w 608989"/>
                <a:gd name="connsiteY44" fmla="*/ 269348 h 474764"/>
                <a:gd name="connsiteX45" fmla="*/ 125532 w 608989"/>
                <a:gd name="connsiteY45" fmla="*/ 250660 h 474764"/>
                <a:gd name="connsiteX46" fmla="*/ 181992 w 608989"/>
                <a:gd name="connsiteY46" fmla="*/ 179771 h 474764"/>
                <a:gd name="connsiteX47" fmla="*/ 217965 w 608989"/>
                <a:gd name="connsiteY47" fmla="*/ 162371 h 474764"/>
                <a:gd name="connsiteX48" fmla="*/ 168447 w 608989"/>
                <a:gd name="connsiteY48" fmla="*/ 0 h 474764"/>
                <a:gd name="connsiteX49" fmla="*/ 238143 w 608989"/>
                <a:gd name="connsiteY49" fmla="*/ 47040 h 474764"/>
                <a:gd name="connsiteX50" fmla="*/ 416257 w 608989"/>
                <a:gd name="connsiteY50" fmla="*/ 47040 h 474764"/>
                <a:gd name="connsiteX51" fmla="*/ 421743 w 608989"/>
                <a:gd name="connsiteY51" fmla="*/ 47524 h 474764"/>
                <a:gd name="connsiteX52" fmla="*/ 491762 w 608989"/>
                <a:gd name="connsiteY52" fmla="*/ 0 h 474764"/>
                <a:gd name="connsiteX53" fmla="*/ 556941 w 608989"/>
                <a:gd name="connsiteY53" fmla="*/ 37858 h 474764"/>
                <a:gd name="connsiteX54" fmla="*/ 557103 w 608989"/>
                <a:gd name="connsiteY54" fmla="*/ 46396 h 474764"/>
                <a:gd name="connsiteX55" fmla="*/ 549520 w 608989"/>
                <a:gd name="connsiteY55" fmla="*/ 50262 h 474764"/>
                <a:gd name="connsiteX56" fmla="*/ 500635 w 608989"/>
                <a:gd name="connsiteY56" fmla="*/ 50423 h 474764"/>
                <a:gd name="connsiteX57" fmla="*/ 496279 w 608989"/>
                <a:gd name="connsiteY57" fmla="*/ 52357 h 474764"/>
                <a:gd name="connsiteX58" fmla="*/ 495957 w 608989"/>
                <a:gd name="connsiteY58" fmla="*/ 52840 h 474764"/>
                <a:gd name="connsiteX59" fmla="*/ 479823 w 608989"/>
                <a:gd name="connsiteY59" fmla="*/ 75071 h 474764"/>
                <a:gd name="connsiteX60" fmla="*/ 495634 w 608989"/>
                <a:gd name="connsiteY60" fmla="*/ 97142 h 474764"/>
                <a:gd name="connsiteX61" fmla="*/ 495957 w 608989"/>
                <a:gd name="connsiteY61" fmla="*/ 97625 h 474764"/>
                <a:gd name="connsiteX62" fmla="*/ 499345 w 608989"/>
                <a:gd name="connsiteY62" fmla="*/ 99719 h 474764"/>
                <a:gd name="connsiteX63" fmla="*/ 549520 w 608989"/>
                <a:gd name="connsiteY63" fmla="*/ 99880 h 474764"/>
                <a:gd name="connsiteX64" fmla="*/ 556941 w 608989"/>
                <a:gd name="connsiteY64" fmla="*/ 104069 h 474764"/>
                <a:gd name="connsiteX65" fmla="*/ 556941 w 608989"/>
                <a:gd name="connsiteY65" fmla="*/ 112285 h 474764"/>
                <a:gd name="connsiteX66" fmla="*/ 491762 w 608989"/>
                <a:gd name="connsiteY66" fmla="*/ 150304 h 474764"/>
                <a:gd name="connsiteX67" fmla="*/ 421743 w 608989"/>
                <a:gd name="connsiteY67" fmla="*/ 102780 h 474764"/>
                <a:gd name="connsiteX68" fmla="*/ 416257 w 608989"/>
                <a:gd name="connsiteY68" fmla="*/ 103263 h 474764"/>
                <a:gd name="connsiteX69" fmla="*/ 238143 w 608989"/>
                <a:gd name="connsiteY69" fmla="*/ 103263 h 474764"/>
                <a:gd name="connsiteX70" fmla="*/ 168447 w 608989"/>
                <a:gd name="connsiteY70" fmla="*/ 150304 h 474764"/>
                <a:gd name="connsiteX71" fmla="*/ 103267 w 608989"/>
                <a:gd name="connsiteY71" fmla="*/ 112446 h 474764"/>
                <a:gd name="connsiteX72" fmla="*/ 103106 w 608989"/>
                <a:gd name="connsiteY72" fmla="*/ 103908 h 474764"/>
                <a:gd name="connsiteX73" fmla="*/ 110689 w 608989"/>
                <a:gd name="connsiteY73" fmla="*/ 99880 h 474764"/>
                <a:gd name="connsiteX74" fmla="*/ 159573 w 608989"/>
                <a:gd name="connsiteY74" fmla="*/ 99880 h 474764"/>
                <a:gd name="connsiteX75" fmla="*/ 164091 w 608989"/>
                <a:gd name="connsiteY75" fmla="*/ 97786 h 474764"/>
                <a:gd name="connsiteX76" fmla="*/ 164252 w 608989"/>
                <a:gd name="connsiteY76" fmla="*/ 97464 h 474764"/>
                <a:gd name="connsiteX77" fmla="*/ 180385 w 608989"/>
                <a:gd name="connsiteY77" fmla="*/ 75232 h 474764"/>
                <a:gd name="connsiteX78" fmla="*/ 164575 w 608989"/>
                <a:gd name="connsiteY78" fmla="*/ 53162 h 474764"/>
                <a:gd name="connsiteX79" fmla="*/ 164252 w 608989"/>
                <a:gd name="connsiteY79" fmla="*/ 52679 h 474764"/>
                <a:gd name="connsiteX80" fmla="*/ 160864 w 608989"/>
                <a:gd name="connsiteY80" fmla="*/ 50423 h 474764"/>
                <a:gd name="connsiteX81" fmla="*/ 160541 w 608989"/>
                <a:gd name="connsiteY81" fmla="*/ 50423 h 474764"/>
                <a:gd name="connsiteX82" fmla="*/ 110689 w 608989"/>
                <a:gd name="connsiteY82" fmla="*/ 50262 h 474764"/>
                <a:gd name="connsiteX83" fmla="*/ 103267 w 608989"/>
                <a:gd name="connsiteY83" fmla="*/ 46235 h 474764"/>
                <a:gd name="connsiteX84" fmla="*/ 103267 w 608989"/>
                <a:gd name="connsiteY84" fmla="*/ 37858 h 474764"/>
                <a:gd name="connsiteX85" fmla="*/ 168447 w 608989"/>
                <a:gd name="connsiteY85" fmla="*/ 0 h 47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989" h="474764">
                  <a:moveTo>
                    <a:pt x="427673" y="372781"/>
                  </a:moveTo>
                  <a:cubicBezTo>
                    <a:pt x="408960" y="372781"/>
                    <a:pt x="393797" y="387926"/>
                    <a:pt x="393797" y="406614"/>
                  </a:cubicBezTo>
                  <a:cubicBezTo>
                    <a:pt x="393797" y="425303"/>
                    <a:pt x="408960" y="440448"/>
                    <a:pt x="427673" y="440448"/>
                  </a:cubicBezTo>
                  <a:cubicBezTo>
                    <a:pt x="446385" y="440448"/>
                    <a:pt x="461549" y="425303"/>
                    <a:pt x="461549" y="406614"/>
                  </a:cubicBezTo>
                  <a:cubicBezTo>
                    <a:pt x="461549" y="387926"/>
                    <a:pt x="446385" y="372781"/>
                    <a:pt x="427673" y="372781"/>
                  </a:cubicBezTo>
                  <a:close/>
                  <a:moveTo>
                    <a:pt x="149568" y="372781"/>
                  </a:moveTo>
                  <a:cubicBezTo>
                    <a:pt x="130855" y="372781"/>
                    <a:pt x="115692" y="387926"/>
                    <a:pt x="115692" y="406614"/>
                  </a:cubicBezTo>
                  <a:cubicBezTo>
                    <a:pt x="115692" y="425303"/>
                    <a:pt x="130855" y="440448"/>
                    <a:pt x="149568" y="440448"/>
                  </a:cubicBezTo>
                  <a:cubicBezTo>
                    <a:pt x="168280" y="440448"/>
                    <a:pt x="183444" y="425303"/>
                    <a:pt x="183444" y="406614"/>
                  </a:cubicBezTo>
                  <a:cubicBezTo>
                    <a:pt x="183444" y="387926"/>
                    <a:pt x="168280" y="372781"/>
                    <a:pt x="149568" y="372781"/>
                  </a:cubicBezTo>
                  <a:close/>
                  <a:moveTo>
                    <a:pt x="413316" y="194754"/>
                  </a:moveTo>
                  <a:lnTo>
                    <a:pt x="413316" y="269348"/>
                  </a:lnTo>
                  <a:lnTo>
                    <a:pt x="477196" y="269348"/>
                  </a:lnTo>
                  <a:cubicBezTo>
                    <a:pt x="486068" y="269348"/>
                    <a:pt x="489133" y="263387"/>
                    <a:pt x="483971" y="256137"/>
                  </a:cubicBezTo>
                  <a:lnTo>
                    <a:pt x="449611" y="207965"/>
                  </a:lnTo>
                  <a:cubicBezTo>
                    <a:pt x="444449" y="200715"/>
                    <a:pt x="432996" y="194754"/>
                    <a:pt x="424124" y="194754"/>
                  </a:cubicBezTo>
                  <a:close/>
                  <a:moveTo>
                    <a:pt x="231999" y="194754"/>
                  </a:moveTo>
                  <a:cubicBezTo>
                    <a:pt x="223127" y="194754"/>
                    <a:pt x="211351" y="200393"/>
                    <a:pt x="205705" y="207321"/>
                  </a:cubicBezTo>
                  <a:lnTo>
                    <a:pt x="165860" y="256782"/>
                  </a:lnTo>
                  <a:cubicBezTo>
                    <a:pt x="160376" y="263709"/>
                    <a:pt x="163118" y="269348"/>
                    <a:pt x="171990" y="269348"/>
                  </a:cubicBezTo>
                  <a:lnTo>
                    <a:pt x="374439" y="269348"/>
                  </a:lnTo>
                  <a:lnTo>
                    <a:pt x="374439" y="194754"/>
                  </a:lnTo>
                  <a:close/>
                  <a:moveTo>
                    <a:pt x="217965" y="162371"/>
                  </a:moveTo>
                  <a:lnTo>
                    <a:pt x="442030" y="162371"/>
                  </a:lnTo>
                  <a:cubicBezTo>
                    <a:pt x="454612" y="162371"/>
                    <a:pt x="470098" y="170427"/>
                    <a:pt x="477196" y="180577"/>
                  </a:cubicBezTo>
                  <a:lnTo>
                    <a:pt x="524783" y="248243"/>
                  </a:lnTo>
                  <a:cubicBezTo>
                    <a:pt x="528816" y="254043"/>
                    <a:pt x="536882" y="257910"/>
                    <a:pt x="544625" y="257910"/>
                  </a:cubicBezTo>
                  <a:cubicBezTo>
                    <a:pt x="546883" y="257910"/>
                    <a:pt x="548819" y="257748"/>
                    <a:pt x="550594" y="257104"/>
                  </a:cubicBezTo>
                  <a:lnTo>
                    <a:pt x="586728" y="245826"/>
                  </a:lnTo>
                  <a:cubicBezTo>
                    <a:pt x="593987" y="243571"/>
                    <a:pt x="600924" y="245021"/>
                    <a:pt x="605118" y="249693"/>
                  </a:cubicBezTo>
                  <a:cubicBezTo>
                    <a:pt x="608183" y="253398"/>
                    <a:pt x="609473" y="258554"/>
                    <a:pt x="608828" y="264354"/>
                  </a:cubicBezTo>
                  <a:lnTo>
                    <a:pt x="590277" y="401942"/>
                  </a:lnTo>
                  <a:cubicBezTo>
                    <a:pt x="588664" y="414992"/>
                    <a:pt x="576565" y="425625"/>
                    <a:pt x="563337" y="425625"/>
                  </a:cubicBezTo>
                  <a:lnTo>
                    <a:pt x="493166" y="425625"/>
                  </a:lnTo>
                  <a:cubicBezTo>
                    <a:pt x="484939" y="453981"/>
                    <a:pt x="458806" y="474764"/>
                    <a:pt x="427673" y="474764"/>
                  </a:cubicBezTo>
                  <a:cubicBezTo>
                    <a:pt x="396700" y="474764"/>
                    <a:pt x="370568" y="453981"/>
                    <a:pt x="362341" y="425625"/>
                  </a:cubicBezTo>
                  <a:lnTo>
                    <a:pt x="215061" y="425625"/>
                  </a:lnTo>
                  <a:cubicBezTo>
                    <a:pt x="206834" y="453981"/>
                    <a:pt x="180540" y="474764"/>
                    <a:pt x="149568" y="474764"/>
                  </a:cubicBezTo>
                  <a:cubicBezTo>
                    <a:pt x="118595" y="474764"/>
                    <a:pt x="92301" y="453981"/>
                    <a:pt x="84074" y="425625"/>
                  </a:cubicBezTo>
                  <a:lnTo>
                    <a:pt x="21485" y="425625"/>
                  </a:lnTo>
                  <a:cubicBezTo>
                    <a:pt x="14871" y="425625"/>
                    <a:pt x="8902" y="423048"/>
                    <a:pt x="4869" y="418214"/>
                  </a:cubicBezTo>
                  <a:cubicBezTo>
                    <a:pt x="836" y="413542"/>
                    <a:pt x="-777" y="407420"/>
                    <a:pt x="352" y="400814"/>
                  </a:cubicBezTo>
                  <a:lnTo>
                    <a:pt x="15516" y="309304"/>
                  </a:lnTo>
                  <a:cubicBezTo>
                    <a:pt x="17613" y="296576"/>
                    <a:pt x="29066" y="284332"/>
                    <a:pt x="41649" y="281593"/>
                  </a:cubicBezTo>
                  <a:lnTo>
                    <a:pt x="95850" y="269348"/>
                  </a:lnTo>
                  <a:cubicBezTo>
                    <a:pt x="105690" y="267093"/>
                    <a:pt x="119241" y="258554"/>
                    <a:pt x="125532" y="250660"/>
                  </a:cubicBezTo>
                  <a:lnTo>
                    <a:pt x="181992" y="179771"/>
                  </a:lnTo>
                  <a:cubicBezTo>
                    <a:pt x="189735" y="169943"/>
                    <a:pt x="205544" y="162371"/>
                    <a:pt x="217965" y="162371"/>
                  </a:cubicBezTo>
                  <a:close/>
                  <a:moveTo>
                    <a:pt x="168447" y="0"/>
                  </a:moveTo>
                  <a:cubicBezTo>
                    <a:pt x="200068" y="0"/>
                    <a:pt x="227011" y="19493"/>
                    <a:pt x="238143" y="47040"/>
                  </a:cubicBezTo>
                  <a:lnTo>
                    <a:pt x="416257" y="47040"/>
                  </a:lnTo>
                  <a:cubicBezTo>
                    <a:pt x="418193" y="47040"/>
                    <a:pt x="419968" y="47202"/>
                    <a:pt x="421743" y="47524"/>
                  </a:cubicBezTo>
                  <a:cubicBezTo>
                    <a:pt x="432875" y="19815"/>
                    <a:pt x="459979" y="0"/>
                    <a:pt x="491762" y="0"/>
                  </a:cubicBezTo>
                  <a:cubicBezTo>
                    <a:pt x="518543" y="0"/>
                    <a:pt x="543550" y="14499"/>
                    <a:pt x="556941" y="37858"/>
                  </a:cubicBezTo>
                  <a:cubicBezTo>
                    <a:pt x="558232" y="39952"/>
                    <a:pt x="558877" y="43335"/>
                    <a:pt x="557103" y="46396"/>
                  </a:cubicBezTo>
                  <a:cubicBezTo>
                    <a:pt x="555651" y="48812"/>
                    <a:pt x="552908" y="50262"/>
                    <a:pt x="549520" y="50262"/>
                  </a:cubicBezTo>
                  <a:cubicBezTo>
                    <a:pt x="549520" y="50262"/>
                    <a:pt x="513703" y="50423"/>
                    <a:pt x="500635" y="50423"/>
                  </a:cubicBezTo>
                  <a:cubicBezTo>
                    <a:pt x="497731" y="50423"/>
                    <a:pt x="496279" y="52357"/>
                    <a:pt x="496279" y="52357"/>
                  </a:cubicBezTo>
                  <a:lnTo>
                    <a:pt x="495957" y="52840"/>
                  </a:lnTo>
                  <a:cubicBezTo>
                    <a:pt x="489019" y="60895"/>
                    <a:pt x="481275" y="71366"/>
                    <a:pt x="479823" y="75071"/>
                  </a:cubicBezTo>
                  <a:cubicBezTo>
                    <a:pt x="481275" y="78777"/>
                    <a:pt x="489019" y="89087"/>
                    <a:pt x="495634" y="97142"/>
                  </a:cubicBezTo>
                  <a:lnTo>
                    <a:pt x="495957" y="97625"/>
                  </a:lnTo>
                  <a:cubicBezTo>
                    <a:pt x="496441" y="98269"/>
                    <a:pt x="498054" y="99719"/>
                    <a:pt x="499345" y="99719"/>
                  </a:cubicBezTo>
                  <a:cubicBezTo>
                    <a:pt x="511929" y="99719"/>
                    <a:pt x="549520" y="99880"/>
                    <a:pt x="549520" y="99880"/>
                  </a:cubicBezTo>
                  <a:cubicBezTo>
                    <a:pt x="552747" y="99880"/>
                    <a:pt x="555489" y="101491"/>
                    <a:pt x="556941" y="104069"/>
                  </a:cubicBezTo>
                  <a:cubicBezTo>
                    <a:pt x="558393" y="106485"/>
                    <a:pt x="558393" y="109868"/>
                    <a:pt x="556941" y="112285"/>
                  </a:cubicBezTo>
                  <a:cubicBezTo>
                    <a:pt x="543550" y="135644"/>
                    <a:pt x="518543" y="150304"/>
                    <a:pt x="491762" y="150304"/>
                  </a:cubicBezTo>
                  <a:cubicBezTo>
                    <a:pt x="459979" y="150304"/>
                    <a:pt x="432875" y="130489"/>
                    <a:pt x="421743" y="102780"/>
                  </a:cubicBezTo>
                  <a:cubicBezTo>
                    <a:pt x="419968" y="103102"/>
                    <a:pt x="418193" y="103263"/>
                    <a:pt x="416257" y="103263"/>
                  </a:cubicBezTo>
                  <a:lnTo>
                    <a:pt x="238143" y="103263"/>
                  </a:lnTo>
                  <a:cubicBezTo>
                    <a:pt x="227011" y="130811"/>
                    <a:pt x="200068" y="150304"/>
                    <a:pt x="168447" y="150304"/>
                  </a:cubicBezTo>
                  <a:cubicBezTo>
                    <a:pt x="141665" y="150304"/>
                    <a:pt x="116658" y="135805"/>
                    <a:pt x="103267" y="112446"/>
                  </a:cubicBezTo>
                  <a:cubicBezTo>
                    <a:pt x="101977" y="110352"/>
                    <a:pt x="101331" y="106969"/>
                    <a:pt x="103106" y="103908"/>
                  </a:cubicBezTo>
                  <a:cubicBezTo>
                    <a:pt x="104558" y="101330"/>
                    <a:pt x="107301" y="99880"/>
                    <a:pt x="110689" y="99880"/>
                  </a:cubicBezTo>
                  <a:cubicBezTo>
                    <a:pt x="110689" y="99880"/>
                    <a:pt x="146505" y="99880"/>
                    <a:pt x="159573" y="99880"/>
                  </a:cubicBezTo>
                  <a:cubicBezTo>
                    <a:pt x="162477" y="99880"/>
                    <a:pt x="163929" y="98108"/>
                    <a:pt x="164091" y="97786"/>
                  </a:cubicBezTo>
                  <a:lnTo>
                    <a:pt x="164252" y="97464"/>
                  </a:lnTo>
                  <a:cubicBezTo>
                    <a:pt x="171189" y="89248"/>
                    <a:pt x="178933" y="78777"/>
                    <a:pt x="180385" y="75232"/>
                  </a:cubicBezTo>
                  <a:cubicBezTo>
                    <a:pt x="178933" y="71527"/>
                    <a:pt x="171189" y="61217"/>
                    <a:pt x="164575" y="53162"/>
                  </a:cubicBezTo>
                  <a:lnTo>
                    <a:pt x="164252" y="52679"/>
                  </a:lnTo>
                  <a:cubicBezTo>
                    <a:pt x="163768" y="52034"/>
                    <a:pt x="162155" y="50423"/>
                    <a:pt x="160864" y="50423"/>
                  </a:cubicBezTo>
                  <a:lnTo>
                    <a:pt x="160541" y="50423"/>
                  </a:lnTo>
                  <a:cubicBezTo>
                    <a:pt x="147796" y="50423"/>
                    <a:pt x="110689" y="50262"/>
                    <a:pt x="110689" y="50262"/>
                  </a:cubicBezTo>
                  <a:cubicBezTo>
                    <a:pt x="107462" y="50262"/>
                    <a:pt x="104719" y="48812"/>
                    <a:pt x="103267" y="46235"/>
                  </a:cubicBezTo>
                  <a:cubicBezTo>
                    <a:pt x="101815" y="43657"/>
                    <a:pt x="101654" y="40435"/>
                    <a:pt x="103267" y="37858"/>
                  </a:cubicBezTo>
                  <a:cubicBezTo>
                    <a:pt x="116497" y="14499"/>
                    <a:pt x="141665" y="0"/>
                    <a:pt x="168447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íŝ1íḋe">
              <a:extLst>
                <a:ext uri="{FF2B5EF4-FFF2-40B4-BE49-F238E27FC236}">
                  <a16:creationId xmlns:a16="http://schemas.microsoft.com/office/drawing/2014/main" id="{79AD5E10-8F7A-4191-B94F-3539C0019680}"/>
                </a:ext>
              </a:extLst>
            </p:cNvPr>
            <p:cNvSpPr/>
            <p:nvPr/>
          </p:nvSpPr>
          <p:spPr bwMode="auto">
            <a:xfrm>
              <a:off x="6908714" y="2570517"/>
              <a:ext cx="390974" cy="35924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8909" h="559493">
                  <a:moveTo>
                    <a:pt x="470180" y="272856"/>
                  </a:moveTo>
                  <a:lnTo>
                    <a:pt x="476019" y="272856"/>
                  </a:lnTo>
                  <a:lnTo>
                    <a:pt x="481953" y="272856"/>
                  </a:lnTo>
                  <a:cubicBezTo>
                    <a:pt x="509171" y="272856"/>
                    <a:pt x="531210" y="294963"/>
                    <a:pt x="531210" y="322056"/>
                  </a:cubicBezTo>
                  <a:lnTo>
                    <a:pt x="531210" y="376617"/>
                  </a:lnTo>
                  <a:cubicBezTo>
                    <a:pt x="531210" y="385084"/>
                    <a:pt x="526783" y="392609"/>
                    <a:pt x="520096" y="397031"/>
                  </a:cubicBezTo>
                  <a:lnTo>
                    <a:pt x="520096" y="449711"/>
                  </a:lnTo>
                  <a:cubicBezTo>
                    <a:pt x="520096" y="450558"/>
                    <a:pt x="520661" y="451498"/>
                    <a:pt x="521509" y="451875"/>
                  </a:cubicBezTo>
                  <a:cubicBezTo>
                    <a:pt x="528949" y="455450"/>
                    <a:pt x="565492" y="473888"/>
                    <a:pt x="599209" y="501639"/>
                  </a:cubicBezTo>
                  <a:cubicBezTo>
                    <a:pt x="605425" y="506625"/>
                    <a:pt x="608909" y="514150"/>
                    <a:pt x="608909" y="522052"/>
                  </a:cubicBezTo>
                  <a:lnTo>
                    <a:pt x="608909" y="559493"/>
                  </a:lnTo>
                  <a:lnTo>
                    <a:pt x="483083" y="559493"/>
                  </a:lnTo>
                  <a:lnTo>
                    <a:pt x="483083" y="515561"/>
                  </a:lnTo>
                  <a:cubicBezTo>
                    <a:pt x="483083" y="499475"/>
                    <a:pt x="476019" y="484424"/>
                    <a:pt x="463587" y="474264"/>
                  </a:cubicBezTo>
                  <a:cubicBezTo>
                    <a:pt x="453039" y="465609"/>
                    <a:pt x="442302" y="457707"/>
                    <a:pt x="431848" y="450558"/>
                  </a:cubicBezTo>
                  <a:cubicBezTo>
                    <a:pt x="431848" y="450370"/>
                    <a:pt x="431942" y="450087"/>
                    <a:pt x="431942" y="449711"/>
                  </a:cubicBezTo>
                  <a:lnTo>
                    <a:pt x="431942" y="397031"/>
                  </a:lnTo>
                  <a:cubicBezTo>
                    <a:pt x="425350" y="392609"/>
                    <a:pt x="420923" y="385084"/>
                    <a:pt x="420923" y="376617"/>
                  </a:cubicBezTo>
                  <a:lnTo>
                    <a:pt x="420923" y="322056"/>
                  </a:lnTo>
                  <a:cubicBezTo>
                    <a:pt x="420923" y="294775"/>
                    <a:pt x="443056" y="272856"/>
                    <a:pt x="470180" y="272856"/>
                  </a:cubicBezTo>
                  <a:close/>
                  <a:moveTo>
                    <a:pt x="127004" y="272856"/>
                  </a:moveTo>
                  <a:lnTo>
                    <a:pt x="132940" y="272856"/>
                  </a:lnTo>
                  <a:lnTo>
                    <a:pt x="138781" y="272856"/>
                  </a:lnTo>
                  <a:cubicBezTo>
                    <a:pt x="166104" y="272856"/>
                    <a:pt x="188057" y="294963"/>
                    <a:pt x="188057" y="322056"/>
                  </a:cubicBezTo>
                  <a:lnTo>
                    <a:pt x="188057" y="376617"/>
                  </a:lnTo>
                  <a:cubicBezTo>
                    <a:pt x="188057" y="385084"/>
                    <a:pt x="183629" y="392609"/>
                    <a:pt x="177033" y="397031"/>
                  </a:cubicBezTo>
                  <a:lnTo>
                    <a:pt x="177033" y="449711"/>
                  </a:lnTo>
                  <a:cubicBezTo>
                    <a:pt x="177033" y="449993"/>
                    <a:pt x="177128" y="450370"/>
                    <a:pt x="177128" y="450558"/>
                  </a:cubicBezTo>
                  <a:cubicBezTo>
                    <a:pt x="166670" y="457613"/>
                    <a:pt x="155929" y="465609"/>
                    <a:pt x="145376" y="474264"/>
                  </a:cubicBezTo>
                  <a:cubicBezTo>
                    <a:pt x="133034" y="484424"/>
                    <a:pt x="125874" y="499475"/>
                    <a:pt x="125874" y="515561"/>
                  </a:cubicBezTo>
                  <a:lnTo>
                    <a:pt x="125874" y="559493"/>
                  </a:lnTo>
                  <a:lnTo>
                    <a:pt x="0" y="559493"/>
                  </a:lnTo>
                  <a:lnTo>
                    <a:pt x="0" y="522052"/>
                  </a:lnTo>
                  <a:cubicBezTo>
                    <a:pt x="0" y="514150"/>
                    <a:pt x="3486" y="506625"/>
                    <a:pt x="9704" y="501639"/>
                  </a:cubicBezTo>
                  <a:cubicBezTo>
                    <a:pt x="43434" y="473888"/>
                    <a:pt x="79990" y="455450"/>
                    <a:pt x="87433" y="451875"/>
                  </a:cubicBezTo>
                  <a:cubicBezTo>
                    <a:pt x="88281" y="451498"/>
                    <a:pt x="88846" y="450558"/>
                    <a:pt x="88846" y="449711"/>
                  </a:cubicBezTo>
                  <a:lnTo>
                    <a:pt x="88846" y="397031"/>
                  </a:lnTo>
                  <a:cubicBezTo>
                    <a:pt x="82157" y="392609"/>
                    <a:pt x="77729" y="385084"/>
                    <a:pt x="77729" y="376617"/>
                  </a:cubicBezTo>
                  <a:lnTo>
                    <a:pt x="77729" y="322056"/>
                  </a:lnTo>
                  <a:cubicBezTo>
                    <a:pt x="77729" y="294775"/>
                    <a:pt x="99870" y="272856"/>
                    <a:pt x="127004" y="272856"/>
                  </a:cubicBezTo>
                  <a:close/>
                  <a:moveTo>
                    <a:pt x="297600" y="222543"/>
                  </a:moveTo>
                  <a:lnTo>
                    <a:pt x="304477" y="222543"/>
                  </a:lnTo>
                  <a:lnTo>
                    <a:pt x="311260" y="222543"/>
                  </a:lnTo>
                  <a:cubicBezTo>
                    <a:pt x="343291" y="222543"/>
                    <a:pt x="369198" y="248506"/>
                    <a:pt x="369198" y="280395"/>
                  </a:cubicBezTo>
                  <a:lnTo>
                    <a:pt x="369198" y="344455"/>
                  </a:lnTo>
                  <a:cubicBezTo>
                    <a:pt x="369198" y="354520"/>
                    <a:pt x="364017" y="363456"/>
                    <a:pt x="356198" y="368536"/>
                  </a:cubicBezTo>
                  <a:lnTo>
                    <a:pt x="356198" y="430432"/>
                  </a:lnTo>
                  <a:cubicBezTo>
                    <a:pt x="356198" y="431561"/>
                    <a:pt x="356857" y="432502"/>
                    <a:pt x="357893" y="433066"/>
                  </a:cubicBezTo>
                  <a:cubicBezTo>
                    <a:pt x="366655" y="437299"/>
                    <a:pt x="409520" y="459029"/>
                    <a:pt x="449275" y="491576"/>
                  </a:cubicBezTo>
                  <a:cubicBezTo>
                    <a:pt x="456435" y="497502"/>
                    <a:pt x="460580" y="506251"/>
                    <a:pt x="460580" y="515563"/>
                  </a:cubicBezTo>
                  <a:lnTo>
                    <a:pt x="460580" y="559493"/>
                  </a:lnTo>
                  <a:lnTo>
                    <a:pt x="304477" y="559493"/>
                  </a:lnTo>
                  <a:lnTo>
                    <a:pt x="148187" y="559493"/>
                  </a:lnTo>
                  <a:lnTo>
                    <a:pt x="148187" y="515563"/>
                  </a:lnTo>
                  <a:cubicBezTo>
                    <a:pt x="148187" y="506251"/>
                    <a:pt x="152332" y="497502"/>
                    <a:pt x="159492" y="491576"/>
                  </a:cubicBezTo>
                  <a:cubicBezTo>
                    <a:pt x="199342" y="459029"/>
                    <a:pt x="242206" y="437299"/>
                    <a:pt x="250967" y="433066"/>
                  </a:cubicBezTo>
                  <a:cubicBezTo>
                    <a:pt x="252004" y="432502"/>
                    <a:pt x="252569" y="431561"/>
                    <a:pt x="252569" y="430432"/>
                  </a:cubicBezTo>
                  <a:lnTo>
                    <a:pt x="252569" y="368536"/>
                  </a:lnTo>
                  <a:cubicBezTo>
                    <a:pt x="244844" y="363456"/>
                    <a:pt x="239663" y="354520"/>
                    <a:pt x="239663" y="344455"/>
                  </a:cubicBezTo>
                  <a:lnTo>
                    <a:pt x="239663" y="280395"/>
                  </a:lnTo>
                  <a:cubicBezTo>
                    <a:pt x="239663" y="248412"/>
                    <a:pt x="265664" y="222543"/>
                    <a:pt x="297600" y="222543"/>
                  </a:cubicBezTo>
                  <a:close/>
                  <a:moveTo>
                    <a:pt x="492495" y="40775"/>
                  </a:moveTo>
                  <a:cubicBezTo>
                    <a:pt x="488350" y="40775"/>
                    <a:pt x="487596" y="41528"/>
                    <a:pt x="487502" y="45854"/>
                  </a:cubicBezTo>
                  <a:lnTo>
                    <a:pt x="487502" y="51498"/>
                  </a:lnTo>
                  <a:cubicBezTo>
                    <a:pt x="487502" y="57142"/>
                    <a:pt x="487502" y="56953"/>
                    <a:pt x="482038" y="59023"/>
                  </a:cubicBezTo>
                  <a:cubicBezTo>
                    <a:pt x="469036" y="63726"/>
                    <a:pt x="460934" y="72661"/>
                    <a:pt x="460086" y="86864"/>
                  </a:cubicBezTo>
                  <a:cubicBezTo>
                    <a:pt x="459332" y="99374"/>
                    <a:pt x="465833" y="107934"/>
                    <a:pt x="476196" y="114048"/>
                  </a:cubicBezTo>
                  <a:cubicBezTo>
                    <a:pt x="482414" y="117810"/>
                    <a:pt x="489480" y="120068"/>
                    <a:pt x="496264" y="123078"/>
                  </a:cubicBezTo>
                  <a:cubicBezTo>
                    <a:pt x="498902" y="124206"/>
                    <a:pt x="501445" y="125617"/>
                    <a:pt x="503706" y="127310"/>
                  </a:cubicBezTo>
                  <a:cubicBezTo>
                    <a:pt x="510207" y="132578"/>
                    <a:pt x="508982" y="141513"/>
                    <a:pt x="501257" y="144900"/>
                  </a:cubicBezTo>
                  <a:cubicBezTo>
                    <a:pt x="497112" y="146781"/>
                    <a:pt x="492778" y="147157"/>
                    <a:pt x="488350" y="146687"/>
                  </a:cubicBezTo>
                  <a:cubicBezTo>
                    <a:pt x="481472" y="145746"/>
                    <a:pt x="474783" y="144053"/>
                    <a:pt x="468659" y="140761"/>
                  </a:cubicBezTo>
                  <a:cubicBezTo>
                    <a:pt x="464985" y="138880"/>
                    <a:pt x="463949" y="139350"/>
                    <a:pt x="462724" y="143301"/>
                  </a:cubicBezTo>
                  <a:cubicBezTo>
                    <a:pt x="461593" y="146687"/>
                    <a:pt x="460557" y="150167"/>
                    <a:pt x="459709" y="153553"/>
                  </a:cubicBezTo>
                  <a:cubicBezTo>
                    <a:pt x="458484" y="158162"/>
                    <a:pt x="458861" y="159291"/>
                    <a:pt x="463572" y="161548"/>
                  </a:cubicBezTo>
                  <a:cubicBezTo>
                    <a:pt x="469130" y="164370"/>
                    <a:pt x="475160" y="165687"/>
                    <a:pt x="481284" y="166722"/>
                  </a:cubicBezTo>
                  <a:cubicBezTo>
                    <a:pt x="486089" y="167474"/>
                    <a:pt x="486371" y="167568"/>
                    <a:pt x="486371" y="172647"/>
                  </a:cubicBezTo>
                  <a:lnTo>
                    <a:pt x="486371" y="179420"/>
                  </a:lnTo>
                  <a:cubicBezTo>
                    <a:pt x="486371" y="182147"/>
                    <a:pt x="487690" y="183934"/>
                    <a:pt x="490611" y="183934"/>
                  </a:cubicBezTo>
                  <a:cubicBezTo>
                    <a:pt x="493908" y="184029"/>
                    <a:pt x="497300" y="184029"/>
                    <a:pt x="500503" y="183934"/>
                  </a:cubicBezTo>
                  <a:cubicBezTo>
                    <a:pt x="503330" y="183934"/>
                    <a:pt x="504649" y="182430"/>
                    <a:pt x="504649" y="179608"/>
                  </a:cubicBezTo>
                  <a:cubicBezTo>
                    <a:pt x="504649" y="176504"/>
                    <a:pt x="504837" y="173494"/>
                    <a:pt x="504649" y="170390"/>
                  </a:cubicBezTo>
                  <a:cubicBezTo>
                    <a:pt x="504554" y="167192"/>
                    <a:pt x="505968" y="165687"/>
                    <a:pt x="508982" y="164840"/>
                  </a:cubicBezTo>
                  <a:cubicBezTo>
                    <a:pt x="515860" y="162959"/>
                    <a:pt x="521889" y="159197"/>
                    <a:pt x="526412" y="153647"/>
                  </a:cubicBezTo>
                  <a:cubicBezTo>
                    <a:pt x="538942" y="138221"/>
                    <a:pt x="534231" y="115835"/>
                    <a:pt x="516237" y="105865"/>
                  </a:cubicBezTo>
                  <a:cubicBezTo>
                    <a:pt x="510584" y="102761"/>
                    <a:pt x="504554" y="100503"/>
                    <a:pt x="498619" y="97964"/>
                  </a:cubicBezTo>
                  <a:cubicBezTo>
                    <a:pt x="495227" y="96647"/>
                    <a:pt x="492024" y="94860"/>
                    <a:pt x="489104" y="92602"/>
                  </a:cubicBezTo>
                  <a:cubicBezTo>
                    <a:pt x="483451" y="88087"/>
                    <a:pt x="484581" y="80657"/>
                    <a:pt x="491270" y="77835"/>
                  </a:cubicBezTo>
                  <a:cubicBezTo>
                    <a:pt x="493155" y="76894"/>
                    <a:pt x="495133" y="76706"/>
                    <a:pt x="497112" y="76518"/>
                  </a:cubicBezTo>
                  <a:cubicBezTo>
                    <a:pt x="504931" y="76142"/>
                    <a:pt x="512186" y="77553"/>
                    <a:pt x="519252" y="80939"/>
                  </a:cubicBezTo>
                  <a:cubicBezTo>
                    <a:pt x="522643" y="82538"/>
                    <a:pt x="523868" y="82067"/>
                    <a:pt x="524998" y="78399"/>
                  </a:cubicBezTo>
                  <a:cubicBezTo>
                    <a:pt x="526317" y="74543"/>
                    <a:pt x="527260" y="70686"/>
                    <a:pt x="528390" y="66736"/>
                  </a:cubicBezTo>
                  <a:cubicBezTo>
                    <a:pt x="529144" y="64102"/>
                    <a:pt x="528296" y="62503"/>
                    <a:pt x="525752" y="61374"/>
                  </a:cubicBezTo>
                  <a:cubicBezTo>
                    <a:pt x="521230" y="59399"/>
                    <a:pt x="516708" y="57988"/>
                    <a:pt x="511809" y="57236"/>
                  </a:cubicBezTo>
                  <a:cubicBezTo>
                    <a:pt x="505402" y="56201"/>
                    <a:pt x="505402" y="56201"/>
                    <a:pt x="505402" y="49805"/>
                  </a:cubicBezTo>
                  <a:cubicBezTo>
                    <a:pt x="505402" y="40775"/>
                    <a:pt x="505402" y="40775"/>
                    <a:pt x="496358" y="40775"/>
                  </a:cubicBezTo>
                  <a:close/>
                  <a:moveTo>
                    <a:pt x="496111" y="0"/>
                  </a:moveTo>
                  <a:cubicBezTo>
                    <a:pt x="524951" y="0"/>
                    <a:pt x="553781" y="10958"/>
                    <a:pt x="575779" y="32874"/>
                  </a:cubicBezTo>
                  <a:cubicBezTo>
                    <a:pt x="619776" y="76894"/>
                    <a:pt x="619776" y="148192"/>
                    <a:pt x="575779" y="192024"/>
                  </a:cubicBezTo>
                  <a:cubicBezTo>
                    <a:pt x="538754" y="229083"/>
                    <a:pt x="482226" y="234821"/>
                    <a:pt x="438982" y="209519"/>
                  </a:cubicBezTo>
                  <a:lnTo>
                    <a:pt x="438700" y="209237"/>
                  </a:lnTo>
                  <a:cubicBezTo>
                    <a:pt x="421742" y="222029"/>
                    <a:pt x="403559" y="224286"/>
                    <a:pt x="390840" y="222311"/>
                  </a:cubicBezTo>
                  <a:cubicBezTo>
                    <a:pt x="386600" y="221653"/>
                    <a:pt x="385752" y="215915"/>
                    <a:pt x="389615" y="214034"/>
                  </a:cubicBezTo>
                  <a:cubicBezTo>
                    <a:pt x="401297" y="208202"/>
                    <a:pt x="408552" y="196915"/>
                    <a:pt x="412886" y="187791"/>
                  </a:cubicBezTo>
                  <a:lnTo>
                    <a:pt x="411567" y="187038"/>
                  </a:lnTo>
                  <a:cubicBezTo>
                    <a:pt x="372374" y="142736"/>
                    <a:pt x="374070" y="75201"/>
                    <a:pt x="416371" y="32874"/>
                  </a:cubicBezTo>
                  <a:cubicBezTo>
                    <a:pt x="438417" y="10958"/>
                    <a:pt x="467270" y="0"/>
                    <a:pt x="4961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endParaRPr lang="zh-CN" altLang="en-US"/>
            </a:p>
          </p:txBody>
        </p:sp>
        <p:sp>
          <p:nvSpPr>
            <p:cNvPr id="20" name="ïṡḻiďé">
              <a:extLst>
                <a:ext uri="{FF2B5EF4-FFF2-40B4-BE49-F238E27FC236}">
                  <a16:creationId xmlns:a16="http://schemas.microsoft.com/office/drawing/2014/main" id="{8865FE9E-6986-46B4-9C21-9D4CBC134149}"/>
                </a:ext>
              </a:extLst>
            </p:cNvPr>
            <p:cNvSpPr/>
            <p:nvPr/>
          </p:nvSpPr>
          <p:spPr bwMode="auto">
            <a:xfrm>
              <a:off x="6908714" y="3171141"/>
              <a:ext cx="390974" cy="334072"/>
            </a:xfrm>
            <a:custGeom>
              <a:avLst/>
              <a:gdLst>
                <a:gd name="connsiteX0" fmla="*/ 560224 w 607107"/>
                <a:gd name="connsiteY0" fmla="*/ 279860 h 518750"/>
                <a:gd name="connsiteX1" fmla="*/ 582459 w 607107"/>
                <a:gd name="connsiteY1" fmla="*/ 280220 h 518750"/>
                <a:gd name="connsiteX2" fmla="*/ 606440 w 607107"/>
                <a:gd name="connsiteY2" fmla="*/ 300513 h 518750"/>
                <a:gd name="connsiteX3" fmla="*/ 596135 w 607107"/>
                <a:gd name="connsiteY3" fmla="*/ 329751 h 518750"/>
                <a:gd name="connsiteX4" fmla="*/ 571865 w 607107"/>
                <a:gd name="connsiteY4" fmla="*/ 348793 h 518750"/>
                <a:gd name="connsiteX5" fmla="*/ 371834 w 607107"/>
                <a:gd name="connsiteY5" fmla="*/ 500269 h 518750"/>
                <a:gd name="connsiteX6" fmla="*/ 134050 w 607107"/>
                <a:gd name="connsiteY6" fmla="*/ 494210 h 518750"/>
                <a:gd name="connsiteX7" fmla="*/ 67213 w 607107"/>
                <a:gd name="connsiteY7" fmla="*/ 511040 h 518750"/>
                <a:gd name="connsiteX8" fmla="*/ 61145 w 607107"/>
                <a:gd name="connsiteY8" fmla="*/ 511040 h 518750"/>
                <a:gd name="connsiteX9" fmla="*/ 59701 w 607107"/>
                <a:gd name="connsiteY9" fmla="*/ 510560 h 518750"/>
                <a:gd name="connsiteX10" fmla="*/ 55656 w 607107"/>
                <a:gd name="connsiteY10" fmla="*/ 507674 h 518750"/>
                <a:gd name="connsiteX11" fmla="*/ 7502 w 607107"/>
                <a:gd name="connsiteY11" fmla="*/ 432081 h 518750"/>
                <a:gd name="connsiteX12" fmla="*/ 1435 w 607107"/>
                <a:gd name="connsiteY12" fmla="*/ 423521 h 518750"/>
                <a:gd name="connsiteX13" fmla="*/ 183 w 607107"/>
                <a:gd name="connsiteY13" fmla="*/ 417077 h 518750"/>
                <a:gd name="connsiteX14" fmla="*/ 4131 w 607107"/>
                <a:gd name="connsiteY14" fmla="*/ 411788 h 518750"/>
                <a:gd name="connsiteX15" fmla="*/ 95527 w 607107"/>
                <a:gd name="connsiteY15" fmla="*/ 376588 h 518750"/>
                <a:gd name="connsiteX16" fmla="*/ 266570 w 607107"/>
                <a:gd name="connsiteY16" fmla="*/ 330231 h 518750"/>
                <a:gd name="connsiteX17" fmla="*/ 327147 w 607107"/>
                <a:gd name="connsiteY17" fmla="*/ 372741 h 518750"/>
                <a:gd name="connsiteX18" fmla="*/ 233536 w 607107"/>
                <a:gd name="connsiteY18" fmla="*/ 417943 h 518750"/>
                <a:gd name="connsiteX19" fmla="*/ 360084 w 607107"/>
                <a:gd name="connsiteY19" fmla="*/ 366393 h 518750"/>
                <a:gd name="connsiteX20" fmla="*/ 365285 w 607107"/>
                <a:gd name="connsiteY20" fmla="*/ 359372 h 518750"/>
                <a:gd name="connsiteX21" fmla="*/ 524482 w 607107"/>
                <a:gd name="connsiteY21" fmla="*/ 291473 h 518750"/>
                <a:gd name="connsiteX22" fmla="*/ 560224 w 607107"/>
                <a:gd name="connsiteY22" fmla="*/ 279860 h 518750"/>
                <a:gd name="connsiteX23" fmla="*/ 231201 w 607107"/>
                <a:gd name="connsiteY23" fmla="*/ 114447 h 518750"/>
                <a:gd name="connsiteX24" fmla="*/ 227733 w 607107"/>
                <a:gd name="connsiteY24" fmla="*/ 115409 h 518750"/>
                <a:gd name="connsiteX25" fmla="*/ 204232 w 607107"/>
                <a:gd name="connsiteY25" fmla="*/ 127912 h 518750"/>
                <a:gd name="connsiteX26" fmla="*/ 200572 w 607107"/>
                <a:gd name="connsiteY26" fmla="*/ 136280 h 518750"/>
                <a:gd name="connsiteX27" fmla="*/ 203269 w 607107"/>
                <a:gd name="connsiteY27" fmla="*/ 146860 h 518750"/>
                <a:gd name="connsiteX28" fmla="*/ 207410 w 607107"/>
                <a:gd name="connsiteY28" fmla="*/ 151862 h 518750"/>
                <a:gd name="connsiteX29" fmla="*/ 213960 w 607107"/>
                <a:gd name="connsiteY29" fmla="*/ 151573 h 518750"/>
                <a:gd name="connsiteX30" fmla="*/ 222340 w 607107"/>
                <a:gd name="connsiteY30" fmla="*/ 147053 h 518750"/>
                <a:gd name="connsiteX31" fmla="*/ 222340 w 607107"/>
                <a:gd name="connsiteY31" fmla="*/ 230058 h 518750"/>
                <a:gd name="connsiteX32" fmla="*/ 229756 w 607107"/>
                <a:gd name="connsiteY32" fmla="*/ 237464 h 518750"/>
                <a:gd name="connsiteX33" fmla="*/ 243433 w 607107"/>
                <a:gd name="connsiteY33" fmla="*/ 237464 h 518750"/>
                <a:gd name="connsiteX34" fmla="*/ 250850 w 607107"/>
                <a:gd name="connsiteY34" fmla="*/ 230058 h 518750"/>
                <a:gd name="connsiteX35" fmla="*/ 250850 w 607107"/>
                <a:gd name="connsiteY35" fmla="*/ 121853 h 518750"/>
                <a:gd name="connsiteX36" fmla="*/ 243433 w 607107"/>
                <a:gd name="connsiteY36" fmla="*/ 114447 h 518750"/>
                <a:gd name="connsiteX37" fmla="*/ 230719 w 607107"/>
                <a:gd name="connsiteY37" fmla="*/ 76070 h 518750"/>
                <a:gd name="connsiteX38" fmla="*/ 330794 w 607107"/>
                <a:gd name="connsiteY38" fmla="*/ 176004 h 518750"/>
                <a:gd name="connsiteX39" fmla="*/ 230719 w 607107"/>
                <a:gd name="connsiteY39" fmla="*/ 275841 h 518750"/>
                <a:gd name="connsiteX40" fmla="*/ 130741 w 607107"/>
                <a:gd name="connsiteY40" fmla="*/ 176004 h 518750"/>
                <a:gd name="connsiteX41" fmla="*/ 230719 w 607107"/>
                <a:gd name="connsiteY41" fmla="*/ 76070 h 518750"/>
                <a:gd name="connsiteX42" fmla="*/ 371906 w 607107"/>
                <a:gd name="connsiteY42" fmla="*/ 39432 h 518750"/>
                <a:gd name="connsiteX43" fmla="*/ 368246 w 607107"/>
                <a:gd name="connsiteY43" fmla="*/ 40297 h 518750"/>
                <a:gd name="connsiteX44" fmla="*/ 344168 w 607107"/>
                <a:gd name="connsiteY44" fmla="*/ 53185 h 518750"/>
                <a:gd name="connsiteX45" fmla="*/ 340412 w 607107"/>
                <a:gd name="connsiteY45" fmla="*/ 61744 h 518750"/>
                <a:gd name="connsiteX46" fmla="*/ 343109 w 607107"/>
                <a:gd name="connsiteY46" fmla="*/ 72612 h 518750"/>
                <a:gd name="connsiteX47" fmla="*/ 347443 w 607107"/>
                <a:gd name="connsiteY47" fmla="*/ 77709 h 518750"/>
                <a:gd name="connsiteX48" fmla="*/ 354089 w 607107"/>
                <a:gd name="connsiteY48" fmla="*/ 77421 h 518750"/>
                <a:gd name="connsiteX49" fmla="*/ 362757 w 607107"/>
                <a:gd name="connsiteY49" fmla="*/ 72804 h 518750"/>
                <a:gd name="connsiteX50" fmla="*/ 362757 w 607107"/>
                <a:gd name="connsiteY50" fmla="*/ 157919 h 518750"/>
                <a:gd name="connsiteX51" fmla="*/ 370365 w 607107"/>
                <a:gd name="connsiteY51" fmla="*/ 165517 h 518750"/>
                <a:gd name="connsiteX52" fmla="*/ 384331 w 607107"/>
                <a:gd name="connsiteY52" fmla="*/ 165517 h 518750"/>
                <a:gd name="connsiteX53" fmla="*/ 391939 w 607107"/>
                <a:gd name="connsiteY53" fmla="*/ 157919 h 518750"/>
                <a:gd name="connsiteX54" fmla="*/ 391939 w 607107"/>
                <a:gd name="connsiteY54" fmla="*/ 47029 h 518750"/>
                <a:gd name="connsiteX55" fmla="*/ 384331 w 607107"/>
                <a:gd name="connsiteY55" fmla="*/ 39432 h 518750"/>
                <a:gd name="connsiteX56" fmla="*/ 371328 w 607107"/>
                <a:gd name="connsiteY56" fmla="*/ 0 h 518750"/>
                <a:gd name="connsiteX57" fmla="*/ 473901 w 607107"/>
                <a:gd name="connsiteY57" fmla="*/ 102426 h 518750"/>
                <a:gd name="connsiteX58" fmla="*/ 371328 w 607107"/>
                <a:gd name="connsiteY58" fmla="*/ 204852 h 518750"/>
                <a:gd name="connsiteX59" fmla="*/ 342531 w 607107"/>
                <a:gd name="connsiteY59" fmla="*/ 200717 h 518750"/>
                <a:gd name="connsiteX60" fmla="*/ 348117 w 607107"/>
                <a:gd name="connsiteY60" fmla="*/ 167440 h 518750"/>
                <a:gd name="connsiteX61" fmla="*/ 274342 w 607107"/>
                <a:gd name="connsiteY61" fmla="*/ 69150 h 518750"/>
                <a:gd name="connsiteX62" fmla="*/ 371328 w 607107"/>
                <a:gd name="connsiteY62" fmla="*/ 0 h 51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7107" h="518750">
                  <a:moveTo>
                    <a:pt x="560224" y="279860"/>
                  </a:moveTo>
                  <a:cubicBezTo>
                    <a:pt x="569819" y="278441"/>
                    <a:pt x="577162" y="279018"/>
                    <a:pt x="582459" y="280220"/>
                  </a:cubicBezTo>
                  <a:cubicBezTo>
                    <a:pt x="595268" y="283010"/>
                    <a:pt x="604032" y="289742"/>
                    <a:pt x="606440" y="300513"/>
                  </a:cubicBezTo>
                  <a:cubicBezTo>
                    <a:pt x="608751" y="310804"/>
                    <a:pt x="604995" y="322826"/>
                    <a:pt x="596135" y="329751"/>
                  </a:cubicBezTo>
                  <a:cubicBezTo>
                    <a:pt x="587949" y="336098"/>
                    <a:pt x="579762" y="342542"/>
                    <a:pt x="571865" y="348793"/>
                  </a:cubicBezTo>
                  <a:lnTo>
                    <a:pt x="371834" y="500269"/>
                  </a:lnTo>
                  <a:cubicBezTo>
                    <a:pt x="306826" y="545471"/>
                    <a:pt x="137614" y="493440"/>
                    <a:pt x="134050" y="494210"/>
                  </a:cubicBezTo>
                  <a:lnTo>
                    <a:pt x="67213" y="511040"/>
                  </a:lnTo>
                  <a:cubicBezTo>
                    <a:pt x="65479" y="511521"/>
                    <a:pt x="63264" y="511425"/>
                    <a:pt x="61145" y="511040"/>
                  </a:cubicBezTo>
                  <a:cubicBezTo>
                    <a:pt x="60567" y="510848"/>
                    <a:pt x="60086" y="510752"/>
                    <a:pt x="59701" y="510560"/>
                  </a:cubicBezTo>
                  <a:cubicBezTo>
                    <a:pt x="58063" y="510079"/>
                    <a:pt x="56715" y="509021"/>
                    <a:pt x="55656" y="507674"/>
                  </a:cubicBezTo>
                  <a:cubicBezTo>
                    <a:pt x="40150" y="486131"/>
                    <a:pt x="22430" y="453335"/>
                    <a:pt x="7502" y="432081"/>
                  </a:cubicBezTo>
                  <a:lnTo>
                    <a:pt x="1435" y="423521"/>
                  </a:lnTo>
                  <a:cubicBezTo>
                    <a:pt x="183" y="421694"/>
                    <a:pt x="-299" y="419289"/>
                    <a:pt x="183" y="417077"/>
                  </a:cubicBezTo>
                  <a:cubicBezTo>
                    <a:pt x="664" y="414865"/>
                    <a:pt x="1723" y="412750"/>
                    <a:pt x="4131" y="411788"/>
                  </a:cubicBezTo>
                  <a:lnTo>
                    <a:pt x="95527" y="376588"/>
                  </a:lnTo>
                  <a:cubicBezTo>
                    <a:pt x="155816" y="356487"/>
                    <a:pt x="154179" y="328885"/>
                    <a:pt x="266570" y="330231"/>
                  </a:cubicBezTo>
                  <a:cubicBezTo>
                    <a:pt x="296618" y="330520"/>
                    <a:pt x="351706" y="324172"/>
                    <a:pt x="327147" y="372741"/>
                  </a:cubicBezTo>
                  <a:cubicBezTo>
                    <a:pt x="316650" y="393515"/>
                    <a:pt x="281979" y="420059"/>
                    <a:pt x="233536" y="417943"/>
                  </a:cubicBezTo>
                  <a:cubicBezTo>
                    <a:pt x="233344" y="419193"/>
                    <a:pt x="327244" y="456605"/>
                    <a:pt x="360084" y="366393"/>
                  </a:cubicBezTo>
                  <a:cubicBezTo>
                    <a:pt x="360084" y="366393"/>
                    <a:pt x="361433" y="361007"/>
                    <a:pt x="365285" y="359372"/>
                  </a:cubicBezTo>
                  <a:cubicBezTo>
                    <a:pt x="389940" y="348793"/>
                    <a:pt x="522459" y="292338"/>
                    <a:pt x="524482" y="291473"/>
                  </a:cubicBezTo>
                  <a:cubicBezTo>
                    <a:pt x="538784" y="284693"/>
                    <a:pt x="550629" y="281278"/>
                    <a:pt x="560224" y="279860"/>
                  </a:cubicBezTo>
                  <a:close/>
                  <a:moveTo>
                    <a:pt x="231201" y="114447"/>
                  </a:moveTo>
                  <a:cubicBezTo>
                    <a:pt x="230045" y="114447"/>
                    <a:pt x="228793" y="114832"/>
                    <a:pt x="227733" y="115409"/>
                  </a:cubicBezTo>
                  <a:lnTo>
                    <a:pt x="204232" y="127912"/>
                  </a:lnTo>
                  <a:cubicBezTo>
                    <a:pt x="201246" y="129548"/>
                    <a:pt x="199705" y="133010"/>
                    <a:pt x="200572" y="136280"/>
                  </a:cubicBezTo>
                  <a:lnTo>
                    <a:pt x="203269" y="146860"/>
                  </a:lnTo>
                  <a:cubicBezTo>
                    <a:pt x="203847" y="149073"/>
                    <a:pt x="205388" y="150900"/>
                    <a:pt x="207410" y="151862"/>
                  </a:cubicBezTo>
                  <a:cubicBezTo>
                    <a:pt x="209529" y="152727"/>
                    <a:pt x="211937" y="152631"/>
                    <a:pt x="213960" y="151573"/>
                  </a:cubicBezTo>
                  <a:lnTo>
                    <a:pt x="222340" y="147053"/>
                  </a:lnTo>
                  <a:lnTo>
                    <a:pt x="222340" y="230058"/>
                  </a:lnTo>
                  <a:cubicBezTo>
                    <a:pt x="222340" y="234098"/>
                    <a:pt x="225711" y="237464"/>
                    <a:pt x="229756" y="237464"/>
                  </a:cubicBezTo>
                  <a:lnTo>
                    <a:pt x="243433" y="237464"/>
                  </a:lnTo>
                  <a:cubicBezTo>
                    <a:pt x="247479" y="237464"/>
                    <a:pt x="250850" y="234098"/>
                    <a:pt x="250850" y="230058"/>
                  </a:cubicBezTo>
                  <a:lnTo>
                    <a:pt x="250850" y="121853"/>
                  </a:lnTo>
                  <a:cubicBezTo>
                    <a:pt x="250850" y="117813"/>
                    <a:pt x="247479" y="114447"/>
                    <a:pt x="243433" y="114447"/>
                  </a:cubicBezTo>
                  <a:close/>
                  <a:moveTo>
                    <a:pt x="230719" y="76070"/>
                  </a:moveTo>
                  <a:cubicBezTo>
                    <a:pt x="286006" y="76070"/>
                    <a:pt x="330794" y="120795"/>
                    <a:pt x="330794" y="176004"/>
                  </a:cubicBezTo>
                  <a:cubicBezTo>
                    <a:pt x="330794" y="231116"/>
                    <a:pt x="286006" y="275841"/>
                    <a:pt x="230719" y="275841"/>
                  </a:cubicBezTo>
                  <a:cubicBezTo>
                    <a:pt x="175529" y="275841"/>
                    <a:pt x="130741" y="231116"/>
                    <a:pt x="130741" y="176004"/>
                  </a:cubicBezTo>
                  <a:cubicBezTo>
                    <a:pt x="130741" y="120795"/>
                    <a:pt x="175529" y="76070"/>
                    <a:pt x="230719" y="76070"/>
                  </a:cubicBezTo>
                  <a:close/>
                  <a:moveTo>
                    <a:pt x="371906" y="39432"/>
                  </a:moveTo>
                  <a:cubicBezTo>
                    <a:pt x="370654" y="39432"/>
                    <a:pt x="369402" y="39720"/>
                    <a:pt x="368246" y="40297"/>
                  </a:cubicBezTo>
                  <a:lnTo>
                    <a:pt x="344168" y="53185"/>
                  </a:lnTo>
                  <a:cubicBezTo>
                    <a:pt x="341086" y="54819"/>
                    <a:pt x="339545" y="58378"/>
                    <a:pt x="340412" y="61744"/>
                  </a:cubicBezTo>
                  <a:lnTo>
                    <a:pt x="343109" y="72612"/>
                  </a:lnTo>
                  <a:cubicBezTo>
                    <a:pt x="343687" y="74920"/>
                    <a:pt x="345324" y="76747"/>
                    <a:pt x="347443" y="77709"/>
                  </a:cubicBezTo>
                  <a:cubicBezTo>
                    <a:pt x="349562" y="78671"/>
                    <a:pt x="352066" y="78575"/>
                    <a:pt x="354089" y="77421"/>
                  </a:cubicBezTo>
                  <a:lnTo>
                    <a:pt x="362757" y="72804"/>
                  </a:lnTo>
                  <a:lnTo>
                    <a:pt x="362757" y="157919"/>
                  </a:lnTo>
                  <a:cubicBezTo>
                    <a:pt x="362757" y="162054"/>
                    <a:pt x="366224" y="165517"/>
                    <a:pt x="370365" y="165517"/>
                  </a:cubicBezTo>
                  <a:lnTo>
                    <a:pt x="384331" y="165517"/>
                  </a:lnTo>
                  <a:cubicBezTo>
                    <a:pt x="388568" y="165517"/>
                    <a:pt x="391939" y="162054"/>
                    <a:pt x="391939" y="157919"/>
                  </a:cubicBezTo>
                  <a:lnTo>
                    <a:pt x="391939" y="47029"/>
                  </a:lnTo>
                  <a:cubicBezTo>
                    <a:pt x="391939" y="42798"/>
                    <a:pt x="388568" y="39432"/>
                    <a:pt x="384331" y="39432"/>
                  </a:cubicBezTo>
                  <a:close/>
                  <a:moveTo>
                    <a:pt x="371328" y="0"/>
                  </a:moveTo>
                  <a:cubicBezTo>
                    <a:pt x="428056" y="0"/>
                    <a:pt x="473901" y="45875"/>
                    <a:pt x="473901" y="102426"/>
                  </a:cubicBezTo>
                  <a:cubicBezTo>
                    <a:pt x="473901" y="158977"/>
                    <a:pt x="428056" y="204852"/>
                    <a:pt x="371328" y="204852"/>
                  </a:cubicBezTo>
                  <a:cubicBezTo>
                    <a:pt x="361312" y="204852"/>
                    <a:pt x="351681" y="203409"/>
                    <a:pt x="342531" y="200717"/>
                  </a:cubicBezTo>
                  <a:cubicBezTo>
                    <a:pt x="346095" y="190234"/>
                    <a:pt x="348117" y="179077"/>
                    <a:pt x="348117" y="167440"/>
                  </a:cubicBezTo>
                  <a:cubicBezTo>
                    <a:pt x="348117" y="120892"/>
                    <a:pt x="317008" y="81556"/>
                    <a:pt x="274342" y="69150"/>
                  </a:cubicBezTo>
                  <a:cubicBezTo>
                    <a:pt x="288211" y="28949"/>
                    <a:pt x="326447" y="0"/>
                    <a:pt x="371328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endParaRPr lang="zh-CN" altLang="en-US"/>
            </a:p>
          </p:txBody>
        </p:sp>
        <p:sp>
          <p:nvSpPr>
            <p:cNvPr id="21" name="iSḷíḑè">
              <a:extLst>
                <a:ext uri="{FF2B5EF4-FFF2-40B4-BE49-F238E27FC236}">
                  <a16:creationId xmlns:a16="http://schemas.microsoft.com/office/drawing/2014/main" id="{B2C7EDC4-99EB-450E-AF4B-D631DCA2885C}"/>
                </a:ext>
              </a:extLst>
            </p:cNvPr>
            <p:cNvSpPr/>
            <p:nvPr/>
          </p:nvSpPr>
          <p:spPr bwMode="auto">
            <a:xfrm>
              <a:off x="6908715" y="3750297"/>
              <a:ext cx="390973" cy="351835"/>
            </a:xfrm>
            <a:custGeom>
              <a:avLst/>
              <a:gdLst>
                <a:gd name="connsiteX0" fmla="*/ 225929 w 608344"/>
                <a:gd name="connsiteY0" fmla="*/ 296304 h 547447"/>
                <a:gd name="connsiteX1" fmla="*/ 225929 w 608344"/>
                <a:gd name="connsiteY1" fmla="*/ 341046 h 547447"/>
                <a:gd name="connsiteX2" fmla="*/ 44891 w 608344"/>
                <a:gd name="connsiteY2" fmla="*/ 420403 h 547447"/>
                <a:gd name="connsiteX3" fmla="*/ 287412 w 608344"/>
                <a:gd name="connsiteY3" fmla="*/ 502613 h 547447"/>
                <a:gd name="connsiteX4" fmla="*/ 530026 w 608344"/>
                <a:gd name="connsiteY4" fmla="*/ 420403 h 547447"/>
                <a:gd name="connsiteX5" fmla="*/ 351292 w 608344"/>
                <a:gd name="connsiteY5" fmla="*/ 341322 h 547447"/>
                <a:gd name="connsiteX6" fmla="*/ 351292 w 608344"/>
                <a:gd name="connsiteY6" fmla="*/ 296488 h 547447"/>
                <a:gd name="connsiteX7" fmla="*/ 574825 w 608344"/>
                <a:gd name="connsiteY7" fmla="*/ 420403 h 547447"/>
                <a:gd name="connsiteX8" fmla="*/ 287412 w 608344"/>
                <a:gd name="connsiteY8" fmla="*/ 547447 h 547447"/>
                <a:gd name="connsiteX9" fmla="*/ 0 w 608344"/>
                <a:gd name="connsiteY9" fmla="*/ 420403 h 547447"/>
                <a:gd name="connsiteX10" fmla="*/ 225929 w 608344"/>
                <a:gd name="connsiteY10" fmla="*/ 296304 h 547447"/>
                <a:gd name="connsiteX11" fmla="*/ 288618 w 608344"/>
                <a:gd name="connsiteY11" fmla="*/ 0 h 547447"/>
                <a:gd name="connsiteX12" fmla="*/ 311206 w 608344"/>
                <a:gd name="connsiteY12" fmla="*/ 22551 h 547447"/>
                <a:gd name="connsiteX13" fmla="*/ 311206 w 608344"/>
                <a:gd name="connsiteY13" fmla="*/ 36174 h 547447"/>
                <a:gd name="connsiteX14" fmla="*/ 370947 w 608344"/>
                <a:gd name="connsiteY14" fmla="*/ 21079 h 547447"/>
                <a:gd name="connsiteX15" fmla="*/ 428291 w 608344"/>
                <a:gd name="connsiteY15" fmla="*/ 34978 h 547447"/>
                <a:gd name="connsiteX16" fmla="*/ 486004 w 608344"/>
                <a:gd name="connsiteY16" fmla="*/ 48969 h 547447"/>
                <a:gd name="connsiteX17" fmla="*/ 540766 w 608344"/>
                <a:gd name="connsiteY17" fmla="*/ 36450 h 547447"/>
                <a:gd name="connsiteX18" fmla="*/ 578012 w 608344"/>
                <a:gd name="connsiteY18" fmla="*/ 18409 h 547447"/>
                <a:gd name="connsiteX19" fmla="*/ 587232 w 608344"/>
                <a:gd name="connsiteY19" fmla="*/ 16292 h 547447"/>
                <a:gd name="connsiteX20" fmla="*/ 598479 w 608344"/>
                <a:gd name="connsiteY20" fmla="*/ 19514 h 547447"/>
                <a:gd name="connsiteX21" fmla="*/ 608344 w 608344"/>
                <a:gd name="connsiteY21" fmla="*/ 37371 h 547447"/>
                <a:gd name="connsiteX22" fmla="*/ 608344 w 608344"/>
                <a:gd name="connsiteY22" fmla="*/ 174520 h 547447"/>
                <a:gd name="connsiteX23" fmla="*/ 596451 w 608344"/>
                <a:gd name="connsiteY23" fmla="*/ 193481 h 547447"/>
                <a:gd name="connsiteX24" fmla="*/ 540766 w 608344"/>
                <a:gd name="connsiteY24" fmla="*/ 220451 h 547447"/>
                <a:gd name="connsiteX25" fmla="*/ 486004 w 608344"/>
                <a:gd name="connsiteY25" fmla="*/ 232969 h 547447"/>
                <a:gd name="connsiteX26" fmla="*/ 428291 w 608344"/>
                <a:gd name="connsiteY26" fmla="*/ 218978 h 547447"/>
                <a:gd name="connsiteX27" fmla="*/ 370947 w 608344"/>
                <a:gd name="connsiteY27" fmla="*/ 205079 h 547447"/>
                <a:gd name="connsiteX28" fmla="*/ 311206 w 608344"/>
                <a:gd name="connsiteY28" fmla="*/ 220175 h 547447"/>
                <a:gd name="connsiteX29" fmla="*/ 311206 w 608344"/>
                <a:gd name="connsiteY29" fmla="*/ 426267 h 547447"/>
                <a:gd name="connsiteX30" fmla="*/ 288618 w 608344"/>
                <a:gd name="connsiteY30" fmla="*/ 448726 h 547447"/>
                <a:gd name="connsiteX31" fmla="*/ 266031 w 608344"/>
                <a:gd name="connsiteY31" fmla="*/ 426267 h 547447"/>
                <a:gd name="connsiteX32" fmla="*/ 266031 w 608344"/>
                <a:gd name="connsiteY32" fmla="*/ 22551 h 547447"/>
                <a:gd name="connsiteX33" fmla="*/ 288618 w 608344"/>
                <a:gd name="connsiteY33" fmla="*/ 0 h 54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8344" h="547447">
                  <a:moveTo>
                    <a:pt x="225929" y="296304"/>
                  </a:moveTo>
                  <a:lnTo>
                    <a:pt x="225929" y="341046"/>
                  </a:lnTo>
                  <a:cubicBezTo>
                    <a:pt x="112458" y="351817"/>
                    <a:pt x="44891" y="391035"/>
                    <a:pt x="44891" y="420403"/>
                  </a:cubicBezTo>
                  <a:cubicBezTo>
                    <a:pt x="44891" y="454741"/>
                    <a:pt x="137162" y="502613"/>
                    <a:pt x="287412" y="502613"/>
                  </a:cubicBezTo>
                  <a:cubicBezTo>
                    <a:pt x="437663" y="502613"/>
                    <a:pt x="530026" y="454741"/>
                    <a:pt x="530026" y="420403"/>
                  </a:cubicBezTo>
                  <a:cubicBezTo>
                    <a:pt x="530026" y="391219"/>
                    <a:pt x="463289" y="352369"/>
                    <a:pt x="351292" y="341322"/>
                  </a:cubicBezTo>
                  <a:lnTo>
                    <a:pt x="351292" y="296488"/>
                  </a:lnTo>
                  <a:cubicBezTo>
                    <a:pt x="468543" y="307904"/>
                    <a:pt x="574825" y="350436"/>
                    <a:pt x="574825" y="420403"/>
                  </a:cubicBezTo>
                  <a:cubicBezTo>
                    <a:pt x="574825" y="502889"/>
                    <a:pt x="426786" y="547447"/>
                    <a:pt x="287412" y="547447"/>
                  </a:cubicBezTo>
                  <a:cubicBezTo>
                    <a:pt x="148131" y="547447"/>
                    <a:pt x="0" y="502889"/>
                    <a:pt x="0" y="420403"/>
                  </a:cubicBezTo>
                  <a:cubicBezTo>
                    <a:pt x="0" y="349976"/>
                    <a:pt x="107757" y="307351"/>
                    <a:pt x="225929" y="296304"/>
                  </a:cubicBezTo>
                  <a:close/>
                  <a:moveTo>
                    <a:pt x="288618" y="0"/>
                  </a:moveTo>
                  <a:cubicBezTo>
                    <a:pt x="301064" y="0"/>
                    <a:pt x="311206" y="10033"/>
                    <a:pt x="311206" y="22551"/>
                  </a:cubicBezTo>
                  <a:lnTo>
                    <a:pt x="311206" y="36174"/>
                  </a:lnTo>
                  <a:cubicBezTo>
                    <a:pt x="329829" y="26141"/>
                    <a:pt x="350388" y="21079"/>
                    <a:pt x="370947" y="21079"/>
                  </a:cubicBezTo>
                  <a:cubicBezTo>
                    <a:pt x="390584" y="21079"/>
                    <a:pt x="410313" y="25681"/>
                    <a:pt x="428291" y="34978"/>
                  </a:cubicBezTo>
                  <a:cubicBezTo>
                    <a:pt x="446361" y="44366"/>
                    <a:pt x="466182" y="48969"/>
                    <a:pt x="486004" y="48969"/>
                  </a:cubicBezTo>
                  <a:cubicBezTo>
                    <a:pt x="504719" y="48969"/>
                    <a:pt x="523526" y="44827"/>
                    <a:pt x="540766" y="36450"/>
                  </a:cubicBezTo>
                  <a:lnTo>
                    <a:pt x="578012" y="18409"/>
                  </a:lnTo>
                  <a:cubicBezTo>
                    <a:pt x="580963" y="17029"/>
                    <a:pt x="584097" y="16292"/>
                    <a:pt x="587232" y="16292"/>
                  </a:cubicBezTo>
                  <a:cubicBezTo>
                    <a:pt x="591104" y="16292"/>
                    <a:pt x="594976" y="17397"/>
                    <a:pt x="598479" y="19514"/>
                  </a:cubicBezTo>
                  <a:cubicBezTo>
                    <a:pt x="604564" y="23380"/>
                    <a:pt x="608344" y="30099"/>
                    <a:pt x="608344" y="37371"/>
                  </a:cubicBezTo>
                  <a:lnTo>
                    <a:pt x="608344" y="174520"/>
                  </a:lnTo>
                  <a:cubicBezTo>
                    <a:pt x="608344" y="182620"/>
                    <a:pt x="603734" y="189984"/>
                    <a:pt x="596451" y="193481"/>
                  </a:cubicBezTo>
                  <a:lnTo>
                    <a:pt x="540766" y="220451"/>
                  </a:lnTo>
                  <a:cubicBezTo>
                    <a:pt x="523434" y="228827"/>
                    <a:pt x="504719" y="232969"/>
                    <a:pt x="486004" y="232969"/>
                  </a:cubicBezTo>
                  <a:cubicBezTo>
                    <a:pt x="466182" y="232969"/>
                    <a:pt x="446361" y="228367"/>
                    <a:pt x="428291" y="218978"/>
                  </a:cubicBezTo>
                  <a:cubicBezTo>
                    <a:pt x="410313" y="209774"/>
                    <a:pt x="390584" y="205079"/>
                    <a:pt x="370947" y="205079"/>
                  </a:cubicBezTo>
                  <a:cubicBezTo>
                    <a:pt x="350388" y="205079"/>
                    <a:pt x="329829" y="210142"/>
                    <a:pt x="311206" y="220175"/>
                  </a:cubicBezTo>
                  <a:lnTo>
                    <a:pt x="311206" y="426267"/>
                  </a:lnTo>
                  <a:cubicBezTo>
                    <a:pt x="311206" y="438693"/>
                    <a:pt x="301064" y="448726"/>
                    <a:pt x="288618" y="448726"/>
                  </a:cubicBezTo>
                  <a:cubicBezTo>
                    <a:pt x="276172" y="448726"/>
                    <a:pt x="266031" y="438693"/>
                    <a:pt x="266031" y="426267"/>
                  </a:cubicBezTo>
                  <a:lnTo>
                    <a:pt x="266031" y="22551"/>
                  </a:lnTo>
                  <a:cubicBezTo>
                    <a:pt x="266031" y="10033"/>
                    <a:pt x="276172" y="0"/>
                    <a:pt x="2886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íŝḻîďé">
              <a:extLst>
                <a:ext uri="{FF2B5EF4-FFF2-40B4-BE49-F238E27FC236}">
                  <a16:creationId xmlns:a16="http://schemas.microsoft.com/office/drawing/2014/main" id="{8841357A-3B41-4DCA-920C-65A84ECF5BB0}"/>
                </a:ext>
              </a:extLst>
            </p:cNvPr>
            <p:cNvSpPr/>
            <p:nvPr/>
          </p:nvSpPr>
          <p:spPr bwMode="auto">
            <a:xfrm>
              <a:off x="6908714" y="4319086"/>
              <a:ext cx="390974" cy="390334"/>
            </a:xfrm>
            <a:custGeom>
              <a:avLst/>
              <a:gdLst>
                <a:gd name="connsiteX0" fmla="*/ 140058 w 608466"/>
                <a:gd name="connsiteY0" fmla="*/ 391328 h 607471"/>
                <a:gd name="connsiteX1" fmla="*/ 183230 w 608466"/>
                <a:gd name="connsiteY1" fmla="*/ 434344 h 607471"/>
                <a:gd name="connsiteX2" fmla="*/ 216467 w 608466"/>
                <a:gd name="connsiteY2" fmla="*/ 467532 h 607471"/>
                <a:gd name="connsiteX3" fmla="*/ 78226 w 608466"/>
                <a:gd name="connsiteY3" fmla="*/ 605572 h 607471"/>
                <a:gd name="connsiteX4" fmla="*/ 33941 w 608466"/>
                <a:gd name="connsiteY4" fmla="*/ 583415 h 607471"/>
                <a:gd name="connsiteX5" fmla="*/ 1910 w 608466"/>
                <a:gd name="connsiteY5" fmla="*/ 529275 h 607471"/>
                <a:gd name="connsiteX6" fmla="*/ 338845 w 608466"/>
                <a:gd name="connsiteY6" fmla="*/ 166372 h 607471"/>
                <a:gd name="connsiteX7" fmla="*/ 313032 w 608466"/>
                <a:gd name="connsiteY7" fmla="*/ 210126 h 607471"/>
                <a:gd name="connsiteX8" fmla="*/ 304583 w 608466"/>
                <a:gd name="connsiteY8" fmla="*/ 215039 h 607471"/>
                <a:gd name="connsiteX9" fmla="*/ 245621 w 608466"/>
                <a:gd name="connsiteY9" fmla="*/ 215039 h 607471"/>
                <a:gd name="connsiteX10" fmla="*/ 291026 w 608466"/>
                <a:gd name="connsiteY10" fmla="*/ 316915 h 607471"/>
                <a:gd name="connsiteX11" fmla="*/ 512666 w 608466"/>
                <a:gd name="connsiteY11" fmla="*/ 316915 h 607471"/>
                <a:gd name="connsiteX12" fmla="*/ 558164 w 608466"/>
                <a:gd name="connsiteY12" fmla="*/ 215039 h 607471"/>
                <a:gd name="connsiteX13" fmla="*/ 440055 w 608466"/>
                <a:gd name="connsiteY13" fmla="*/ 215039 h 607471"/>
                <a:gd name="connsiteX14" fmla="*/ 430770 w 608466"/>
                <a:gd name="connsiteY14" fmla="*/ 208179 h 607471"/>
                <a:gd name="connsiteX15" fmla="*/ 426963 w 608466"/>
                <a:gd name="connsiteY15" fmla="*/ 196406 h 607471"/>
                <a:gd name="connsiteX16" fmla="*/ 399478 w 608466"/>
                <a:gd name="connsiteY16" fmla="*/ 308387 h 607471"/>
                <a:gd name="connsiteX17" fmla="*/ 390193 w 608466"/>
                <a:gd name="connsiteY17" fmla="*/ 315896 h 607471"/>
                <a:gd name="connsiteX18" fmla="*/ 389914 w 608466"/>
                <a:gd name="connsiteY18" fmla="*/ 315896 h 607471"/>
                <a:gd name="connsiteX19" fmla="*/ 380536 w 608466"/>
                <a:gd name="connsiteY19" fmla="*/ 308850 h 607471"/>
                <a:gd name="connsiteX20" fmla="*/ 401846 w 608466"/>
                <a:gd name="connsiteY20" fmla="*/ 49802 h 607471"/>
                <a:gd name="connsiteX21" fmla="*/ 291026 w 608466"/>
                <a:gd name="connsiteY21" fmla="*/ 95550 h 607471"/>
                <a:gd name="connsiteX22" fmla="*/ 245714 w 608466"/>
                <a:gd name="connsiteY22" fmla="*/ 195387 h 607471"/>
                <a:gd name="connsiteX23" fmla="*/ 299011 w 608466"/>
                <a:gd name="connsiteY23" fmla="*/ 195387 h 607471"/>
                <a:gd name="connsiteX24" fmla="*/ 333367 w 608466"/>
                <a:gd name="connsiteY24" fmla="*/ 136893 h 607471"/>
                <a:gd name="connsiteX25" fmla="*/ 343024 w 608466"/>
                <a:gd name="connsiteY25" fmla="*/ 132166 h 607471"/>
                <a:gd name="connsiteX26" fmla="*/ 351287 w 608466"/>
                <a:gd name="connsiteY26" fmla="*/ 139118 h 607471"/>
                <a:gd name="connsiteX27" fmla="*/ 389079 w 608466"/>
                <a:gd name="connsiteY27" fmla="*/ 268341 h 607471"/>
                <a:gd name="connsiteX28" fmla="*/ 416192 w 608466"/>
                <a:gd name="connsiteY28" fmla="*/ 157936 h 607471"/>
                <a:gd name="connsiteX29" fmla="*/ 425384 w 608466"/>
                <a:gd name="connsiteY29" fmla="*/ 150520 h 607471"/>
                <a:gd name="connsiteX30" fmla="*/ 435041 w 608466"/>
                <a:gd name="connsiteY30" fmla="*/ 157287 h 607471"/>
                <a:gd name="connsiteX31" fmla="*/ 447297 w 608466"/>
                <a:gd name="connsiteY31" fmla="*/ 195387 h 607471"/>
                <a:gd name="connsiteX32" fmla="*/ 558071 w 608466"/>
                <a:gd name="connsiteY32" fmla="*/ 195387 h 607471"/>
                <a:gd name="connsiteX33" fmla="*/ 512666 w 608466"/>
                <a:gd name="connsiteY33" fmla="*/ 95550 h 607471"/>
                <a:gd name="connsiteX34" fmla="*/ 401846 w 608466"/>
                <a:gd name="connsiteY34" fmla="*/ 49802 h 607471"/>
                <a:gd name="connsiteX35" fmla="*/ 401846 w 608466"/>
                <a:gd name="connsiteY35" fmla="*/ 0 h 607471"/>
                <a:gd name="connsiteX36" fmla="*/ 547950 w 608466"/>
                <a:gd name="connsiteY36" fmla="*/ 60417 h 607471"/>
                <a:gd name="connsiteX37" fmla="*/ 547950 w 608466"/>
                <a:gd name="connsiteY37" fmla="*/ 352048 h 607471"/>
                <a:gd name="connsiteX38" fmla="*/ 274684 w 608466"/>
                <a:gd name="connsiteY38" fmla="*/ 368549 h 607471"/>
                <a:gd name="connsiteX39" fmla="*/ 247757 w 608466"/>
                <a:gd name="connsiteY39" fmla="*/ 395524 h 607471"/>
                <a:gd name="connsiteX40" fmla="*/ 258899 w 608466"/>
                <a:gd name="connsiteY40" fmla="*/ 425281 h 607471"/>
                <a:gd name="connsiteX41" fmla="*/ 236057 w 608466"/>
                <a:gd name="connsiteY41" fmla="*/ 447992 h 607471"/>
                <a:gd name="connsiteX42" fmla="*/ 159732 w 608466"/>
                <a:gd name="connsiteY42" fmla="*/ 371700 h 607471"/>
                <a:gd name="connsiteX43" fmla="*/ 182481 w 608466"/>
                <a:gd name="connsiteY43" fmla="*/ 348989 h 607471"/>
                <a:gd name="connsiteX44" fmla="*/ 212194 w 608466"/>
                <a:gd name="connsiteY44" fmla="*/ 360113 h 607471"/>
                <a:gd name="connsiteX45" fmla="*/ 239214 w 608466"/>
                <a:gd name="connsiteY45" fmla="*/ 333138 h 607471"/>
                <a:gd name="connsiteX46" fmla="*/ 255742 w 608466"/>
                <a:gd name="connsiteY46" fmla="*/ 60417 h 607471"/>
                <a:gd name="connsiteX47" fmla="*/ 401846 w 608466"/>
                <a:gd name="connsiteY47" fmla="*/ 0 h 607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8466" h="607471">
                  <a:moveTo>
                    <a:pt x="140058" y="391328"/>
                  </a:moveTo>
                  <a:lnTo>
                    <a:pt x="183230" y="434344"/>
                  </a:lnTo>
                  <a:lnTo>
                    <a:pt x="216467" y="467532"/>
                  </a:lnTo>
                  <a:lnTo>
                    <a:pt x="78226" y="605572"/>
                  </a:lnTo>
                  <a:cubicBezTo>
                    <a:pt x="71449" y="612339"/>
                    <a:pt x="51859" y="600102"/>
                    <a:pt x="33941" y="583415"/>
                  </a:cubicBezTo>
                  <a:cubicBezTo>
                    <a:pt x="12680" y="563576"/>
                    <a:pt x="-6167" y="537433"/>
                    <a:pt x="1910" y="529275"/>
                  </a:cubicBezTo>
                  <a:close/>
                  <a:moveTo>
                    <a:pt x="338845" y="166372"/>
                  </a:moveTo>
                  <a:lnTo>
                    <a:pt x="313032" y="210126"/>
                  </a:lnTo>
                  <a:cubicBezTo>
                    <a:pt x="311268" y="213185"/>
                    <a:pt x="308111" y="215039"/>
                    <a:pt x="304583" y="215039"/>
                  </a:cubicBezTo>
                  <a:lnTo>
                    <a:pt x="245621" y="215039"/>
                  </a:lnTo>
                  <a:cubicBezTo>
                    <a:pt x="247664" y="252118"/>
                    <a:pt x="262706" y="288642"/>
                    <a:pt x="291026" y="316915"/>
                  </a:cubicBezTo>
                  <a:cubicBezTo>
                    <a:pt x="352123" y="377911"/>
                    <a:pt x="451569" y="377911"/>
                    <a:pt x="512666" y="316915"/>
                  </a:cubicBezTo>
                  <a:cubicBezTo>
                    <a:pt x="541079" y="288642"/>
                    <a:pt x="556028" y="252118"/>
                    <a:pt x="558164" y="215039"/>
                  </a:cubicBezTo>
                  <a:lnTo>
                    <a:pt x="440055" y="215039"/>
                  </a:lnTo>
                  <a:cubicBezTo>
                    <a:pt x="435784" y="215039"/>
                    <a:pt x="432069" y="212258"/>
                    <a:pt x="430770" y="208179"/>
                  </a:cubicBezTo>
                  <a:lnTo>
                    <a:pt x="426963" y="196406"/>
                  </a:lnTo>
                  <a:lnTo>
                    <a:pt x="399478" y="308387"/>
                  </a:lnTo>
                  <a:cubicBezTo>
                    <a:pt x="398457" y="312744"/>
                    <a:pt x="394557" y="315803"/>
                    <a:pt x="390193" y="315896"/>
                  </a:cubicBezTo>
                  <a:lnTo>
                    <a:pt x="389914" y="315896"/>
                  </a:lnTo>
                  <a:cubicBezTo>
                    <a:pt x="385550" y="315896"/>
                    <a:pt x="381743" y="313022"/>
                    <a:pt x="380536" y="308850"/>
                  </a:cubicBezTo>
                  <a:close/>
                  <a:moveTo>
                    <a:pt x="401846" y="49802"/>
                  </a:moveTo>
                  <a:cubicBezTo>
                    <a:pt x="361710" y="49802"/>
                    <a:pt x="321575" y="65052"/>
                    <a:pt x="291026" y="95550"/>
                  </a:cubicBezTo>
                  <a:cubicBezTo>
                    <a:pt x="263170" y="123359"/>
                    <a:pt x="248221" y="159048"/>
                    <a:pt x="245714" y="195387"/>
                  </a:cubicBezTo>
                  <a:lnTo>
                    <a:pt x="299011" y="195387"/>
                  </a:lnTo>
                  <a:lnTo>
                    <a:pt x="333367" y="136893"/>
                  </a:lnTo>
                  <a:cubicBezTo>
                    <a:pt x="335317" y="133556"/>
                    <a:pt x="339124" y="131610"/>
                    <a:pt x="343024" y="132166"/>
                  </a:cubicBezTo>
                  <a:cubicBezTo>
                    <a:pt x="346923" y="132629"/>
                    <a:pt x="350173" y="135318"/>
                    <a:pt x="351287" y="139118"/>
                  </a:cubicBezTo>
                  <a:lnTo>
                    <a:pt x="389079" y="268341"/>
                  </a:lnTo>
                  <a:lnTo>
                    <a:pt x="416192" y="157936"/>
                  </a:lnTo>
                  <a:cubicBezTo>
                    <a:pt x="417213" y="153672"/>
                    <a:pt x="420927" y="150613"/>
                    <a:pt x="425384" y="150520"/>
                  </a:cubicBezTo>
                  <a:cubicBezTo>
                    <a:pt x="429748" y="150057"/>
                    <a:pt x="433741" y="153116"/>
                    <a:pt x="435041" y="157287"/>
                  </a:cubicBezTo>
                  <a:lnTo>
                    <a:pt x="447297" y="195387"/>
                  </a:lnTo>
                  <a:lnTo>
                    <a:pt x="558071" y="195387"/>
                  </a:lnTo>
                  <a:cubicBezTo>
                    <a:pt x="555564" y="159048"/>
                    <a:pt x="540522" y="123359"/>
                    <a:pt x="512666" y="95550"/>
                  </a:cubicBezTo>
                  <a:cubicBezTo>
                    <a:pt x="482117" y="65052"/>
                    <a:pt x="441982" y="49802"/>
                    <a:pt x="401846" y="49802"/>
                  </a:cubicBezTo>
                  <a:close/>
                  <a:moveTo>
                    <a:pt x="401846" y="0"/>
                  </a:moveTo>
                  <a:cubicBezTo>
                    <a:pt x="454726" y="0"/>
                    <a:pt x="507605" y="20139"/>
                    <a:pt x="547950" y="60417"/>
                  </a:cubicBezTo>
                  <a:cubicBezTo>
                    <a:pt x="628639" y="140972"/>
                    <a:pt x="628639" y="271493"/>
                    <a:pt x="547950" y="352048"/>
                  </a:cubicBezTo>
                  <a:cubicBezTo>
                    <a:pt x="473296" y="426579"/>
                    <a:pt x="355744" y="432048"/>
                    <a:pt x="274684" y="368549"/>
                  </a:cubicBezTo>
                  <a:lnTo>
                    <a:pt x="247757" y="395524"/>
                  </a:lnTo>
                  <a:cubicBezTo>
                    <a:pt x="257785" y="408595"/>
                    <a:pt x="263542" y="420553"/>
                    <a:pt x="258899" y="425281"/>
                  </a:cubicBezTo>
                  <a:lnTo>
                    <a:pt x="236057" y="447992"/>
                  </a:lnTo>
                  <a:lnTo>
                    <a:pt x="159732" y="371700"/>
                  </a:lnTo>
                  <a:lnTo>
                    <a:pt x="182481" y="348989"/>
                  </a:lnTo>
                  <a:cubicBezTo>
                    <a:pt x="187216" y="344262"/>
                    <a:pt x="199102" y="350009"/>
                    <a:pt x="212194" y="360113"/>
                  </a:cubicBezTo>
                  <a:lnTo>
                    <a:pt x="239214" y="333138"/>
                  </a:lnTo>
                  <a:cubicBezTo>
                    <a:pt x="175703" y="252211"/>
                    <a:pt x="181088" y="134947"/>
                    <a:pt x="255742" y="60417"/>
                  </a:cubicBezTo>
                  <a:cubicBezTo>
                    <a:pt x="296086" y="20139"/>
                    <a:pt x="348966" y="0"/>
                    <a:pt x="401846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3" name="ïşḷíḑè">
              <a:extLst>
                <a:ext uri="{FF2B5EF4-FFF2-40B4-BE49-F238E27FC236}">
                  <a16:creationId xmlns:a16="http://schemas.microsoft.com/office/drawing/2014/main" id="{434ABB0C-F252-4463-9398-40DC168794AE}"/>
                </a:ext>
              </a:extLst>
            </p:cNvPr>
            <p:cNvSpPr/>
            <p:nvPr/>
          </p:nvSpPr>
          <p:spPr bwMode="auto">
            <a:xfrm>
              <a:off x="6951430" y="4906812"/>
              <a:ext cx="305543" cy="390974"/>
            </a:xfrm>
            <a:custGeom>
              <a:avLst/>
              <a:gdLst>
                <a:gd name="T0" fmla="*/ 202 w 405"/>
                <a:gd name="T1" fmla="*/ 0 h 519"/>
                <a:gd name="T2" fmla="*/ 202 w 405"/>
                <a:gd name="T3" fmla="*/ 117 h 519"/>
                <a:gd name="T4" fmla="*/ 76 w 405"/>
                <a:gd name="T5" fmla="*/ 106 h 519"/>
                <a:gd name="T6" fmla="*/ 76 w 405"/>
                <a:gd name="T7" fmla="*/ 2 h 519"/>
                <a:gd name="T8" fmla="*/ 76 w 405"/>
                <a:gd name="T9" fmla="*/ 106 h 519"/>
                <a:gd name="T10" fmla="*/ 375 w 405"/>
                <a:gd name="T11" fmla="*/ 46 h 519"/>
                <a:gd name="T12" fmla="*/ 284 w 405"/>
                <a:gd name="T13" fmla="*/ 46 h 519"/>
                <a:gd name="T14" fmla="*/ 399 w 405"/>
                <a:gd name="T15" fmla="*/ 126 h 519"/>
                <a:gd name="T16" fmla="*/ 341 w 405"/>
                <a:gd name="T17" fmla="*/ 120 h 519"/>
                <a:gd name="T18" fmla="*/ 348 w 405"/>
                <a:gd name="T19" fmla="*/ 208 h 519"/>
                <a:gd name="T20" fmla="*/ 310 w 405"/>
                <a:gd name="T21" fmla="*/ 208 h 519"/>
                <a:gd name="T22" fmla="*/ 317 w 405"/>
                <a:gd name="T23" fmla="*/ 120 h 519"/>
                <a:gd name="T24" fmla="*/ 273 w 405"/>
                <a:gd name="T25" fmla="*/ 120 h 519"/>
                <a:gd name="T26" fmla="*/ 301 w 405"/>
                <a:gd name="T27" fmla="*/ 155 h 519"/>
                <a:gd name="T28" fmla="*/ 280 w 405"/>
                <a:gd name="T29" fmla="*/ 327 h 519"/>
                <a:gd name="T30" fmla="*/ 307 w 405"/>
                <a:gd name="T31" fmla="*/ 463 h 519"/>
                <a:gd name="T32" fmla="*/ 351 w 405"/>
                <a:gd name="T33" fmla="*/ 463 h 519"/>
                <a:gd name="T34" fmla="*/ 378 w 405"/>
                <a:gd name="T35" fmla="*/ 284 h 519"/>
                <a:gd name="T36" fmla="*/ 403 w 405"/>
                <a:gd name="T37" fmla="*/ 265 h 519"/>
                <a:gd name="T38" fmla="*/ 399 w 405"/>
                <a:gd name="T39" fmla="*/ 126 h 519"/>
                <a:gd name="T40" fmla="*/ 104 w 405"/>
                <a:gd name="T41" fmla="*/ 155 h 519"/>
                <a:gd name="T42" fmla="*/ 131 w 405"/>
                <a:gd name="T43" fmla="*/ 120 h 519"/>
                <a:gd name="T44" fmla="*/ 81 w 405"/>
                <a:gd name="T45" fmla="*/ 130 h 519"/>
                <a:gd name="T46" fmla="*/ 76 w 405"/>
                <a:gd name="T47" fmla="*/ 226 h 519"/>
                <a:gd name="T48" fmla="*/ 71 w 405"/>
                <a:gd name="T49" fmla="*/ 130 h 519"/>
                <a:gd name="T50" fmla="*/ 20 w 405"/>
                <a:gd name="T51" fmla="*/ 120 h 519"/>
                <a:gd name="T52" fmla="*/ 0 w 405"/>
                <a:gd name="T53" fmla="*/ 266 h 519"/>
                <a:gd name="T54" fmla="*/ 27 w 405"/>
                <a:gd name="T55" fmla="*/ 285 h 519"/>
                <a:gd name="T56" fmla="*/ 53 w 405"/>
                <a:gd name="T57" fmla="*/ 463 h 519"/>
                <a:gd name="T58" fmla="*/ 98 w 405"/>
                <a:gd name="T59" fmla="*/ 463 h 519"/>
                <a:gd name="T60" fmla="*/ 125 w 405"/>
                <a:gd name="T61" fmla="*/ 329 h 519"/>
                <a:gd name="T62" fmla="*/ 281 w 405"/>
                <a:gd name="T63" fmla="*/ 139 h 519"/>
                <a:gd name="T64" fmla="*/ 216 w 405"/>
                <a:gd name="T65" fmla="*/ 132 h 519"/>
                <a:gd name="T66" fmla="*/ 223 w 405"/>
                <a:gd name="T67" fmla="*/ 232 h 519"/>
                <a:gd name="T68" fmla="*/ 181 w 405"/>
                <a:gd name="T69" fmla="*/ 232 h 519"/>
                <a:gd name="T70" fmla="*/ 188 w 405"/>
                <a:gd name="T71" fmla="*/ 132 h 519"/>
                <a:gd name="T72" fmla="*/ 117 w 405"/>
                <a:gd name="T73" fmla="*/ 155 h 519"/>
                <a:gd name="T74" fmla="*/ 140 w 405"/>
                <a:gd name="T75" fmla="*/ 319 h 519"/>
                <a:gd name="T76" fmla="*/ 147 w 405"/>
                <a:gd name="T77" fmla="*/ 489 h 519"/>
                <a:gd name="T78" fmla="*/ 202 w 405"/>
                <a:gd name="T79" fmla="*/ 505 h 519"/>
                <a:gd name="T80" fmla="*/ 257 w 405"/>
                <a:gd name="T81" fmla="*/ 489 h 519"/>
                <a:gd name="T82" fmla="*/ 263 w 405"/>
                <a:gd name="T83" fmla="*/ 318 h 519"/>
                <a:gd name="T84" fmla="*/ 287 w 405"/>
                <a:gd name="T85" fmla="*/ 15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5" h="519">
                  <a:moveTo>
                    <a:pt x="151" y="49"/>
                  </a:moveTo>
                  <a:cubicBezTo>
                    <a:pt x="151" y="17"/>
                    <a:pt x="174" y="0"/>
                    <a:pt x="202" y="0"/>
                  </a:cubicBezTo>
                  <a:cubicBezTo>
                    <a:pt x="231" y="0"/>
                    <a:pt x="254" y="17"/>
                    <a:pt x="254" y="49"/>
                  </a:cubicBezTo>
                  <a:cubicBezTo>
                    <a:pt x="254" y="82"/>
                    <a:pt x="231" y="117"/>
                    <a:pt x="202" y="117"/>
                  </a:cubicBezTo>
                  <a:cubicBezTo>
                    <a:pt x="174" y="117"/>
                    <a:pt x="151" y="82"/>
                    <a:pt x="151" y="49"/>
                  </a:cubicBezTo>
                  <a:close/>
                  <a:moveTo>
                    <a:pt x="76" y="106"/>
                  </a:moveTo>
                  <a:cubicBezTo>
                    <a:pt x="101" y="106"/>
                    <a:pt x="121" y="75"/>
                    <a:pt x="121" y="46"/>
                  </a:cubicBezTo>
                  <a:cubicBezTo>
                    <a:pt x="121" y="18"/>
                    <a:pt x="101" y="2"/>
                    <a:pt x="76" y="2"/>
                  </a:cubicBezTo>
                  <a:cubicBezTo>
                    <a:pt x="51" y="2"/>
                    <a:pt x="30" y="18"/>
                    <a:pt x="30" y="46"/>
                  </a:cubicBezTo>
                  <a:cubicBezTo>
                    <a:pt x="30" y="75"/>
                    <a:pt x="51" y="106"/>
                    <a:pt x="76" y="106"/>
                  </a:cubicBezTo>
                  <a:close/>
                  <a:moveTo>
                    <a:pt x="329" y="106"/>
                  </a:moveTo>
                  <a:cubicBezTo>
                    <a:pt x="354" y="106"/>
                    <a:pt x="375" y="75"/>
                    <a:pt x="375" y="46"/>
                  </a:cubicBezTo>
                  <a:cubicBezTo>
                    <a:pt x="375" y="18"/>
                    <a:pt x="354" y="2"/>
                    <a:pt x="329" y="2"/>
                  </a:cubicBezTo>
                  <a:cubicBezTo>
                    <a:pt x="304" y="2"/>
                    <a:pt x="284" y="18"/>
                    <a:pt x="284" y="46"/>
                  </a:cubicBezTo>
                  <a:cubicBezTo>
                    <a:pt x="284" y="75"/>
                    <a:pt x="304" y="106"/>
                    <a:pt x="329" y="106"/>
                  </a:cubicBezTo>
                  <a:close/>
                  <a:moveTo>
                    <a:pt x="399" y="126"/>
                  </a:moveTo>
                  <a:cubicBezTo>
                    <a:pt x="395" y="122"/>
                    <a:pt x="390" y="120"/>
                    <a:pt x="385" y="120"/>
                  </a:cubicBezTo>
                  <a:lnTo>
                    <a:pt x="341" y="120"/>
                  </a:lnTo>
                  <a:lnTo>
                    <a:pt x="334" y="130"/>
                  </a:lnTo>
                  <a:lnTo>
                    <a:pt x="348" y="208"/>
                  </a:lnTo>
                  <a:lnTo>
                    <a:pt x="329" y="226"/>
                  </a:lnTo>
                  <a:lnTo>
                    <a:pt x="310" y="208"/>
                  </a:lnTo>
                  <a:lnTo>
                    <a:pt x="324" y="130"/>
                  </a:lnTo>
                  <a:lnTo>
                    <a:pt x="317" y="120"/>
                  </a:lnTo>
                  <a:lnTo>
                    <a:pt x="274" y="120"/>
                  </a:lnTo>
                  <a:cubicBezTo>
                    <a:pt x="273" y="120"/>
                    <a:pt x="273" y="120"/>
                    <a:pt x="273" y="120"/>
                  </a:cubicBezTo>
                  <a:cubicBezTo>
                    <a:pt x="279" y="121"/>
                    <a:pt x="286" y="125"/>
                    <a:pt x="290" y="129"/>
                  </a:cubicBezTo>
                  <a:cubicBezTo>
                    <a:pt x="297" y="136"/>
                    <a:pt x="301" y="146"/>
                    <a:pt x="301" y="155"/>
                  </a:cubicBezTo>
                  <a:lnTo>
                    <a:pt x="300" y="295"/>
                  </a:lnTo>
                  <a:cubicBezTo>
                    <a:pt x="299" y="310"/>
                    <a:pt x="292" y="321"/>
                    <a:pt x="280" y="327"/>
                  </a:cubicBezTo>
                  <a:lnTo>
                    <a:pt x="280" y="436"/>
                  </a:lnTo>
                  <a:cubicBezTo>
                    <a:pt x="280" y="451"/>
                    <a:pt x="292" y="463"/>
                    <a:pt x="307" y="463"/>
                  </a:cubicBezTo>
                  <a:cubicBezTo>
                    <a:pt x="316" y="463"/>
                    <a:pt x="324" y="458"/>
                    <a:pt x="329" y="451"/>
                  </a:cubicBezTo>
                  <a:cubicBezTo>
                    <a:pt x="334" y="458"/>
                    <a:pt x="342" y="463"/>
                    <a:pt x="351" y="463"/>
                  </a:cubicBezTo>
                  <a:cubicBezTo>
                    <a:pt x="366" y="463"/>
                    <a:pt x="378" y="451"/>
                    <a:pt x="378" y="436"/>
                  </a:cubicBezTo>
                  <a:lnTo>
                    <a:pt x="378" y="284"/>
                  </a:lnTo>
                  <a:cubicBezTo>
                    <a:pt x="380" y="284"/>
                    <a:pt x="381" y="284"/>
                    <a:pt x="383" y="284"/>
                  </a:cubicBezTo>
                  <a:cubicBezTo>
                    <a:pt x="395" y="285"/>
                    <a:pt x="403" y="276"/>
                    <a:pt x="403" y="265"/>
                  </a:cubicBezTo>
                  <a:lnTo>
                    <a:pt x="405" y="140"/>
                  </a:lnTo>
                  <a:cubicBezTo>
                    <a:pt x="405" y="135"/>
                    <a:pt x="403" y="129"/>
                    <a:pt x="399" y="126"/>
                  </a:cubicBezTo>
                  <a:close/>
                  <a:moveTo>
                    <a:pt x="104" y="297"/>
                  </a:moveTo>
                  <a:lnTo>
                    <a:pt x="104" y="155"/>
                  </a:lnTo>
                  <a:cubicBezTo>
                    <a:pt x="104" y="138"/>
                    <a:pt x="116" y="123"/>
                    <a:pt x="132" y="120"/>
                  </a:cubicBezTo>
                  <a:cubicBezTo>
                    <a:pt x="132" y="120"/>
                    <a:pt x="131" y="120"/>
                    <a:pt x="131" y="120"/>
                  </a:cubicBezTo>
                  <a:lnTo>
                    <a:pt x="88" y="120"/>
                  </a:lnTo>
                  <a:lnTo>
                    <a:pt x="81" y="130"/>
                  </a:lnTo>
                  <a:lnTo>
                    <a:pt x="94" y="208"/>
                  </a:lnTo>
                  <a:lnTo>
                    <a:pt x="76" y="226"/>
                  </a:lnTo>
                  <a:lnTo>
                    <a:pt x="57" y="208"/>
                  </a:lnTo>
                  <a:lnTo>
                    <a:pt x="71" y="130"/>
                  </a:lnTo>
                  <a:lnTo>
                    <a:pt x="63" y="120"/>
                  </a:lnTo>
                  <a:lnTo>
                    <a:pt x="20" y="120"/>
                  </a:lnTo>
                  <a:cubicBezTo>
                    <a:pt x="9" y="120"/>
                    <a:pt x="0" y="129"/>
                    <a:pt x="0" y="140"/>
                  </a:cubicBezTo>
                  <a:lnTo>
                    <a:pt x="0" y="266"/>
                  </a:lnTo>
                  <a:cubicBezTo>
                    <a:pt x="0" y="277"/>
                    <a:pt x="9" y="286"/>
                    <a:pt x="20" y="286"/>
                  </a:cubicBezTo>
                  <a:cubicBezTo>
                    <a:pt x="22" y="286"/>
                    <a:pt x="25" y="286"/>
                    <a:pt x="27" y="285"/>
                  </a:cubicBezTo>
                  <a:lnTo>
                    <a:pt x="27" y="436"/>
                  </a:lnTo>
                  <a:cubicBezTo>
                    <a:pt x="27" y="451"/>
                    <a:pt x="39" y="463"/>
                    <a:pt x="53" y="463"/>
                  </a:cubicBezTo>
                  <a:cubicBezTo>
                    <a:pt x="63" y="463"/>
                    <a:pt x="71" y="458"/>
                    <a:pt x="76" y="451"/>
                  </a:cubicBezTo>
                  <a:cubicBezTo>
                    <a:pt x="80" y="458"/>
                    <a:pt x="89" y="463"/>
                    <a:pt x="98" y="463"/>
                  </a:cubicBezTo>
                  <a:cubicBezTo>
                    <a:pt x="113" y="463"/>
                    <a:pt x="125" y="451"/>
                    <a:pt x="125" y="436"/>
                  </a:cubicBezTo>
                  <a:lnTo>
                    <a:pt x="125" y="329"/>
                  </a:lnTo>
                  <a:cubicBezTo>
                    <a:pt x="112" y="324"/>
                    <a:pt x="104" y="311"/>
                    <a:pt x="104" y="297"/>
                  </a:cubicBezTo>
                  <a:close/>
                  <a:moveTo>
                    <a:pt x="281" y="139"/>
                  </a:moveTo>
                  <a:cubicBezTo>
                    <a:pt x="277" y="135"/>
                    <a:pt x="271" y="132"/>
                    <a:pt x="265" y="132"/>
                  </a:cubicBezTo>
                  <a:lnTo>
                    <a:pt x="216" y="132"/>
                  </a:lnTo>
                  <a:lnTo>
                    <a:pt x="208" y="144"/>
                  </a:lnTo>
                  <a:lnTo>
                    <a:pt x="223" y="232"/>
                  </a:lnTo>
                  <a:lnTo>
                    <a:pt x="202" y="252"/>
                  </a:lnTo>
                  <a:lnTo>
                    <a:pt x="181" y="232"/>
                  </a:lnTo>
                  <a:lnTo>
                    <a:pt x="197" y="144"/>
                  </a:lnTo>
                  <a:lnTo>
                    <a:pt x="188" y="132"/>
                  </a:lnTo>
                  <a:lnTo>
                    <a:pt x="140" y="132"/>
                  </a:lnTo>
                  <a:cubicBezTo>
                    <a:pt x="127" y="132"/>
                    <a:pt x="117" y="142"/>
                    <a:pt x="117" y="155"/>
                  </a:cubicBezTo>
                  <a:lnTo>
                    <a:pt x="117" y="297"/>
                  </a:lnTo>
                  <a:cubicBezTo>
                    <a:pt x="117" y="309"/>
                    <a:pt x="127" y="319"/>
                    <a:pt x="140" y="319"/>
                  </a:cubicBezTo>
                  <a:cubicBezTo>
                    <a:pt x="142" y="319"/>
                    <a:pt x="145" y="319"/>
                    <a:pt x="147" y="318"/>
                  </a:cubicBezTo>
                  <a:lnTo>
                    <a:pt x="147" y="489"/>
                  </a:lnTo>
                  <a:cubicBezTo>
                    <a:pt x="147" y="505"/>
                    <a:pt x="161" y="519"/>
                    <a:pt x="177" y="519"/>
                  </a:cubicBezTo>
                  <a:cubicBezTo>
                    <a:pt x="188" y="519"/>
                    <a:pt x="197" y="513"/>
                    <a:pt x="202" y="505"/>
                  </a:cubicBezTo>
                  <a:cubicBezTo>
                    <a:pt x="208" y="513"/>
                    <a:pt x="217" y="519"/>
                    <a:pt x="227" y="519"/>
                  </a:cubicBezTo>
                  <a:cubicBezTo>
                    <a:pt x="244" y="519"/>
                    <a:pt x="257" y="505"/>
                    <a:pt x="257" y="489"/>
                  </a:cubicBezTo>
                  <a:lnTo>
                    <a:pt x="257" y="317"/>
                  </a:lnTo>
                  <a:cubicBezTo>
                    <a:pt x="259" y="317"/>
                    <a:pt x="261" y="318"/>
                    <a:pt x="263" y="318"/>
                  </a:cubicBezTo>
                  <a:cubicBezTo>
                    <a:pt x="276" y="318"/>
                    <a:pt x="286" y="308"/>
                    <a:pt x="286" y="295"/>
                  </a:cubicBezTo>
                  <a:lnTo>
                    <a:pt x="287" y="155"/>
                  </a:lnTo>
                  <a:cubicBezTo>
                    <a:pt x="287" y="149"/>
                    <a:pt x="285" y="143"/>
                    <a:pt x="281" y="1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23903C05-576F-4A05-9899-FFA7C3E91A40}"/>
                </a:ext>
              </a:extLst>
            </p:cNvPr>
            <p:cNvCxnSpPr/>
            <p:nvPr/>
          </p:nvCxnSpPr>
          <p:spPr>
            <a:xfrm>
              <a:off x="6231000" y="1130300"/>
              <a:ext cx="0" cy="50038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430083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42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295481"/>
            <a:ext cx="10858501" cy="3918018"/>
            <a:chOff x="660399" y="1295481"/>
            <a:chExt cx="10858501" cy="3918018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660400" y="3661161"/>
              <a:ext cx="10858500" cy="0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dash"/>
              <a:headEnd type="oval" w="sm" len="sm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ṡḻïḋe"/>
            <p:cNvSpPr/>
            <p:nvPr/>
          </p:nvSpPr>
          <p:spPr>
            <a:xfrm>
              <a:off x="1536049" y="3594708"/>
              <a:ext cx="132906" cy="13290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íṥľíḍé">
              <a:extLst>
                <a:ext uri="{FF2B5EF4-FFF2-40B4-BE49-F238E27FC236}">
                  <a16:creationId xmlns:a16="http://schemas.microsoft.com/office/drawing/2014/main" id="{50F7EA33-0357-4F44-B733-103304CFA705}"/>
                </a:ext>
              </a:extLst>
            </p:cNvPr>
            <p:cNvSpPr txBox="1"/>
            <p:nvPr/>
          </p:nvSpPr>
          <p:spPr bwMode="auto">
            <a:xfrm>
              <a:off x="1006325" y="3208010"/>
              <a:ext cx="1192355" cy="3534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200" b="1" i="1" dirty="0"/>
                <a:t>2013</a:t>
              </a:r>
            </a:p>
          </p:txBody>
        </p:sp>
        <p:grpSp>
          <p:nvGrpSpPr>
            <p:cNvPr id="9" name="íṡlîḑè">
              <a:extLst>
                <a:ext uri="{FF2B5EF4-FFF2-40B4-BE49-F238E27FC236}">
                  <a16:creationId xmlns:a16="http://schemas.microsoft.com/office/drawing/2014/main" id="{8749B59D-1B7A-497F-B1D4-6F4A3672B15E}"/>
                </a:ext>
              </a:extLst>
            </p:cNvPr>
            <p:cNvGrpSpPr/>
            <p:nvPr/>
          </p:nvGrpSpPr>
          <p:grpSpPr>
            <a:xfrm>
              <a:off x="660399" y="3954133"/>
              <a:ext cx="1884206" cy="1259366"/>
              <a:chOff x="1163789" y="2274621"/>
              <a:chExt cx="1436954" cy="1143954"/>
            </a:xfrm>
          </p:grpSpPr>
          <p:sp>
            <p:nvSpPr>
              <p:cNvPr id="33" name="íŝļíḍè">
                <a:extLst>
                  <a:ext uri="{FF2B5EF4-FFF2-40B4-BE49-F238E27FC236}">
                    <a16:creationId xmlns:a16="http://schemas.microsoft.com/office/drawing/2014/main" id="{2E2C62AC-B404-48C4-944A-705F185BEA93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4" name="išḻídè">
                <a:extLst>
                  <a:ext uri="{FF2B5EF4-FFF2-40B4-BE49-F238E27FC236}">
                    <a16:creationId xmlns:a16="http://schemas.microsoft.com/office/drawing/2014/main" id="{1372E506-15BC-4FC8-8BBC-8834CBAF1F3E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10" name="işlîďè"/>
            <p:cNvSpPr/>
            <p:nvPr/>
          </p:nvSpPr>
          <p:spPr>
            <a:xfrm>
              <a:off x="3832982" y="3594708"/>
              <a:ext cx="132906" cy="13290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îṩļídè">
              <a:extLst>
                <a:ext uri="{FF2B5EF4-FFF2-40B4-BE49-F238E27FC236}">
                  <a16:creationId xmlns:a16="http://schemas.microsoft.com/office/drawing/2014/main" id="{3E615916-C360-4A65-8059-CE082F2DC2A2}"/>
                </a:ext>
              </a:extLst>
            </p:cNvPr>
            <p:cNvSpPr txBox="1"/>
            <p:nvPr/>
          </p:nvSpPr>
          <p:spPr bwMode="auto">
            <a:xfrm>
              <a:off x="3303258" y="3208010"/>
              <a:ext cx="1192355" cy="3534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200" b="1" i="1" dirty="0"/>
                <a:t>2014</a:t>
              </a:r>
            </a:p>
          </p:txBody>
        </p:sp>
        <p:grpSp>
          <p:nvGrpSpPr>
            <p:cNvPr id="12" name="ïṧḷídè">
              <a:extLst>
                <a:ext uri="{FF2B5EF4-FFF2-40B4-BE49-F238E27FC236}">
                  <a16:creationId xmlns:a16="http://schemas.microsoft.com/office/drawing/2014/main" id="{DD02E3DE-C92C-49A7-BBE6-FE9F3C6942A8}"/>
                </a:ext>
              </a:extLst>
            </p:cNvPr>
            <p:cNvGrpSpPr/>
            <p:nvPr/>
          </p:nvGrpSpPr>
          <p:grpSpPr>
            <a:xfrm>
              <a:off x="2957332" y="3954133"/>
              <a:ext cx="1884206" cy="1259366"/>
              <a:chOff x="1163789" y="2274621"/>
              <a:chExt cx="1436954" cy="1143954"/>
            </a:xfrm>
          </p:grpSpPr>
          <p:sp>
            <p:nvSpPr>
              <p:cNvPr id="31" name="íṥľîḋè">
                <a:extLst>
                  <a:ext uri="{FF2B5EF4-FFF2-40B4-BE49-F238E27FC236}">
                    <a16:creationId xmlns:a16="http://schemas.microsoft.com/office/drawing/2014/main" id="{54BFAEB6-DF77-4AA3-B057-E4B8FC034C56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2" name="iśḷïḓe">
                <a:extLst>
                  <a:ext uri="{FF2B5EF4-FFF2-40B4-BE49-F238E27FC236}">
                    <a16:creationId xmlns:a16="http://schemas.microsoft.com/office/drawing/2014/main" id="{F1897ED6-EF6E-4D1D-A5C6-F412A29ABF9A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13" name="íṡḻidè"/>
            <p:cNvSpPr/>
            <p:nvPr/>
          </p:nvSpPr>
          <p:spPr>
            <a:xfrm>
              <a:off x="6043574" y="3480186"/>
              <a:ext cx="356632" cy="35663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4" name="îŝlîḓè"/>
            <p:cNvSpPr/>
            <p:nvPr/>
          </p:nvSpPr>
          <p:spPr>
            <a:xfrm>
              <a:off x="6142486" y="3184344"/>
              <a:ext cx="158808" cy="1369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îṥļiḓê"/>
            <p:cNvSpPr/>
            <p:nvPr/>
          </p:nvSpPr>
          <p:spPr>
            <a:xfrm flipV="1">
              <a:off x="6142486" y="3995757"/>
              <a:ext cx="158808" cy="1369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ïşļidê">
              <a:extLst>
                <a:ext uri="{FF2B5EF4-FFF2-40B4-BE49-F238E27FC236}">
                  <a16:creationId xmlns:a16="http://schemas.microsoft.com/office/drawing/2014/main" id="{360B84A7-8E1F-43ED-9C2C-74CBD00DFA45}"/>
                </a:ext>
              </a:extLst>
            </p:cNvPr>
            <p:cNvSpPr txBox="1"/>
            <p:nvPr/>
          </p:nvSpPr>
          <p:spPr bwMode="auto">
            <a:xfrm>
              <a:off x="5625713" y="4135654"/>
              <a:ext cx="1192355" cy="3534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200" b="1" i="1" dirty="0">
                  <a:solidFill>
                    <a:schemeClr val="accent1"/>
                  </a:solidFill>
                </a:rPr>
                <a:t>2015</a:t>
              </a:r>
            </a:p>
          </p:txBody>
        </p:sp>
        <p:grpSp>
          <p:nvGrpSpPr>
            <p:cNvPr id="17" name="íŝļíde">
              <a:extLst>
                <a:ext uri="{FF2B5EF4-FFF2-40B4-BE49-F238E27FC236}">
                  <a16:creationId xmlns:a16="http://schemas.microsoft.com/office/drawing/2014/main" id="{9D66AA4D-9028-404D-8B58-C13D360255E7}"/>
                </a:ext>
              </a:extLst>
            </p:cNvPr>
            <p:cNvGrpSpPr/>
            <p:nvPr/>
          </p:nvGrpSpPr>
          <p:grpSpPr>
            <a:xfrm>
              <a:off x="4671000" y="1706857"/>
              <a:ext cx="3101780" cy="1038052"/>
              <a:chOff x="1163789" y="2495525"/>
              <a:chExt cx="1436954" cy="942922"/>
            </a:xfrm>
          </p:grpSpPr>
          <p:sp>
            <p:nvSpPr>
              <p:cNvPr id="29" name="iṥḷîḋê">
                <a:extLst>
                  <a:ext uri="{FF2B5EF4-FFF2-40B4-BE49-F238E27FC236}">
                    <a16:creationId xmlns:a16="http://schemas.microsoft.com/office/drawing/2014/main" id="{453A3503-EBDC-467E-8079-1930A730D02D}"/>
                  </a:ext>
                </a:extLst>
              </p:cNvPr>
              <p:cNvSpPr/>
              <p:nvPr/>
            </p:nvSpPr>
            <p:spPr bwMode="auto">
              <a:xfrm>
                <a:off x="1163789" y="2937332"/>
                <a:ext cx="1436954" cy="501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30" name="îśliḋé">
                <a:extLst>
                  <a:ext uri="{FF2B5EF4-FFF2-40B4-BE49-F238E27FC236}">
                    <a16:creationId xmlns:a16="http://schemas.microsoft.com/office/drawing/2014/main" id="{756C3B77-D09D-40D9-8543-6B96841D9AF2}"/>
                  </a:ext>
                </a:extLst>
              </p:cNvPr>
              <p:cNvSpPr txBox="1"/>
              <p:nvPr/>
            </p:nvSpPr>
            <p:spPr bwMode="auto">
              <a:xfrm>
                <a:off x="1163789" y="2495525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8" name="íṩlíḑè"/>
            <p:cNvSpPr/>
            <p:nvPr/>
          </p:nvSpPr>
          <p:spPr>
            <a:xfrm>
              <a:off x="8240568" y="3594708"/>
              <a:ext cx="132906" cy="13290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9" name="iŝḷiďé">
              <a:extLst>
                <a:ext uri="{FF2B5EF4-FFF2-40B4-BE49-F238E27FC236}">
                  <a16:creationId xmlns:a16="http://schemas.microsoft.com/office/drawing/2014/main" id="{A7F5D543-40C2-497E-9170-F69E3AA9F10C}"/>
                </a:ext>
              </a:extLst>
            </p:cNvPr>
            <p:cNvSpPr txBox="1"/>
            <p:nvPr/>
          </p:nvSpPr>
          <p:spPr bwMode="auto">
            <a:xfrm>
              <a:off x="7710844" y="3208010"/>
              <a:ext cx="1192355" cy="3534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200" b="1" i="1" dirty="0"/>
                <a:t>2016</a:t>
              </a:r>
            </a:p>
          </p:txBody>
        </p:sp>
        <p:grpSp>
          <p:nvGrpSpPr>
            <p:cNvPr id="20" name="íṡliďe">
              <a:extLst>
                <a:ext uri="{FF2B5EF4-FFF2-40B4-BE49-F238E27FC236}">
                  <a16:creationId xmlns:a16="http://schemas.microsoft.com/office/drawing/2014/main" id="{F5D995CC-DC0E-4B2F-B066-3737D5F78F25}"/>
                </a:ext>
              </a:extLst>
            </p:cNvPr>
            <p:cNvGrpSpPr/>
            <p:nvPr/>
          </p:nvGrpSpPr>
          <p:grpSpPr>
            <a:xfrm>
              <a:off x="7364918" y="3954133"/>
              <a:ext cx="1884206" cy="1259366"/>
              <a:chOff x="1163789" y="2274621"/>
              <a:chExt cx="1436954" cy="1143954"/>
            </a:xfrm>
          </p:grpSpPr>
          <p:sp>
            <p:nvSpPr>
              <p:cNvPr id="27" name="î$ļîďé">
                <a:extLst>
                  <a:ext uri="{FF2B5EF4-FFF2-40B4-BE49-F238E27FC236}">
                    <a16:creationId xmlns:a16="http://schemas.microsoft.com/office/drawing/2014/main" id="{AAB5CF93-E1EB-4F31-B53A-B891C5CE390F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î$liḋé">
                <a:extLst>
                  <a:ext uri="{FF2B5EF4-FFF2-40B4-BE49-F238E27FC236}">
                    <a16:creationId xmlns:a16="http://schemas.microsoft.com/office/drawing/2014/main" id="{A082155E-B6C6-4CAB-A4E8-E0457657117F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21" name="îsļíďè"/>
            <p:cNvSpPr/>
            <p:nvPr/>
          </p:nvSpPr>
          <p:spPr>
            <a:xfrm>
              <a:off x="10510343" y="3594708"/>
              <a:ext cx="132906" cy="13290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2" name="iṩliḑe">
              <a:extLst>
                <a:ext uri="{FF2B5EF4-FFF2-40B4-BE49-F238E27FC236}">
                  <a16:creationId xmlns:a16="http://schemas.microsoft.com/office/drawing/2014/main" id="{DFDF3CC5-2F0C-4CCB-8028-9321882C801D}"/>
                </a:ext>
              </a:extLst>
            </p:cNvPr>
            <p:cNvSpPr txBox="1"/>
            <p:nvPr/>
          </p:nvSpPr>
          <p:spPr bwMode="auto">
            <a:xfrm>
              <a:off x="9980619" y="3208010"/>
              <a:ext cx="1192355" cy="3534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200" b="1" i="1" dirty="0"/>
                <a:t>2017</a:t>
              </a:r>
            </a:p>
          </p:txBody>
        </p:sp>
        <p:grpSp>
          <p:nvGrpSpPr>
            <p:cNvPr id="23" name="ïṣlíḋe">
              <a:extLst>
                <a:ext uri="{FF2B5EF4-FFF2-40B4-BE49-F238E27FC236}">
                  <a16:creationId xmlns:a16="http://schemas.microsoft.com/office/drawing/2014/main" id="{6C9D162F-0FBB-4CC7-82AD-85995CA6C01A}"/>
                </a:ext>
              </a:extLst>
            </p:cNvPr>
            <p:cNvGrpSpPr/>
            <p:nvPr/>
          </p:nvGrpSpPr>
          <p:grpSpPr>
            <a:xfrm>
              <a:off x="9634693" y="3954133"/>
              <a:ext cx="1884206" cy="1259366"/>
              <a:chOff x="1163789" y="2274621"/>
              <a:chExt cx="1436954" cy="1143954"/>
            </a:xfrm>
          </p:grpSpPr>
          <p:sp>
            <p:nvSpPr>
              <p:cNvPr id="25" name="îṣľiďè">
                <a:extLst>
                  <a:ext uri="{FF2B5EF4-FFF2-40B4-BE49-F238E27FC236}">
                    <a16:creationId xmlns:a16="http://schemas.microsoft.com/office/drawing/2014/main" id="{A4D355A2-451D-4567-96BA-1602F0842810}"/>
                  </a:ext>
                </a:extLst>
              </p:cNvPr>
              <p:cNvSpPr/>
              <p:nvPr/>
            </p:nvSpPr>
            <p:spPr bwMode="auto">
              <a:xfrm>
                <a:off x="1163789" y="2716427"/>
                <a:ext cx="1436954" cy="7021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şļiďe">
                <a:extLst>
                  <a:ext uri="{FF2B5EF4-FFF2-40B4-BE49-F238E27FC236}">
                    <a16:creationId xmlns:a16="http://schemas.microsoft.com/office/drawing/2014/main" id="{21E7ECE7-7A0E-49BD-BF64-64396415FBAB}"/>
                  </a:ext>
                </a:extLst>
              </p:cNvPr>
              <p:cNvSpPr txBox="1"/>
              <p:nvPr/>
            </p:nvSpPr>
            <p:spPr bwMode="auto">
              <a:xfrm>
                <a:off x="1163789" y="2274621"/>
                <a:ext cx="14369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sp>
          <p:nvSpPr>
            <p:cNvPr id="24" name="išľîḓe">
              <a:extLst>
                <a:ext uri="{FF2B5EF4-FFF2-40B4-BE49-F238E27FC236}">
                  <a16:creationId xmlns:a16="http://schemas.microsoft.com/office/drawing/2014/main" id="{B3C3243F-FFF9-43E1-BBDC-BB835ECDEC27}"/>
                </a:ext>
              </a:extLst>
            </p:cNvPr>
            <p:cNvSpPr/>
            <p:nvPr/>
          </p:nvSpPr>
          <p:spPr bwMode="auto">
            <a:xfrm>
              <a:off x="6043967" y="1295481"/>
              <a:ext cx="355846" cy="383318"/>
            </a:xfrm>
            <a:custGeom>
              <a:avLst/>
              <a:gdLst>
                <a:gd name="T0" fmla="*/ 807603 w 2265363"/>
                <a:gd name="T1" fmla="*/ 1870063 h 2438400"/>
                <a:gd name="T2" fmla="*/ 1092591 w 2265363"/>
                <a:gd name="T3" fmla="*/ 1655079 h 2438400"/>
                <a:gd name="T4" fmla="*/ 987378 w 2265363"/>
                <a:gd name="T5" fmla="*/ 1652113 h 2438400"/>
                <a:gd name="T6" fmla="*/ 803619 w 2265363"/>
                <a:gd name="T7" fmla="*/ 1651620 h 2438400"/>
                <a:gd name="T8" fmla="*/ 706514 w 2265363"/>
                <a:gd name="T9" fmla="*/ 1646678 h 2438400"/>
                <a:gd name="T10" fmla="*/ 1698053 w 2265363"/>
                <a:gd name="T11" fmla="*/ 1643680 h 2438400"/>
                <a:gd name="T12" fmla="*/ 1225432 w 2265363"/>
                <a:gd name="T13" fmla="*/ 1730694 h 2438400"/>
                <a:gd name="T14" fmla="*/ 1660611 w 2265363"/>
                <a:gd name="T15" fmla="*/ 1549479 h 2438400"/>
                <a:gd name="T16" fmla="*/ 519545 w 2265363"/>
                <a:gd name="T17" fmla="*/ 1390794 h 2438400"/>
                <a:gd name="T18" fmla="*/ 447643 w 2265363"/>
                <a:gd name="T19" fmla="*/ 1332057 h 2438400"/>
                <a:gd name="T20" fmla="*/ 415235 w 2265363"/>
                <a:gd name="T21" fmla="*/ 1342805 h 2438400"/>
                <a:gd name="T22" fmla="*/ 321688 w 2265363"/>
                <a:gd name="T23" fmla="*/ 1363163 h 2438400"/>
                <a:gd name="T24" fmla="*/ 162704 w 2265363"/>
                <a:gd name="T25" fmla="*/ 1593039 h 2438400"/>
                <a:gd name="T26" fmla="*/ 84577 w 2265363"/>
                <a:gd name="T27" fmla="*/ 1431036 h 2438400"/>
                <a:gd name="T28" fmla="*/ 1375559 w 2265363"/>
                <a:gd name="T29" fmla="*/ 1312415 h 2438400"/>
                <a:gd name="T30" fmla="*/ 1344869 w 2265363"/>
                <a:gd name="T31" fmla="*/ 1307927 h 2438400"/>
                <a:gd name="T32" fmla="*/ 1272476 w 2265363"/>
                <a:gd name="T33" fmla="*/ 1361280 h 2438400"/>
                <a:gd name="T34" fmla="*/ 1218542 w 2265363"/>
                <a:gd name="T35" fmla="*/ 1249731 h 2438400"/>
                <a:gd name="T36" fmla="*/ 652846 w 2265363"/>
                <a:gd name="T37" fmla="*/ 1148691 h 2438400"/>
                <a:gd name="T38" fmla="*/ 606985 w 2265363"/>
                <a:gd name="T39" fmla="*/ 1150938 h 2438400"/>
                <a:gd name="T40" fmla="*/ 1197159 w 2265363"/>
                <a:gd name="T41" fmla="*/ 1148449 h 2438400"/>
                <a:gd name="T42" fmla="*/ 1156511 w 2265363"/>
                <a:gd name="T43" fmla="*/ 1128479 h 2438400"/>
                <a:gd name="T44" fmla="*/ 307346 w 2265363"/>
                <a:gd name="T45" fmla="*/ 921742 h 2438400"/>
                <a:gd name="T46" fmla="*/ 278842 w 2265363"/>
                <a:gd name="T47" fmla="*/ 945059 h 2438400"/>
                <a:gd name="T48" fmla="*/ 1501779 w 2265363"/>
                <a:gd name="T49" fmla="*/ 889737 h 2438400"/>
                <a:gd name="T50" fmla="*/ 1486411 w 2265363"/>
                <a:gd name="T51" fmla="*/ 843173 h 2438400"/>
                <a:gd name="T52" fmla="*/ 1277714 w 2265363"/>
                <a:gd name="T53" fmla="*/ 540246 h 2438400"/>
                <a:gd name="T54" fmla="*/ 1161926 w 2265363"/>
                <a:gd name="T55" fmla="*/ 776388 h 2438400"/>
                <a:gd name="T56" fmla="*/ 840098 w 2265363"/>
                <a:gd name="T57" fmla="*/ 1600895 h 2438400"/>
                <a:gd name="T58" fmla="*/ 611249 w 2265363"/>
                <a:gd name="T59" fmla="*/ 1059905 h 2438400"/>
                <a:gd name="T60" fmla="*/ 546784 w 2265363"/>
                <a:gd name="T61" fmla="*/ 508496 h 2438400"/>
                <a:gd name="T62" fmla="*/ 1022335 w 2265363"/>
                <a:gd name="T63" fmla="*/ 422177 h 2438400"/>
                <a:gd name="T64" fmla="*/ 495405 w 2265363"/>
                <a:gd name="T65" fmla="*/ 982018 h 2438400"/>
                <a:gd name="T66" fmla="*/ 437558 w 2265363"/>
                <a:gd name="T67" fmla="*/ 1315145 h 2438400"/>
                <a:gd name="T68" fmla="*/ 304484 w 2265363"/>
                <a:gd name="T69" fmla="*/ 848569 h 2438400"/>
                <a:gd name="T70" fmla="*/ 267492 w 2265363"/>
                <a:gd name="T71" fmla="*/ 421433 h 2438400"/>
                <a:gd name="T72" fmla="*/ 591551 w 2265363"/>
                <a:gd name="T73" fmla="*/ 418578 h 2438400"/>
                <a:gd name="T74" fmla="*/ 1526543 w 2265363"/>
                <a:gd name="T75" fmla="*/ 392345 h 2438400"/>
                <a:gd name="T76" fmla="*/ 1488091 w 2265363"/>
                <a:gd name="T77" fmla="*/ 816070 h 2438400"/>
                <a:gd name="T78" fmla="*/ 1368522 w 2265363"/>
                <a:gd name="T79" fmla="*/ 1294559 h 2438400"/>
                <a:gd name="T80" fmla="*/ 1288148 w 2265363"/>
                <a:gd name="T81" fmla="*/ 1044536 h 2438400"/>
                <a:gd name="T82" fmla="*/ 1395561 w 2265363"/>
                <a:gd name="T83" fmla="*/ 346998 h 2438400"/>
                <a:gd name="T84" fmla="*/ 1204896 w 2265363"/>
                <a:gd name="T85" fmla="*/ 344070 h 2438400"/>
                <a:gd name="T86" fmla="*/ 581158 w 2265363"/>
                <a:gd name="T87" fmla="*/ 104180 h 2438400"/>
                <a:gd name="T88" fmla="*/ 635289 w 2265363"/>
                <a:gd name="T89" fmla="*/ 328911 h 2438400"/>
                <a:gd name="T90" fmla="*/ 547542 w 2265363"/>
                <a:gd name="T91" fmla="*/ 238126 h 2438400"/>
                <a:gd name="T92" fmla="*/ 404182 w 2265363"/>
                <a:gd name="T93" fmla="*/ 306587 h 2438400"/>
                <a:gd name="T94" fmla="*/ 290236 w 2265363"/>
                <a:gd name="T95" fmla="*/ 335360 h 2438400"/>
                <a:gd name="T96" fmla="*/ 328547 w 2265363"/>
                <a:gd name="T97" fmla="*/ 168920 h 2438400"/>
                <a:gd name="T98" fmla="*/ 1342152 w 2265363"/>
                <a:gd name="T99" fmla="*/ 10914 h 2438400"/>
                <a:gd name="T100" fmla="*/ 1476305 w 2265363"/>
                <a:gd name="T101" fmla="*/ 215305 h 2438400"/>
                <a:gd name="T102" fmla="*/ 1493136 w 2265363"/>
                <a:gd name="T103" fmla="*/ 326182 h 2438400"/>
                <a:gd name="T104" fmla="*/ 1371359 w 2265363"/>
                <a:gd name="T105" fmla="*/ 307083 h 2438400"/>
                <a:gd name="T106" fmla="*/ 1259234 w 2265363"/>
                <a:gd name="T107" fmla="*/ 291208 h 2438400"/>
                <a:gd name="T108" fmla="*/ 1193643 w 2265363"/>
                <a:gd name="T109" fmla="*/ 288231 h 2438400"/>
                <a:gd name="T110" fmla="*/ 1252304 w 2265363"/>
                <a:gd name="T111" fmla="*/ 34975 h 2438400"/>
                <a:gd name="T112" fmla="*/ 1059598 w 2265363"/>
                <a:gd name="T113" fmla="*/ 73089 h 2438400"/>
                <a:gd name="T114" fmla="*/ 1039026 w 2265363"/>
                <a:gd name="T115" fmla="*/ 130569 h 2438400"/>
                <a:gd name="T116" fmla="*/ 1058855 w 2265363"/>
                <a:gd name="T117" fmla="*/ 276498 h 2438400"/>
                <a:gd name="T118" fmla="*/ 921045 w 2265363"/>
                <a:gd name="T119" fmla="*/ 423666 h 2438400"/>
                <a:gd name="T120" fmla="*/ 753244 w 2265363"/>
                <a:gd name="T121" fmla="*/ 275507 h 2438400"/>
                <a:gd name="T122" fmla="*/ 752005 w 2265363"/>
                <a:gd name="T123" fmla="*/ 116446 h 2438400"/>
                <a:gd name="T124" fmla="*/ 900472 w 2265363"/>
                <a:gd name="T125" fmla="*/ 495 h 24384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65363" h="2438400">
                  <a:moveTo>
                    <a:pt x="402259" y="2146300"/>
                  </a:moveTo>
                  <a:lnTo>
                    <a:pt x="432729" y="2155498"/>
                  </a:lnTo>
                  <a:lnTo>
                    <a:pt x="448916" y="2160572"/>
                  </a:lnTo>
                  <a:lnTo>
                    <a:pt x="467643" y="2166281"/>
                  </a:lnTo>
                  <a:lnTo>
                    <a:pt x="489226" y="2172307"/>
                  </a:lnTo>
                  <a:lnTo>
                    <a:pt x="513665" y="2177698"/>
                  </a:lnTo>
                  <a:lnTo>
                    <a:pt x="526679" y="2181187"/>
                  </a:lnTo>
                  <a:lnTo>
                    <a:pt x="539692" y="2184676"/>
                  </a:lnTo>
                  <a:lnTo>
                    <a:pt x="553657" y="2187847"/>
                  </a:lnTo>
                  <a:lnTo>
                    <a:pt x="568258" y="2191019"/>
                  </a:lnTo>
                  <a:lnTo>
                    <a:pt x="630468" y="2203388"/>
                  </a:lnTo>
                  <a:lnTo>
                    <a:pt x="646972" y="2206242"/>
                  </a:lnTo>
                  <a:lnTo>
                    <a:pt x="663477" y="2209097"/>
                  </a:lnTo>
                  <a:lnTo>
                    <a:pt x="697438" y="2214171"/>
                  </a:lnTo>
                  <a:lnTo>
                    <a:pt x="714578" y="2217343"/>
                  </a:lnTo>
                  <a:lnTo>
                    <a:pt x="732035" y="2219563"/>
                  </a:lnTo>
                  <a:lnTo>
                    <a:pt x="749492" y="2221783"/>
                  </a:lnTo>
                  <a:lnTo>
                    <a:pt x="766949" y="2223686"/>
                  </a:lnTo>
                  <a:lnTo>
                    <a:pt x="802180" y="2227809"/>
                  </a:lnTo>
                  <a:lnTo>
                    <a:pt x="836776" y="2230981"/>
                  </a:lnTo>
                  <a:lnTo>
                    <a:pt x="871372" y="2234152"/>
                  </a:lnTo>
                  <a:lnTo>
                    <a:pt x="904699" y="2236689"/>
                  </a:lnTo>
                  <a:lnTo>
                    <a:pt x="921204" y="2238275"/>
                  </a:lnTo>
                  <a:lnTo>
                    <a:pt x="937073" y="2238909"/>
                  </a:lnTo>
                  <a:lnTo>
                    <a:pt x="967861" y="2240495"/>
                  </a:lnTo>
                  <a:lnTo>
                    <a:pt x="997379" y="2241764"/>
                  </a:lnTo>
                  <a:lnTo>
                    <a:pt x="1024358" y="2243032"/>
                  </a:lnTo>
                  <a:lnTo>
                    <a:pt x="1037371" y="2243667"/>
                  </a:lnTo>
                  <a:lnTo>
                    <a:pt x="1049749" y="2243667"/>
                  </a:lnTo>
                  <a:lnTo>
                    <a:pt x="1073554" y="2243667"/>
                  </a:lnTo>
                  <a:lnTo>
                    <a:pt x="1108467" y="2243984"/>
                  </a:lnTo>
                  <a:lnTo>
                    <a:pt x="1111641" y="2221783"/>
                  </a:lnTo>
                  <a:lnTo>
                    <a:pt x="1338263" y="2284580"/>
                  </a:lnTo>
                  <a:lnTo>
                    <a:pt x="1082758" y="2438400"/>
                  </a:lnTo>
                  <a:lnTo>
                    <a:pt x="1088154" y="2395584"/>
                  </a:lnTo>
                  <a:lnTo>
                    <a:pt x="1071014" y="2394950"/>
                  </a:lnTo>
                  <a:lnTo>
                    <a:pt x="1047210" y="2393998"/>
                  </a:lnTo>
                  <a:lnTo>
                    <a:pt x="1034515" y="2393681"/>
                  </a:lnTo>
                  <a:lnTo>
                    <a:pt x="1020866" y="2393047"/>
                  </a:lnTo>
                  <a:lnTo>
                    <a:pt x="991348" y="2391144"/>
                  </a:lnTo>
                  <a:lnTo>
                    <a:pt x="959926" y="2389241"/>
                  </a:lnTo>
                  <a:lnTo>
                    <a:pt x="926599" y="2386704"/>
                  </a:lnTo>
                  <a:lnTo>
                    <a:pt x="909777" y="2385118"/>
                  </a:lnTo>
                  <a:lnTo>
                    <a:pt x="892320" y="2383532"/>
                  </a:lnTo>
                  <a:lnTo>
                    <a:pt x="820588" y="2375603"/>
                  </a:lnTo>
                  <a:lnTo>
                    <a:pt x="802497" y="2373383"/>
                  </a:lnTo>
                  <a:lnTo>
                    <a:pt x="784088" y="2370846"/>
                  </a:lnTo>
                  <a:lnTo>
                    <a:pt x="746952" y="2364820"/>
                  </a:lnTo>
                  <a:lnTo>
                    <a:pt x="728543" y="2362283"/>
                  </a:lnTo>
                  <a:lnTo>
                    <a:pt x="710134" y="2359111"/>
                  </a:lnTo>
                  <a:lnTo>
                    <a:pt x="692043" y="2355940"/>
                  </a:lnTo>
                  <a:lnTo>
                    <a:pt x="673634" y="2352134"/>
                  </a:lnTo>
                  <a:lnTo>
                    <a:pt x="638085" y="2344839"/>
                  </a:lnTo>
                  <a:lnTo>
                    <a:pt x="620311" y="2341668"/>
                  </a:lnTo>
                  <a:lnTo>
                    <a:pt x="602854" y="2337545"/>
                  </a:lnTo>
                  <a:lnTo>
                    <a:pt x="536835" y="2321370"/>
                  </a:lnTo>
                  <a:lnTo>
                    <a:pt x="528900" y="2319467"/>
                  </a:lnTo>
                  <a:lnTo>
                    <a:pt x="521283" y="2317564"/>
                  </a:lnTo>
                  <a:lnTo>
                    <a:pt x="506365" y="2313124"/>
                  </a:lnTo>
                  <a:lnTo>
                    <a:pt x="478117" y="2304243"/>
                  </a:lnTo>
                  <a:lnTo>
                    <a:pt x="452090" y="2296632"/>
                  </a:lnTo>
                  <a:lnTo>
                    <a:pt x="428920" y="2288703"/>
                  </a:lnTo>
                  <a:lnTo>
                    <a:pt x="408607" y="2281091"/>
                  </a:lnTo>
                  <a:lnTo>
                    <a:pt x="391467" y="2274748"/>
                  </a:lnTo>
                  <a:lnTo>
                    <a:pt x="358775" y="2262379"/>
                  </a:lnTo>
                  <a:lnTo>
                    <a:pt x="402259" y="2146300"/>
                  </a:lnTo>
                  <a:close/>
                  <a:moveTo>
                    <a:pt x="1231900" y="2073275"/>
                  </a:moveTo>
                  <a:lnTo>
                    <a:pt x="1342313" y="2073275"/>
                  </a:lnTo>
                  <a:lnTo>
                    <a:pt x="1346426" y="2075805"/>
                  </a:lnTo>
                  <a:lnTo>
                    <a:pt x="1356866" y="2083079"/>
                  </a:lnTo>
                  <a:lnTo>
                    <a:pt x="1369205" y="2091618"/>
                  </a:lnTo>
                  <a:lnTo>
                    <a:pt x="1375532" y="2096362"/>
                  </a:lnTo>
                  <a:lnTo>
                    <a:pt x="1382492" y="2102055"/>
                  </a:lnTo>
                  <a:lnTo>
                    <a:pt x="1388820" y="2107431"/>
                  </a:lnTo>
                  <a:lnTo>
                    <a:pt x="1394514" y="2112808"/>
                  </a:lnTo>
                  <a:lnTo>
                    <a:pt x="1399576" y="2118501"/>
                  </a:lnTo>
                  <a:lnTo>
                    <a:pt x="1404005" y="2124193"/>
                  </a:lnTo>
                  <a:lnTo>
                    <a:pt x="1405903" y="2126723"/>
                  </a:lnTo>
                  <a:lnTo>
                    <a:pt x="1407485" y="2129570"/>
                  </a:lnTo>
                  <a:lnTo>
                    <a:pt x="1408751" y="2132100"/>
                  </a:lnTo>
                  <a:lnTo>
                    <a:pt x="1409384" y="2134630"/>
                  </a:lnTo>
                  <a:lnTo>
                    <a:pt x="1409700" y="2136844"/>
                  </a:lnTo>
                  <a:lnTo>
                    <a:pt x="1409700" y="2139058"/>
                  </a:lnTo>
                  <a:lnTo>
                    <a:pt x="1409384" y="2141271"/>
                  </a:lnTo>
                  <a:lnTo>
                    <a:pt x="1408751" y="2143801"/>
                  </a:lnTo>
                  <a:lnTo>
                    <a:pt x="1407169" y="2145383"/>
                  </a:lnTo>
                  <a:lnTo>
                    <a:pt x="1405271" y="2146964"/>
                  </a:lnTo>
                  <a:lnTo>
                    <a:pt x="1403056" y="2148862"/>
                  </a:lnTo>
                  <a:lnTo>
                    <a:pt x="1399892" y="2150127"/>
                  </a:lnTo>
                  <a:lnTo>
                    <a:pt x="1396412" y="2151076"/>
                  </a:lnTo>
                  <a:lnTo>
                    <a:pt x="1392300" y="2152341"/>
                  </a:lnTo>
                  <a:lnTo>
                    <a:pt x="1387238" y="2152973"/>
                  </a:lnTo>
                  <a:lnTo>
                    <a:pt x="1381543" y="2153922"/>
                  </a:lnTo>
                  <a:lnTo>
                    <a:pt x="1372685" y="2154238"/>
                  </a:lnTo>
                  <a:lnTo>
                    <a:pt x="1364459" y="2154238"/>
                  </a:lnTo>
                  <a:lnTo>
                    <a:pt x="1356233" y="2153289"/>
                  </a:lnTo>
                  <a:lnTo>
                    <a:pt x="1348641" y="2152657"/>
                  </a:lnTo>
                  <a:lnTo>
                    <a:pt x="1341048" y="2151076"/>
                  </a:lnTo>
                  <a:lnTo>
                    <a:pt x="1334087" y="2149494"/>
                  </a:lnTo>
                  <a:lnTo>
                    <a:pt x="1327444" y="2147280"/>
                  </a:lnTo>
                  <a:lnTo>
                    <a:pt x="1321116" y="2145067"/>
                  </a:lnTo>
                  <a:lnTo>
                    <a:pt x="1314473" y="2142536"/>
                  </a:lnTo>
                  <a:lnTo>
                    <a:pt x="1308461" y="2139690"/>
                  </a:lnTo>
                  <a:lnTo>
                    <a:pt x="1303083" y="2136211"/>
                  </a:lnTo>
                  <a:lnTo>
                    <a:pt x="1297389" y="2133049"/>
                  </a:lnTo>
                  <a:lnTo>
                    <a:pt x="1286632" y="2126091"/>
                  </a:lnTo>
                  <a:lnTo>
                    <a:pt x="1275559" y="2118184"/>
                  </a:lnTo>
                  <a:lnTo>
                    <a:pt x="1271130" y="2115338"/>
                  </a:lnTo>
                  <a:lnTo>
                    <a:pt x="1269232" y="2114389"/>
                  </a:lnTo>
                  <a:lnTo>
                    <a:pt x="1267650" y="2114073"/>
                  </a:lnTo>
                  <a:lnTo>
                    <a:pt x="1266701" y="2113757"/>
                  </a:lnTo>
                  <a:lnTo>
                    <a:pt x="1265752" y="2114073"/>
                  </a:lnTo>
                  <a:lnTo>
                    <a:pt x="1265119" y="2114073"/>
                  </a:lnTo>
                  <a:lnTo>
                    <a:pt x="1264802" y="2114705"/>
                  </a:lnTo>
                  <a:lnTo>
                    <a:pt x="1263537" y="2116287"/>
                  </a:lnTo>
                  <a:lnTo>
                    <a:pt x="1263221" y="2117552"/>
                  </a:lnTo>
                  <a:lnTo>
                    <a:pt x="1262588" y="2118817"/>
                  </a:lnTo>
                  <a:lnTo>
                    <a:pt x="1261639" y="2118817"/>
                  </a:lnTo>
                  <a:lnTo>
                    <a:pt x="1261006" y="2119449"/>
                  </a:lnTo>
                  <a:lnTo>
                    <a:pt x="1248351" y="2118501"/>
                  </a:lnTo>
                  <a:lnTo>
                    <a:pt x="1241391" y="2117868"/>
                  </a:lnTo>
                  <a:lnTo>
                    <a:pt x="1238860" y="2117552"/>
                  </a:lnTo>
                  <a:lnTo>
                    <a:pt x="1236962" y="2116603"/>
                  </a:lnTo>
                  <a:lnTo>
                    <a:pt x="1235064" y="2106799"/>
                  </a:lnTo>
                  <a:lnTo>
                    <a:pt x="1233798" y="2099209"/>
                  </a:lnTo>
                  <a:lnTo>
                    <a:pt x="1232849" y="2092251"/>
                  </a:lnTo>
                  <a:lnTo>
                    <a:pt x="1232533" y="2087191"/>
                  </a:lnTo>
                  <a:lnTo>
                    <a:pt x="1232849" y="2082130"/>
                  </a:lnTo>
                  <a:lnTo>
                    <a:pt x="1233165" y="2078968"/>
                  </a:lnTo>
                  <a:lnTo>
                    <a:pt x="1233798" y="2076754"/>
                  </a:lnTo>
                  <a:lnTo>
                    <a:pt x="1231900" y="2073275"/>
                  </a:lnTo>
                  <a:close/>
                  <a:moveTo>
                    <a:pt x="952348" y="2073275"/>
                  </a:moveTo>
                  <a:lnTo>
                    <a:pt x="1063626" y="2073275"/>
                  </a:lnTo>
                  <a:lnTo>
                    <a:pt x="1062027" y="2076754"/>
                  </a:lnTo>
                  <a:lnTo>
                    <a:pt x="1062347" y="2078335"/>
                  </a:lnTo>
                  <a:lnTo>
                    <a:pt x="1062986" y="2081498"/>
                  </a:lnTo>
                  <a:lnTo>
                    <a:pt x="1063306" y="2085609"/>
                  </a:lnTo>
                  <a:lnTo>
                    <a:pt x="1062986" y="2090986"/>
                  </a:lnTo>
                  <a:lnTo>
                    <a:pt x="1062027" y="2097944"/>
                  </a:lnTo>
                  <a:lnTo>
                    <a:pt x="1061068" y="2106166"/>
                  </a:lnTo>
                  <a:lnTo>
                    <a:pt x="1058829" y="2116603"/>
                  </a:lnTo>
                  <a:lnTo>
                    <a:pt x="1056911" y="2117552"/>
                  </a:lnTo>
                  <a:lnTo>
                    <a:pt x="1054033" y="2117868"/>
                  </a:lnTo>
                  <a:lnTo>
                    <a:pt x="1047318" y="2118501"/>
                  </a:lnTo>
                  <a:lnTo>
                    <a:pt x="1034527" y="2119449"/>
                  </a:lnTo>
                  <a:lnTo>
                    <a:pt x="1033568" y="2118817"/>
                  </a:lnTo>
                  <a:lnTo>
                    <a:pt x="1032929" y="2118817"/>
                  </a:lnTo>
                  <a:lnTo>
                    <a:pt x="1032289" y="2117552"/>
                  </a:lnTo>
                  <a:lnTo>
                    <a:pt x="1031330" y="2116287"/>
                  </a:lnTo>
                  <a:lnTo>
                    <a:pt x="1030690" y="2114705"/>
                  </a:lnTo>
                  <a:lnTo>
                    <a:pt x="1030371" y="2114073"/>
                  </a:lnTo>
                  <a:lnTo>
                    <a:pt x="1029411" y="2114073"/>
                  </a:lnTo>
                  <a:lnTo>
                    <a:pt x="1028772" y="2113757"/>
                  </a:lnTo>
                  <a:lnTo>
                    <a:pt x="1027493" y="2114073"/>
                  </a:lnTo>
                  <a:lnTo>
                    <a:pt x="1026214" y="2114389"/>
                  </a:lnTo>
                  <a:lnTo>
                    <a:pt x="1024295" y="2115338"/>
                  </a:lnTo>
                  <a:lnTo>
                    <a:pt x="1019818" y="2118184"/>
                  </a:lnTo>
                  <a:lnTo>
                    <a:pt x="1008627" y="2126091"/>
                  </a:lnTo>
                  <a:lnTo>
                    <a:pt x="997754" y="2133049"/>
                  </a:lnTo>
                  <a:lnTo>
                    <a:pt x="991999" y="2136211"/>
                  </a:lnTo>
                  <a:lnTo>
                    <a:pt x="986243" y="2139690"/>
                  </a:lnTo>
                  <a:lnTo>
                    <a:pt x="979848" y="2142536"/>
                  </a:lnTo>
                  <a:lnTo>
                    <a:pt x="973772" y="2145067"/>
                  </a:lnTo>
                  <a:lnTo>
                    <a:pt x="967377" y="2147280"/>
                  </a:lnTo>
                  <a:lnTo>
                    <a:pt x="960662" y="2149494"/>
                  </a:lnTo>
                  <a:lnTo>
                    <a:pt x="953307" y="2151076"/>
                  </a:lnTo>
                  <a:lnTo>
                    <a:pt x="945953" y="2152657"/>
                  </a:lnTo>
                  <a:lnTo>
                    <a:pt x="938278" y="2153289"/>
                  </a:lnTo>
                  <a:lnTo>
                    <a:pt x="929964" y="2154238"/>
                  </a:lnTo>
                  <a:lnTo>
                    <a:pt x="921651" y="2154238"/>
                  </a:lnTo>
                  <a:lnTo>
                    <a:pt x="912377" y="2153922"/>
                  </a:lnTo>
                  <a:lnTo>
                    <a:pt x="906941" y="2152973"/>
                  </a:lnTo>
                  <a:lnTo>
                    <a:pt x="901825" y="2152341"/>
                  </a:lnTo>
                  <a:lnTo>
                    <a:pt x="897668" y="2151392"/>
                  </a:lnTo>
                  <a:lnTo>
                    <a:pt x="893831" y="2150127"/>
                  </a:lnTo>
                  <a:lnTo>
                    <a:pt x="890953" y="2148862"/>
                  </a:lnTo>
                  <a:lnTo>
                    <a:pt x="888715" y="2146964"/>
                  </a:lnTo>
                  <a:lnTo>
                    <a:pt x="886796" y="2145383"/>
                  </a:lnTo>
                  <a:lnTo>
                    <a:pt x="885197" y="2143801"/>
                  </a:lnTo>
                  <a:lnTo>
                    <a:pt x="884558" y="2141271"/>
                  </a:lnTo>
                  <a:lnTo>
                    <a:pt x="884238" y="2139690"/>
                  </a:lnTo>
                  <a:lnTo>
                    <a:pt x="884238" y="2137160"/>
                  </a:lnTo>
                  <a:lnTo>
                    <a:pt x="884558" y="2134630"/>
                  </a:lnTo>
                  <a:lnTo>
                    <a:pt x="885197" y="2132416"/>
                  </a:lnTo>
                  <a:lnTo>
                    <a:pt x="886476" y="2129886"/>
                  </a:lnTo>
                  <a:lnTo>
                    <a:pt x="887755" y="2127040"/>
                  </a:lnTo>
                  <a:lnTo>
                    <a:pt x="889354" y="2124510"/>
                  </a:lnTo>
                  <a:lnTo>
                    <a:pt x="893831" y="2118817"/>
                  </a:lnTo>
                  <a:lnTo>
                    <a:pt x="899267" y="2113440"/>
                  </a:lnTo>
                  <a:lnTo>
                    <a:pt x="905023" y="2107748"/>
                  </a:lnTo>
                  <a:lnTo>
                    <a:pt x="911418" y="2102371"/>
                  </a:lnTo>
                  <a:lnTo>
                    <a:pt x="917813" y="2097311"/>
                  </a:lnTo>
                  <a:lnTo>
                    <a:pt x="924528" y="2091935"/>
                  </a:lnTo>
                  <a:lnTo>
                    <a:pt x="936679" y="2083396"/>
                  </a:lnTo>
                  <a:lnTo>
                    <a:pt x="947871" y="2075805"/>
                  </a:lnTo>
                  <a:lnTo>
                    <a:pt x="952348" y="2073275"/>
                  </a:lnTo>
                  <a:close/>
                  <a:moveTo>
                    <a:pt x="2074146" y="1830388"/>
                  </a:moveTo>
                  <a:lnTo>
                    <a:pt x="2084311" y="1836100"/>
                  </a:lnTo>
                  <a:lnTo>
                    <a:pt x="2094475" y="1842129"/>
                  </a:lnTo>
                  <a:lnTo>
                    <a:pt x="2113851" y="1854187"/>
                  </a:lnTo>
                  <a:lnTo>
                    <a:pt x="2132274" y="1866879"/>
                  </a:lnTo>
                  <a:lnTo>
                    <a:pt x="2149744" y="1879572"/>
                  </a:lnTo>
                  <a:lnTo>
                    <a:pt x="2166896" y="1892581"/>
                  </a:lnTo>
                  <a:lnTo>
                    <a:pt x="2182460" y="1904957"/>
                  </a:lnTo>
                  <a:lnTo>
                    <a:pt x="2196754" y="1917332"/>
                  </a:lnTo>
                  <a:lnTo>
                    <a:pt x="2210412" y="1928755"/>
                  </a:lnTo>
                  <a:lnTo>
                    <a:pt x="2222800" y="1940178"/>
                  </a:lnTo>
                  <a:lnTo>
                    <a:pt x="2233282" y="1950332"/>
                  </a:lnTo>
                  <a:lnTo>
                    <a:pt x="2250752" y="1967150"/>
                  </a:lnTo>
                  <a:lnTo>
                    <a:pt x="2261552" y="1978573"/>
                  </a:lnTo>
                  <a:lnTo>
                    <a:pt x="2265363" y="1982698"/>
                  </a:lnTo>
                  <a:lnTo>
                    <a:pt x="2231376" y="1980160"/>
                  </a:lnTo>
                  <a:lnTo>
                    <a:pt x="2231376" y="1983650"/>
                  </a:lnTo>
                  <a:lnTo>
                    <a:pt x="2230741" y="1990631"/>
                  </a:lnTo>
                  <a:lnTo>
                    <a:pt x="2230106" y="1994756"/>
                  </a:lnTo>
                  <a:lnTo>
                    <a:pt x="2228835" y="2000467"/>
                  </a:lnTo>
                  <a:lnTo>
                    <a:pt x="2225341" y="2013160"/>
                  </a:lnTo>
                  <a:lnTo>
                    <a:pt x="2221212" y="2026487"/>
                  </a:lnTo>
                  <a:lnTo>
                    <a:pt x="2218671" y="2033468"/>
                  </a:lnTo>
                  <a:lnTo>
                    <a:pt x="2216130" y="2040132"/>
                  </a:lnTo>
                  <a:lnTo>
                    <a:pt x="2212953" y="2046478"/>
                  </a:lnTo>
                  <a:lnTo>
                    <a:pt x="2209777" y="2052507"/>
                  </a:lnTo>
                  <a:lnTo>
                    <a:pt x="2206283" y="2059170"/>
                  </a:lnTo>
                  <a:lnTo>
                    <a:pt x="2202471" y="2065834"/>
                  </a:lnTo>
                  <a:lnTo>
                    <a:pt x="2198342" y="2072180"/>
                  </a:lnTo>
                  <a:lnTo>
                    <a:pt x="2194213" y="2078209"/>
                  </a:lnTo>
                  <a:lnTo>
                    <a:pt x="2184684" y="2090901"/>
                  </a:lnTo>
                  <a:lnTo>
                    <a:pt x="2175155" y="2103911"/>
                  </a:lnTo>
                  <a:lnTo>
                    <a:pt x="2163402" y="2115652"/>
                  </a:lnTo>
                  <a:lnTo>
                    <a:pt x="2151650" y="2128027"/>
                  </a:lnTo>
                  <a:lnTo>
                    <a:pt x="2145297" y="2134056"/>
                  </a:lnTo>
                  <a:lnTo>
                    <a:pt x="2138944" y="2139768"/>
                  </a:lnTo>
                  <a:lnTo>
                    <a:pt x="2132274" y="2145479"/>
                  </a:lnTo>
                  <a:lnTo>
                    <a:pt x="2125286" y="2150874"/>
                  </a:lnTo>
                  <a:lnTo>
                    <a:pt x="2118615" y="2156585"/>
                  </a:lnTo>
                  <a:lnTo>
                    <a:pt x="2111310" y="2162297"/>
                  </a:lnTo>
                  <a:lnTo>
                    <a:pt x="2096699" y="2172768"/>
                  </a:lnTo>
                  <a:lnTo>
                    <a:pt x="2081452" y="2182922"/>
                  </a:lnTo>
                  <a:lnTo>
                    <a:pt x="2065888" y="2193393"/>
                  </a:lnTo>
                  <a:lnTo>
                    <a:pt x="2049688" y="2202913"/>
                  </a:lnTo>
                  <a:lnTo>
                    <a:pt x="2033171" y="2212115"/>
                  </a:lnTo>
                  <a:lnTo>
                    <a:pt x="2016654" y="2221317"/>
                  </a:lnTo>
                  <a:lnTo>
                    <a:pt x="1999820" y="2229567"/>
                  </a:lnTo>
                  <a:lnTo>
                    <a:pt x="1991243" y="2234009"/>
                  </a:lnTo>
                  <a:lnTo>
                    <a:pt x="1982350" y="2238134"/>
                  </a:lnTo>
                  <a:lnTo>
                    <a:pt x="1965197" y="2246384"/>
                  </a:lnTo>
                  <a:lnTo>
                    <a:pt x="1929622" y="2261933"/>
                  </a:lnTo>
                  <a:lnTo>
                    <a:pt x="1894047" y="2275895"/>
                  </a:lnTo>
                  <a:lnTo>
                    <a:pt x="1858789" y="2288904"/>
                  </a:lnTo>
                  <a:lnTo>
                    <a:pt x="1841002" y="2294933"/>
                  </a:lnTo>
                  <a:lnTo>
                    <a:pt x="1823850" y="2300645"/>
                  </a:lnTo>
                  <a:lnTo>
                    <a:pt x="1806062" y="2306039"/>
                  </a:lnTo>
                  <a:lnTo>
                    <a:pt x="1789227" y="2311433"/>
                  </a:lnTo>
                  <a:lnTo>
                    <a:pt x="1772075" y="2316193"/>
                  </a:lnTo>
                  <a:lnTo>
                    <a:pt x="1755558" y="2321270"/>
                  </a:lnTo>
                  <a:lnTo>
                    <a:pt x="1723159" y="2329520"/>
                  </a:lnTo>
                  <a:lnTo>
                    <a:pt x="1692666" y="2337136"/>
                  </a:lnTo>
                  <a:lnTo>
                    <a:pt x="1664079" y="2343482"/>
                  </a:lnTo>
                  <a:lnTo>
                    <a:pt x="1638033" y="2349194"/>
                  </a:lnTo>
                  <a:lnTo>
                    <a:pt x="1613892" y="2353953"/>
                  </a:lnTo>
                  <a:lnTo>
                    <a:pt x="1593246" y="2358078"/>
                  </a:lnTo>
                  <a:lnTo>
                    <a:pt x="1575141" y="2360934"/>
                  </a:lnTo>
                  <a:lnTo>
                    <a:pt x="1541154" y="2366963"/>
                  </a:lnTo>
                  <a:lnTo>
                    <a:pt x="1520825" y="2221634"/>
                  </a:lnTo>
                  <a:lnTo>
                    <a:pt x="1552906" y="2217192"/>
                  </a:lnTo>
                  <a:lnTo>
                    <a:pt x="1569741" y="2215288"/>
                  </a:lnTo>
                  <a:lnTo>
                    <a:pt x="1589752" y="2212749"/>
                  </a:lnTo>
                  <a:lnTo>
                    <a:pt x="1612304" y="2208942"/>
                  </a:lnTo>
                  <a:lnTo>
                    <a:pt x="1637080" y="2204817"/>
                  </a:lnTo>
                  <a:lnTo>
                    <a:pt x="1664079" y="2200374"/>
                  </a:lnTo>
                  <a:lnTo>
                    <a:pt x="1692666" y="2194663"/>
                  </a:lnTo>
                  <a:lnTo>
                    <a:pt x="1723159" y="2188634"/>
                  </a:lnTo>
                  <a:lnTo>
                    <a:pt x="1754923" y="2181970"/>
                  </a:lnTo>
                  <a:lnTo>
                    <a:pt x="1770804" y="2178162"/>
                  </a:lnTo>
                  <a:lnTo>
                    <a:pt x="1787321" y="2174355"/>
                  </a:lnTo>
                  <a:lnTo>
                    <a:pt x="1820038" y="2165787"/>
                  </a:lnTo>
                  <a:lnTo>
                    <a:pt x="1852754" y="2155951"/>
                  </a:lnTo>
                  <a:lnTo>
                    <a:pt x="1885788" y="2145797"/>
                  </a:lnTo>
                  <a:lnTo>
                    <a:pt x="1918187" y="2134056"/>
                  </a:lnTo>
                  <a:lnTo>
                    <a:pt x="1934069" y="2128027"/>
                  </a:lnTo>
                  <a:lnTo>
                    <a:pt x="1941692" y="2124537"/>
                  </a:lnTo>
                  <a:lnTo>
                    <a:pt x="1949316" y="2121681"/>
                  </a:lnTo>
                  <a:lnTo>
                    <a:pt x="1964880" y="2115017"/>
                  </a:lnTo>
                  <a:lnTo>
                    <a:pt x="1979491" y="2108036"/>
                  </a:lnTo>
                  <a:lnTo>
                    <a:pt x="2007761" y="2093757"/>
                  </a:lnTo>
                  <a:lnTo>
                    <a:pt x="2033489" y="2078526"/>
                  </a:lnTo>
                  <a:lnTo>
                    <a:pt x="2045559" y="2070911"/>
                  </a:lnTo>
                  <a:lnTo>
                    <a:pt x="2051277" y="2066786"/>
                  </a:lnTo>
                  <a:lnTo>
                    <a:pt x="2056994" y="2062978"/>
                  </a:lnTo>
                  <a:lnTo>
                    <a:pt x="2062076" y="2058853"/>
                  </a:lnTo>
                  <a:lnTo>
                    <a:pt x="2067476" y="2055045"/>
                  </a:lnTo>
                  <a:lnTo>
                    <a:pt x="2077323" y="2046795"/>
                  </a:lnTo>
                  <a:lnTo>
                    <a:pt x="2094475" y="2031564"/>
                  </a:lnTo>
                  <a:lnTo>
                    <a:pt x="2107181" y="2016016"/>
                  </a:lnTo>
                  <a:lnTo>
                    <a:pt x="2112898" y="2009035"/>
                  </a:lnTo>
                  <a:lnTo>
                    <a:pt x="2115121" y="2005544"/>
                  </a:lnTo>
                  <a:lnTo>
                    <a:pt x="2117027" y="2002054"/>
                  </a:lnTo>
                  <a:lnTo>
                    <a:pt x="2119251" y="1998881"/>
                  </a:lnTo>
                  <a:lnTo>
                    <a:pt x="2120839" y="1995708"/>
                  </a:lnTo>
                  <a:lnTo>
                    <a:pt x="2123062" y="1990948"/>
                  </a:lnTo>
                  <a:lnTo>
                    <a:pt x="2124968" y="1987140"/>
                  </a:lnTo>
                  <a:lnTo>
                    <a:pt x="2125921" y="1985237"/>
                  </a:lnTo>
                  <a:lnTo>
                    <a:pt x="2126874" y="1983650"/>
                  </a:lnTo>
                  <a:lnTo>
                    <a:pt x="2127192" y="1983333"/>
                  </a:lnTo>
                  <a:lnTo>
                    <a:pt x="2128145" y="1982381"/>
                  </a:lnTo>
                  <a:lnTo>
                    <a:pt x="2128462" y="1979208"/>
                  </a:lnTo>
                  <a:lnTo>
                    <a:pt x="2129415" y="1972544"/>
                  </a:lnTo>
                  <a:lnTo>
                    <a:pt x="2129415" y="1971275"/>
                  </a:lnTo>
                  <a:lnTo>
                    <a:pt x="2107816" y="1970006"/>
                  </a:lnTo>
                  <a:lnTo>
                    <a:pt x="2104640" y="1943351"/>
                  </a:lnTo>
                  <a:lnTo>
                    <a:pt x="2101781" y="1921457"/>
                  </a:lnTo>
                  <a:lnTo>
                    <a:pt x="2098604" y="1903053"/>
                  </a:lnTo>
                  <a:lnTo>
                    <a:pt x="2094793" y="1887504"/>
                  </a:lnTo>
                  <a:lnTo>
                    <a:pt x="2090663" y="1873543"/>
                  </a:lnTo>
                  <a:lnTo>
                    <a:pt x="2086217" y="1860215"/>
                  </a:lnTo>
                  <a:lnTo>
                    <a:pt x="2081134" y="1846254"/>
                  </a:lnTo>
                  <a:lnTo>
                    <a:pt x="2074146" y="1830388"/>
                  </a:lnTo>
                  <a:close/>
                  <a:moveTo>
                    <a:pt x="604823" y="1655763"/>
                  </a:moveTo>
                  <a:lnTo>
                    <a:pt x="607339" y="1664401"/>
                  </a:lnTo>
                  <a:lnTo>
                    <a:pt x="610484" y="1672399"/>
                  </a:lnTo>
                  <a:lnTo>
                    <a:pt x="613314" y="1679438"/>
                  </a:lnTo>
                  <a:lnTo>
                    <a:pt x="616774" y="1685837"/>
                  </a:lnTo>
                  <a:lnTo>
                    <a:pt x="620234" y="1691595"/>
                  </a:lnTo>
                  <a:lnTo>
                    <a:pt x="623379" y="1696714"/>
                  </a:lnTo>
                  <a:lnTo>
                    <a:pt x="626838" y="1701193"/>
                  </a:lnTo>
                  <a:lnTo>
                    <a:pt x="630298" y="1705352"/>
                  </a:lnTo>
                  <a:lnTo>
                    <a:pt x="634386" y="1709512"/>
                  </a:lnTo>
                  <a:lnTo>
                    <a:pt x="638160" y="1713351"/>
                  </a:lnTo>
                  <a:lnTo>
                    <a:pt x="641620" y="1715910"/>
                  </a:lnTo>
                  <a:lnTo>
                    <a:pt x="644765" y="1718150"/>
                  </a:lnTo>
                  <a:lnTo>
                    <a:pt x="649483" y="1720709"/>
                  </a:lnTo>
                  <a:lnTo>
                    <a:pt x="651055" y="1721669"/>
                  </a:lnTo>
                  <a:lnTo>
                    <a:pt x="653257" y="1726148"/>
                  </a:lnTo>
                  <a:lnTo>
                    <a:pt x="657974" y="1738305"/>
                  </a:lnTo>
                  <a:lnTo>
                    <a:pt x="664579" y="1753662"/>
                  </a:lnTo>
                  <a:lnTo>
                    <a:pt x="667095" y="1761660"/>
                  </a:lnTo>
                  <a:lnTo>
                    <a:pt x="669296" y="1769659"/>
                  </a:lnTo>
                  <a:lnTo>
                    <a:pt x="669925" y="1773178"/>
                  </a:lnTo>
                  <a:lnTo>
                    <a:pt x="669611" y="1775737"/>
                  </a:lnTo>
                  <a:lnTo>
                    <a:pt x="668982" y="1777657"/>
                  </a:lnTo>
                  <a:lnTo>
                    <a:pt x="667409" y="1779576"/>
                  </a:lnTo>
                  <a:lnTo>
                    <a:pt x="665522" y="1780216"/>
                  </a:lnTo>
                  <a:lnTo>
                    <a:pt x="663006" y="1781176"/>
                  </a:lnTo>
                  <a:lnTo>
                    <a:pt x="660490" y="1781176"/>
                  </a:lnTo>
                  <a:lnTo>
                    <a:pt x="657345" y="1781176"/>
                  </a:lnTo>
                  <a:lnTo>
                    <a:pt x="654515" y="1780856"/>
                  </a:lnTo>
                  <a:lnTo>
                    <a:pt x="651370" y="1779896"/>
                  </a:lnTo>
                  <a:lnTo>
                    <a:pt x="645079" y="1778297"/>
                  </a:lnTo>
                  <a:lnTo>
                    <a:pt x="640362" y="1776697"/>
                  </a:lnTo>
                  <a:lnTo>
                    <a:pt x="636902" y="1774778"/>
                  </a:lnTo>
                  <a:lnTo>
                    <a:pt x="636273" y="1773818"/>
                  </a:lnTo>
                  <a:lnTo>
                    <a:pt x="635015" y="1772858"/>
                  </a:lnTo>
                  <a:lnTo>
                    <a:pt x="633443" y="1769659"/>
                  </a:lnTo>
                  <a:lnTo>
                    <a:pt x="632185" y="1765500"/>
                  </a:lnTo>
                  <a:lnTo>
                    <a:pt x="630298" y="1760701"/>
                  </a:lnTo>
                  <a:lnTo>
                    <a:pt x="627467" y="1749503"/>
                  </a:lnTo>
                  <a:lnTo>
                    <a:pt x="624951" y="1739905"/>
                  </a:lnTo>
                  <a:lnTo>
                    <a:pt x="623064" y="1730627"/>
                  </a:lnTo>
                  <a:lnTo>
                    <a:pt x="616460" y="1758461"/>
                  </a:lnTo>
                  <a:lnTo>
                    <a:pt x="617089" y="1761020"/>
                  </a:lnTo>
                  <a:lnTo>
                    <a:pt x="617089" y="1762620"/>
                  </a:lnTo>
                  <a:lnTo>
                    <a:pt x="617089" y="1763260"/>
                  </a:lnTo>
                  <a:lnTo>
                    <a:pt x="616774" y="1761660"/>
                  </a:lnTo>
                  <a:lnTo>
                    <a:pt x="615201" y="1757181"/>
                  </a:lnTo>
                  <a:lnTo>
                    <a:pt x="609855" y="1735746"/>
                  </a:lnTo>
                  <a:lnTo>
                    <a:pt x="607968" y="1727748"/>
                  </a:lnTo>
                  <a:lnTo>
                    <a:pt x="606395" y="1719749"/>
                  </a:lnTo>
                  <a:lnTo>
                    <a:pt x="605137" y="1712071"/>
                  </a:lnTo>
                  <a:lnTo>
                    <a:pt x="604508" y="1705033"/>
                  </a:lnTo>
                  <a:lnTo>
                    <a:pt x="603250" y="1691275"/>
                  </a:lnTo>
                  <a:lnTo>
                    <a:pt x="603250" y="1679438"/>
                  </a:lnTo>
                  <a:lnTo>
                    <a:pt x="603879" y="1669840"/>
                  </a:lnTo>
                  <a:lnTo>
                    <a:pt x="604194" y="1662162"/>
                  </a:lnTo>
                  <a:lnTo>
                    <a:pt x="604823" y="1655763"/>
                  </a:lnTo>
                  <a:close/>
                  <a:moveTo>
                    <a:pt x="572788" y="1655763"/>
                  </a:moveTo>
                  <a:lnTo>
                    <a:pt x="574046" y="1662162"/>
                  </a:lnTo>
                  <a:lnTo>
                    <a:pt x="574361" y="1669840"/>
                  </a:lnTo>
                  <a:lnTo>
                    <a:pt x="574675" y="1679438"/>
                  </a:lnTo>
                  <a:lnTo>
                    <a:pt x="574361" y="1691275"/>
                  </a:lnTo>
                  <a:lnTo>
                    <a:pt x="573417" y="1705033"/>
                  </a:lnTo>
                  <a:lnTo>
                    <a:pt x="572788" y="1712071"/>
                  </a:lnTo>
                  <a:lnTo>
                    <a:pt x="571530" y="1719749"/>
                  </a:lnTo>
                  <a:lnTo>
                    <a:pt x="570272" y="1727748"/>
                  </a:lnTo>
                  <a:lnTo>
                    <a:pt x="568385" y="1735746"/>
                  </a:lnTo>
                  <a:lnTo>
                    <a:pt x="562724" y="1757181"/>
                  </a:lnTo>
                  <a:lnTo>
                    <a:pt x="561152" y="1761660"/>
                  </a:lnTo>
                  <a:lnTo>
                    <a:pt x="560837" y="1763260"/>
                  </a:lnTo>
                  <a:lnTo>
                    <a:pt x="560837" y="1762620"/>
                  </a:lnTo>
                  <a:lnTo>
                    <a:pt x="560837" y="1761020"/>
                  </a:lnTo>
                  <a:lnTo>
                    <a:pt x="561152" y="1758461"/>
                  </a:lnTo>
                  <a:lnTo>
                    <a:pt x="554547" y="1730627"/>
                  </a:lnTo>
                  <a:lnTo>
                    <a:pt x="553289" y="1736706"/>
                  </a:lnTo>
                  <a:lnTo>
                    <a:pt x="550144" y="1751103"/>
                  </a:lnTo>
                  <a:lnTo>
                    <a:pt x="548257" y="1759101"/>
                  </a:lnTo>
                  <a:lnTo>
                    <a:pt x="545741" y="1765819"/>
                  </a:lnTo>
                  <a:lnTo>
                    <a:pt x="543225" y="1771578"/>
                  </a:lnTo>
                  <a:lnTo>
                    <a:pt x="542281" y="1773498"/>
                  </a:lnTo>
                  <a:lnTo>
                    <a:pt x="541023" y="1774778"/>
                  </a:lnTo>
                  <a:lnTo>
                    <a:pt x="537878" y="1776697"/>
                  </a:lnTo>
                  <a:lnTo>
                    <a:pt x="532532" y="1778297"/>
                  </a:lnTo>
                  <a:lnTo>
                    <a:pt x="526556" y="1779896"/>
                  </a:lnTo>
                  <a:lnTo>
                    <a:pt x="523726" y="1780856"/>
                  </a:lnTo>
                  <a:lnTo>
                    <a:pt x="520581" y="1781176"/>
                  </a:lnTo>
                  <a:lnTo>
                    <a:pt x="517750" y="1781176"/>
                  </a:lnTo>
                  <a:lnTo>
                    <a:pt x="514605" y="1781176"/>
                  </a:lnTo>
                  <a:lnTo>
                    <a:pt x="512403" y="1780216"/>
                  </a:lnTo>
                  <a:lnTo>
                    <a:pt x="510516" y="1779576"/>
                  </a:lnTo>
                  <a:lnTo>
                    <a:pt x="509258" y="1777657"/>
                  </a:lnTo>
                  <a:lnTo>
                    <a:pt x="508000" y="1775737"/>
                  </a:lnTo>
                  <a:lnTo>
                    <a:pt x="508000" y="1773178"/>
                  </a:lnTo>
                  <a:lnTo>
                    <a:pt x="508315" y="1769659"/>
                  </a:lnTo>
                  <a:lnTo>
                    <a:pt x="510831" y="1761660"/>
                  </a:lnTo>
                  <a:lnTo>
                    <a:pt x="513661" y="1753662"/>
                  </a:lnTo>
                  <a:lnTo>
                    <a:pt x="519637" y="1738305"/>
                  </a:lnTo>
                  <a:lnTo>
                    <a:pt x="524669" y="1726148"/>
                  </a:lnTo>
                  <a:lnTo>
                    <a:pt x="526871" y="1721669"/>
                  </a:lnTo>
                  <a:lnTo>
                    <a:pt x="528129" y="1721349"/>
                  </a:lnTo>
                  <a:lnTo>
                    <a:pt x="531903" y="1718790"/>
                  </a:lnTo>
                  <a:lnTo>
                    <a:pt x="537564" y="1715270"/>
                  </a:lnTo>
                  <a:lnTo>
                    <a:pt x="540709" y="1712391"/>
                  </a:lnTo>
                  <a:lnTo>
                    <a:pt x="544168" y="1709192"/>
                  </a:lnTo>
                  <a:lnTo>
                    <a:pt x="547942" y="1705352"/>
                  </a:lnTo>
                  <a:lnTo>
                    <a:pt x="552031" y="1700873"/>
                  </a:lnTo>
                  <a:lnTo>
                    <a:pt x="555805" y="1695435"/>
                  </a:lnTo>
                  <a:lnTo>
                    <a:pt x="559265" y="1689036"/>
                  </a:lnTo>
                  <a:lnTo>
                    <a:pt x="563039" y="1682317"/>
                  </a:lnTo>
                  <a:lnTo>
                    <a:pt x="566813" y="1674319"/>
                  </a:lnTo>
                  <a:lnTo>
                    <a:pt x="569958" y="1665681"/>
                  </a:lnTo>
                  <a:lnTo>
                    <a:pt x="572788" y="1655763"/>
                  </a:lnTo>
                  <a:close/>
                  <a:moveTo>
                    <a:pt x="1818954" y="1647825"/>
                  </a:moveTo>
                  <a:lnTo>
                    <a:pt x="1838895" y="1652921"/>
                  </a:lnTo>
                  <a:lnTo>
                    <a:pt x="1857254" y="1658335"/>
                  </a:lnTo>
                  <a:lnTo>
                    <a:pt x="1887641" y="1667252"/>
                  </a:lnTo>
                  <a:lnTo>
                    <a:pt x="1920876" y="1677444"/>
                  </a:lnTo>
                  <a:lnTo>
                    <a:pt x="1893022" y="1751013"/>
                  </a:lnTo>
                  <a:lnTo>
                    <a:pt x="1862952" y="1739548"/>
                  </a:lnTo>
                  <a:lnTo>
                    <a:pt x="1842377" y="1731904"/>
                  </a:lnTo>
                  <a:lnTo>
                    <a:pt x="1842061" y="1727764"/>
                  </a:lnTo>
                  <a:lnTo>
                    <a:pt x="1841744" y="1723624"/>
                  </a:lnTo>
                  <a:lnTo>
                    <a:pt x="1840795" y="1719802"/>
                  </a:lnTo>
                  <a:lnTo>
                    <a:pt x="1840162" y="1715662"/>
                  </a:lnTo>
                  <a:lnTo>
                    <a:pt x="1837313" y="1706744"/>
                  </a:lnTo>
                  <a:lnTo>
                    <a:pt x="1834147" y="1697190"/>
                  </a:lnTo>
                  <a:lnTo>
                    <a:pt x="1830666" y="1688272"/>
                  </a:lnTo>
                  <a:lnTo>
                    <a:pt x="1827500" y="1679355"/>
                  </a:lnTo>
                  <a:lnTo>
                    <a:pt x="1821486" y="1665979"/>
                  </a:lnTo>
                  <a:lnTo>
                    <a:pt x="1818321" y="1658972"/>
                  </a:lnTo>
                  <a:lnTo>
                    <a:pt x="1817688" y="1658016"/>
                  </a:lnTo>
                  <a:lnTo>
                    <a:pt x="1818954" y="1647825"/>
                  </a:lnTo>
                  <a:close/>
                  <a:moveTo>
                    <a:pt x="471166" y="1647825"/>
                  </a:moveTo>
                  <a:lnTo>
                    <a:pt x="477838" y="1697288"/>
                  </a:lnTo>
                  <a:lnTo>
                    <a:pt x="477203" y="1698239"/>
                  </a:lnTo>
                  <a:lnTo>
                    <a:pt x="473072" y="1707434"/>
                  </a:lnTo>
                  <a:lnTo>
                    <a:pt x="465447" y="1725190"/>
                  </a:lnTo>
                  <a:lnTo>
                    <a:pt x="429546" y="1738190"/>
                  </a:lnTo>
                  <a:lnTo>
                    <a:pt x="412072" y="1744849"/>
                  </a:lnTo>
                  <a:lnTo>
                    <a:pt x="394280" y="1751507"/>
                  </a:lnTo>
                  <a:lnTo>
                    <a:pt x="362191" y="1765775"/>
                  </a:lnTo>
                  <a:lnTo>
                    <a:pt x="346623" y="1773068"/>
                  </a:lnTo>
                  <a:lnTo>
                    <a:pt x="338680" y="1776873"/>
                  </a:lnTo>
                  <a:lnTo>
                    <a:pt x="331055" y="1780678"/>
                  </a:lnTo>
                  <a:lnTo>
                    <a:pt x="316123" y="1788287"/>
                  </a:lnTo>
                  <a:lnTo>
                    <a:pt x="301508" y="1796214"/>
                  </a:lnTo>
                  <a:lnTo>
                    <a:pt x="287211" y="1804458"/>
                  </a:lnTo>
                  <a:lnTo>
                    <a:pt x="273549" y="1812702"/>
                  </a:lnTo>
                  <a:lnTo>
                    <a:pt x="247815" y="1829824"/>
                  </a:lnTo>
                  <a:lnTo>
                    <a:pt x="236060" y="1838702"/>
                  </a:lnTo>
                  <a:lnTo>
                    <a:pt x="230341" y="1842823"/>
                  </a:lnTo>
                  <a:lnTo>
                    <a:pt x="224940" y="1847897"/>
                  </a:lnTo>
                  <a:lnTo>
                    <a:pt x="219856" y="1852018"/>
                  </a:lnTo>
                  <a:lnTo>
                    <a:pt x="214455" y="1856457"/>
                  </a:lnTo>
                  <a:lnTo>
                    <a:pt x="204924" y="1865335"/>
                  </a:lnTo>
                  <a:lnTo>
                    <a:pt x="188403" y="1882774"/>
                  </a:lnTo>
                  <a:lnTo>
                    <a:pt x="176330" y="1899262"/>
                  </a:lnTo>
                  <a:lnTo>
                    <a:pt x="171246" y="1907189"/>
                  </a:lnTo>
                  <a:lnTo>
                    <a:pt x="169340" y="1910677"/>
                  </a:lnTo>
                  <a:lnTo>
                    <a:pt x="167434" y="1914481"/>
                  </a:lnTo>
                  <a:lnTo>
                    <a:pt x="165528" y="1918286"/>
                  </a:lnTo>
                  <a:lnTo>
                    <a:pt x="163939" y="1921457"/>
                  </a:lnTo>
                  <a:lnTo>
                    <a:pt x="162033" y="1926530"/>
                  </a:lnTo>
                  <a:lnTo>
                    <a:pt x="161080" y="1930969"/>
                  </a:lnTo>
                  <a:lnTo>
                    <a:pt x="160127" y="1932554"/>
                  </a:lnTo>
                  <a:lnTo>
                    <a:pt x="159491" y="1934457"/>
                  </a:lnTo>
                  <a:lnTo>
                    <a:pt x="159173" y="1935091"/>
                  </a:lnTo>
                  <a:lnTo>
                    <a:pt x="158856" y="1936359"/>
                  </a:lnTo>
                  <a:lnTo>
                    <a:pt x="157903" y="1939213"/>
                  </a:lnTo>
                  <a:lnTo>
                    <a:pt x="157585" y="1945871"/>
                  </a:lnTo>
                  <a:lnTo>
                    <a:pt x="157267" y="1948408"/>
                  </a:lnTo>
                  <a:lnTo>
                    <a:pt x="191580" y="1949359"/>
                  </a:lnTo>
                  <a:lnTo>
                    <a:pt x="196346" y="1981700"/>
                  </a:lnTo>
                  <a:lnTo>
                    <a:pt x="200794" y="2007700"/>
                  </a:lnTo>
                  <a:lnTo>
                    <a:pt x="203653" y="2019432"/>
                  </a:lnTo>
                  <a:lnTo>
                    <a:pt x="205877" y="2029578"/>
                  </a:lnTo>
                  <a:lnTo>
                    <a:pt x="208419" y="2039090"/>
                  </a:lnTo>
                  <a:lnTo>
                    <a:pt x="210960" y="2048285"/>
                  </a:lnTo>
                  <a:lnTo>
                    <a:pt x="213820" y="2056529"/>
                  </a:lnTo>
                  <a:lnTo>
                    <a:pt x="216679" y="2064773"/>
                  </a:lnTo>
                  <a:lnTo>
                    <a:pt x="222716" y="2080943"/>
                  </a:lnTo>
                  <a:lnTo>
                    <a:pt x="230341" y="2097431"/>
                  </a:lnTo>
                  <a:lnTo>
                    <a:pt x="238919" y="2116138"/>
                  </a:lnTo>
                  <a:lnTo>
                    <a:pt x="226210" y="2109797"/>
                  </a:lnTo>
                  <a:lnTo>
                    <a:pt x="214137" y="2103138"/>
                  </a:lnTo>
                  <a:lnTo>
                    <a:pt x="202064" y="2096163"/>
                  </a:lnTo>
                  <a:lnTo>
                    <a:pt x="189991" y="2089504"/>
                  </a:lnTo>
                  <a:lnTo>
                    <a:pt x="167116" y="2075236"/>
                  </a:lnTo>
                  <a:lnTo>
                    <a:pt x="144876" y="2060651"/>
                  </a:lnTo>
                  <a:lnTo>
                    <a:pt x="123907" y="2046066"/>
                  </a:lnTo>
                  <a:lnTo>
                    <a:pt x="104209" y="2031797"/>
                  </a:lnTo>
                  <a:lnTo>
                    <a:pt x="85782" y="2017529"/>
                  </a:lnTo>
                  <a:lnTo>
                    <a:pt x="69261" y="2003895"/>
                  </a:lnTo>
                  <a:lnTo>
                    <a:pt x="53693" y="1991212"/>
                  </a:lnTo>
                  <a:lnTo>
                    <a:pt x="40349" y="1979481"/>
                  </a:lnTo>
                  <a:lnTo>
                    <a:pt x="28276" y="1969017"/>
                  </a:lnTo>
                  <a:lnTo>
                    <a:pt x="18427" y="1960139"/>
                  </a:lnTo>
                  <a:lnTo>
                    <a:pt x="4448" y="1946823"/>
                  </a:lnTo>
                  <a:lnTo>
                    <a:pt x="0" y="1942066"/>
                  </a:lnTo>
                  <a:lnTo>
                    <a:pt x="56870" y="1944286"/>
                  </a:lnTo>
                  <a:lnTo>
                    <a:pt x="57823" y="1934774"/>
                  </a:lnTo>
                  <a:lnTo>
                    <a:pt x="59094" y="1928432"/>
                  </a:lnTo>
                  <a:lnTo>
                    <a:pt x="59730" y="1924311"/>
                  </a:lnTo>
                  <a:lnTo>
                    <a:pt x="61318" y="1918603"/>
                  </a:lnTo>
                  <a:lnTo>
                    <a:pt x="65131" y="1906238"/>
                  </a:lnTo>
                  <a:lnTo>
                    <a:pt x="69579" y="1893238"/>
                  </a:lnTo>
                  <a:lnTo>
                    <a:pt x="72756" y="1886262"/>
                  </a:lnTo>
                  <a:lnTo>
                    <a:pt x="75615" y="1879921"/>
                  </a:lnTo>
                  <a:lnTo>
                    <a:pt x="78792" y="1873896"/>
                  </a:lnTo>
                  <a:lnTo>
                    <a:pt x="82287" y="1868506"/>
                  </a:lnTo>
                  <a:lnTo>
                    <a:pt x="85782" y="1862165"/>
                  </a:lnTo>
                  <a:lnTo>
                    <a:pt x="89595" y="1855506"/>
                  </a:lnTo>
                  <a:lnTo>
                    <a:pt x="94043" y="1849482"/>
                  </a:lnTo>
                  <a:lnTo>
                    <a:pt x="98491" y="1843458"/>
                  </a:lnTo>
                  <a:lnTo>
                    <a:pt x="108340" y="1831726"/>
                  </a:lnTo>
                  <a:lnTo>
                    <a:pt x="118506" y="1819677"/>
                  </a:lnTo>
                  <a:lnTo>
                    <a:pt x="130262" y="1808263"/>
                  </a:lnTo>
                  <a:lnTo>
                    <a:pt x="142652" y="1797482"/>
                  </a:lnTo>
                  <a:lnTo>
                    <a:pt x="149007" y="1791775"/>
                  </a:lnTo>
                  <a:lnTo>
                    <a:pt x="155361" y="1786068"/>
                  </a:lnTo>
                  <a:lnTo>
                    <a:pt x="162033" y="1781312"/>
                  </a:lnTo>
                  <a:lnTo>
                    <a:pt x="169340" y="1775922"/>
                  </a:lnTo>
                  <a:lnTo>
                    <a:pt x="176330" y="1770848"/>
                  </a:lnTo>
                  <a:lnTo>
                    <a:pt x="183637" y="1765775"/>
                  </a:lnTo>
                  <a:lnTo>
                    <a:pt x="190627" y="1761019"/>
                  </a:lnTo>
                  <a:lnTo>
                    <a:pt x="198252" y="1756263"/>
                  </a:lnTo>
                  <a:lnTo>
                    <a:pt x="213820" y="1747068"/>
                  </a:lnTo>
                  <a:lnTo>
                    <a:pt x="229388" y="1737873"/>
                  </a:lnTo>
                  <a:lnTo>
                    <a:pt x="245591" y="1729312"/>
                  </a:lnTo>
                  <a:lnTo>
                    <a:pt x="262112" y="1721068"/>
                  </a:lnTo>
                  <a:lnTo>
                    <a:pt x="279268" y="1713459"/>
                  </a:lnTo>
                  <a:lnTo>
                    <a:pt x="296425" y="1705849"/>
                  </a:lnTo>
                  <a:lnTo>
                    <a:pt x="305003" y="1702044"/>
                  </a:lnTo>
                  <a:lnTo>
                    <a:pt x="313899" y="1698239"/>
                  </a:lnTo>
                  <a:lnTo>
                    <a:pt x="331055" y="1691581"/>
                  </a:lnTo>
                  <a:lnTo>
                    <a:pt x="366321" y="1678264"/>
                  </a:lnTo>
                  <a:lnTo>
                    <a:pt x="392691" y="1670020"/>
                  </a:lnTo>
                  <a:lnTo>
                    <a:pt x="419061" y="1662093"/>
                  </a:lnTo>
                  <a:lnTo>
                    <a:pt x="445114" y="1654801"/>
                  </a:lnTo>
                  <a:lnTo>
                    <a:pt x="471166" y="1647825"/>
                  </a:lnTo>
                  <a:close/>
                  <a:moveTo>
                    <a:pt x="1722423" y="1617663"/>
                  </a:moveTo>
                  <a:lnTo>
                    <a:pt x="1724939" y="1626279"/>
                  </a:lnTo>
                  <a:lnTo>
                    <a:pt x="1728084" y="1634257"/>
                  </a:lnTo>
                  <a:lnTo>
                    <a:pt x="1730914" y="1641278"/>
                  </a:lnTo>
                  <a:lnTo>
                    <a:pt x="1734374" y="1647660"/>
                  </a:lnTo>
                  <a:lnTo>
                    <a:pt x="1737519" y="1653404"/>
                  </a:lnTo>
                  <a:lnTo>
                    <a:pt x="1740978" y="1658829"/>
                  </a:lnTo>
                  <a:lnTo>
                    <a:pt x="1744438" y="1663297"/>
                  </a:lnTo>
                  <a:lnTo>
                    <a:pt x="1747583" y="1667126"/>
                  </a:lnTo>
                  <a:lnTo>
                    <a:pt x="1751672" y="1671594"/>
                  </a:lnTo>
                  <a:lnTo>
                    <a:pt x="1755446" y="1675104"/>
                  </a:lnTo>
                  <a:lnTo>
                    <a:pt x="1759220" y="1677657"/>
                  </a:lnTo>
                  <a:lnTo>
                    <a:pt x="1762050" y="1679891"/>
                  </a:lnTo>
                  <a:lnTo>
                    <a:pt x="1766768" y="1682444"/>
                  </a:lnTo>
                  <a:lnTo>
                    <a:pt x="1768655" y="1683401"/>
                  </a:lnTo>
                  <a:lnTo>
                    <a:pt x="1770856" y="1688188"/>
                  </a:lnTo>
                  <a:lnTo>
                    <a:pt x="1775574" y="1699995"/>
                  </a:lnTo>
                  <a:lnTo>
                    <a:pt x="1781549" y="1715313"/>
                  </a:lnTo>
                  <a:lnTo>
                    <a:pt x="1784695" y="1723291"/>
                  </a:lnTo>
                  <a:lnTo>
                    <a:pt x="1786896" y="1731269"/>
                  </a:lnTo>
                  <a:lnTo>
                    <a:pt x="1787525" y="1734779"/>
                  </a:lnTo>
                  <a:lnTo>
                    <a:pt x="1787211" y="1737332"/>
                  </a:lnTo>
                  <a:lnTo>
                    <a:pt x="1786267" y="1739566"/>
                  </a:lnTo>
                  <a:lnTo>
                    <a:pt x="1785009" y="1741161"/>
                  </a:lnTo>
                  <a:lnTo>
                    <a:pt x="1783122" y="1742438"/>
                  </a:lnTo>
                  <a:lnTo>
                    <a:pt x="1780606" y="1742757"/>
                  </a:lnTo>
                  <a:lnTo>
                    <a:pt x="1777775" y="1743076"/>
                  </a:lnTo>
                  <a:lnTo>
                    <a:pt x="1774945" y="1742757"/>
                  </a:lnTo>
                  <a:lnTo>
                    <a:pt x="1771800" y="1742438"/>
                  </a:lnTo>
                  <a:lnTo>
                    <a:pt x="1768655" y="1741800"/>
                  </a:lnTo>
                  <a:lnTo>
                    <a:pt x="1762679" y="1739885"/>
                  </a:lnTo>
                  <a:lnTo>
                    <a:pt x="1757647" y="1738289"/>
                  </a:lnTo>
                  <a:lnTo>
                    <a:pt x="1754502" y="1736375"/>
                  </a:lnTo>
                  <a:lnTo>
                    <a:pt x="1753559" y="1735417"/>
                  </a:lnTo>
                  <a:lnTo>
                    <a:pt x="1752615" y="1734460"/>
                  </a:lnTo>
                  <a:lnTo>
                    <a:pt x="1751043" y="1731269"/>
                  </a:lnTo>
                  <a:lnTo>
                    <a:pt x="1749470" y="1727120"/>
                  </a:lnTo>
                  <a:lnTo>
                    <a:pt x="1747583" y="1722334"/>
                  </a:lnTo>
                  <a:lnTo>
                    <a:pt x="1744752" y="1711803"/>
                  </a:lnTo>
                  <a:lnTo>
                    <a:pt x="1742551" y="1701591"/>
                  </a:lnTo>
                  <a:lnTo>
                    <a:pt x="1740664" y="1692337"/>
                  </a:lnTo>
                  <a:lnTo>
                    <a:pt x="1733745" y="1720100"/>
                  </a:lnTo>
                  <a:lnTo>
                    <a:pt x="1734374" y="1722653"/>
                  </a:lnTo>
                  <a:lnTo>
                    <a:pt x="1734688" y="1724248"/>
                  </a:lnTo>
                  <a:lnTo>
                    <a:pt x="1734688" y="1724886"/>
                  </a:lnTo>
                  <a:lnTo>
                    <a:pt x="1733745" y="1723291"/>
                  </a:lnTo>
                  <a:lnTo>
                    <a:pt x="1732801" y="1719142"/>
                  </a:lnTo>
                  <a:lnTo>
                    <a:pt x="1727140" y="1697442"/>
                  </a:lnTo>
                  <a:lnTo>
                    <a:pt x="1725253" y="1689464"/>
                  </a:lnTo>
                  <a:lnTo>
                    <a:pt x="1723995" y="1681806"/>
                  </a:lnTo>
                  <a:lnTo>
                    <a:pt x="1722737" y="1674147"/>
                  </a:lnTo>
                  <a:lnTo>
                    <a:pt x="1722108" y="1666807"/>
                  </a:lnTo>
                  <a:lnTo>
                    <a:pt x="1720850" y="1653404"/>
                  </a:lnTo>
                  <a:lnTo>
                    <a:pt x="1720850" y="1641278"/>
                  </a:lnTo>
                  <a:lnTo>
                    <a:pt x="1721165" y="1631704"/>
                  </a:lnTo>
                  <a:lnTo>
                    <a:pt x="1721479" y="1624045"/>
                  </a:lnTo>
                  <a:lnTo>
                    <a:pt x="1722423" y="1617663"/>
                  </a:lnTo>
                  <a:close/>
                  <a:moveTo>
                    <a:pt x="1690388" y="1617663"/>
                  </a:moveTo>
                  <a:lnTo>
                    <a:pt x="1691017" y="1624045"/>
                  </a:lnTo>
                  <a:lnTo>
                    <a:pt x="1691646" y="1631704"/>
                  </a:lnTo>
                  <a:lnTo>
                    <a:pt x="1692275" y="1641278"/>
                  </a:lnTo>
                  <a:lnTo>
                    <a:pt x="1691646" y="1653404"/>
                  </a:lnTo>
                  <a:lnTo>
                    <a:pt x="1691017" y="1666807"/>
                  </a:lnTo>
                  <a:lnTo>
                    <a:pt x="1689759" y="1674147"/>
                  </a:lnTo>
                  <a:lnTo>
                    <a:pt x="1688816" y="1681806"/>
                  </a:lnTo>
                  <a:lnTo>
                    <a:pt x="1687243" y="1689464"/>
                  </a:lnTo>
                  <a:lnTo>
                    <a:pt x="1685356" y="1697442"/>
                  </a:lnTo>
                  <a:lnTo>
                    <a:pt x="1680009" y="1719142"/>
                  </a:lnTo>
                  <a:lnTo>
                    <a:pt x="1678751" y="1723291"/>
                  </a:lnTo>
                  <a:lnTo>
                    <a:pt x="1678122" y="1724886"/>
                  </a:lnTo>
                  <a:lnTo>
                    <a:pt x="1678122" y="1724248"/>
                  </a:lnTo>
                  <a:lnTo>
                    <a:pt x="1678437" y="1722653"/>
                  </a:lnTo>
                  <a:lnTo>
                    <a:pt x="1678751" y="1720100"/>
                  </a:lnTo>
                  <a:lnTo>
                    <a:pt x="1672147" y="1692337"/>
                  </a:lnTo>
                  <a:lnTo>
                    <a:pt x="1670889" y="1698719"/>
                  </a:lnTo>
                  <a:lnTo>
                    <a:pt x="1667429" y="1712760"/>
                  </a:lnTo>
                  <a:lnTo>
                    <a:pt x="1665228" y="1720738"/>
                  </a:lnTo>
                  <a:lnTo>
                    <a:pt x="1663026" y="1728078"/>
                  </a:lnTo>
                  <a:lnTo>
                    <a:pt x="1660825" y="1733184"/>
                  </a:lnTo>
                  <a:lnTo>
                    <a:pt x="1659881" y="1735098"/>
                  </a:lnTo>
                  <a:lnTo>
                    <a:pt x="1658623" y="1736375"/>
                  </a:lnTo>
                  <a:lnTo>
                    <a:pt x="1655164" y="1738289"/>
                  </a:lnTo>
                  <a:lnTo>
                    <a:pt x="1650131" y="1739885"/>
                  </a:lnTo>
                  <a:lnTo>
                    <a:pt x="1644156" y="1741800"/>
                  </a:lnTo>
                  <a:lnTo>
                    <a:pt x="1641011" y="1742438"/>
                  </a:lnTo>
                  <a:lnTo>
                    <a:pt x="1637866" y="1742757"/>
                  </a:lnTo>
                  <a:lnTo>
                    <a:pt x="1634721" y="1743076"/>
                  </a:lnTo>
                  <a:lnTo>
                    <a:pt x="1632205" y="1742757"/>
                  </a:lnTo>
                  <a:lnTo>
                    <a:pt x="1630003" y="1742438"/>
                  </a:lnTo>
                  <a:lnTo>
                    <a:pt x="1627802" y="1741161"/>
                  </a:lnTo>
                  <a:lnTo>
                    <a:pt x="1626544" y="1739566"/>
                  </a:lnTo>
                  <a:lnTo>
                    <a:pt x="1625600" y="1737332"/>
                  </a:lnTo>
                  <a:lnTo>
                    <a:pt x="1625600" y="1734779"/>
                  </a:lnTo>
                  <a:lnTo>
                    <a:pt x="1625915" y="1731269"/>
                  </a:lnTo>
                  <a:lnTo>
                    <a:pt x="1628431" y="1723291"/>
                  </a:lnTo>
                  <a:lnTo>
                    <a:pt x="1630947" y="1715313"/>
                  </a:lnTo>
                  <a:lnTo>
                    <a:pt x="1636922" y="1699995"/>
                  </a:lnTo>
                  <a:lnTo>
                    <a:pt x="1642269" y="1688188"/>
                  </a:lnTo>
                  <a:lnTo>
                    <a:pt x="1644156" y="1683401"/>
                  </a:lnTo>
                  <a:lnTo>
                    <a:pt x="1645728" y="1683082"/>
                  </a:lnTo>
                  <a:lnTo>
                    <a:pt x="1649188" y="1681167"/>
                  </a:lnTo>
                  <a:lnTo>
                    <a:pt x="1654849" y="1677338"/>
                  </a:lnTo>
                  <a:lnTo>
                    <a:pt x="1658309" y="1674147"/>
                  </a:lnTo>
                  <a:lnTo>
                    <a:pt x="1661454" y="1671275"/>
                  </a:lnTo>
                  <a:lnTo>
                    <a:pt x="1665228" y="1667126"/>
                  </a:lnTo>
                  <a:lnTo>
                    <a:pt x="1669002" y="1662659"/>
                  </a:lnTo>
                  <a:lnTo>
                    <a:pt x="1673090" y="1657234"/>
                  </a:lnTo>
                  <a:lnTo>
                    <a:pt x="1676864" y="1651170"/>
                  </a:lnTo>
                  <a:lnTo>
                    <a:pt x="1680638" y="1644150"/>
                  </a:lnTo>
                  <a:lnTo>
                    <a:pt x="1684098" y="1636172"/>
                  </a:lnTo>
                  <a:lnTo>
                    <a:pt x="1687243" y="1627556"/>
                  </a:lnTo>
                  <a:lnTo>
                    <a:pt x="1690388" y="1617663"/>
                  </a:lnTo>
                  <a:close/>
                  <a:moveTo>
                    <a:pt x="752205" y="1595438"/>
                  </a:moveTo>
                  <a:lnTo>
                    <a:pt x="760414" y="1653904"/>
                  </a:lnTo>
                  <a:lnTo>
                    <a:pt x="728212" y="1659909"/>
                  </a:lnTo>
                  <a:lnTo>
                    <a:pt x="704851" y="1663701"/>
                  </a:lnTo>
                  <a:lnTo>
                    <a:pt x="713374" y="1600495"/>
                  </a:lnTo>
                  <a:lnTo>
                    <a:pt x="719057" y="1599863"/>
                  </a:lnTo>
                  <a:lnTo>
                    <a:pt x="752205" y="1595438"/>
                  </a:lnTo>
                  <a:close/>
                  <a:moveTo>
                    <a:pt x="1462714" y="1589088"/>
                  </a:moveTo>
                  <a:lnTo>
                    <a:pt x="1492809" y="1592290"/>
                  </a:lnTo>
                  <a:lnTo>
                    <a:pt x="1522586" y="1595493"/>
                  </a:lnTo>
                  <a:lnTo>
                    <a:pt x="1523536" y="1591009"/>
                  </a:lnTo>
                  <a:lnTo>
                    <a:pt x="1531456" y="1596453"/>
                  </a:lnTo>
                  <a:lnTo>
                    <a:pt x="1534307" y="1596774"/>
                  </a:lnTo>
                  <a:lnTo>
                    <a:pt x="1547295" y="1598375"/>
                  </a:lnTo>
                  <a:lnTo>
                    <a:pt x="1560916" y="1599656"/>
                  </a:lnTo>
                  <a:lnTo>
                    <a:pt x="1587209" y="1603498"/>
                  </a:lnTo>
                  <a:lnTo>
                    <a:pt x="1591961" y="1638403"/>
                  </a:lnTo>
                  <a:lnTo>
                    <a:pt x="1598613" y="1643207"/>
                  </a:lnTo>
                  <a:lnTo>
                    <a:pt x="1592911" y="1644487"/>
                  </a:lnTo>
                  <a:lnTo>
                    <a:pt x="1594812" y="1658577"/>
                  </a:lnTo>
                  <a:lnTo>
                    <a:pt x="1593861" y="1659538"/>
                  </a:lnTo>
                  <a:lnTo>
                    <a:pt x="1591644" y="1663701"/>
                  </a:lnTo>
                  <a:lnTo>
                    <a:pt x="1579923" y="1661459"/>
                  </a:lnTo>
                  <a:lnTo>
                    <a:pt x="1568202" y="1659218"/>
                  </a:lnTo>
                  <a:lnTo>
                    <a:pt x="1544444" y="1655055"/>
                  </a:lnTo>
                  <a:lnTo>
                    <a:pt x="1530822" y="1658577"/>
                  </a:lnTo>
                  <a:lnTo>
                    <a:pt x="1521952" y="1661139"/>
                  </a:lnTo>
                  <a:lnTo>
                    <a:pt x="1515300" y="1663381"/>
                  </a:lnTo>
                  <a:lnTo>
                    <a:pt x="1516567" y="1650572"/>
                  </a:lnTo>
                  <a:lnTo>
                    <a:pt x="1487740" y="1645768"/>
                  </a:lnTo>
                  <a:lnTo>
                    <a:pt x="1458913" y="1641605"/>
                  </a:lnTo>
                  <a:lnTo>
                    <a:pt x="1462714" y="1589088"/>
                  </a:lnTo>
                  <a:close/>
                  <a:moveTo>
                    <a:pt x="725488" y="1373188"/>
                  </a:moveTo>
                  <a:lnTo>
                    <a:pt x="815523" y="1389804"/>
                  </a:lnTo>
                  <a:lnTo>
                    <a:pt x="816801" y="1390443"/>
                  </a:lnTo>
                  <a:lnTo>
                    <a:pt x="818397" y="1390762"/>
                  </a:lnTo>
                  <a:lnTo>
                    <a:pt x="820951" y="1392360"/>
                  </a:lnTo>
                  <a:lnTo>
                    <a:pt x="823824" y="1394596"/>
                  </a:lnTo>
                  <a:lnTo>
                    <a:pt x="826059" y="1397472"/>
                  </a:lnTo>
                  <a:lnTo>
                    <a:pt x="827975" y="1401307"/>
                  </a:lnTo>
                  <a:lnTo>
                    <a:pt x="829891" y="1405461"/>
                  </a:lnTo>
                  <a:lnTo>
                    <a:pt x="831168" y="1409934"/>
                  </a:lnTo>
                  <a:lnTo>
                    <a:pt x="832764" y="1415046"/>
                  </a:lnTo>
                  <a:lnTo>
                    <a:pt x="834999" y="1425910"/>
                  </a:lnTo>
                  <a:lnTo>
                    <a:pt x="836915" y="1437094"/>
                  </a:lnTo>
                  <a:lnTo>
                    <a:pt x="838511" y="1448597"/>
                  </a:lnTo>
                  <a:lnTo>
                    <a:pt x="839469" y="1460100"/>
                  </a:lnTo>
                  <a:lnTo>
                    <a:pt x="839788" y="1463615"/>
                  </a:lnTo>
                  <a:lnTo>
                    <a:pt x="839788" y="1466491"/>
                  </a:lnTo>
                  <a:lnTo>
                    <a:pt x="839150" y="1468728"/>
                  </a:lnTo>
                  <a:lnTo>
                    <a:pt x="838511" y="1469686"/>
                  </a:lnTo>
                  <a:lnTo>
                    <a:pt x="837553" y="1470325"/>
                  </a:lnTo>
                  <a:lnTo>
                    <a:pt x="836276" y="1470325"/>
                  </a:lnTo>
                  <a:lnTo>
                    <a:pt x="834680" y="1469367"/>
                  </a:lnTo>
                  <a:lnTo>
                    <a:pt x="833083" y="1468408"/>
                  </a:lnTo>
                  <a:lnTo>
                    <a:pt x="829891" y="1464574"/>
                  </a:lnTo>
                  <a:lnTo>
                    <a:pt x="826059" y="1459461"/>
                  </a:lnTo>
                  <a:lnTo>
                    <a:pt x="822547" y="1454349"/>
                  </a:lnTo>
                  <a:lnTo>
                    <a:pt x="819993" y="1448278"/>
                  </a:lnTo>
                  <a:lnTo>
                    <a:pt x="818397" y="1444124"/>
                  </a:lnTo>
                  <a:lnTo>
                    <a:pt x="817120" y="1440289"/>
                  </a:lnTo>
                  <a:lnTo>
                    <a:pt x="816801" y="1438053"/>
                  </a:lnTo>
                  <a:lnTo>
                    <a:pt x="816481" y="1434218"/>
                  </a:lnTo>
                  <a:lnTo>
                    <a:pt x="815843" y="1431662"/>
                  </a:lnTo>
                  <a:lnTo>
                    <a:pt x="814885" y="1430384"/>
                  </a:lnTo>
                  <a:lnTo>
                    <a:pt x="814246" y="1429745"/>
                  </a:lnTo>
                  <a:lnTo>
                    <a:pt x="812969" y="1428786"/>
                  </a:lnTo>
                  <a:lnTo>
                    <a:pt x="812331" y="1428467"/>
                  </a:lnTo>
                  <a:lnTo>
                    <a:pt x="811692" y="1428786"/>
                  </a:lnTo>
                  <a:lnTo>
                    <a:pt x="810415" y="1428786"/>
                  </a:lnTo>
                  <a:lnTo>
                    <a:pt x="809776" y="1429745"/>
                  </a:lnTo>
                  <a:lnTo>
                    <a:pt x="808499" y="1430384"/>
                  </a:lnTo>
                  <a:lnTo>
                    <a:pt x="807861" y="1431662"/>
                  </a:lnTo>
                  <a:lnTo>
                    <a:pt x="806903" y="1433579"/>
                  </a:lnTo>
                  <a:lnTo>
                    <a:pt x="805945" y="1437094"/>
                  </a:lnTo>
                  <a:lnTo>
                    <a:pt x="805307" y="1439970"/>
                  </a:lnTo>
                  <a:lnTo>
                    <a:pt x="804668" y="1443165"/>
                  </a:lnTo>
                  <a:lnTo>
                    <a:pt x="804349" y="1450514"/>
                  </a:lnTo>
                  <a:lnTo>
                    <a:pt x="804029" y="1453390"/>
                  </a:lnTo>
                  <a:lnTo>
                    <a:pt x="803391" y="1456585"/>
                  </a:lnTo>
                  <a:lnTo>
                    <a:pt x="802433" y="1459461"/>
                  </a:lnTo>
                  <a:lnTo>
                    <a:pt x="801475" y="1461698"/>
                  </a:lnTo>
                  <a:lnTo>
                    <a:pt x="799879" y="1464574"/>
                  </a:lnTo>
                  <a:lnTo>
                    <a:pt x="797963" y="1466491"/>
                  </a:lnTo>
                  <a:lnTo>
                    <a:pt x="796048" y="1468408"/>
                  </a:lnTo>
                  <a:lnTo>
                    <a:pt x="793813" y="1469686"/>
                  </a:lnTo>
                  <a:lnTo>
                    <a:pt x="791259" y="1470964"/>
                  </a:lnTo>
                  <a:lnTo>
                    <a:pt x="788066" y="1471923"/>
                  </a:lnTo>
                  <a:lnTo>
                    <a:pt x="785192" y="1472881"/>
                  </a:lnTo>
                  <a:lnTo>
                    <a:pt x="781361" y="1473201"/>
                  </a:lnTo>
                  <a:lnTo>
                    <a:pt x="777530" y="1473201"/>
                  </a:lnTo>
                  <a:lnTo>
                    <a:pt x="773060" y="1473201"/>
                  </a:lnTo>
                  <a:lnTo>
                    <a:pt x="769867" y="1472562"/>
                  </a:lnTo>
                  <a:lnTo>
                    <a:pt x="766674" y="1471603"/>
                  </a:lnTo>
                  <a:lnTo>
                    <a:pt x="763801" y="1470645"/>
                  </a:lnTo>
                  <a:lnTo>
                    <a:pt x="760927" y="1468728"/>
                  </a:lnTo>
                  <a:lnTo>
                    <a:pt x="758373" y="1466810"/>
                  </a:lnTo>
                  <a:lnTo>
                    <a:pt x="755500" y="1464574"/>
                  </a:lnTo>
                  <a:lnTo>
                    <a:pt x="753265" y="1461698"/>
                  </a:lnTo>
                  <a:lnTo>
                    <a:pt x="751030" y="1459142"/>
                  </a:lnTo>
                  <a:lnTo>
                    <a:pt x="746879" y="1452751"/>
                  </a:lnTo>
                  <a:lnTo>
                    <a:pt x="743048" y="1445721"/>
                  </a:lnTo>
                  <a:lnTo>
                    <a:pt x="739856" y="1437733"/>
                  </a:lnTo>
                  <a:lnTo>
                    <a:pt x="736663" y="1429745"/>
                  </a:lnTo>
                  <a:lnTo>
                    <a:pt x="734428" y="1422076"/>
                  </a:lnTo>
                  <a:lnTo>
                    <a:pt x="732193" y="1413129"/>
                  </a:lnTo>
                  <a:lnTo>
                    <a:pt x="730277" y="1404182"/>
                  </a:lnTo>
                  <a:lnTo>
                    <a:pt x="728362" y="1395875"/>
                  </a:lnTo>
                  <a:lnTo>
                    <a:pt x="727404" y="1388525"/>
                  </a:lnTo>
                  <a:lnTo>
                    <a:pt x="725807" y="1377342"/>
                  </a:lnTo>
                  <a:lnTo>
                    <a:pt x="725488" y="1373188"/>
                  </a:lnTo>
                  <a:close/>
                  <a:moveTo>
                    <a:pt x="1574800" y="1371600"/>
                  </a:moveTo>
                  <a:lnTo>
                    <a:pt x="1574165" y="1375754"/>
                  </a:lnTo>
                  <a:lnTo>
                    <a:pt x="1572578" y="1386937"/>
                  </a:lnTo>
                  <a:lnTo>
                    <a:pt x="1571308" y="1394287"/>
                  </a:lnTo>
                  <a:lnTo>
                    <a:pt x="1570038" y="1402914"/>
                  </a:lnTo>
                  <a:lnTo>
                    <a:pt x="1568133" y="1411541"/>
                  </a:lnTo>
                  <a:lnTo>
                    <a:pt x="1565275" y="1420488"/>
                  </a:lnTo>
                  <a:lnTo>
                    <a:pt x="1562735" y="1429115"/>
                  </a:lnTo>
                  <a:lnTo>
                    <a:pt x="1559878" y="1437104"/>
                  </a:lnTo>
                  <a:lnTo>
                    <a:pt x="1556703" y="1444772"/>
                  </a:lnTo>
                  <a:lnTo>
                    <a:pt x="1552893" y="1451483"/>
                  </a:lnTo>
                  <a:lnTo>
                    <a:pt x="1548765" y="1457873"/>
                  </a:lnTo>
                  <a:lnTo>
                    <a:pt x="1546543" y="1460749"/>
                  </a:lnTo>
                  <a:lnTo>
                    <a:pt x="1544003" y="1463305"/>
                  </a:lnTo>
                  <a:lnTo>
                    <a:pt x="1541780" y="1465542"/>
                  </a:lnTo>
                  <a:lnTo>
                    <a:pt x="1539240" y="1467459"/>
                  </a:lnTo>
                  <a:lnTo>
                    <a:pt x="1536065" y="1469057"/>
                  </a:lnTo>
                  <a:lnTo>
                    <a:pt x="1533525" y="1470015"/>
                  </a:lnTo>
                  <a:lnTo>
                    <a:pt x="1530350" y="1471293"/>
                  </a:lnTo>
                  <a:lnTo>
                    <a:pt x="1527175" y="1471613"/>
                  </a:lnTo>
                  <a:lnTo>
                    <a:pt x="1523048" y="1471613"/>
                  </a:lnTo>
                  <a:lnTo>
                    <a:pt x="1518920" y="1471613"/>
                  </a:lnTo>
                  <a:lnTo>
                    <a:pt x="1515428" y="1471293"/>
                  </a:lnTo>
                  <a:lnTo>
                    <a:pt x="1511935" y="1470654"/>
                  </a:lnTo>
                  <a:lnTo>
                    <a:pt x="1509078" y="1469696"/>
                  </a:lnTo>
                  <a:lnTo>
                    <a:pt x="1506538" y="1468098"/>
                  </a:lnTo>
                  <a:lnTo>
                    <a:pt x="1503998" y="1466820"/>
                  </a:lnTo>
                  <a:lnTo>
                    <a:pt x="1502410" y="1464903"/>
                  </a:lnTo>
                  <a:lnTo>
                    <a:pt x="1500823" y="1462986"/>
                  </a:lnTo>
                  <a:lnTo>
                    <a:pt x="1499235" y="1460429"/>
                  </a:lnTo>
                  <a:lnTo>
                    <a:pt x="1498283" y="1457873"/>
                  </a:lnTo>
                  <a:lnTo>
                    <a:pt x="1497013" y="1454997"/>
                  </a:lnTo>
                  <a:lnTo>
                    <a:pt x="1496378" y="1451802"/>
                  </a:lnTo>
                  <a:lnTo>
                    <a:pt x="1495743" y="1448926"/>
                  </a:lnTo>
                  <a:lnTo>
                    <a:pt x="1495425" y="1441897"/>
                  </a:lnTo>
                  <a:lnTo>
                    <a:pt x="1495108" y="1439340"/>
                  </a:lnTo>
                  <a:lnTo>
                    <a:pt x="1494790" y="1437423"/>
                  </a:lnTo>
                  <a:lnTo>
                    <a:pt x="1494473" y="1435186"/>
                  </a:lnTo>
                  <a:lnTo>
                    <a:pt x="1493838" y="1432950"/>
                  </a:lnTo>
                  <a:lnTo>
                    <a:pt x="1493203" y="1431033"/>
                  </a:lnTo>
                  <a:lnTo>
                    <a:pt x="1492568" y="1429754"/>
                  </a:lnTo>
                  <a:lnTo>
                    <a:pt x="1491298" y="1428476"/>
                  </a:lnTo>
                  <a:lnTo>
                    <a:pt x="1490663" y="1427837"/>
                  </a:lnTo>
                  <a:lnTo>
                    <a:pt x="1489393" y="1427518"/>
                  </a:lnTo>
                  <a:lnTo>
                    <a:pt x="1488440" y="1426879"/>
                  </a:lnTo>
                  <a:lnTo>
                    <a:pt x="1487488" y="1427518"/>
                  </a:lnTo>
                  <a:lnTo>
                    <a:pt x="1486535" y="1427837"/>
                  </a:lnTo>
                  <a:lnTo>
                    <a:pt x="1485583" y="1428476"/>
                  </a:lnTo>
                  <a:lnTo>
                    <a:pt x="1484948" y="1429754"/>
                  </a:lnTo>
                  <a:lnTo>
                    <a:pt x="1484313" y="1431033"/>
                  </a:lnTo>
                  <a:lnTo>
                    <a:pt x="1483995" y="1432630"/>
                  </a:lnTo>
                  <a:lnTo>
                    <a:pt x="1483360" y="1434547"/>
                  </a:lnTo>
                  <a:lnTo>
                    <a:pt x="1483360" y="1436784"/>
                  </a:lnTo>
                  <a:lnTo>
                    <a:pt x="1483043" y="1438701"/>
                  </a:lnTo>
                  <a:lnTo>
                    <a:pt x="1482725" y="1441258"/>
                  </a:lnTo>
                  <a:lnTo>
                    <a:pt x="1481455" y="1444453"/>
                  </a:lnTo>
                  <a:lnTo>
                    <a:pt x="1478915" y="1450524"/>
                  </a:lnTo>
                  <a:lnTo>
                    <a:pt x="1475423" y="1456595"/>
                  </a:lnTo>
                  <a:lnTo>
                    <a:pt x="1471930" y="1462027"/>
                  </a:lnTo>
                  <a:lnTo>
                    <a:pt x="1469708" y="1464903"/>
                  </a:lnTo>
                  <a:lnTo>
                    <a:pt x="1467168" y="1466820"/>
                  </a:lnTo>
                  <a:lnTo>
                    <a:pt x="1464945" y="1468098"/>
                  </a:lnTo>
                  <a:lnTo>
                    <a:pt x="1463675" y="1468737"/>
                  </a:lnTo>
                  <a:lnTo>
                    <a:pt x="1462723" y="1468737"/>
                  </a:lnTo>
                  <a:lnTo>
                    <a:pt x="1462088" y="1468098"/>
                  </a:lnTo>
                  <a:lnTo>
                    <a:pt x="1461770" y="1467459"/>
                  </a:lnTo>
                  <a:lnTo>
                    <a:pt x="1460818" y="1466181"/>
                  </a:lnTo>
                  <a:lnTo>
                    <a:pt x="1460500" y="1462986"/>
                  </a:lnTo>
                  <a:lnTo>
                    <a:pt x="1460818" y="1458512"/>
                  </a:lnTo>
                  <a:lnTo>
                    <a:pt x="1462088" y="1447329"/>
                  </a:lnTo>
                  <a:lnTo>
                    <a:pt x="1463675" y="1435826"/>
                  </a:lnTo>
                  <a:lnTo>
                    <a:pt x="1465263" y="1424322"/>
                  </a:lnTo>
                  <a:lnTo>
                    <a:pt x="1467803" y="1413458"/>
                  </a:lnTo>
                  <a:lnTo>
                    <a:pt x="1469073" y="1408346"/>
                  </a:lnTo>
                  <a:lnTo>
                    <a:pt x="1470978" y="1403873"/>
                  </a:lnTo>
                  <a:lnTo>
                    <a:pt x="1472565" y="1399719"/>
                  </a:lnTo>
                  <a:lnTo>
                    <a:pt x="1474788" y="1395884"/>
                  </a:lnTo>
                  <a:lnTo>
                    <a:pt x="1476693" y="1393328"/>
                  </a:lnTo>
                  <a:lnTo>
                    <a:pt x="1479233" y="1390772"/>
                  </a:lnTo>
                  <a:lnTo>
                    <a:pt x="1482090" y="1389174"/>
                  </a:lnTo>
                  <a:lnTo>
                    <a:pt x="1483360" y="1388855"/>
                  </a:lnTo>
                  <a:lnTo>
                    <a:pt x="1484948" y="1388535"/>
                  </a:lnTo>
                  <a:lnTo>
                    <a:pt x="1574800" y="1371600"/>
                  </a:lnTo>
                  <a:close/>
                  <a:moveTo>
                    <a:pt x="325438" y="1127125"/>
                  </a:moveTo>
                  <a:lnTo>
                    <a:pt x="380683" y="1141095"/>
                  </a:lnTo>
                  <a:lnTo>
                    <a:pt x="381953" y="1141730"/>
                  </a:lnTo>
                  <a:lnTo>
                    <a:pt x="383858" y="1143000"/>
                  </a:lnTo>
                  <a:lnTo>
                    <a:pt x="385446" y="1144905"/>
                  </a:lnTo>
                  <a:lnTo>
                    <a:pt x="386716" y="1147445"/>
                  </a:lnTo>
                  <a:lnTo>
                    <a:pt x="387986" y="1150302"/>
                  </a:lnTo>
                  <a:lnTo>
                    <a:pt x="389256" y="1153477"/>
                  </a:lnTo>
                  <a:lnTo>
                    <a:pt x="391161" y="1161415"/>
                  </a:lnTo>
                  <a:lnTo>
                    <a:pt x="392748" y="1170305"/>
                  </a:lnTo>
                  <a:lnTo>
                    <a:pt x="393701" y="1179830"/>
                  </a:lnTo>
                  <a:lnTo>
                    <a:pt x="395288" y="1198562"/>
                  </a:lnTo>
                  <a:lnTo>
                    <a:pt x="395288" y="1202372"/>
                  </a:lnTo>
                  <a:lnTo>
                    <a:pt x="395288" y="1204595"/>
                  </a:lnTo>
                  <a:lnTo>
                    <a:pt x="394336" y="1206500"/>
                  </a:lnTo>
                  <a:lnTo>
                    <a:pt x="393701" y="1206817"/>
                  </a:lnTo>
                  <a:lnTo>
                    <a:pt x="393066" y="1206817"/>
                  </a:lnTo>
                  <a:lnTo>
                    <a:pt x="391796" y="1205865"/>
                  </a:lnTo>
                  <a:lnTo>
                    <a:pt x="390208" y="1204277"/>
                  </a:lnTo>
                  <a:lnTo>
                    <a:pt x="388938" y="1202372"/>
                  </a:lnTo>
                  <a:lnTo>
                    <a:pt x="386081" y="1197292"/>
                  </a:lnTo>
                  <a:lnTo>
                    <a:pt x="383858" y="1191577"/>
                  </a:lnTo>
                  <a:lnTo>
                    <a:pt x="381953" y="1185545"/>
                  </a:lnTo>
                  <a:lnTo>
                    <a:pt x="381636" y="1183005"/>
                  </a:lnTo>
                  <a:lnTo>
                    <a:pt x="381318" y="1180465"/>
                  </a:lnTo>
                  <a:lnTo>
                    <a:pt x="381001" y="1177290"/>
                  </a:lnTo>
                  <a:lnTo>
                    <a:pt x="380048" y="1174750"/>
                  </a:lnTo>
                  <a:lnTo>
                    <a:pt x="379731" y="1173480"/>
                  </a:lnTo>
                  <a:lnTo>
                    <a:pt x="379096" y="1172845"/>
                  </a:lnTo>
                  <a:lnTo>
                    <a:pt x="378461" y="1172845"/>
                  </a:lnTo>
                  <a:lnTo>
                    <a:pt x="377508" y="1172210"/>
                  </a:lnTo>
                  <a:lnTo>
                    <a:pt x="376873" y="1172845"/>
                  </a:lnTo>
                  <a:lnTo>
                    <a:pt x="376556" y="1173480"/>
                  </a:lnTo>
                  <a:lnTo>
                    <a:pt x="375603" y="1174115"/>
                  </a:lnTo>
                  <a:lnTo>
                    <a:pt x="374968" y="1175702"/>
                  </a:lnTo>
                  <a:lnTo>
                    <a:pt x="374333" y="1179512"/>
                  </a:lnTo>
                  <a:lnTo>
                    <a:pt x="373698" y="1184592"/>
                  </a:lnTo>
                  <a:lnTo>
                    <a:pt x="373698" y="1190625"/>
                  </a:lnTo>
                  <a:lnTo>
                    <a:pt x="373063" y="1196022"/>
                  </a:lnTo>
                  <a:lnTo>
                    <a:pt x="371476" y="1200150"/>
                  </a:lnTo>
                  <a:lnTo>
                    <a:pt x="370841" y="1202055"/>
                  </a:lnTo>
                  <a:lnTo>
                    <a:pt x="369571" y="1203960"/>
                  </a:lnTo>
                  <a:lnTo>
                    <a:pt x="368618" y="1205547"/>
                  </a:lnTo>
                  <a:lnTo>
                    <a:pt x="367031" y="1206500"/>
                  </a:lnTo>
                  <a:lnTo>
                    <a:pt x="365443" y="1207770"/>
                  </a:lnTo>
                  <a:lnTo>
                    <a:pt x="363538" y="1208405"/>
                  </a:lnTo>
                  <a:lnTo>
                    <a:pt x="361633" y="1209040"/>
                  </a:lnTo>
                  <a:lnTo>
                    <a:pt x="359411" y="1209675"/>
                  </a:lnTo>
                  <a:lnTo>
                    <a:pt x="357188" y="1209675"/>
                  </a:lnTo>
                  <a:lnTo>
                    <a:pt x="354648" y="1209675"/>
                  </a:lnTo>
                  <a:lnTo>
                    <a:pt x="352426" y="1208722"/>
                  </a:lnTo>
                  <a:lnTo>
                    <a:pt x="350203" y="1208087"/>
                  </a:lnTo>
                  <a:lnTo>
                    <a:pt x="348298" y="1206817"/>
                  </a:lnTo>
                  <a:lnTo>
                    <a:pt x="346393" y="1204912"/>
                  </a:lnTo>
                  <a:lnTo>
                    <a:pt x="344488" y="1203325"/>
                  </a:lnTo>
                  <a:lnTo>
                    <a:pt x="342901" y="1200785"/>
                  </a:lnTo>
                  <a:lnTo>
                    <a:pt x="339726" y="1195705"/>
                  </a:lnTo>
                  <a:lnTo>
                    <a:pt x="336868" y="1189355"/>
                  </a:lnTo>
                  <a:lnTo>
                    <a:pt x="334646" y="1182052"/>
                  </a:lnTo>
                  <a:lnTo>
                    <a:pt x="332423" y="1175067"/>
                  </a:lnTo>
                  <a:lnTo>
                    <a:pt x="330836" y="1167447"/>
                  </a:lnTo>
                  <a:lnTo>
                    <a:pt x="329566" y="1159827"/>
                  </a:lnTo>
                  <a:lnTo>
                    <a:pt x="327978" y="1152525"/>
                  </a:lnTo>
                  <a:lnTo>
                    <a:pt x="326391" y="1139507"/>
                  </a:lnTo>
                  <a:lnTo>
                    <a:pt x="325438" y="1127125"/>
                  </a:lnTo>
                  <a:close/>
                  <a:moveTo>
                    <a:pt x="1965325" y="1058863"/>
                  </a:moveTo>
                  <a:lnTo>
                    <a:pt x="1964373" y="1071293"/>
                  </a:lnTo>
                  <a:lnTo>
                    <a:pt x="1962785" y="1084361"/>
                  </a:lnTo>
                  <a:lnTo>
                    <a:pt x="1961833" y="1091692"/>
                  </a:lnTo>
                  <a:lnTo>
                    <a:pt x="1960245" y="1099022"/>
                  </a:lnTo>
                  <a:lnTo>
                    <a:pt x="1958340" y="1106672"/>
                  </a:lnTo>
                  <a:lnTo>
                    <a:pt x="1956118" y="1114321"/>
                  </a:lnTo>
                  <a:lnTo>
                    <a:pt x="1953895" y="1121014"/>
                  </a:lnTo>
                  <a:lnTo>
                    <a:pt x="1951038" y="1127389"/>
                  </a:lnTo>
                  <a:lnTo>
                    <a:pt x="1948180" y="1132807"/>
                  </a:lnTo>
                  <a:lnTo>
                    <a:pt x="1946275" y="1135038"/>
                  </a:lnTo>
                  <a:lnTo>
                    <a:pt x="1944370" y="1136951"/>
                  </a:lnTo>
                  <a:lnTo>
                    <a:pt x="1942465" y="1138863"/>
                  </a:lnTo>
                  <a:lnTo>
                    <a:pt x="1940560" y="1139819"/>
                  </a:lnTo>
                  <a:lnTo>
                    <a:pt x="1938655" y="1141094"/>
                  </a:lnTo>
                  <a:lnTo>
                    <a:pt x="1936433" y="1141413"/>
                  </a:lnTo>
                  <a:lnTo>
                    <a:pt x="1933893" y="1141413"/>
                  </a:lnTo>
                  <a:lnTo>
                    <a:pt x="1931353" y="1141413"/>
                  </a:lnTo>
                  <a:lnTo>
                    <a:pt x="1928813" y="1141094"/>
                  </a:lnTo>
                  <a:lnTo>
                    <a:pt x="1927225" y="1140775"/>
                  </a:lnTo>
                  <a:lnTo>
                    <a:pt x="1925320" y="1139501"/>
                  </a:lnTo>
                  <a:lnTo>
                    <a:pt x="1923733" y="1138863"/>
                  </a:lnTo>
                  <a:lnTo>
                    <a:pt x="1922145" y="1137269"/>
                  </a:lnTo>
                  <a:lnTo>
                    <a:pt x="1921193" y="1135676"/>
                  </a:lnTo>
                  <a:lnTo>
                    <a:pt x="1919923" y="1134401"/>
                  </a:lnTo>
                  <a:lnTo>
                    <a:pt x="1919288" y="1132489"/>
                  </a:lnTo>
                  <a:lnTo>
                    <a:pt x="1917700" y="1127708"/>
                  </a:lnTo>
                  <a:lnTo>
                    <a:pt x="1917383" y="1122608"/>
                  </a:lnTo>
                  <a:lnTo>
                    <a:pt x="1917065" y="1116552"/>
                  </a:lnTo>
                  <a:lnTo>
                    <a:pt x="1916430" y="1111134"/>
                  </a:lnTo>
                  <a:lnTo>
                    <a:pt x="1915795" y="1107628"/>
                  </a:lnTo>
                  <a:lnTo>
                    <a:pt x="1915160" y="1106353"/>
                  </a:lnTo>
                  <a:lnTo>
                    <a:pt x="1914525" y="1105078"/>
                  </a:lnTo>
                  <a:lnTo>
                    <a:pt x="1913890" y="1104441"/>
                  </a:lnTo>
                  <a:lnTo>
                    <a:pt x="1913255" y="1104441"/>
                  </a:lnTo>
                  <a:lnTo>
                    <a:pt x="1912303" y="1104441"/>
                  </a:lnTo>
                  <a:lnTo>
                    <a:pt x="1911668" y="1104759"/>
                  </a:lnTo>
                  <a:lnTo>
                    <a:pt x="1911350" y="1105078"/>
                  </a:lnTo>
                  <a:lnTo>
                    <a:pt x="1910398" y="1106353"/>
                  </a:lnTo>
                  <a:lnTo>
                    <a:pt x="1909763" y="1108903"/>
                  </a:lnTo>
                  <a:lnTo>
                    <a:pt x="1909445" y="1112409"/>
                  </a:lnTo>
                  <a:lnTo>
                    <a:pt x="1909445" y="1114640"/>
                  </a:lnTo>
                  <a:lnTo>
                    <a:pt x="1908810" y="1117190"/>
                  </a:lnTo>
                  <a:lnTo>
                    <a:pt x="1907223" y="1123246"/>
                  </a:lnTo>
                  <a:lnTo>
                    <a:pt x="1904683" y="1129301"/>
                  </a:lnTo>
                  <a:lnTo>
                    <a:pt x="1901825" y="1134401"/>
                  </a:lnTo>
                  <a:lnTo>
                    <a:pt x="1900238" y="1136632"/>
                  </a:lnTo>
                  <a:lnTo>
                    <a:pt x="1899285" y="1137907"/>
                  </a:lnTo>
                  <a:lnTo>
                    <a:pt x="1898015" y="1138863"/>
                  </a:lnTo>
                  <a:lnTo>
                    <a:pt x="1897063" y="1139182"/>
                  </a:lnTo>
                  <a:lnTo>
                    <a:pt x="1896110" y="1138544"/>
                  </a:lnTo>
                  <a:lnTo>
                    <a:pt x="1895475" y="1136951"/>
                  </a:lnTo>
                  <a:lnTo>
                    <a:pt x="1895475" y="1134401"/>
                  </a:lnTo>
                  <a:lnTo>
                    <a:pt x="1895475" y="1130576"/>
                  </a:lnTo>
                  <a:lnTo>
                    <a:pt x="1897380" y="1111771"/>
                  </a:lnTo>
                  <a:lnTo>
                    <a:pt x="1898650" y="1102210"/>
                  </a:lnTo>
                  <a:lnTo>
                    <a:pt x="1899920" y="1093604"/>
                  </a:lnTo>
                  <a:lnTo>
                    <a:pt x="1901825" y="1085636"/>
                  </a:lnTo>
                  <a:lnTo>
                    <a:pt x="1902778" y="1082130"/>
                  </a:lnTo>
                  <a:lnTo>
                    <a:pt x="1904048" y="1079261"/>
                  </a:lnTo>
                  <a:lnTo>
                    <a:pt x="1905318" y="1076393"/>
                  </a:lnTo>
                  <a:lnTo>
                    <a:pt x="1906905" y="1074481"/>
                  </a:lnTo>
                  <a:lnTo>
                    <a:pt x="1908810" y="1073524"/>
                  </a:lnTo>
                  <a:lnTo>
                    <a:pt x="1910398" y="1072887"/>
                  </a:lnTo>
                  <a:lnTo>
                    <a:pt x="1965325" y="1058863"/>
                  </a:lnTo>
                  <a:close/>
                  <a:moveTo>
                    <a:pt x="1336576" y="538163"/>
                  </a:moveTo>
                  <a:lnTo>
                    <a:pt x="1350233" y="538481"/>
                  </a:lnTo>
                  <a:lnTo>
                    <a:pt x="1363890" y="539116"/>
                  </a:lnTo>
                  <a:lnTo>
                    <a:pt x="1377547" y="541021"/>
                  </a:lnTo>
                  <a:lnTo>
                    <a:pt x="1391522" y="543243"/>
                  </a:lnTo>
                  <a:lnTo>
                    <a:pt x="1405497" y="546101"/>
                  </a:lnTo>
                  <a:lnTo>
                    <a:pt x="1418836" y="549276"/>
                  </a:lnTo>
                  <a:lnTo>
                    <a:pt x="1432493" y="553086"/>
                  </a:lnTo>
                  <a:lnTo>
                    <a:pt x="1446150" y="557531"/>
                  </a:lnTo>
                  <a:lnTo>
                    <a:pt x="1459490" y="562611"/>
                  </a:lnTo>
                  <a:lnTo>
                    <a:pt x="1472829" y="567373"/>
                  </a:lnTo>
                  <a:lnTo>
                    <a:pt x="1485533" y="573088"/>
                  </a:lnTo>
                  <a:lnTo>
                    <a:pt x="1498237" y="578803"/>
                  </a:lnTo>
                  <a:lnTo>
                    <a:pt x="1510306" y="584836"/>
                  </a:lnTo>
                  <a:lnTo>
                    <a:pt x="1522375" y="590868"/>
                  </a:lnTo>
                  <a:lnTo>
                    <a:pt x="1534127" y="597218"/>
                  </a:lnTo>
                  <a:lnTo>
                    <a:pt x="1544925" y="603568"/>
                  </a:lnTo>
                  <a:lnTo>
                    <a:pt x="1555724" y="609918"/>
                  </a:lnTo>
                  <a:lnTo>
                    <a:pt x="1565887" y="616268"/>
                  </a:lnTo>
                  <a:lnTo>
                    <a:pt x="1575415" y="622618"/>
                  </a:lnTo>
                  <a:lnTo>
                    <a:pt x="1584944" y="629285"/>
                  </a:lnTo>
                  <a:lnTo>
                    <a:pt x="1593201" y="635000"/>
                  </a:lnTo>
                  <a:lnTo>
                    <a:pt x="1600824" y="641033"/>
                  </a:lnTo>
                  <a:lnTo>
                    <a:pt x="1608129" y="647065"/>
                  </a:lnTo>
                  <a:lnTo>
                    <a:pt x="1614481" y="652780"/>
                  </a:lnTo>
                  <a:lnTo>
                    <a:pt x="1620198" y="657860"/>
                  </a:lnTo>
                  <a:lnTo>
                    <a:pt x="1624644" y="662623"/>
                  </a:lnTo>
                  <a:lnTo>
                    <a:pt x="1628773" y="667068"/>
                  </a:lnTo>
                  <a:lnTo>
                    <a:pt x="1631949" y="671195"/>
                  </a:lnTo>
                  <a:lnTo>
                    <a:pt x="1634172" y="674688"/>
                  </a:lnTo>
                  <a:lnTo>
                    <a:pt x="1635443" y="677545"/>
                  </a:lnTo>
                  <a:lnTo>
                    <a:pt x="1636395" y="683578"/>
                  </a:lnTo>
                  <a:lnTo>
                    <a:pt x="1636713" y="691515"/>
                  </a:lnTo>
                  <a:lnTo>
                    <a:pt x="1636713" y="702310"/>
                  </a:lnTo>
                  <a:lnTo>
                    <a:pt x="1636395" y="715328"/>
                  </a:lnTo>
                  <a:lnTo>
                    <a:pt x="1635125" y="746760"/>
                  </a:lnTo>
                  <a:lnTo>
                    <a:pt x="1633219" y="785178"/>
                  </a:lnTo>
                  <a:lnTo>
                    <a:pt x="1630361" y="829628"/>
                  </a:lnTo>
                  <a:lnTo>
                    <a:pt x="1626867" y="878523"/>
                  </a:lnTo>
                  <a:lnTo>
                    <a:pt x="1622738" y="930593"/>
                  </a:lnTo>
                  <a:lnTo>
                    <a:pt x="1617974" y="984568"/>
                  </a:lnTo>
                  <a:lnTo>
                    <a:pt x="1612893" y="1039496"/>
                  </a:lnTo>
                  <a:lnTo>
                    <a:pt x="1607811" y="1093471"/>
                  </a:lnTo>
                  <a:lnTo>
                    <a:pt x="1602412" y="1146176"/>
                  </a:lnTo>
                  <a:lnTo>
                    <a:pt x="1597330" y="1195388"/>
                  </a:lnTo>
                  <a:lnTo>
                    <a:pt x="1591931" y="1240473"/>
                  </a:lnTo>
                  <a:lnTo>
                    <a:pt x="1586532" y="1280478"/>
                  </a:lnTo>
                  <a:lnTo>
                    <a:pt x="1582085" y="1313181"/>
                  </a:lnTo>
                  <a:lnTo>
                    <a:pt x="1579862" y="1326516"/>
                  </a:lnTo>
                  <a:lnTo>
                    <a:pt x="1577639" y="1337946"/>
                  </a:lnTo>
                  <a:lnTo>
                    <a:pt x="1562076" y="1343978"/>
                  </a:lnTo>
                  <a:lnTo>
                    <a:pt x="1547149" y="1348741"/>
                  </a:lnTo>
                  <a:lnTo>
                    <a:pt x="1533174" y="1352868"/>
                  </a:lnTo>
                  <a:lnTo>
                    <a:pt x="1526504" y="1354456"/>
                  </a:lnTo>
                  <a:lnTo>
                    <a:pt x="1519835" y="1356043"/>
                  </a:lnTo>
                  <a:lnTo>
                    <a:pt x="1513800" y="1356996"/>
                  </a:lnTo>
                  <a:lnTo>
                    <a:pt x="1507766" y="1357948"/>
                  </a:lnTo>
                  <a:lnTo>
                    <a:pt x="1502049" y="1358266"/>
                  </a:lnTo>
                  <a:lnTo>
                    <a:pt x="1496332" y="1358266"/>
                  </a:lnTo>
                  <a:lnTo>
                    <a:pt x="1491568" y="1357948"/>
                  </a:lnTo>
                  <a:lnTo>
                    <a:pt x="1487121" y="1356996"/>
                  </a:lnTo>
                  <a:lnTo>
                    <a:pt x="1482357" y="1356361"/>
                  </a:lnTo>
                  <a:lnTo>
                    <a:pt x="1478864" y="1354773"/>
                  </a:lnTo>
                  <a:lnTo>
                    <a:pt x="1479816" y="1336041"/>
                  </a:lnTo>
                  <a:lnTo>
                    <a:pt x="1481404" y="1308418"/>
                  </a:lnTo>
                  <a:lnTo>
                    <a:pt x="1482992" y="1274128"/>
                  </a:lnTo>
                  <a:lnTo>
                    <a:pt x="1483945" y="1233806"/>
                  </a:lnTo>
                  <a:lnTo>
                    <a:pt x="1486486" y="1141096"/>
                  </a:lnTo>
                  <a:lnTo>
                    <a:pt x="1487439" y="1091883"/>
                  </a:lnTo>
                  <a:lnTo>
                    <a:pt x="1488074" y="1042353"/>
                  </a:lnTo>
                  <a:lnTo>
                    <a:pt x="1488392" y="993776"/>
                  </a:lnTo>
                  <a:lnTo>
                    <a:pt x="1489027" y="947738"/>
                  </a:lnTo>
                  <a:lnTo>
                    <a:pt x="1488392" y="905511"/>
                  </a:lnTo>
                  <a:lnTo>
                    <a:pt x="1487756" y="868681"/>
                  </a:lnTo>
                  <a:lnTo>
                    <a:pt x="1486486" y="838201"/>
                  </a:lnTo>
                  <a:lnTo>
                    <a:pt x="1486168" y="826136"/>
                  </a:lnTo>
                  <a:lnTo>
                    <a:pt x="1485216" y="815976"/>
                  </a:lnTo>
                  <a:lnTo>
                    <a:pt x="1484263" y="808038"/>
                  </a:lnTo>
                  <a:lnTo>
                    <a:pt x="1483310" y="802958"/>
                  </a:lnTo>
                  <a:lnTo>
                    <a:pt x="1482357" y="801371"/>
                  </a:lnTo>
                  <a:lnTo>
                    <a:pt x="1482040" y="800101"/>
                  </a:lnTo>
                  <a:lnTo>
                    <a:pt x="1481404" y="800101"/>
                  </a:lnTo>
                  <a:lnTo>
                    <a:pt x="1480452" y="800736"/>
                  </a:lnTo>
                  <a:lnTo>
                    <a:pt x="1476958" y="805498"/>
                  </a:lnTo>
                  <a:lnTo>
                    <a:pt x="1472829" y="810896"/>
                  </a:lnTo>
                  <a:lnTo>
                    <a:pt x="1465206" y="821691"/>
                  </a:lnTo>
                  <a:lnTo>
                    <a:pt x="1463301" y="824231"/>
                  </a:lnTo>
                  <a:lnTo>
                    <a:pt x="1438845" y="1187768"/>
                  </a:lnTo>
                  <a:lnTo>
                    <a:pt x="1432175" y="1263968"/>
                  </a:lnTo>
                  <a:lnTo>
                    <a:pt x="1426776" y="1322706"/>
                  </a:lnTo>
                  <a:lnTo>
                    <a:pt x="1421694" y="1375728"/>
                  </a:lnTo>
                  <a:lnTo>
                    <a:pt x="1420742" y="1381126"/>
                  </a:lnTo>
                  <a:lnTo>
                    <a:pt x="1418201" y="1389381"/>
                  </a:lnTo>
                  <a:lnTo>
                    <a:pt x="1415025" y="1397636"/>
                  </a:lnTo>
                  <a:lnTo>
                    <a:pt x="1411531" y="1405573"/>
                  </a:lnTo>
                  <a:lnTo>
                    <a:pt x="1407720" y="1413828"/>
                  </a:lnTo>
                  <a:lnTo>
                    <a:pt x="1403591" y="1421766"/>
                  </a:lnTo>
                  <a:lnTo>
                    <a:pt x="1398827" y="1430021"/>
                  </a:lnTo>
                  <a:lnTo>
                    <a:pt x="1393745" y="1437958"/>
                  </a:lnTo>
                  <a:lnTo>
                    <a:pt x="1388981" y="1445578"/>
                  </a:lnTo>
                  <a:lnTo>
                    <a:pt x="1342928" y="2051051"/>
                  </a:lnTo>
                  <a:lnTo>
                    <a:pt x="1220651" y="2051051"/>
                  </a:lnTo>
                  <a:lnTo>
                    <a:pt x="1159670" y="1569403"/>
                  </a:lnTo>
                  <a:lnTo>
                    <a:pt x="1151730" y="1570356"/>
                  </a:lnTo>
                  <a:lnTo>
                    <a:pt x="1148237" y="1570673"/>
                  </a:lnTo>
                  <a:lnTo>
                    <a:pt x="1144108" y="1570991"/>
                  </a:lnTo>
                  <a:lnTo>
                    <a:pt x="1138709" y="1570673"/>
                  </a:lnTo>
                  <a:lnTo>
                    <a:pt x="1133945" y="1570038"/>
                  </a:lnTo>
                  <a:lnTo>
                    <a:pt x="1076140" y="2049146"/>
                  </a:lnTo>
                  <a:lnTo>
                    <a:pt x="949099" y="2051051"/>
                  </a:lnTo>
                  <a:lnTo>
                    <a:pt x="902728" y="1437641"/>
                  </a:lnTo>
                  <a:lnTo>
                    <a:pt x="894153" y="1423988"/>
                  </a:lnTo>
                  <a:lnTo>
                    <a:pt x="890024" y="1417321"/>
                  </a:lnTo>
                  <a:lnTo>
                    <a:pt x="885895" y="1410018"/>
                  </a:lnTo>
                  <a:lnTo>
                    <a:pt x="882084" y="1403033"/>
                  </a:lnTo>
                  <a:lnTo>
                    <a:pt x="879226" y="1396048"/>
                  </a:lnTo>
                  <a:lnTo>
                    <a:pt x="876050" y="1389063"/>
                  </a:lnTo>
                  <a:lnTo>
                    <a:pt x="873191" y="1381443"/>
                  </a:lnTo>
                  <a:lnTo>
                    <a:pt x="872874" y="1375728"/>
                  </a:lnTo>
                  <a:lnTo>
                    <a:pt x="870650" y="1353186"/>
                  </a:lnTo>
                  <a:lnTo>
                    <a:pt x="864933" y="1293496"/>
                  </a:lnTo>
                  <a:lnTo>
                    <a:pt x="856676" y="1203643"/>
                  </a:lnTo>
                  <a:lnTo>
                    <a:pt x="847465" y="1091248"/>
                  </a:lnTo>
                  <a:lnTo>
                    <a:pt x="828726" y="815023"/>
                  </a:lnTo>
                  <a:lnTo>
                    <a:pt x="824915" y="811848"/>
                  </a:lnTo>
                  <a:lnTo>
                    <a:pt x="821739" y="808038"/>
                  </a:lnTo>
                  <a:lnTo>
                    <a:pt x="813799" y="800736"/>
                  </a:lnTo>
                  <a:lnTo>
                    <a:pt x="813481" y="800101"/>
                  </a:lnTo>
                  <a:lnTo>
                    <a:pt x="812529" y="801053"/>
                  </a:lnTo>
                  <a:lnTo>
                    <a:pt x="811893" y="803911"/>
                  </a:lnTo>
                  <a:lnTo>
                    <a:pt x="811576" y="809943"/>
                  </a:lnTo>
                  <a:lnTo>
                    <a:pt x="810623" y="818198"/>
                  </a:lnTo>
                  <a:lnTo>
                    <a:pt x="810305" y="841058"/>
                  </a:lnTo>
                  <a:lnTo>
                    <a:pt x="810623" y="872491"/>
                  </a:lnTo>
                  <a:lnTo>
                    <a:pt x="811576" y="909638"/>
                  </a:lnTo>
                  <a:lnTo>
                    <a:pt x="812846" y="951866"/>
                  </a:lnTo>
                  <a:lnTo>
                    <a:pt x="816340" y="1046481"/>
                  </a:lnTo>
                  <a:lnTo>
                    <a:pt x="820786" y="1144906"/>
                  </a:lnTo>
                  <a:lnTo>
                    <a:pt x="825233" y="1236981"/>
                  </a:lnTo>
                  <a:lnTo>
                    <a:pt x="829997" y="1311593"/>
                  </a:lnTo>
                  <a:lnTo>
                    <a:pt x="831903" y="1338581"/>
                  </a:lnTo>
                  <a:lnTo>
                    <a:pt x="833173" y="1357948"/>
                  </a:lnTo>
                  <a:lnTo>
                    <a:pt x="823962" y="1357948"/>
                  </a:lnTo>
                  <a:lnTo>
                    <a:pt x="812211" y="1358266"/>
                  </a:lnTo>
                  <a:lnTo>
                    <a:pt x="798236" y="1357948"/>
                  </a:lnTo>
                  <a:lnTo>
                    <a:pt x="790932" y="1357313"/>
                  </a:lnTo>
                  <a:lnTo>
                    <a:pt x="782991" y="1356678"/>
                  </a:lnTo>
                  <a:lnTo>
                    <a:pt x="775051" y="1355726"/>
                  </a:lnTo>
                  <a:lnTo>
                    <a:pt x="766794" y="1354456"/>
                  </a:lnTo>
                  <a:lnTo>
                    <a:pt x="758536" y="1352551"/>
                  </a:lnTo>
                  <a:lnTo>
                    <a:pt x="749643" y="1350328"/>
                  </a:lnTo>
                  <a:lnTo>
                    <a:pt x="741385" y="1347153"/>
                  </a:lnTo>
                  <a:lnTo>
                    <a:pt x="732810" y="1343978"/>
                  </a:lnTo>
                  <a:lnTo>
                    <a:pt x="724552" y="1340168"/>
                  </a:lnTo>
                  <a:lnTo>
                    <a:pt x="716612" y="1335406"/>
                  </a:lnTo>
                  <a:lnTo>
                    <a:pt x="714389" y="1323976"/>
                  </a:lnTo>
                  <a:lnTo>
                    <a:pt x="712483" y="1310958"/>
                  </a:lnTo>
                  <a:lnTo>
                    <a:pt x="708037" y="1279208"/>
                  </a:lnTo>
                  <a:lnTo>
                    <a:pt x="703908" y="1241108"/>
                  </a:lnTo>
                  <a:lnTo>
                    <a:pt x="699779" y="1198246"/>
                  </a:lnTo>
                  <a:lnTo>
                    <a:pt x="695650" y="1151256"/>
                  </a:lnTo>
                  <a:lnTo>
                    <a:pt x="691521" y="1101726"/>
                  </a:lnTo>
                  <a:lnTo>
                    <a:pt x="687710" y="1050608"/>
                  </a:lnTo>
                  <a:lnTo>
                    <a:pt x="684216" y="998856"/>
                  </a:lnTo>
                  <a:lnTo>
                    <a:pt x="681358" y="948056"/>
                  </a:lnTo>
                  <a:lnTo>
                    <a:pt x="678182" y="899161"/>
                  </a:lnTo>
                  <a:lnTo>
                    <a:pt x="676594" y="852806"/>
                  </a:lnTo>
                  <a:lnTo>
                    <a:pt x="674688" y="811213"/>
                  </a:lnTo>
                  <a:lnTo>
                    <a:pt x="673418" y="774701"/>
                  </a:lnTo>
                  <a:lnTo>
                    <a:pt x="673100" y="744855"/>
                  </a:lnTo>
                  <a:lnTo>
                    <a:pt x="673418" y="732473"/>
                  </a:lnTo>
                  <a:lnTo>
                    <a:pt x="673418" y="722630"/>
                  </a:lnTo>
                  <a:lnTo>
                    <a:pt x="674053" y="715010"/>
                  </a:lnTo>
                  <a:lnTo>
                    <a:pt x="675006" y="709295"/>
                  </a:lnTo>
                  <a:lnTo>
                    <a:pt x="675323" y="704850"/>
                  </a:lnTo>
                  <a:lnTo>
                    <a:pt x="675641" y="699770"/>
                  </a:lnTo>
                  <a:lnTo>
                    <a:pt x="676594" y="695643"/>
                  </a:lnTo>
                  <a:lnTo>
                    <a:pt x="677547" y="691198"/>
                  </a:lnTo>
                  <a:lnTo>
                    <a:pt x="679135" y="686753"/>
                  </a:lnTo>
                  <a:lnTo>
                    <a:pt x="680723" y="682625"/>
                  </a:lnTo>
                  <a:lnTo>
                    <a:pt x="682311" y="678498"/>
                  </a:lnTo>
                  <a:lnTo>
                    <a:pt x="684216" y="674370"/>
                  </a:lnTo>
                  <a:lnTo>
                    <a:pt x="688980" y="666433"/>
                  </a:lnTo>
                  <a:lnTo>
                    <a:pt x="694380" y="658495"/>
                  </a:lnTo>
                  <a:lnTo>
                    <a:pt x="700414" y="650875"/>
                  </a:lnTo>
                  <a:lnTo>
                    <a:pt x="707719" y="643890"/>
                  </a:lnTo>
                  <a:lnTo>
                    <a:pt x="715024" y="636588"/>
                  </a:lnTo>
                  <a:lnTo>
                    <a:pt x="723917" y="630238"/>
                  </a:lnTo>
                  <a:lnTo>
                    <a:pt x="732810" y="623571"/>
                  </a:lnTo>
                  <a:lnTo>
                    <a:pt x="742338" y="617538"/>
                  </a:lnTo>
                  <a:lnTo>
                    <a:pt x="752501" y="611506"/>
                  </a:lnTo>
                  <a:lnTo>
                    <a:pt x="763300" y="605791"/>
                  </a:lnTo>
                  <a:lnTo>
                    <a:pt x="774098" y="600076"/>
                  </a:lnTo>
                  <a:lnTo>
                    <a:pt x="785850" y="594996"/>
                  </a:lnTo>
                  <a:lnTo>
                    <a:pt x="797919" y="589916"/>
                  </a:lnTo>
                  <a:lnTo>
                    <a:pt x="810305" y="585153"/>
                  </a:lnTo>
                  <a:lnTo>
                    <a:pt x="823010" y="580708"/>
                  </a:lnTo>
                  <a:lnTo>
                    <a:pt x="836031" y="576581"/>
                  </a:lnTo>
                  <a:lnTo>
                    <a:pt x="849053" y="572453"/>
                  </a:lnTo>
                  <a:lnTo>
                    <a:pt x="862710" y="568326"/>
                  </a:lnTo>
                  <a:lnTo>
                    <a:pt x="876050" y="564516"/>
                  </a:lnTo>
                  <a:lnTo>
                    <a:pt x="890024" y="561023"/>
                  </a:lnTo>
                  <a:lnTo>
                    <a:pt x="917973" y="554673"/>
                  </a:lnTo>
                  <a:lnTo>
                    <a:pt x="945605" y="548958"/>
                  </a:lnTo>
                  <a:lnTo>
                    <a:pt x="973554" y="544196"/>
                  </a:lnTo>
                  <a:lnTo>
                    <a:pt x="1000551" y="540386"/>
                  </a:lnTo>
                  <a:lnTo>
                    <a:pt x="1004044" y="540068"/>
                  </a:lnTo>
                  <a:lnTo>
                    <a:pt x="1006903" y="539751"/>
                  </a:lnTo>
                  <a:lnTo>
                    <a:pt x="1013573" y="540068"/>
                  </a:lnTo>
                  <a:lnTo>
                    <a:pt x="1102184" y="867411"/>
                  </a:lnTo>
                  <a:lnTo>
                    <a:pt x="1104090" y="854711"/>
                  </a:lnTo>
                  <a:lnTo>
                    <a:pt x="1134580" y="629920"/>
                  </a:lnTo>
                  <a:lnTo>
                    <a:pt x="1126004" y="607696"/>
                  </a:lnTo>
                  <a:lnTo>
                    <a:pt x="1142837" y="578486"/>
                  </a:lnTo>
                  <a:lnTo>
                    <a:pt x="1181585" y="577851"/>
                  </a:lnTo>
                  <a:lnTo>
                    <a:pt x="1197783" y="607696"/>
                  </a:lnTo>
                  <a:lnTo>
                    <a:pt x="1190161" y="634048"/>
                  </a:lnTo>
                  <a:lnTo>
                    <a:pt x="1217792" y="871221"/>
                  </a:lnTo>
                  <a:lnTo>
                    <a:pt x="1290524" y="550546"/>
                  </a:lnTo>
                  <a:lnTo>
                    <a:pt x="1298781" y="546736"/>
                  </a:lnTo>
                  <a:lnTo>
                    <a:pt x="1304816" y="543243"/>
                  </a:lnTo>
                  <a:lnTo>
                    <a:pt x="1308627" y="541021"/>
                  </a:lnTo>
                  <a:lnTo>
                    <a:pt x="1309580" y="540386"/>
                  </a:lnTo>
                  <a:lnTo>
                    <a:pt x="1322919" y="538798"/>
                  </a:lnTo>
                  <a:lnTo>
                    <a:pt x="1336576" y="538163"/>
                  </a:lnTo>
                  <a:close/>
                  <a:moveTo>
                    <a:pt x="498483" y="458789"/>
                  </a:moveTo>
                  <a:lnTo>
                    <a:pt x="502617" y="458789"/>
                  </a:lnTo>
                  <a:lnTo>
                    <a:pt x="508660" y="488634"/>
                  </a:lnTo>
                  <a:lnTo>
                    <a:pt x="557318" y="729933"/>
                  </a:lnTo>
                  <a:lnTo>
                    <a:pt x="558590" y="719138"/>
                  </a:lnTo>
                  <a:lnTo>
                    <a:pt x="577354" y="533084"/>
                  </a:lnTo>
                  <a:lnTo>
                    <a:pt x="571947" y="514669"/>
                  </a:lnTo>
                  <a:lnTo>
                    <a:pt x="577672" y="501651"/>
                  </a:lnTo>
                  <a:lnTo>
                    <a:pt x="582442" y="490539"/>
                  </a:lnTo>
                  <a:lnTo>
                    <a:pt x="606294" y="490221"/>
                  </a:lnTo>
                  <a:lnTo>
                    <a:pt x="610747" y="501969"/>
                  </a:lnTo>
                  <a:lnTo>
                    <a:pt x="616471" y="514669"/>
                  </a:lnTo>
                  <a:lnTo>
                    <a:pt x="611701" y="536576"/>
                  </a:lnTo>
                  <a:lnTo>
                    <a:pt x="622196" y="655955"/>
                  </a:lnTo>
                  <a:lnTo>
                    <a:pt x="618061" y="664845"/>
                  </a:lnTo>
                  <a:lnTo>
                    <a:pt x="614563" y="673735"/>
                  </a:lnTo>
                  <a:lnTo>
                    <a:pt x="611701" y="682308"/>
                  </a:lnTo>
                  <a:lnTo>
                    <a:pt x="609475" y="691198"/>
                  </a:lnTo>
                  <a:lnTo>
                    <a:pt x="607566" y="699770"/>
                  </a:lnTo>
                  <a:lnTo>
                    <a:pt x="605976" y="708025"/>
                  </a:lnTo>
                  <a:lnTo>
                    <a:pt x="604704" y="716598"/>
                  </a:lnTo>
                  <a:lnTo>
                    <a:pt x="604068" y="724853"/>
                  </a:lnTo>
                  <a:lnTo>
                    <a:pt x="603750" y="735330"/>
                  </a:lnTo>
                  <a:lnTo>
                    <a:pt x="603432" y="747395"/>
                  </a:lnTo>
                  <a:lnTo>
                    <a:pt x="602796" y="777240"/>
                  </a:lnTo>
                  <a:lnTo>
                    <a:pt x="603750" y="812165"/>
                  </a:lnTo>
                  <a:lnTo>
                    <a:pt x="604704" y="851535"/>
                  </a:lnTo>
                  <a:lnTo>
                    <a:pt x="606612" y="894715"/>
                  </a:lnTo>
                  <a:lnTo>
                    <a:pt x="609475" y="941070"/>
                  </a:lnTo>
                  <a:lnTo>
                    <a:pt x="612019" y="988695"/>
                  </a:lnTo>
                  <a:lnTo>
                    <a:pt x="615199" y="1037273"/>
                  </a:lnTo>
                  <a:lnTo>
                    <a:pt x="619015" y="1085533"/>
                  </a:lnTo>
                  <a:lnTo>
                    <a:pt x="622832" y="1132523"/>
                  </a:lnTo>
                  <a:lnTo>
                    <a:pt x="626648" y="1177608"/>
                  </a:lnTo>
                  <a:lnTo>
                    <a:pt x="630465" y="1219200"/>
                  </a:lnTo>
                  <a:lnTo>
                    <a:pt x="634599" y="1256983"/>
                  </a:lnTo>
                  <a:lnTo>
                    <a:pt x="638415" y="1289685"/>
                  </a:lnTo>
                  <a:lnTo>
                    <a:pt x="641595" y="1316038"/>
                  </a:lnTo>
                  <a:lnTo>
                    <a:pt x="643504" y="1326833"/>
                  </a:lnTo>
                  <a:lnTo>
                    <a:pt x="645094" y="1335405"/>
                  </a:lnTo>
                  <a:lnTo>
                    <a:pt x="646366" y="1339215"/>
                  </a:lnTo>
                  <a:lnTo>
                    <a:pt x="648910" y="1348423"/>
                  </a:lnTo>
                  <a:lnTo>
                    <a:pt x="651773" y="1356678"/>
                  </a:lnTo>
                  <a:lnTo>
                    <a:pt x="655907" y="1364615"/>
                  </a:lnTo>
                  <a:lnTo>
                    <a:pt x="660677" y="1372235"/>
                  </a:lnTo>
                  <a:lnTo>
                    <a:pt x="666084" y="1379538"/>
                  </a:lnTo>
                  <a:lnTo>
                    <a:pt x="671808" y="1386205"/>
                  </a:lnTo>
                  <a:lnTo>
                    <a:pt x="678487" y="1392238"/>
                  </a:lnTo>
                  <a:lnTo>
                    <a:pt x="685801" y="1398270"/>
                  </a:lnTo>
                  <a:lnTo>
                    <a:pt x="653681" y="1631951"/>
                  </a:lnTo>
                  <a:lnTo>
                    <a:pt x="644458" y="1700213"/>
                  </a:lnTo>
                  <a:lnTo>
                    <a:pt x="640323" y="1698626"/>
                  </a:lnTo>
                  <a:lnTo>
                    <a:pt x="636189" y="1696721"/>
                  </a:lnTo>
                  <a:lnTo>
                    <a:pt x="630783" y="1694181"/>
                  </a:lnTo>
                  <a:lnTo>
                    <a:pt x="625058" y="1690053"/>
                  </a:lnTo>
                  <a:lnTo>
                    <a:pt x="622196" y="1687831"/>
                  </a:lnTo>
                  <a:lnTo>
                    <a:pt x="619333" y="1685291"/>
                  </a:lnTo>
                  <a:lnTo>
                    <a:pt x="617743" y="1683386"/>
                  </a:lnTo>
                  <a:lnTo>
                    <a:pt x="616153" y="1681163"/>
                  </a:lnTo>
                  <a:lnTo>
                    <a:pt x="612973" y="1675766"/>
                  </a:lnTo>
                  <a:lnTo>
                    <a:pt x="610429" y="1669733"/>
                  </a:lnTo>
                  <a:lnTo>
                    <a:pt x="608203" y="1663383"/>
                  </a:lnTo>
                  <a:lnTo>
                    <a:pt x="604704" y="1652906"/>
                  </a:lnTo>
                  <a:lnTo>
                    <a:pt x="603750" y="1648778"/>
                  </a:lnTo>
                  <a:lnTo>
                    <a:pt x="599934" y="1608138"/>
                  </a:lnTo>
                  <a:lnTo>
                    <a:pt x="589121" y="1487488"/>
                  </a:lnTo>
                  <a:lnTo>
                    <a:pt x="578944" y="1601788"/>
                  </a:lnTo>
                  <a:lnTo>
                    <a:pt x="574810" y="1648778"/>
                  </a:lnTo>
                  <a:lnTo>
                    <a:pt x="573537" y="1652906"/>
                  </a:lnTo>
                  <a:lnTo>
                    <a:pt x="570039" y="1663383"/>
                  </a:lnTo>
                  <a:lnTo>
                    <a:pt x="567813" y="1669733"/>
                  </a:lnTo>
                  <a:lnTo>
                    <a:pt x="565269" y="1675766"/>
                  </a:lnTo>
                  <a:lnTo>
                    <a:pt x="562088" y="1681163"/>
                  </a:lnTo>
                  <a:lnTo>
                    <a:pt x="560498" y="1683386"/>
                  </a:lnTo>
                  <a:lnTo>
                    <a:pt x="558908" y="1685291"/>
                  </a:lnTo>
                  <a:lnTo>
                    <a:pt x="554456" y="1689418"/>
                  </a:lnTo>
                  <a:lnTo>
                    <a:pt x="550321" y="1692276"/>
                  </a:lnTo>
                  <a:lnTo>
                    <a:pt x="546187" y="1695133"/>
                  </a:lnTo>
                  <a:lnTo>
                    <a:pt x="542371" y="1697356"/>
                  </a:lnTo>
                  <a:lnTo>
                    <a:pt x="536328" y="1699578"/>
                  </a:lnTo>
                  <a:lnTo>
                    <a:pt x="534102" y="1700213"/>
                  </a:lnTo>
                  <a:lnTo>
                    <a:pt x="524561" y="1631951"/>
                  </a:lnTo>
                  <a:lnTo>
                    <a:pt x="487670" y="1361440"/>
                  </a:lnTo>
                  <a:lnTo>
                    <a:pt x="463182" y="1356360"/>
                  </a:lnTo>
                  <a:lnTo>
                    <a:pt x="452369" y="1297305"/>
                  </a:lnTo>
                  <a:lnTo>
                    <a:pt x="440920" y="1236345"/>
                  </a:lnTo>
                  <a:lnTo>
                    <a:pt x="434559" y="1201738"/>
                  </a:lnTo>
                  <a:lnTo>
                    <a:pt x="428835" y="1190308"/>
                  </a:lnTo>
                  <a:lnTo>
                    <a:pt x="424064" y="1179195"/>
                  </a:lnTo>
                  <a:lnTo>
                    <a:pt x="419930" y="1167448"/>
                  </a:lnTo>
                  <a:lnTo>
                    <a:pt x="418022" y="1161415"/>
                  </a:lnTo>
                  <a:lnTo>
                    <a:pt x="416113" y="1155383"/>
                  </a:lnTo>
                  <a:lnTo>
                    <a:pt x="415796" y="1150938"/>
                  </a:lnTo>
                  <a:lnTo>
                    <a:pt x="411979" y="1094423"/>
                  </a:lnTo>
                  <a:lnTo>
                    <a:pt x="406573" y="1016318"/>
                  </a:lnTo>
                  <a:lnTo>
                    <a:pt x="400212" y="915035"/>
                  </a:lnTo>
                  <a:lnTo>
                    <a:pt x="389081" y="686118"/>
                  </a:lnTo>
                  <a:lnTo>
                    <a:pt x="388763" y="686118"/>
                  </a:lnTo>
                  <a:lnTo>
                    <a:pt x="384629" y="681038"/>
                  </a:lnTo>
                  <a:lnTo>
                    <a:pt x="379540" y="674370"/>
                  </a:lnTo>
                  <a:lnTo>
                    <a:pt x="379222" y="674053"/>
                  </a:lnTo>
                  <a:lnTo>
                    <a:pt x="378904" y="674370"/>
                  </a:lnTo>
                  <a:lnTo>
                    <a:pt x="378586" y="676275"/>
                  </a:lnTo>
                  <a:lnTo>
                    <a:pt x="377632" y="685483"/>
                  </a:lnTo>
                  <a:lnTo>
                    <a:pt x="377632" y="700088"/>
                  </a:lnTo>
                  <a:lnTo>
                    <a:pt x="377632" y="720090"/>
                  </a:lnTo>
                  <a:lnTo>
                    <a:pt x="378586" y="772795"/>
                  </a:lnTo>
                  <a:lnTo>
                    <a:pt x="380176" y="836613"/>
                  </a:lnTo>
                  <a:lnTo>
                    <a:pt x="382721" y="906145"/>
                  </a:lnTo>
                  <a:lnTo>
                    <a:pt x="385265" y="975043"/>
                  </a:lnTo>
                  <a:lnTo>
                    <a:pt x="387491" y="1036955"/>
                  </a:lnTo>
                  <a:lnTo>
                    <a:pt x="390035" y="1086168"/>
                  </a:lnTo>
                  <a:lnTo>
                    <a:pt x="391625" y="1114108"/>
                  </a:lnTo>
                  <a:lnTo>
                    <a:pt x="385901" y="1114425"/>
                  </a:lnTo>
                  <a:lnTo>
                    <a:pt x="378586" y="1114425"/>
                  </a:lnTo>
                  <a:lnTo>
                    <a:pt x="370317" y="1114425"/>
                  </a:lnTo>
                  <a:lnTo>
                    <a:pt x="360776" y="1113155"/>
                  </a:lnTo>
                  <a:lnTo>
                    <a:pt x="356006" y="1112520"/>
                  </a:lnTo>
                  <a:lnTo>
                    <a:pt x="350600" y="1111568"/>
                  </a:lnTo>
                  <a:lnTo>
                    <a:pt x="345193" y="1109980"/>
                  </a:lnTo>
                  <a:lnTo>
                    <a:pt x="340423" y="1108075"/>
                  </a:lnTo>
                  <a:lnTo>
                    <a:pt x="335016" y="1105535"/>
                  </a:lnTo>
                  <a:lnTo>
                    <a:pt x="329928" y="1102678"/>
                  </a:lnTo>
                  <a:lnTo>
                    <a:pt x="324521" y="1099503"/>
                  </a:lnTo>
                  <a:lnTo>
                    <a:pt x="319751" y="1095693"/>
                  </a:lnTo>
                  <a:lnTo>
                    <a:pt x="318161" y="1085215"/>
                  </a:lnTo>
                  <a:lnTo>
                    <a:pt x="317207" y="1073150"/>
                  </a:lnTo>
                  <a:lnTo>
                    <a:pt x="314662" y="1050290"/>
                  </a:lnTo>
                  <a:lnTo>
                    <a:pt x="312754" y="1023303"/>
                  </a:lnTo>
                  <a:lnTo>
                    <a:pt x="311164" y="994093"/>
                  </a:lnTo>
                  <a:lnTo>
                    <a:pt x="309574" y="962660"/>
                  </a:lnTo>
                  <a:lnTo>
                    <a:pt x="307030" y="895350"/>
                  </a:lnTo>
                  <a:lnTo>
                    <a:pt x="304486" y="826453"/>
                  </a:lnTo>
                  <a:lnTo>
                    <a:pt x="303531" y="761365"/>
                  </a:lnTo>
                  <a:lnTo>
                    <a:pt x="303213" y="704533"/>
                  </a:lnTo>
                  <a:lnTo>
                    <a:pt x="303213" y="681355"/>
                  </a:lnTo>
                  <a:lnTo>
                    <a:pt x="303531" y="661670"/>
                  </a:lnTo>
                  <a:lnTo>
                    <a:pt x="304168" y="646748"/>
                  </a:lnTo>
                  <a:lnTo>
                    <a:pt x="305122" y="637223"/>
                  </a:lnTo>
                  <a:lnTo>
                    <a:pt x="305758" y="626745"/>
                  </a:lnTo>
                  <a:lnTo>
                    <a:pt x="307030" y="616586"/>
                  </a:lnTo>
                  <a:lnTo>
                    <a:pt x="308620" y="606426"/>
                  </a:lnTo>
                  <a:lnTo>
                    <a:pt x="311482" y="596901"/>
                  </a:lnTo>
                  <a:lnTo>
                    <a:pt x="314344" y="587694"/>
                  </a:lnTo>
                  <a:lnTo>
                    <a:pt x="318161" y="579121"/>
                  </a:lnTo>
                  <a:lnTo>
                    <a:pt x="321977" y="570231"/>
                  </a:lnTo>
                  <a:lnTo>
                    <a:pt x="326430" y="561976"/>
                  </a:lnTo>
                  <a:lnTo>
                    <a:pt x="331836" y="554039"/>
                  </a:lnTo>
                  <a:lnTo>
                    <a:pt x="336924" y="546736"/>
                  </a:lnTo>
                  <a:lnTo>
                    <a:pt x="342649" y="539434"/>
                  </a:lnTo>
                  <a:lnTo>
                    <a:pt x="349009" y="532449"/>
                  </a:lnTo>
                  <a:lnTo>
                    <a:pt x="355370" y="526099"/>
                  </a:lnTo>
                  <a:lnTo>
                    <a:pt x="362367" y="519749"/>
                  </a:lnTo>
                  <a:lnTo>
                    <a:pt x="369363" y="513716"/>
                  </a:lnTo>
                  <a:lnTo>
                    <a:pt x="376996" y="508001"/>
                  </a:lnTo>
                  <a:lnTo>
                    <a:pt x="383675" y="502921"/>
                  </a:lnTo>
                  <a:lnTo>
                    <a:pt x="390035" y="498794"/>
                  </a:lnTo>
                  <a:lnTo>
                    <a:pt x="397350" y="494349"/>
                  </a:lnTo>
                  <a:lnTo>
                    <a:pt x="404346" y="490539"/>
                  </a:lnTo>
                  <a:lnTo>
                    <a:pt x="411661" y="486729"/>
                  </a:lnTo>
                  <a:lnTo>
                    <a:pt x="418658" y="483236"/>
                  </a:lnTo>
                  <a:lnTo>
                    <a:pt x="426290" y="479744"/>
                  </a:lnTo>
                  <a:lnTo>
                    <a:pt x="433287" y="476886"/>
                  </a:lnTo>
                  <a:lnTo>
                    <a:pt x="448870" y="471171"/>
                  </a:lnTo>
                  <a:lnTo>
                    <a:pt x="463818" y="466091"/>
                  </a:lnTo>
                  <a:lnTo>
                    <a:pt x="479401" y="461964"/>
                  </a:lnTo>
                  <a:lnTo>
                    <a:pt x="494985" y="459106"/>
                  </a:lnTo>
                  <a:lnTo>
                    <a:pt x="498483" y="458789"/>
                  </a:lnTo>
                  <a:close/>
                  <a:moveTo>
                    <a:pt x="702090" y="457201"/>
                  </a:moveTo>
                  <a:lnTo>
                    <a:pt x="710728" y="457519"/>
                  </a:lnTo>
                  <a:lnTo>
                    <a:pt x="719367" y="458791"/>
                  </a:lnTo>
                  <a:lnTo>
                    <a:pt x="728005" y="460700"/>
                  </a:lnTo>
                  <a:lnTo>
                    <a:pt x="736323" y="462927"/>
                  </a:lnTo>
                  <a:lnTo>
                    <a:pt x="744642" y="465790"/>
                  </a:lnTo>
                  <a:lnTo>
                    <a:pt x="752960" y="469290"/>
                  </a:lnTo>
                  <a:lnTo>
                    <a:pt x="760959" y="473426"/>
                  </a:lnTo>
                  <a:lnTo>
                    <a:pt x="768317" y="477562"/>
                  </a:lnTo>
                  <a:lnTo>
                    <a:pt x="775996" y="482334"/>
                  </a:lnTo>
                  <a:lnTo>
                    <a:pt x="783674" y="487424"/>
                  </a:lnTo>
                  <a:lnTo>
                    <a:pt x="790713" y="492514"/>
                  </a:lnTo>
                  <a:lnTo>
                    <a:pt x="797752" y="498240"/>
                  </a:lnTo>
                  <a:lnTo>
                    <a:pt x="804470" y="503967"/>
                  </a:lnTo>
                  <a:lnTo>
                    <a:pt x="810869" y="510012"/>
                  </a:lnTo>
                  <a:lnTo>
                    <a:pt x="814388" y="513193"/>
                  </a:lnTo>
                  <a:lnTo>
                    <a:pt x="799031" y="518919"/>
                  </a:lnTo>
                  <a:lnTo>
                    <a:pt x="784634" y="524328"/>
                  </a:lnTo>
                  <a:lnTo>
                    <a:pt x="771197" y="530372"/>
                  </a:lnTo>
                  <a:lnTo>
                    <a:pt x="757759" y="535780"/>
                  </a:lnTo>
                  <a:lnTo>
                    <a:pt x="745282" y="541825"/>
                  </a:lnTo>
                  <a:lnTo>
                    <a:pt x="733764" y="548506"/>
                  </a:lnTo>
                  <a:lnTo>
                    <a:pt x="722246" y="554869"/>
                  </a:lnTo>
                  <a:lnTo>
                    <a:pt x="711688" y="561231"/>
                  </a:lnTo>
                  <a:lnTo>
                    <a:pt x="701770" y="567594"/>
                  </a:lnTo>
                  <a:lnTo>
                    <a:pt x="692172" y="574275"/>
                  </a:lnTo>
                  <a:lnTo>
                    <a:pt x="683534" y="580638"/>
                  </a:lnTo>
                  <a:lnTo>
                    <a:pt x="675215" y="587955"/>
                  </a:lnTo>
                  <a:lnTo>
                    <a:pt x="667537" y="594636"/>
                  </a:lnTo>
                  <a:lnTo>
                    <a:pt x="660498" y="601635"/>
                  </a:lnTo>
                  <a:lnTo>
                    <a:pt x="653779" y="608634"/>
                  </a:lnTo>
                  <a:lnTo>
                    <a:pt x="647700" y="615951"/>
                  </a:lnTo>
                  <a:lnTo>
                    <a:pt x="670096" y="482334"/>
                  </a:lnTo>
                  <a:lnTo>
                    <a:pt x="672656" y="467381"/>
                  </a:lnTo>
                  <a:lnTo>
                    <a:pt x="677775" y="464200"/>
                  </a:lnTo>
                  <a:lnTo>
                    <a:pt x="681614" y="461655"/>
                  </a:lnTo>
                  <a:lnTo>
                    <a:pt x="683854" y="459746"/>
                  </a:lnTo>
                  <a:lnTo>
                    <a:pt x="684494" y="459110"/>
                  </a:lnTo>
                  <a:lnTo>
                    <a:pt x="693452" y="457519"/>
                  </a:lnTo>
                  <a:lnTo>
                    <a:pt x="702090" y="457201"/>
                  </a:lnTo>
                  <a:close/>
                  <a:moveTo>
                    <a:pt x="1819767" y="419101"/>
                  </a:moveTo>
                  <a:lnTo>
                    <a:pt x="1828029" y="419418"/>
                  </a:lnTo>
                  <a:lnTo>
                    <a:pt x="1836609" y="420687"/>
                  </a:lnTo>
                  <a:lnTo>
                    <a:pt x="1845189" y="422272"/>
                  </a:lnTo>
                  <a:lnTo>
                    <a:pt x="1853451" y="424810"/>
                  </a:lnTo>
                  <a:lnTo>
                    <a:pt x="1862030" y="427347"/>
                  </a:lnTo>
                  <a:lnTo>
                    <a:pt x="1869657" y="431153"/>
                  </a:lnTo>
                  <a:lnTo>
                    <a:pt x="1877601" y="434959"/>
                  </a:lnTo>
                  <a:lnTo>
                    <a:pt x="1885545" y="439400"/>
                  </a:lnTo>
                  <a:lnTo>
                    <a:pt x="1893172" y="443840"/>
                  </a:lnTo>
                  <a:lnTo>
                    <a:pt x="1900480" y="449232"/>
                  </a:lnTo>
                  <a:lnTo>
                    <a:pt x="1907789" y="454307"/>
                  </a:lnTo>
                  <a:lnTo>
                    <a:pt x="1914462" y="460016"/>
                  </a:lnTo>
                  <a:lnTo>
                    <a:pt x="1921453" y="465725"/>
                  </a:lnTo>
                  <a:lnTo>
                    <a:pt x="1927809" y="471434"/>
                  </a:lnTo>
                  <a:lnTo>
                    <a:pt x="1937977" y="481901"/>
                  </a:lnTo>
                  <a:lnTo>
                    <a:pt x="1947193" y="492051"/>
                  </a:lnTo>
                  <a:lnTo>
                    <a:pt x="1955455" y="502201"/>
                  </a:lnTo>
                  <a:lnTo>
                    <a:pt x="1962763" y="511399"/>
                  </a:lnTo>
                  <a:lnTo>
                    <a:pt x="1968483" y="520279"/>
                  </a:lnTo>
                  <a:lnTo>
                    <a:pt x="1973250" y="528209"/>
                  </a:lnTo>
                  <a:lnTo>
                    <a:pt x="1976427" y="534552"/>
                  </a:lnTo>
                  <a:lnTo>
                    <a:pt x="1977381" y="537090"/>
                  </a:lnTo>
                  <a:lnTo>
                    <a:pt x="1977698" y="539310"/>
                  </a:lnTo>
                  <a:lnTo>
                    <a:pt x="1979923" y="545654"/>
                  </a:lnTo>
                  <a:lnTo>
                    <a:pt x="1981829" y="552949"/>
                  </a:lnTo>
                  <a:lnTo>
                    <a:pt x="1983418" y="561512"/>
                  </a:lnTo>
                  <a:lnTo>
                    <a:pt x="1984689" y="571345"/>
                  </a:lnTo>
                  <a:lnTo>
                    <a:pt x="1985643" y="582129"/>
                  </a:lnTo>
                  <a:lnTo>
                    <a:pt x="1986914" y="594181"/>
                  </a:lnTo>
                  <a:lnTo>
                    <a:pt x="1988185" y="620507"/>
                  </a:lnTo>
                  <a:lnTo>
                    <a:pt x="1989138" y="649687"/>
                  </a:lnTo>
                  <a:lnTo>
                    <a:pt x="1989138" y="681404"/>
                  </a:lnTo>
                  <a:lnTo>
                    <a:pt x="1988820" y="715025"/>
                  </a:lnTo>
                  <a:lnTo>
                    <a:pt x="1987549" y="749914"/>
                  </a:lnTo>
                  <a:lnTo>
                    <a:pt x="1986596" y="785438"/>
                  </a:lnTo>
                  <a:lnTo>
                    <a:pt x="1984689" y="820961"/>
                  </a:lnTo>
                  <a:lnTo>
                    <a:pt x="1982783" y="856485"/>
                  </a:lnTo>
                  <a:lnTo>
                    <a:pt x="1980558" y="890423"/>
                  </a:lnTo>
                  <a:lnTo>
                    <a:pt x="1978016" y="922775"/>
                  </a:lnTo>
                  <a:lnTo>
                    <a:pt x="1975474" y="952906"/>
                  </a:lnTo>
                  <a:lnTo>
                    <a:pt x="1973250" y="979866"/>
                  </a:lnTo>
                  <a:lnTo>
                    <a:pt x="1970707" y="1003972"/>
                  </a:lnTo>
                  <a:lnTo>
                    <a:pt x="1968801" y="1018244"/>
                  </a:lnTo>
                  <a:lnTo>
                    <a:pt x="1967212" y="1030614"/>
                  </a:lnTo>
                  <a:lnTo>
                    <a:pt x="1957997" y="1035689"/>
                  </a:lnTo>
                  <a:lnTo>
                    <a:pt x="1948464" y="1039812"/>
                  </a:lnTo>
                  <a:lnTo>
                    <a:pt x="1939884" y="1042984"/>
                  </a:lnTo>
                  <a:lnTo>
                    <a:pt x="1931622" y="1045522"/>
                  </a:lnTo>
                  <a:lnTo>
                    <a:pt x="1923995" y="1047107"/>
                  </a:lnTo>
                  <a:lnTo>
                    <a:pt x="1920500" y="1047107"/>
                  </a:lnTo>
                  <a:lnTo>
                    <a:pt x="1917322" y="1047425"/>
                  </a:lnTo>
                  <a:lnTo>
                    <a:pt x="1914145" y="1047107"/>
                  </a:lnTo>
                  <a:lnTo>
                    <a:pt x="1911285" y="1046790"/>
                  </a:lnTo>
                  <a:lnTo>
                    <a:pt x="1908425" y="1045522"/>
                  </a:lnTo>
                  <a:lnTo>
                    <a:pt x="1906200" y="1044570"/>
                  </a:lnTo>
                  <a:lnTo>
                    <a:pt x="1907789" y="1016024"/>
                  </a:lnTo>
                  <a:lnTo>
                    <a:pt x="1909378" y="968765"/>
                  </a:lnTo>
                  <a:lnTo>
                    <a:pt x="1910331" y="910088"/>
                  </a:lnTo>
                  <a:lnTo>
                    <a:pt x="1911602" y="845701"/>
                  </a:lnTo>
                  <a:lnTo>
                    <a:pt x="1912238" y="781314"/>
                  </a:lnTo>
                  <a:lnTo>
                    <a:pt x="1912238" y="722320"/>
                  </a:lnTo>
                  <a:lnTo>
                    <a:pt x="1911920" y="696629"/>
                  </a:lnTo>
                  <a:lnTo>
                    <a:pt x="1911602" y="674426"/>
                  </a:lnTo>
                  <a:lnTo>
                    <a:pt x="1910649" y="656982"/>
                  </a:lnTo>
                  <a:lnTo>
                    <a:pt x="1910014" y="644295"/>
                  </a:lnTo>
                  <a:lnTo>
                    <a:pt x="1909696" y="639537"/>
                  </a:lnTo>
                  <a:lnTo>
                    <a:pt x="1909060" y="636682"/>
                  </a:lnTo>
                  <a:lnTo>
                    <a:pt x="1908107" y="635414"/>
                  </a:lnTo>
                  <a:lnTo>
                    <a:pt x="1907789" y="635414"/>
                  </a:lnTo>
                  <a:lnTo>
                    <a:pt x="1907471" y="635731"/>
                  </a:lnTo>
                  <a:lnTo>
                    <a:pt x="1902387" y="644295"/>
                  </a:lnTo>
                  <a:lnTo>
                    <a:pt x="1897938" y="653175"/>
                  </a:lnTo>
                  <a:lnTo>
                    <a:pt x="1896985" y="655713"/>
                  </a:lnTo>
                  <a:lnTo>
                    <a:pt x="1881732" y="956395"/>
                  </a:lnTo>
                  <a:lnTo>
                    <a:pt x="1876966" y="1027760"/>
                  </a:lnTo>
                  <a:lnTo>
                    <a:pt x="1872835" y="1088340"/>
                  </a:lnTo>
                  <a:lnTo>
                    <a:pt x="1870928" y="1111811"/>
                  </a:lnTo>
                  <a:lnTo>
                    <a:pt x="1870610" y="1115935"/>
                  </a:lnTo>
                  <a:lnTo>
                    <a:pt x="1867750" y="1127670"/>
                  </a:lnTo>
                  <a:lnTo>
                    <a:pt x="1866797" y="1132428"/>
                  </a:lnTo>
                  <a:lnTo>
                    <a:pt x="1864890" y="1136868"/>
                  </a:lnTo>
                  <a:lnTo>
                    <a:pt x="1862348" y="1141309"/>
                  </a:lnTo>
                  <a:lnTo>
                    <a:pt x="1859170" y="1145432"/>
                  </a:lnTo>
                  <a:lnTo>
                    <a:pt x="1854722" y="1150507"/>
                  </a:lnTo>
                  <a:lnTo>
                    <a:pt x="1848684" y="1155581"/>
                  </a:lnTo>
                  <a:lnTo>
                    <a:pt x="1847731" y="1163194"/>
                  </a:lnTo>
                  <a:lnTo>
                    <a:pt x="1833431" y="1252320"/>
                  </a:lnTo>
                  <a:lnTo>
                    <a:pt x="1822627" y="1317024"/>
                  </a:lnTo>
                  <a:lnTo>
                    <a:pt x="1808010" y="1320513"/>
                  </a:lnTo>
                  <a:lnTo>
                    <a:pt x="1770513" y="1592332"/>
                  </a:lnTo>
                  <a:lnTo>
                    <a:pt x="1760980" y="1660525"/>
                  </a:lnTo>
                  <a:lnTo>
                    <a:pt x="1757166" y="1658939"/>
                  </a:lnTo>
                  <a:lnTo>
                    <a:pt x="1753035" y="1657036"/>
                  </a:lnTo>
                  <a:lnTo>
                    <a:pt x="1747951" y="1654499"/>
                  </a:lnTo>
                  <a:lnTo>
                    <a:pt x="1742231" y="1650693"/>
                  </a:lnTo>
                  <a:lnTo>
                    <a:pt x="1739054" y="1648472"/>
                  </a:lnTo>
                  <a:lnTo>
                    <a:pt x="1736511" y="1645618"/>
                  </a:lnTo>
                  <a:lnTo>
                    <a:pt x="1734605" y="1643715"/>
                  </a:lnTo>
                  <a:lnTo>
                    <a:pt x="1733016" y="1641495"/>
                  </a:lnTo>
                  <a:lnTo>
                    <a:pt x="1730156" y="1636103"/>
                  </a:lnTo>
                  <a:lnTo>
                    <a:pt x="1727614" y="1630076"/>
                  </a:lnTo>
                  <a:lnTo>
                    <a:pt x="1725390" y="1624050"/>
                  </a:lnTo>
                  <a:lnTo>
                    <a:pt x="1721894" y="1613583"/>
                  </a:lnTo>
                  <a:lnTo>
                    <a:pt x="1720305" y="1609143"/>
                  </a:lnTo>
                  <a:lnTo>
                    <a:pt x="1717128" y="1568861"/>
                  </a:lnTo>
                  <a:lnTo>
                    <a:pt x="1706006" y="1448334"/>
                  </a:lnTo>
                  <a:lnTo>
                    <a:pt x="1695837" y="1562201"/>
                  </a:lnTo>
                  <a:lnTo>
                    <a:pt x="1691706" y="1609143"/>
                  </a:lnTo>
                  <a:lnTo>
                    <a:pt x="1690753" y="1613583"/>
                  </a:lnTo>
                  <a:lnTo>
                    <a:pt x="1687257" y="1624050"/>
                  </a:lnTo>
                  <a:lnTo>
                    <a:pt x="1685033" y="1630076"/>
                  </a:lnTo>
                  <a:lnTo>
                    <a:pt x="1681855" y="1636103"/>
                  </a:lnTo>
                  <a:lnTo>
                    <a:pt x="1678995" y="1641495"/>
                  </a:lnTo>
                  <a:lnTo>
                    <a:pt x="1677406" y="1643715"/>
                  </a:lnTo>
                  <a:lnTo>
                    <a:pt x="1675818" y="1645618"/>
                  </a:lnTo>
                  <a:lnTo>
                    <a:pt x="1671369" y="1649741"/>
                  </a:lnTo>
                  <a:lnTo>
                    <a:pt x="1667238" y="1652913"/>
                  </a:lnTo>
                  <a:lnTo>
                    <a:pt x="1663107" y="1655767"/>
                  </a:lnTo>
                  <a:lnTo>
                    <a:pt x="1658976" y="1657670"/>
                  </a:lnTo>
                  <a:lnTo>
                    <a:pt x="1653256" y="1659891"/>
                  </a:lnTo>
                  <a:lnTo>
                    <a:pt x="1651032" y="1660525"/>
                  </a:lnTo>
                  <a:lnTo>
                    <a:pt x="1641816" y="1592332"/>
                  </a:lnTo>
                  <a:lnTo>
                    <a:pt x="1614488" y="1395366"/>
                  </a:lnTo>
                  <a:lnTo>
                    <a:pt x="1621161" y="1389657"/>
                  </a:lnTo>
                  <a:lnTo>
                    <a:pt x="1627199" y="1383313"/>
                  </a:lnTo>
                  <a:lnTo>
                    <a:pt x="1632283" y="1376653"/>
                  </a:lnTo>
                  <a:lnTo>
                    <a:pt x="1637367" y="1369358"/>
                  </a:lnTo>
                  <a:lnTo>
                    <a:pt x="1641498" y="1362063"/>
                  </a:lnTo>
                  <a:lnTo>
                    <a:pt x="1644994" y="1354133"/>
                  </a:lnTo>
                  <a:lnTo>
                    <a:pt x="1647854" y="1345887"/>
                  </a:lnTo>
                  <a:lnTo>
                    <a:pt x="1650078" y="1337006"/>
                  </a:lnTo>
                  <a:lnTo>
                    <a:pt x="1652620" y="1321464"/>
                  </a:lnTo>
                  <a:lnTo>
                    <a:pt x="1656116" y="1299896"/>
                  </a:lnTo>
                  <a:lnTo>
                    <a:pt x="1659929" y="1270399"/>
                  </a:lnTo>
                  <a:lnTo>
                    <a:pt x="1664378" y="1234875"/>
                  </a:lnTo>
                  <a:lnTo>
                    <a:pt x="1668827" y="1195546"/>
                  </a:lnTo>
                  <a:lnTo>
                    <a:pt x="1673275" y="1152410"/>
                  </a:lnTo>
                  <a:lnTo>
                    <a:pt x="1678360" y="1106419"/>
                  </a:lnTo>
                  <a:lnTo>
                    <a:pt x="1683126" y="1058843"/>
                  </a:lnTo>
                  <a:lnTo>
                    <a:pt x="1687575" y="1009998"/>
                  </a:lnTo>
                  <a:lnTo>
                    <a:pt x="1692024" y="961470"/>
                  </a:lnTo>
                  <a:lnTo>
                    <a:pt x="1695837" y="913894"/>
                  </a:lnTo>
                  <a:lnTo>
                    <a:pt x="1699332" y="867903"/>
                  </a:lnTo>
                  <a:lnTo>
                    <a:pt x="1702192" y="824767"/>
                  </a:lnTo>
                  <a:lnTo>
                    <a:pt x="1704417" y="785438"/>
                  </a:lnTo>
                  <a:lnTo>
                    <a:pt x="1705688" y="750548"/>
                  </a:lnTo>
                  <a:lnTo>
                    <a:pt x="1706006" y="721051"/>
                  </a:lnTo>
                  <a:lnTo>
                    <a:pt x="1706006" y="708364"/>
                  </a:lnTo>
                  <a:lnTo>
                    <a:pt x="1705688" y="697897"/>
                  </a:lnTo>
                  <a:lnTo>
                    <a:pt x="1705052" y="688699"/>
                  </a:lnTo>
                  <a:lnTo>
                    <a:pt x="1703781" y="681721"/>
                  </a:lnTo>
                  <a:lnTo>
                    <a:pt x="1701557" y="672840"/>
                  </a:lnTo>
                  <a:lnTo>
                    <a:pt x="1699968" y="668083"/>
                  </a:lnTo>
                  <a:lnTo>
                    <a:pt x="1698061" y="663325"/>
                  </a:lnTo>
                  <a:lnTo>
                    <a:pt x="1695837" y="658567"/>
                  </a:lnTo>
                  <a:lnTo>
                    <a:pt x="1693613" y="653493"/>
                  </a:lnTo>
                  <a:lnTo>
                    <a:pt x="1690753" y="648735"/>
                  </a:lnTo>
                  <a:lnTo>
                    <a:pt x="1687575" y="643660"/>
                  </a:lnTo>
                  <a:lnTo>
                    <a:pt x="1680266" y="633511"/>
                  </a:lnTo>
                  <a:lnTo>
                    <a:pt x="1694566" y="494588"/>
                  </a:lnTo>
                  <a:lnTo>
                    <a:pt x="1689164" y="476509"/>
                  </a:lnTo>
                  <a:lnTo>
                    <a:pt x="1694884" y="463505"/>
                  </a:lnTo>
                  <a:lnTo>
                    <a:pt x="1699650" y="452087"/>
                  </a:lnTo>
                  <a:lnTo>
                    <a:pt x="1723483" y="452087"/>
                  </a:lnTo>
                  <a:lnTo>
                    <a:pt x="1727932" y="463505"/>
                  </a:lnTo>
                  <a:lnTo>
                    <a:pt x="1733016" y="476509"/>
                  </a:lnTo>
                  <a:lnTo>
                    <a:pt x="1728567" y="498077"/>
                  </a:lnTo>
                  <a:lnTo>
                    <a:pt x="1745727" y="694408"/>
                  </a:lnTo>
                  <a:lnTo>
                    <a:pt x="1787672" y="444157"/>
                  </a:lnTo>
                  <a:lnTo>
                    <a:pt x="1790532" y="429250"/>
                  </a:lnTo>
                  <a:lnTo>
                    <a:pt x="1795617" y="425761"/>
                  </a:lnTo>
                  <a:lnTo>
                    <a:pt x="1799430" y="423224"/>
                  </a:lnTo>
                  <a:lnTo>
                    <a:pt x="1801654" y="421321"/>
                  </a:lnTo>
                  <a:lnTo>
                    <a:pt x="1801972" y="420687"/>
                  </a:lnTo>
                  <a:lnTo>
                    <a:pt x="1810552" y="419418"/>
                  </a:lnTo>
                  <a:lnTo>
                    <a:pt x="1819767" y="419101"/>
                  </a:lnTo>
                  <a:close/>
                  <a:moveTo>
                    <a:pt x="1616502" y="419101"/>
                  </a:moveTo>
                  <a:lnTo>
                    <a:pt x="1620650" y="419419"/>
                  </a:lnTo>
                  <a:lnTo>
                    <a:pt x="1626712" y="449632"/>
                  </a:lnTo>
                  <a:lnTo>
                    <a:pt x="1658938" y="608014"/>
                  </a:lnTo>
                  <a:lnTo>
                    <a:pt x="1650004" y="600063"/>
                  </a:lnTo>
                  <a:lnTo>
                    <a:pt x="1640751" y="591794"/>
                  </a:lnTo>
                  <a:lnTo>
                    <a:pt x="1630860" y="583525"/>
                  </a:lnTo>
                  <a:lnTo>
                    <a:pt x="1620331" y="575574"/>
                  </a:lnTo>
                  <a:lnTo>
                    <a:pt x="1609163" y="567623"/>
                  </a:lnTo>
                  <a:lnTo>
                    <a:pt x="1597996" y="559990"/>
                  </a:lnTo>
                  <a:lnTo>
                    <a:pt x="1585871" y="552358"/>
                  </a:lnTo>
                  <a:lnTo>
                    <a:pt x="1573747" y="544725"/>
                  </a:lnTo>
                  <a:lnTo>
                    <a:pt x="1561303" y="537728"/>
                  </a:lnTo>
                  <a:lnTo>
                    <a:pt x="1548221" y="530413"/>
                  </a:lnTo>
                  <a:lnTo>
                    <a:pt x="1534820" y="523734"/>
                  </a:lnTo>
                  <a:lnTo>
                    <a:pt x="1521419" y="517374"/>
                  </a:lnTo>
                  <a:lnTo>
                    <a:pt x="1507699" y="511013"/>
                  </a:lnTo>
                  <a:lnTo>
                    <a:pt x="1493660" y="504970"/>
                  </a:lnTo>
                  <a:lnTo>
                    <a:pt x="1479621" y="499245"/>
                  </a:lnTo>
                  <a:lnTo>
                    <a:pt x="1465263" y="494475"/>
                  </a:lnTo>
                  <a:lnTo>
                    <a:pt x="1472283" y="487160"/>
                  </a:lnTo>
                  <a:lnTo>
                    <a:pt x="1479302" y="480799"/>
                  </a:lnTo>
                  <a:lnTo>
                    <a:pt x="1486641" y="474439"/>
                  </a:lnTo>
                  <a:lnTo>
                    <a:pt x="1494298" y="468396"/>
                  </a:lnTo>
                  <a:lnTo>
                    <a:pt x="1500999" y="463944"/>
                  </a:lnTo>
                  <a:lnTo>
                    <a:pt x="1507699" y="459173"/>
                  </a:lnTo>
                  <a:lnTo>
                    <a:pt x="1514719" y="455039"/>
                  </a:lnTo>
                  <a:lnTo>
                    <a:pt x="1521738" y="450904"/>
                  </a:lnTo>
                  <a:lnTo>
                    <a:pt x="1528758" y="447406"/>
                  </a:lnTo>
                  <a:lnTo>
                    <a:pt x="1536415" y="443907"/>
                  </a:lnTo>
                  <a:lnTo>
                    <a:pt x="1543435" y="440409"/>
                  </a:lnTo>
                  <a:lnTo>
                    <a:pt x="1551093" y="437229"/>
                  </a:lnTo>
                  <a:lnTo>
                    <a:pt x="1566089" y="431504"/>
                  </a:lnTo>
                  <a:lnTo>
                    <a:pt x="1581723" y="426415"/>
                  </a:lnTo>
                  <a:lnTo>
                    <a:pt x="1597358" y="422917"/>
                  </a:lnTo>
                  <a:lnTo>
                    <a:pt x="1612673" y="419419"/>
                  </a:lnTo>
                  <a:lnTo>
                    <a:pt x="1616502" y="419101"/>
                  </a:lnTo>
                  <a:close/>
                  <a:moveTo>
                    <a:pt x="610198" y="38100"/>
                  </a:moveTo>
                  <a:lnTo>
                    <a:pt x="618114" y="38418"/>
                  </a:lnTo>
                  <a:lnTo>
                    <a:pt x="620963" y="38418"/>
                  </a:lnTo>
                  <a:lnTo>
                    <a:pt x="612731" y="41593"/>
                  </a:lnTo>
                  <a:lnTo>
                    <a:pt x="605449" y="44768"/>
                  </a:lnTo>
                  <a:lnTo>
                    <a:pt x="597850" y="48260"/>
                  </a:lnTo>
                  <a:lnTo>
                    <a:pt x="590568" y="52071"/>
                  </a:lnTo>
                  <a:lnTo>
                    <a:pt x="593418" y="53023"/>
                  </a:lnTo>
                  <a:lnTo>
                    <a:pt x="601650" y="52388"/>
                  </a:lnTo>
                  <a:lnTo>
                    <a:pt x="610832" y="52071"/>
                  </a:lnTo>
                  <a:lnTo>
                    <a:pt x="620647" y="52388"/>
                  </a:lnTo>
                  <a:lnTo>
                    <a:pt x="630462" y="53023"/>
                  </a:lnTo>
                  <a:lnTo>
                    <a:pt x="640911" y="54293"/>
                  </a:lnTo>
                  <a:lnTo>
                    <a:pt x="651359" y="56198"/>
                  </a:lnTo>
                  <a:lnTo>
                    <a:pt x="662124" y="59055"/>
                  </a:lnTo>
                  <a:lnTo>
                    <a:pt x="672573" y="62548"/>
                  </a:lnTo>
                  <a:lnTo>
                    <a:pt x="677639" y="64771"/>
                  </a:lnTo>
                  <a:lnTo>
                    <a:pt x="682705" y="67311"/>
                  </a:lnTo>
                  <a:lnTo>
                    <a:pt x="687771" y="70168"/>
                  </a:lnTo>
                  <a:lnTo>
                    <a:pt x="693153" y="73025"/>
                  </a:lnTo>
                  <a:lnTo>
                    <a:pt x="697902" y="76200"/>
                  </a:lnTo>
                  <a:lnTo>
                    <a:pt x="702968" y="79693"/>
                  </a:lnTo>
                  <a:lnTo>
                    <a:pt x="707718" y="83503"/>
                  </a:lnTo>
                  <a:lnTo>
                    <a:pt x="712150" y="87630"/>
                  </a:lnTo>
                  <a:lnTo>
                    <a:pt x="716583" y="92393"/>
                  </a:lnTo>
                  <a:lnTo>
                    <a:pt x="721332" y="96838"/>
                  </a:lnTo>
                  <a:lnTo>
                    <a:pt x="725765" y="101918"/>
                  </a:lnTo>
                  <a:lnTo>
                    <a:pt x="729881" y="107633"/>
                  </a:lnTo>
                  <a:lnTo>
                    <a:pt x="733680" y="113348"/>
                  </a:lnTo>
                  <a:lnTo>
                    <a:pt x="737480" y="119698"/>
                  </a:lnTo>
                  <a:lnTo>
                    <a:pt x="740963" y="126366"/>
                  </a:lnTo>
                  <a:lnTo>
                    <a:pt x="744446" y="133351"/>
                  </a:lnTo>
                  <a:lnTo>
                    <a:pt x="750778" y="148908"/>
                  </a:lnTo>
                  <a:lnTo>
                    <a:pt x="756794" y="163831"/>
                  </a:lnTo>
                  <a:lnTo>
                    <a:pt x="761860" y="178118"/>
                  </a:lnTo>
                  <a:lnTo>
                    <a:pt x="765976" y="191453"/>
                  </a:lnTo>
                  <a:lnTo>
                    <a:pt x="769142" y="204153"/>
                  </a:lnTo>
                  <a:lnTo>
                    <a:pt x="772308" y="216853"/>
                  </a:lnTo>
                  <a:lnTo>
                    <a:pt x="774208" y="228601"/>
                  </a:lnTo>
                  <a:lnTo>
                    <a:pt x="775474" y="240348"/>
                  </a:lnTo>
                  <a:lnTo>
                    <a:pt x="776741" y="251461"/>
                  </a:lnTo>
                  <a:lnTo>
                    <a:pt x="777058" y="262256"/>
                  </a:lnTo>
                  <a:lnTo>
                    <a:pt x="777058" y="273051"/>
                  </a:lnTo>
                  <a:lnTo>
                    <a:pt x="776424" y="283211"/>
                  </a:lnTo>
                  <a:lnTo>
                    <a:pt x="775474" y="293371"/>
                  </a:lnTo>
                  <a:lnTo>
                    <a:pt x="774525" y="303531"/>
                  </a:lnTo>
                  <a:lnTo>
                    <a:pt x="772941" y="313691"/>
                  </a:lnTo>
                  <a:lnTo>
                    <a:pt x="771042" y="323851"/>
                  </a:lnTo>
                  <a:lnTo>
                    <a:pt x="769459" y="334011"/>
                  </a:lnTo>
                  <a:lnTo>
                    <a:pt x="768509" y="343536"/>
                  </a:lnTo>
                  <a:lnTo>
                    <a:pt x="767559" y="352426"/>
                  </a:lnTo>
                  <a:lnTo>
                    <a:pt x="767559" y="360364"/>
                  </a:lnTo>
                  <a:lnTo>
                    <a:pt x="768192" y="367984"/>
                  </a:lnTo>
                  <a:lnTo>
                    <a:pt x="768509" y="374651"/>
                  </a:lnTo>
                  <a:lnTo>
                    <a:pt x="769459" y="380684"/>
                  </a:lnTo>
                  <a:lnTo>
                    <a:pt x="771042" y="386716"/>
                  </a:lnTo>
                  <a:lnTo>
                    <a:pt x="772625" y="391479"/>
                  </a:lnTo>
                  <a:lnTo>
                    <a:pt x="774841" y="395924"/>
                  </a:lnTo>
                  <a:lnTo>
                    <a:pt x="777058" y="400051"/>
                  </a:lnTo>
                  <a:lnTo>
                    <a:pt x="779274" y="403861"/>
                  </a:lnTo>
                  <a:lnTo>
                    <a:pt x="781807" y="407036"/>
                  </a:lnTo>
                  <a:lnTo>
                    <a:pt x="784656" y="409894"/>
                  </a:lnTo>
                  <a:lnTo>
                    <a:pt x="787506" y="412116"/>
                  </a:lnTo>
                  <a:lnTo>
                    <a:pt x="790672" y="414339"/>
                  </a:lnTo>
                  <a:lnTo>
                    <a:pt x="793522" y="415926"/>
                  </a:lnTo>
                  <a:lnTo>
                    <a:pt x="796688" y="417514"/>
                  </a:lnTo>
                  <a:lnTo>
                    <a:pt x="799854" y="418784"/>
                  </a:lnTo>
                  <a:lnTo>
                    <a:pt x="803020" y="419419"/>
                  </a:lnTo>
                  <a:lnTo>
                    <a:pt x="808720" y="420371"/>
                  </a:lnTo>
                  <a:lnTo>
                    <a:pt x="813786" y="421006"/>
                  </a:lnTo>
                  <a:lnTo>
                    <a:pt x="818852" y="421006"/>
                  </a:lnTo>
                  <a:lnTo>
                    <a:pt x="822018" y="420371"/>
                  </a:lnTo>
                  <a:lnTo>
                    <a:pt x="825501" y="420054"/>
                  </a:lnTo>
                  <a:lnTo>
                    <a:pt x="824551" y="422911"/>
                  </a:lnTo>
                  <a:lnTo>
                    <a:pt x="823601" y="425451"/>
                  </a:lnTo>
                  <a:lnTo>
                    <a:pt x="822018" y="429261"/>
                  </a:lnTo>
                  <a:lnTo>
                    <a:pt x="819801" y="433389"/>
                  </a:lnTo>
                  <a:lnTo>
                    <a:pt x="817268" y="437834"/>
                  </a:lnTo>
                  <a:lnTo>
                    <a:pt x="813469" y="442279"/>
                  </a:lnTo>
                  <a:lnTo>
                    <a:pt x="809353" y="446724"/>
                  </a:lnTo>
                  <a:lnTo>
                    <a:pt x="806820" y="448629"/>
                  </a:lnTo>
                  <a:lnTo>
                    <a:pt x="803970" y="450534"/>
                  </a:lnTo>
                  <a:lnTo>
                    <a:pt x="801121" y="452439"/>
                  </a:lnTo>
                  <a:lnTo>
                    <a:pt x="797954" y="454344"/>
                  </a:lnTo>
                  <a:lnTo>
                    <a:pt x="794788" y="455614"/>
                  </a:lnTo>
                  <a:lnTo>
                    <a:pt x="790989" y="456884"/>
                  </a:lnTo>
                  <a:lnTo>
                    <a:pt x="787189" y="457836"/>
                  </a:lnTo>
                  <a:lnTo>
                    <a:pt x="783073" y="458471"/>
                  </a:lnTo>
                  <a:lnTo>
                    <a:pt x="778641" y="458789"/>
                  </a:lnTo>
                  <a:lnTo>
                    <a:pt x="774208" y="458789"/>
                  </a:lnTo>
                  <a:lnTo>
                    <a:pt x="768825" y="458471"/>
                  </a:lnTo>
                  <a:lnTo>
                    <a:pt x="763443" y="458154"/>
                  </a:lnTo>
                  <a:lnTo>
                    <a:pt x="758060" y="456884"/>
                  </a:lnTo>
                  <a:lnTo>
                    <a:pt x="752361" y="454979"/>
                  </a:lnTo>
                  <a:lnTo>
                    <a:pt x="746029" y="453074"/>
                  </a:lnTo>
                  <a:lnTo>
                    <a:pt x="739696" y="450534"/>
                  </a:lnTo>
                  <a:lnTo>
                    <a:pt x="693470" y="431484"/>
                  </a:lnTo>
                  <a:lnTo>
                    <a:pt x="695686" y="420371"/>
                  </a:lnTo>
                  <a:lnTo>
                    <a:pt x="697586" y="407354"/>
                  </a:lnTo>
                  <a:lnTo>
                    <a:pt x="699802" y="390526"/>
                  </a:lnTo>
                  <a:lnTo>
                    <a:pt x="701702" y="369889"/>
                  </a:lnTo>
                  <a:lnTo>
                    <a:pt x="702968" y="358459"/>
                  </a:lnTo>
                  <a:lnTo>
                    <a:pt x="703285" y="346394"/>
                  </a:lnTo>
                  <a:lnTo>
                    <a:pt x="703602" y="333694"/>
                  </a:lnTo>
                  <a:lnTo>
                    <a:pt x="703602" y="320359"/>
                  </a:lnTo>
                  <a:lnTo>
                    <a:pt x="703602" y="307024"/>
                  </a:lnTo>
                  <a:lnTo>
                    <a:pt x="702968" y="293053"/>
                  </a:lnTo>
                  <a:lnTo>
                    <a:pt x="701385" y="304801"/>
                  </a:lnTo>
                  <a:lnTo>
                    <a:pt x="699169" y="315596"/>
                  </a:lnTo>
                  <a:lnTo>
                    <a:pt x="696952" y="326391"/>
                  </a:lnTo>
                  <a:lnTo>
                    <a:pt x="694103" y="337504"/>
                  </a:lnTo>
                  <a:lnTo>
                    <a:pt x="691253" y="347664"/>
                  </a:lnTo>
                  <a:lnTo>
                    <a:pt x="687771" y="357189"/>
                  </a:lnTo>
                  <a:lnTo>
                    <a:pt x="684604" y="367031"/>
                  </a:lnTo>
                  <a:lnTo>
                    <a:pt x="680488" y="376239"/>
                  </a:lnTo>
                  <a:lnTo>
                    <a:pt x="676372" y="384811"/>
                  </a:lnTo>
                  <a:lnTo>
                    <a:pt x="671623" y="393066"/>
                  </a:lnTo>
                  <a:lnTo>
                    <a:pt x="666874" y="401004"/>
                  </a:lnTo>
                  <a:lnTo>
                    <a:pt x="662124" y="407989"/>
                  </a:lnTo>
                  <a:lnTo>
                    <a:pt x="656742" y="414974"/>
                  </a:lnTo>
                  <a:lnTo>
                    <a:pt x="651042" y="421006"/>
                  </a:lnTo>
                  <a:lnTo>
                    <a:pt x="645027" y="426404"/>
                  </a:lnTo>
                  <a:lnTo>
                    <a:pt x="639011" y="431484"/>
                  </a:lnTo>
                  <a:lnTo>
                    <a:pt x="633312" y="435294"/>
                  </a:lnTo>
                  <a:lnTo>
                    <a:pt x="627929" y="438151"/>
                  </a:lnTo>
                  <a:lnTo>
                    <a:pt x="622230" y="441326"/>
                  </a:lnTo>
                  <a:lnTo>
                    <a:pt x="616531" y="443549"/>
                  </a:lnTo>
                  <a:lnTo>
                    <a:pt x="610515" y="444819"/>
                  </a:lnTo>
                  <a:lnTo>
                    <a:pt x="604183" y="446089"/>
                  </a:lnTo>
                  <a:lnTo>
                    <a:pt x="597850" y="446724"/>
                  </a:lnTo>
                  <a:lnTo>
                    <a:pt x="591201" y="446724"/>
                  </a:lnTo>
                  <a:lnTo>
                    <a:pt x="586135" y="446406"/>
                  </a:lnTo>
                  <a:lnTo>
                    <a:pt x="581703" y="445771"/>
                  </a:lnTo>
                  <a:lnTo>
                    <a:pt x="576953" y="444501"/>
                  </a:lnTo>
                  <a:lnTo>
                    <a:pt x="572204" y="442914"/>
                  </a:lnTo>
                  <a:lnTo>
                    <a:pt x="567771" y="441326"/>
                  </a:lnTo>
                  <a:lnTo>
                    <a:pt x="563339" y="438786"/>
                  </a:lnTo>
                  <a:lnTo>
                    <a:pt x="559222" y="436246"/>
                  </a:lnTo>
                  <a:lnTo>
                    <a:pt x="555106" y="433706"/>
                  </a:lnTo>
                  <a:lnTo>
                    <a:pt x="549091" y="429261"/>
                  </a:lnTo>
                  <a:lnTo>
                    <a:pt x="543391" y="424181"/>
                  </a:lnTo>
                  <a:lnTo>
                    <a:pt x="538009" y="419101"/>
                  </a:lnTo>
                  <a:lnTo>
                    <a:pt x="532626" y="413069"/>
                  </a:lnTo>
                  <a:lnTo>
                    <a:pt x="527244" y="406719"/>
                  </a:lnTo>
                  <a:lnTo>
                    <a:pt x="522495" y="399416"/>
                  </a:lnTo>
                  <a:lnTo>
                    <a:pt x="517745" y="392431"/>
                  </a:lnTo>
                  <a:lnTo>
                    <a:pt x="512996" y="384494"/>
                  </a:lnTo>
                  <a:lnTo>
                    <a:pt x="508563" y="376556"/>
                  </a:lnTo>
                  <a:lnTo>
                    <a:pt x="504447" y="367984"/>
                  </a:lnTo>
                  <a:lnTo>
                    <a:pt x="500648" y="359094"/>
                  </a:lnTo>
                  <a:lnTo>
                    <a:pt x="496848" y="349886"/>
                  </a:lnTo>
                  <a:lnTo>
                    <a:pt x="493366" y="340679"/>
                  </a:lnTo>
                  <a:lnTo>
                    <a:pt x="489883" y="331154"/>
                  </a:lnTo>
                  <a:lnTo>
                    <a:pt x="486717" y="321311"/>
                  </a:lnTo>
                  <a:lnTo>
                    <a:pt x="483867" y="311151"/>
                  </a:lnTo>
                  <a:lnTo>
                    <a:pt x="484500" y="323534"/>
                  </a:lnTo>
                  <a:lnTo>
                    <a:pt x="485450" y="335599"/>
                  </a:lnTo>
                  <a:lnTo>
                    <a:pt x="487666" y="358459"/>
                  </a:lnTo>
                  <a:lnTo>
                    <a:pt x="490199" y="378779"/>
                  </a:lnTo>
                  <a:lnTo>
                    <a:pt x="493366" y="396559"/>
                  </a:lnTo>
                  <a:lnTo>
                    <a:pt x="495899" y="411164"/>
                  </a:lnTo>
                  <a:lnTo>
                    <a:pt x="498115" y="421959"/>
                  </a:lnTo>
                  <a:lnTo>
                    <a:pt x="500015" y="431484"/>
                  </a:lnTo>
                  <a:lnTo>
                    <a:pt x="454105" y="450534"/>
                  </a:lnTo>
                  <a:lnTo>
                    <a:pt x="447772" y="453074"/>
                  </a:lnTo>
                  <a:lnTo>
                    <a:pt x="441440" y="454979"/>
                  </a:lnTo>
                  <a:lnTo>
                    <a:pt x="435424" y="456884"/>
                  </a:lnTo>
                  <a:lnTo>
                    <a:pt x="429725" y="458154"/>
                  </a:lnTo>
                  <a:lnTo>
                    <a:pt x="424659" y="458471"/>
                  </a:lnTo>
                  <a:lnTo>
                    <a:pt x="419593" y="458789"/>
                  </a:lnTo>
                  <a:lnTo>
                    <a:pt x="414844" y="458789"/>
                  </a:lnTo>
                  <a:lnTo>
                    <a:pt x="410728" y="458471"/>
                  </a:lnTo>
                  <a:lnTo>
                    <a:pt x="406611" y="457836"/>
                  </a:lnTo>
                  <a:lnTo>
                    <a:pt x="402495" y="456884"/>
                  </a:lnTo>
                  <a:lnTo>
                    <a:pt x="399013" y="455614"/>
                  </a:lnTo>
                  <a:lnTo>
                    <a:pt x="395846" y="454344"/>
                  </a:lnTo>
                  <a:lnTo>
                    <a:pt x="392364" y="452439"/>
                  </a:lnTo>
                  <a:lnTo>
                    <a:pt x="389831" y="450534"/>
                  </a:lnTo>
                  <a:lnTo>
                    <a:pt x="386664" y="448629"/>
                  </a:lnTo>
                  <a:lnTo>
                    <a:pt x="384448" y="446724"/>
                  </a:lnTo>
                  <a:lnTo>
                    <a:pt x="380015" y="442279"/>
                  </a:lnTo>
                  <a:lnTo>
                    <a:pt x="376533" y="437834"/>
                  </a:lnTo>
                  <a:lnTo>
                    <a:pt x="374000" y="433389"/>
                  </a:lnTo>
                  <a:lnTo>
                    <a:pt x="371783" y="429261"/>
                  </a:lnTo>
                  <a:lnTo>
                    <a:pt x="370200" y="425451"/>
                  </a:lnTo>
                  <a:lnTo>
                    <a:pt x="369250" y="422911"/>
                  </a:lnTo>
                  <a:lnTo>
                    <a:pt x="368300" y="420054"/>
                  </a:lnTo>
                  <a:lnTo>
                    <a:pt x="371467" y="420371"/>
                  </a:lnTo>
                  <a:lnTo>
                    <a:pt x="375266" y="421006"/>
                  </a:lnTo>
                  <a:lnTo>
                    <a:pt x="379699" y="421006"/>
                  </a:lnTo>
                  <a:lnTo>
                    <a:pt x="384765" y="420371"/>
                  </a:lnTo>
                  <a:lnTo>
                    <a:pt x="390780" y="419419"/>
                  </a:lnTo>
                  <a:lnTo>
                    <a:pt x="393947" y="418784"/>
                  </a:lnTo>
                  <a:lnTo>
                    <a:pt x="396796" y="417514"/>
                  </a:lnTo>
                  <a:lnTo>
                    <a:pt x="399962" y="415926"/>
                  </a:lnTo>
                  <a:lnTo>
                    <a:pt x="403129" y="414339"/>
                  </a:lnTo>
                  <a:lnTo>
                    <a:pt x="406295" y="412116"/>
                  </a:lnTo>
                  <a:lnTo>
                    <a:pt x="408828" y="409894"/>
                  </a:lnTo>
                  <a:lnTo>
                    <a:pt x="411994" y="407036"/>
                  </a:lnTo>
                  <a:lnTo>
                    <a:pt x="414527" y="403861"/>
                  </a:lnTo>
                  <a:lnTo>
                    <a:pt x="416743" y="400051"/>
                  </a:lnTo>
                  <a:lnTo>
                    <a:pt x="418960" y="395924"/>
                  </a:lnTo>
                  <a:lnTo>
                    <a:pt x="420859" y="391479"/>
                  </a:lnTo>
                  <a:lnTo>
                    <a:pt x="422759" y="386716"/>
                  </a:lnTo>
                  <a:lnTo>
                    <a:pt x="423709" y="380684"/>
                  </a:lnTo>
                  <a:lnTo>
                    <a:pt x="424976" y="374651"/>
                  </a:lnTo>
                  <a:lnTo>
                    <a:pt x="425609" y="367984"/>
                  </a:lnTo>
                  <a:lnTo>
                    <a:pt x="426242" y="360364"/>
                  </a:lnTo>
                  <a:lnTo>
                    <a:pt x="425609" y="352426"/>
                  </a:lnTo>
                  <a:lnTo>
                    <a:pt x="425292" y="343536"/>
                  </a:lnTo>
                  <a:lnTo>
                    <a:pt x="424342" y="334011"/>
                  </a:lnTo>
                  <a:lnTo>
                    <a:pt x="422443" y="323851"/>
                  </a:lnTo>
                  <a:lnTo>
                    <a:pt x="420859" y="313691"/>
                  </a:lnTo>
                  <a:lnTo>
                    <a:pt x="419276" y="303531"/>
                  </a:lnTo>
                  <a:lnTo>
                    <a:pt x="418010" y="293371"/>
                  </a:lnTo>
                  <a:lnTo>
                    <a:pt x="417060" y="283211"/>
                  </a:lnTo>
                  <a:lnTo>
                    <a:pt x="416427" y="272733"/>
                  </a:lnTo>
                  <a:lnTo>
                    <a:pt x="416427" y="262256"/>
                  </a:lnTo>
                  <a:lnTo>
                    <a:pt x="416743" y="251461"/>
                  </a:lnTo>
                  <a:lnTo>
                    <a:pt x="417377" y="240031"/>
                  </a:lnTo>
                  <a:lnTo>
                    <a:pt x="418960" y="228283"/>
                  </a:lnTo>
                  <a:lnTo>
                    <a:pt x="420859" y="216218"/>
                  </a:lnTo>
                  <a:lnTo>
                    <a:pt x="423709" y="203836"/>
                  </a:lnTo>
                  <a:lnTo>
                    <a:pt x="427192" y="191136"/>
                  </a:lnTo>
                  <a:lnTo>
                    <a:pt x="431308" y="177483"/>
                  </a:lnTo>
                  <a:lnTo>
                    <a:pt x="436690" y="163831"/>
                  </a:lnTo>
                  <a:lnTo>
                    <a:pt x="442706" y="148591"/>
                  </a:lnTo>
                  <a:lnTo>
                    <a:pt x="449355" y="133351"/>
                  </a:lnTo>
                  <a:lnTo>
                    <a:pt x="453471" y="125096"/>
                  </a:lnTo>
                  <a:lnTo>
                    <a:pt x="457904" y="117476"/>
                  </a:lnTo>
                  <a:lnTo>
                    <a:pt x="462970" y="109856"/>
                  </a:lnTo>
                  <a:lnTo>
                    <a:pt x="467719" y="103188"/>
                  </a:lnTo>
                  <a:lnTo>
                    <a:pt x="463920" y="103506"/>
                  </a:lnTo>
                  <a:lnTo>
                    <a:pt x="467719" y="100966"/>
                  </a:lnTo>
                  <a:lnTo>
                    <a:pt x="471835" y="97791"/>
                  </a:lnTo>
                  <a:lnTo>
                    <a:pt x="479118" y="89853"/>
                  </a:lnTo>
                  <a:lnTo>
                    <a:pt x="486400" y="82868"/>
                  </a:lnTo>
                  <a:lnTo>
                    <a:pt x="493999" y="76518"/>
                  </a:lnTo>
                  <a:lnTo>
                    <a:pt x="501914" y="70803"/>
                  </a:lnTo>
                  <a:lnTo>
                    <a:pt x="506980" y="67311"/>
                  </a:lnTo>
                  <a:lnTo>
                    <a:pt x="512363" y="64453"/>
                  </a:lnTo>
                  <a:lnTo>
                    <a:pt x="522811" y="58738"/>
                  </a:lnTo>
                  <a:lnTo>
                    <a:pt x="532943" y="53976"/>
                  </a:lnTo>
                  <a:lnTo>
                    <a:pt x="543391" y="49848"/>
                  </a:lnTo>
                  <a:lnTo>
                    <a:pt x="553523" y="46673"/>
                  </a:lnTo>
                  <a:lnTo>
                    <a:pt x="563339" y="44133"/>
                  </a:lnTo>
                  <a:lnTo>
                    <a:pt x="573154" y="42228"/>
                  </a:lnTo>
                  <a:lnTo>
                    <a:pt x="581703" y="40641"/>
                  </a:lnTo>
                  <a:lnTo>
                    <a:pt x="589935" y="39688"/>
                  </a:lnTo>
                  <a:lnTo>
                    <a:pt x="597850" y="38735"/>
                  </a:lnTo>
                  <a:lnTo>
                    <a:pt x="610198" y="38100"/>
                  </a:lnTo>
                  <a:close/>
                  <a:moveTo>
                    <a:pt x="1727817" y="0"/>
                  </a:moveTo>
                  <a:lnTo>
                    <a:pt x="1736060" y="0"/>
                  </a:lnTo>
                  <a:lnTo>
                    <a:pt x="1738914" y="0"/>
                  </a:lnTo>
                  <a:lnTo>
                    <a:pt x="1730670" y="3175"/>
                  </a:lnTo>
                  <a:lnTo>
                    <a:pt x="1723061" y="6350"/>
                  </a:lnTo>
                  <a:lnTo>
                    <a:pt x="1715768" y="10160"/>
                  </a:lnTo>
                  <a:lnTo>
                    <a:pt x="1708476" y="13970"/>
                  </a:lnTo>
                  <a:lnTo>
                    <a:pt x="1710695" y="14605"/>
                  </a:lnTo>
                  <a:lnTo>
                    <a:pt x="1719256" y="13970"/>
                  </a:lnTo>
                  <a:lnTo>
                    <a:pt x="1728768" y="13970"/>
                  </a:lnTo>
                  <a:lnTo>
                    <a:pt x="1738597" y="13970"/>
                  </a:lnTo>
                  <a:lnTo>
                    <a:pt x="1748425" y="14605"/>
                  </a:lnTo>
                  <a:lnTo>
                    <a:pt x="1758888" y="15875"/>
                  </a:lnTo>
                  <a:lnTo>
                    <a:pt x="1769034" y="18098"/>
                  </a:lnTo>
                  <a:lnTo>
                    <a:pt x="1779497" y="20638"/>
                  </a:lnTo>
                  <a:lnTo>
                    <a:pt x="1789960" y="24448"/>
                  </a:lnTo>
                  <a:lnTo>
                    <a:pt x="1795350" y="26670"/>
                  </a:lnTo>
                  <a:lnTo>
                    <a:pt x="1800423" y="28893"/>
                  </a:lnTo>
                  <a:lnTo>
                    <a:pt x="1805813" y="31750"/>
                  </a:lnTo>
                  <a:lnTo>
                    <a:pt x="1810569" y="34608"/>
                  </a:lnTo>
                  <a:lnTo>
                    <a:pt x="1815959" y="38100"/>
                  </a:lnTo>
                  <a:lnTo>
                    <a:pt x="1820715" y="41593"/>
                  </a:lnTo>
                  <a:lnTo>
                    <a:pt x="1825788" y="45085"/>
                  </a:lnTo>
                  <a:lnTo>
                    <a:pt x="1830227" y="49213"/>
                  </a:lnTo>
                  <a:lnTo>
                    <a:pt x="1834666" y="53975"/>
                  </a:lnTo>
                  <a:lnTo>
                    <a:pt x="1839105" y="58738"/>
                  </a:lnTo>
                  <a:lnTo>
                    <a:pt x="1843226" y="64135"/>
                  </a:lnTo>
                  <a:lnTo>
                    <a:pt x="1847348" y="69215"/>
                  </a:lnTo>
                  <a:lnTo>
                    <a:pt x="1851470" y="75248"/>
                  </a:lnTo>
                  <a:lnTo>
                    <a:pt x="1855275" y="81280"/>
                  </a:lnTo>
                  <a:lnTo>
                    <a:pt x="1858762" y="87948"/>
                  </a:lnTo>
                  <a:lnTo>
                    <a:pt x="1862250" y="95250"/>
                  </a:lnTo>
                  <a:lnTo>
                    <a:pt x="1868908" y="110490"/>
                  </a:lnTo>
                  <a:lnTo>
                    <a:pt x="1874932" y="125413"/>
                  </a:lnTo>
                  <a:lnTo>
                    <a:pt x="1879688" y="139700"/>
                  </a:lnTo>
                  <a:lnTo>
                    <a:pt x="1883810" y="153036"/>
                  </a:lnTo>
                  <a:lnTo>
                    <a:pt x="1887298" y="165736"/>
                  </a:lnTo>
                  <a:lnTo>
                    <a:pt x="1890151" y="178435"/>
                  </a:lnTo>
                  <a:lnTo>
                    <a:pt x="1892053" y="190183"/>
                  </a:lnTo>
                  <a:lnTo>
                    <a:pt x="1893639" y="201931"/>
                  </a:lnTo>
                  <a:lnTo>
                    <a:pt x="1894907" y="213361"/>
                  </a:lnTo>
                  <a:lnTo>
                    <a:pt x="1895224" y="224156"/>
                  </a:lnTo>
                  <a:lnTo>
                    <a:pt x="1894907" y="234633"/>
                  </a:lnTo>
                  <a:lnTo>
                    <a:pt x="1894273" y="245111"/>
                  </a:lnTo>
                  <a:lnTo>
                    <a:pt x="1893639" y="255271"/>
                  </a:lnTo>
                  <a:lnTo>
                    <a:pt x="1892371" y="265431"/>
                  </a:lnTo>
                  <a:lnTo>
                    <a:pt x="1891102" y="275591"/>
                  </a:lnTo>
                  <a:lnTo>
                    <a:pt x="1889200" y="285433"/>
                  </a:lnTo>
                  <a:lnTo>
                    <a:pt x="1887615" y="295593"/>
                  </a:lnTo>
                  <a:lnTo>
                    <a:pt x="1886346" y="305436"/>
                  </a:lnTo>
                  <a:lnTo>
                    <a:pt x="1885712" y="314008"/>
                  </a:lnTo>
                  <a:lnTo>
                    <a:pt x="1885712" y="321946"/>
                  </a:lnTo>
                  <a:lnTo>
                    <a:pt x="1885712" y="329566"/>
                  </a:lnTo>
                  <a:lnTo>
                    <a:pt x="1886346" y="336233"/>
                  </a:lnTo>
                  <a:lnTo>
                    <a:pt x="1887615" y="342583"/>
                  </a:lnTo>
                  <a:lnTo>
                    <a:pt x="1889200" y="348298"/>
                  </a:lnTo>
                  <a:lnTo>
                    <a:pt x="1890785" y="353061"/>
                  </a:lnTo>
                  <a:lnTo>
                    <a:pt x="1892371" y="358141"/>
                  </a:lnTo>
                  <a:lnTo>
                    <a:pt x="1894907" y="361633"/>
                  </a:lnTo>
                  <a:lnTo>
                    <a:pt x="1897443" y="365443"/>
                  </a:lnTo>
                  <a:lnTo>
                    <a:pt x="1899980" y="368936"/>
                  </a:lnTo>
                  <a:lnTo>
                    <a:pt x="1902516" y="371476"/>
                  </a:lnTo>
                  <a:lnTo>
                    <a:pt x="1905687" y="373698"/>
                  </a:lnTo>
                  <a:lnTo>
                    <a:pt x="1908541" y="375921"/>
                  </a:lnTo>
                  <a:lnTo>
                    <a:pt x="1911711" y="377508"/>
                  </a:lnTo>
                  <a:lnTo>
                    <a:pt x="1914565" y="379096"/>
                  </a:lnTo>
                  <a:lnTo>
                    <a:pt x="1917735" y="380366"/>
                  </a:lnTo>
                  <a:lnTo>
                    <a:pt x="1920589" y="381001"/>
                  </a:lnTo>
                  <a:lnTo>
                    <a:pt x="1926613" y="381953"/>
                  </a:lnTo>
                  <a:lnTo>
                    <a:pt x="1932003" y="382906"/>
                  </a:lnTo>
                  <a:lnTo>
                    <a:pt x="1936442" y="382906"/>
                  </a:lnTo>
                  <a:lnTo>
                    <a:pt x="1940247" y="382589"/>
                  </a:lnTo>
                  <a:lnTo>
                    <a:pt x="1943100" y="381636"/>
                  </a:lnTo>
                  <a:lnTo>
                    <a:pt x="1942466" y="384494"/>
                  </a:lnTo>
                  <a:lnTo>
                    <a:pt x="1941832" y="387351"/>
                  </a:lnTo>
                  <a:lnTo>
                    <a:pt x="1940247" y="390843"/>
                  </a:lnTo>
                  <a:lnTo>
                    <a:pt x="1938027" y="394971"/>
                  </a:lnTo>
                  <a:lnTo>
                    <a:pt x="1934857" y="399416"/>
                  </a:lnTo>
                  <a:lnTo>
                    <a:pt x="1931686" y="403861"/>
                  </a:lnTo>
                  <a:lnTo>
                    <a:pt x="1927564" y="408306"/>
                  </a:lnTo>
                  <a:lnTo>
                    <a:pt x="1924711" y="410211"/>
                  </a:lnTo>
                  <a:lnTo>
                    <a:pt x="1922174" y="412433"/>
                  </a:lnTo>
                  <a:lnTo>
                    <a:pt x="1919321" y="414021"/>
                  </a:lnTo>
                  <a:lnTo>
                    <a:pt x="1916150" y="415926"/>
                  </a:lnTo>
                  <a:lnTo>
                    <a:pt x="1912662" y="417513"/>
                  </a:lnTo>
                  <a:lnTo>
                    <a:pt x="1909175" y="418466"/>
                  </a:lnTo>
                  <a:lnTo>
                    <a:pt x="1905370" y="419736"/>
                  </a:lnTo>
                  <a:lnTo>
                    <a:pt x="1901248" y="420053"/>
                  </a:lnTo>
                  <a:lnTo>
                    <a:pt x="1896492" y="420371"/>
                  </a:lnTo>
                  <a:lnTo>
                    <a:pt x="1891736" y="420689"/>
                  </a:lnTo>
                  <a:lnTo>
                    <a:pt x="1886981" y="420371"/>
                  </a:lnTo>
                  <a:lnTo>
                    <a:pt x="1881591" y="419736"/>
                  </a:lnTo>
                  <a:lnTo>
                    <a:pt x="1875883" y="418466"/>
                  </a:lnTo>
                  <a:lnTo>
                    <a:pt x="1869859" y="417196"/>
                  </a:lnTo>
                  <a:lnTo>
                    <a:pt x="1863835" y="414656"/>
                  </a:lnTo>
                  <a:lnTo>
                    <a:pt x="1857177" y="412116"/>
                  </a:lnTo>
                  <a:lnTo>
                    <a:pt x="1811520" y="393066"/>
                  </a:lnTo>
                  <a:lnTo>
                    <a:pt x="1813740" y="381953"/>
                  </a:lnTo>
                  <a:lnTo>
                    <a:pt x="1815642" y="369253"/>
                  </a:lnTo>
                  <a:lnTo>
                    <a:pt x="1817862" y="352108"/>
                  </a:lnTo>
                  <a:lnTo>
                    <a:pt x="1819764" y="331788"/>
                  </a:lnTo>
                  <a:lnTo>
                    <a:pt x="1820398" y="320041"/>
                  </a:lnTo>
                  <a:lnTo>
                    <a:pt x="1821032" y="307976"/>
                  </a:lnTo>
                  <a:lnTo>
                    <a:pt x="1821666" y="295593"/>
                  </a:lnTo>
                  <a:lnTo>
                    <a:pt x="1821666" y="282576"/>
                  </a:lnTo>
                  <a:lnTo>
                    <a:pt x="1821666" y="268923"/>
                  </a:lnTo>
                  <a:lnTo>
                    <a:pt x="1820715" y="254636"/>
                  </a:lnTo>
                  <a:lnTo>
                    <a:pt x="1819447" y="266383"/>
                  </a:lnTo>
                  <a:lnTo>
                    <a:pt x="1816910" y="277496"/>
                  </a:lnTo>
                  <a:lnTo>
                    <a:pt x="1814691" y="288608"/>
                  </a:lnTo>
                  <a:lnTo>
                    <a:pt x="1812154" y="299086"/>
                  </a:lnTo>
                  <a:lnTo>
                    <a:pt x="1809301" y="309246"/>
                  </a:lnTo>
                  <a:lnTo>
                    <a:pt x="1805813" y="319406"/>
                  </a:lnTo>
                  <a:lnTo>
                    <a:pt x="1802326" y="328613"/>
                  </a:lnTo>
                  <a:lnTo>
                    <a:pt x="1798204" y="337821"/>
                  </a:lnTo>
                  <a:lnTo>
                    <a:pt x="1794082" y="346393"/>
                  </a:lnTo>
                  <a:lnTo>
                    <a:pt x="1789643" y="354648"/>
                  </a:lnTo>
                  <a:lnTo>
                    <a:pt x="1784887" y="362586"/>
                  </a:lnTo>
                  <a:lnTo>
                    <a:pt x="1779814" y="369571"/>
                  </a:lnTo>
                  <a:lnTo>
                    <a:pt x="1774107" y="376556"/>
                  </a:lnTo>
                  <a:lnTo>
                    <a:pt x="1768717" y="382589"/>
                  </a:lnTo>
                  <a:lnTo>
                    <a:pt x="1763010" y="387986"/>
                  </a:lnTo>
                  <a:lnTo>
                    <a:pt x="1756669" y="393066"/>
                  </a:lnTo>
                  <a:lnTo>
                    <a:pt x="1751279" y="396876"/>
                  </a:lnTo>
                  <a:lnTo>
                    <a:pt x="1745572" y="400051"/>
                  </a:lnTo>
                  <a:lnTo>
                    <a:pt x="1740182" y="402908"/>
                  </a:lnTo>
                  <a:lnTo>
                    <a:pt x="1734158" y="405131"/>
                  </a:lnTo>
                  <a:lnTo>
                    <a:pt x="1728134" y="407036"/>
                  </a:lnTo>
                  <a:lnTo>
                    <a:pt x="1722110" y="407988"/>
                  </a:lnTo>
                  <a:lnTo>
                    <a:pt x="1715768" y="408306"/>
                  </a:lnTo>
                  <a:lnTo>
                    <a:pt x="1708793" y="408306"/>
                  </a:lnTo>
                  <a:lnTo>
                    <a:pt x="1704037" y="407988"/>
                  </a:lnTo>
                  <a:lnTo>
                    <a:pt x="1699598" y="407353"/>
                  </a:lnTo>
                  <a:lnTo>
                    <a:pt x="1694525" y="406084"/>
                  </a:lnTo>
                  <a:lnTo>
                    <a:pt x="1690086" y="404813"/>
                  </a:lnTo>
                  <a:lnTo>
                    <a:pt x="1685648" y="402908"/>
                  </a:lnTo>
                  <a:lnTo>
                    <a:pt x="1681209" y="400368"/>
                  </a:lnTo>
                  <a:lnTo>
                    <a:pt x="1677087" y="398146"/>
                  </a:lnTo>
                  <a:lnTo>
                    <a:pt x="1672331" y="395288"/>
                  </a:lnTo>
                  <a:lnTo>
                    <a:pt x="1666941" y="391161"/>
                  </a:lnTo>
                  <a:lnTo>
                    <a:pt x="1660917" y="386081"/>
                  </a:lnTo>
                  <a:lnTo>
                    <a:pt x="1655527" y="380683"/>
                  </a:lnTo>
                  <a:lnTo>
                    <a:pt x="1650454" y="374651"/>
                  </a:lnTo>
                  <a:lnTo>
                    <a:pt x="1645064" y="368301"/>
                  </a:lnTo>
                  <a:lnTo>
                    <a:pt x="1640308" y="361316"/>
                  </a:lnTo>
                  <a:lnTo>
                    <a:pt x="1635235" y="354013"/>
                  </a:lnTo>
                  <a:lnTo>
                    <a:pt x="1630796" y="346076"/>
                  </a:lnTo>
                  <a:lnTo>
                    <a:pt x="1626357" y="338138"/>
                  </a:lnTo>
                  <a:lnTo>
                    <a:pt x="1622236" y="329566"/>
                  </a:lnTo>
                  <a:lnTo>
                    <a:pt x="1618431" y="320676"/>
                  </a:lnTo>
                  <a:lnTo>
                    <a:pt x="1614309" y="311786"/>
                  </a:lnTo>
                  <a:lnTo>
                    <a:pt x="1610822" y="302261"/>
                  </a:lnTo>
                  <a:lnTo>
                    <a:pt x="1607651" y="292736"/>
                  </a:lnTo>
                  <a:lnTo>
                    <a:pt x="1604480" y="282893"/>
                  </a:lnTo>
                  <a:lnTo>
                    <a:pt x="1601627" y="272733"/>
                  </a:lnTo>
                  <a:lnTo>
                    <a:pt x="1601944" y="285116"/>
                  </a:lnTo>
                  <a:lnTo>
                    <a:pt x="1602895" y="297181"/>
                  </a:lnTo>
                  <a:lnTo>
                    <a:pt x="1605114" y="320041"/>
                  </a:lnTo>
                  <a:lnTo>
                    <a:pt x="1607968" y="340361"/>
                  </a:lnTo>
                  <a:lnTo>
                    <a:pt x="1610505" y="358458"/>
                  </a:lnTo>
                  <a:lnTo>
                    <a:pt x="1613041" y="372746"/>
                  </a:lnTo>
                  <a:lnTo>
                    <a:pt x="1615260" y="383858"/>
                  </a:lnTo>
                  <a:lnTo>
                    <a:pt x="1617797" y="393066"/>
                  </a:lnTo>
                  <a:lnTo>
                    <a:pt x="1571823" y="412116"/>
                  </a:lnTo>
                  <a:lnTo>
                    <a:pt x="1565165" y="414656"/>
                  </a:lnTo>
                  <a:lnTo>
                    <a:pt x="1559141" y="417196"/>
                  </a:lnTo>
                  <a:lnTo>
                    <a:pt x="1553117" y="418466"/>
                  </a:lnTo>
                  <a:lnTo>
                    <a:pt x="1547410" y="419736"/>
                  </a:lnTo>
                  <a:lnTo>
                    <a:pt x="1542337" y="420371"/>
                  </a:lnTo>
                  <a:lnTo>
                    <a:pt x="1537264" y="420689"/>
                  </a:lnTo>
                  <a:lnTo>
                    <a:pt x="1532508" y="420371"/>
                  </a:lnTo>
                  <a:lnTo>
                    <a:pt x="1528069" y="420053"/>
                  </a:lnTo>
                  <a:lnTo>
                    <a:pt x="1523630" y="419736"/>
                  </a:lnTo>
                  <a:lnTo>
                    <a:pt x="1520143" y="418466"/>
                  </a:lnTo>
                  <a:lnTo>
                    <a:pt x="1516338" y="417513"/>
                  </a:lnTo>
                  <a:lnTo>
                    <a:pt x="1512850" y="415926"/>
                  </a:lnTo>
                  <a:lnTo>
                    <a:pt x="1509997" y="414021"/>
                  </a:lnTo>
                  <a:lnTo>
                    <a:pt x="1506826" y="412433"/>
                  </a:lnTo>
                  <a:lnTo>
                    <a:pt x="1504290" y="410211"/>
                  </a:lnTo>
                  <a:lnTo>
                    <a:pt x="1502070" y="408306"/>
                  </a:lnTo>
                  <a:lnTo>
                    <a:pt x="1497631" y="403861"/>
                  </a:lnTo>
                  <a:lnTo>
                    <a:pt x="1494144" y="399416"/>
                  </a:lnTo>
                  <a:lnTo>
                    <a:pt x="1490973" y="394971"/>
                  </a:lnTo>
                  <a:lnTo>
                    <a:pt x="1489388" y="390843"/>
                  </a:lnTo>
                  <a:lnTo>
                    <a:pt x="1487802" y="387351"/>
                  </a:lnTo>
                  <a:lnTo>
                    <a:pt x="1486534" y="384494"/>
                  </a:lnTo>
                  <a:lnTo>
                    <a:pt x="1485900" y="381636"/>
                  </a:lnTo>
                  <a:lnTo>
                    <a:pt x="1488754" y="382589"/>
                  </a:lnTo>
                  <a:lnTo>
                    <a:pt x="1492558" y="382906"/>
                  </a:lnTo>
                  <a:lnTo>
                    <a:pt x="1496997" y="382906"/>
                  </a:lnTo>
                  <a:lnTo>
                    <a:pt x="1502387" y="381953"/>
                  </a:lnTo>
                  <a:lnTo>
                    <a:pt x="1508411" y="381001"/>
                  </a:lnTo>
                  <a:lnTo>
                    <a:pt x="1511265" y="380366"/>
                  </a:lnTo>
                  <a:lnTo>
                    <a:pt x="1514435" y="379096"/>
                  </a:lnTo>
                  <a:lnTo>
                    <a:pt x="1517289" y="377508"/>
                  </a:lnTo>
                  <a:lnTo>
                    <a:pt x="1520460" y="375921"/>
                  </a:lnTo>
                  <a:lnTo>
                    <a:pt x="1523313" y="373698"/>
                  </a:lnTo>
                  <a:lnTo>
                    <a:pt x="1526484" y="371476"/>
                  </a:lnTo>
                  <a:lnTo>
                    <a:pt x="1529020" y="368936"/>
                  </a:lnTo>
                  <a:lnTo>
                    <a:pt x="1531557" y="365443"/>
                  </a:lnTo>
                  <a:lnTo>
                    <a:pt x="1534410" y="361633"/>
                  </a:lnTo>
                  <a:lnTo>
                    <a:pt x="1536630" y="358141"/>
                  </a:lnTo>
                  <a:lnTo>
                    <a:pt x="1538532" y="353061"/>
                  </a:lnTo>
                  <a:lnTo>
                    <a:pt x="1540434" y="348298"/>
                  </a:lnTo>
                  <a:lnTo>
                    <a:pt x="1541386" y="342583"/>
                  </a:lnTo>
                  <a:lnTo>
                    <a:pt x="1542654" y="336233"/>
                  </a:lnTo>
                  <a:lnTo>
                    <a:pt x="1543288" y="329566"/>
                  </a:lnTo>
                  <a:lnTo>
                    <a:pt x="1543605" y="321946"/>
                  </a:lnTo>
                  <a:lnTo>
                    <a:pt x="1543288" y="314008"/>
                  </a:lnTo>
                  <a:lnTo>
                    <a:pt x="1542971" y="305436"/>
                  </a:lnTo>
                  <a:lnTo>
                    <a:pt x="1541703" y="295593"/>
                  </a:lnTo>
                  <a:lnTo>
                    <a:pt x="1539800" y="285433"/>
                  </a:lnTo>
                  <a:lnTo>
                    <a:pt x="1538532" y="275591"/>
                  </a:lnTo>
                  <a:lnTo>
                    <a:pt x="1536630" y="265431"/>
                  </a:lnTo>
                  <a:lnTo>
                    <a:pt x="1535361" y="255271"/>
                  </a:lnTo>
                  <a:lnTo>
                    <a:pt x="1534727" y="244793"/>
                  </a:lnTo>
                  <a:lnTo>
                    <a:pt x="1533776" y="234633"/>
                  </a:lnTo>
                  <a:lnTo>
                    <a:pt x="1533776" y="223838"/>
                  </a:lnTo>
                  <a:lnTo>
                    <a:pt x="1534410" y="213043"/>
                  </a:lnTo>
                  <a:lnTo>
                    <a:pt x="1535044" y="201613"/>
                  </a:lnTo>
                  <a:lnTo>
                    <a:pt x="1536630" y="190183"/>
                  </a:lnTo>
                  <a:lnTo>
                    <a:pt x="1538532" y="178435"/>
                  </a:lnTo>
                  <a:lnTo>
                    <a:pt x="1541386" y="165736"/>
                  </a:lnTo>
                  <a:lnTo>
                    <a:pt x="1544873" y="152718"/>
                  </a:lnTo>
                  <a:lnTo>
                    <a:pt x="1548995" y="139066"/>
                  </a:lnTo>
                  <a:lnTo>
                    <a:pt x="1554068" y="125413"/>
                  </a:lnTo>
                  <a:lnTo>
                    <a:pt x="1559775" y="110490"/>
                  </a:lnTo>
                  <a:lnTo>
                    <a:pt x="1567067" y="95250"/>
                  </a:lnTo>
                  <a:lnTo>
                    <a:pt x="1571189" y="86995"/>
                  </a:lnTo>
                  <a:lnTo>
                    <a:pt x="1575628" y="79058"/>
                  </a:lnTo>
                  <a:lnTo>
                    <a:pt x="1580384" y="71755"/>
                  </a:lnTo>
                  <a:lnTo>
                    <a:pt x="1585457" y="64770"/>
                  </a:lnTo>
                  <a:lnTo>
                    <a:pt x="1581335" y="65088"/>
                  </a:lnTo>
                  <a:lnTo>
                    <a:pt x="1585457" y="62865"/>
                  </a:lnTo>
                  <a:lnTo>
                    <a:pt x="1589579" y="59373"/>
                  </a:lnTo>
                  <a:lnTo>
                    <a:pt x="1596554" y="52070"/>
                  </a:lnTo>
                  <a:lnTo>
                    <a:pt x="1604163" y="44768"/>
                  </a:lnTo>
                  <a:lnTo>
                    <a:pt x="1611773" y="38418"/>
                  </a:lnTo>
                  <a:lnTo>
                    <a:pt x="1619382" y="32385"/>
                  </a:lnTo>
                  <a:lnTo>
                    <a:pt x="1624772" y="28893"/>
                  </a:lnTo>
                  <a:lnTo>
                    <a:pt x="1630162" y="26035"/>
                  </a:lnTo>
                  <a:lnTo>
                    <a:pt x="1640308" y="20320"/>
                  </a:lnTo>
                  <a:lnTo>
                    <a:pt x="1650771" y="15558"/>
                  </a:lnTo>
                  <a:lnTo>
                    <a:pt x="1661234" y="11748"/>
                  </a:lnTo>
                  <a:lnTo>
                    <a:pt x="1671380" y="8255"/>
                  </a:lnTo>
                  <a:lnTo>
                    <a:pt x="1681209" y="5715"/>
                  </a:lnTo>
                  <a:lnTo>
                    <a:pt x="1690404" y="3810"/>
                  </a:lnTo>
                  <a:lnTo>
                    <a:pt x="1699598" y="2223"/>
                  </a:lnTo>
                  <a:lnTo>
                    <a:pt x="1707842" y="1270"/>
                  </a:lnTo>
                  <a:lnTo>
                    <a:pt x="1715134" y="318"/>
                  </a:lnTo>
                  <a:lnTo>
                    <a:pt x="1727817" y="0"/>
                  </a:lnTo>
                  <a:close/>
                  <a:moveTo>
                    <a:pt x="1161733" y="0"/>
                  </a:moveTo>
                  <a:lnTo>
                    <a:pt x="1177608" y="0"/>
                  </a:lnTo>
                  <a:lnTo>
                    <a:pt x="1192848" y="317"/>
                  </a:lnTo>
                  <a:lnTo>
                    <a:pt x="1207453" y="1903"/>
                  </a:lnTo>
                  <a:lnTo>
                    <a:pt x="1221423" y="4123"/>
                  </a:lnTo>
                  <a:lnTo>
                    <a:pt x="1234758" y="6660"/>
                  </a:lnTo>
                  <a:lnTo>
                    <a:pt x="1247458" y="9831"/>
                  </a:lnTo>
                  <a:lnTo>
                    <a:pt x="1259841" y="13637"/>
                  </a:lnTo>
                  <a:lnTo>
                    <a:pt x="1271588" y="17759"/>
                  </a:lnTo>
                  <a:lnTo>
                    <a:pt x="1282701" y="22199"/>
                  </a:lnTo>
                  <a:lnTo>
                    <a:pt x="1293178" y="26639"/>
                  </a:lnTo>
                  <a:lnTo>
                    <a:pt x="1303021" y="31713"/>
                  </a:lnTo>
                  <a:lnTo>
                    <a:pt x="1311911" y="36787"/>
                  </a:lnTo>
                  <a:lnTo>
                    <a:pt x="1320166" y="41861"/>
                  </a:lnTo>
                  <a:lnTo>
                    <a:pt x="1328103" y="46618"/>
                  </a:lnTo>
                  <a:lnTo>
                    <a:pt x="1335088" y="51375"/>
                  </a:lnTo>
                  <a:lnTo>
                    <a:pt x="1341121" y="56132"/>
                  </a:lnTo>
                  <a:lnTo>
                    <a:pt x="1351598" y="64695"/>
                  </a:lnTo>
                  <a:lnTo>
                    <a:pt x="1359536" y="71354"/>
                  </a:lnTo>
                  <a:lnTo>
                    <a:pt x="1364298" y="75477"/>
                  </a:lnTo>
                  <a:lnTo>
                    <a:pt x="1365568" y="77380"/>
                  </a:lnTo>
                  <a:lnTo>
                    <a:pt x="1363663" y="81820"/>
                  </a:lnTo>
                  <a:lnTo>
                    <a:pt x="1361123" y="86894"/>
                  </a:lnTo>
                  <a:lnTo>
                    <a:pt x="1357313" y="93554"/>
                  </a:lnTo>
                  <a:lnTo>
                    <a:pt x="1352233" y="100530"/>
                  </a:lnTo>
                  <a:lnTo>
                    <a:pt x="1346201" y="108459"/>
                  </a:lnTo>
                  <a:lnTo>
                    <a:pt x="1342708" y="112581"/>
                  </a:lnTo>
                  <a:lnTo>
                    <a:pt x="1338898" y="116704"/>
                  </a:lnTo>
                  <a:lnTo>
                    <a:pt x="1334771" y="120510"/>
                  </a:lnTo>
                  <a:lnTo>
                    <a:pt x="1330326" y="124632"/>
                  </a:lnTo>
                  <a:lnTo>
                    <a:pt x="1325563" y="128121"/>
                  </a:lnTo>
                  <a:lnTo>
                    <a:pt x="1320483" y="131926"/>
                  </a:lnTo>
                  <a:lnTo>
                    <a:pt x="1314768" y="134780"/>
                  </a:lnTo>
                  <a:lnTo>
                    <a:pt x="1309371" y="137952"/>
                  </a:lnTo>
                  <a:lnTo>
                    <a:pt x="1303338" y="140489"/>
                  </a:lnTo>
                  <a:lnTo>
                    <a:pt x="1296988" y="142392"/>
                  </a:lnTo>
                  <a:lnTo>
                    <a:pt x="1290003" y="144295"/>
                  </a:lnTo>
                  <a:lnTo>
                    <a:pt x="1283018" y="145246"/>
                  </a:lnTo>
                  <a:lnTo>
                    <a:pt x="1275398" y="145880"/>
                  </a:lnTo>
                  <a:lnTo>
                    <a:pt x="1267778" y="145880"/>
                  </a:lnTo>
                  <a:lnTo>
                    <a:pt x="1259523" y="144929"/>
                  </a:lnTo>
                  <a:lnTo>
                    <a:pt x="1250951" y="143343"/>
                  </a:lnTo>
                  <a:lnTo>
                    <a:pt x="1242378" y="141757"/>
                  </a:lnTo>
                  <a:lnTo>
                    <a:pt x="1232853" y="138586"/>
                  </a:lnTo>
                  <a:lnTo>
                    <a:pt x="1223011" y="134463"/>
                  </a:lnTo>
                  <a:lnTo>
                    <a:pt x="1213486" y="130024"/>
                  </a:lnTo>
                  <a:lnTo>
                    <a:pt x="1201738" y="124315"/>
                  </a:lnTo>
                  <a:lnTo>
                    <a:pt x="1189673" y="118924"/>
                  </a:lnTo>
                  <a:lnTo>
                    <a:pt x="1214121" y="130975"/>
                  </a:lnTo>
                  <a:lnTo>
                    <a:pt x="1237933" y="142392"/>
                  </a:lnTo>
                  <a:lnTo>
                    <a:pt x="1249046" y="147466"/>
                  </a:lnTo>
                  <a:lnTo>
                    <a:pt x="1260476" y="152540"/>
                  </a:lnTo>
                  <a:lnTo>
                    <a:pt x="1270953" y="156980"/>
                  </a:lnTo>
                  <a:lnTo>
                    <a:pt x="1281431" y="160785"/>
                  </a:lnTo>
                  <a:lnTo>
                    <a:pt x="1291591" y="163639"/>
                  </a:lnTo>
                  <a:lnTo>
                    <a:pt x="1301116" y="166494"/>
                  </a:lnTo>
                  <a:lnTo>
                    <a:pt x="1310323" y="167762"/>
                  </a:lnTo>
                  <a:lnTo>
                    <a:pt x="1314451" y="168396"/>
                  </a:lnTo>
                  <a:lnTo>
                    <a:pt x="1318896" y="168396"/>
                  </a:lnTo>
                  <a:lnTo>
                    <a:pt x="1323023" y="168396"/>
                  </a:lnTo>
                  <a:lnTo>
                    <a:pt x="1326833" y="167762"/>
                  </a:lnTo>
                  <a:lnTo>
                    <a:pt x="1330961" y="167128"/>
                  </a:lnTo>
                  <a:lnTo>
                    <a:pt x="1334771" y="166494"/>
                  </a:lnTo>
                  <a:lnTo>
                    <a:pt x="1338263" y="164908"/>
                  </a:lnTo>
                  <a:lnTo>
                    <a:pt x="1341438" y="163322"/>
                  </a:lnTo>
                  <a:lnTo>
                    <a:pt x="1344931" y="161419"/>
                  </a:lnTo>
                  <a:lnTo>
                    <a:pt x="1348106" y="159200"/>
                  </a:lnTo>
                  <a:lnTo>
                    <a:pt x="1349058" y="167445"/>
                  </a:lnTo>
                  <a:lnTo>
                    <a:pt x="1350011" y="175373"/>
                  </a:lnTo>
                  <a:lnTo>
                    <a:pt x="1350328" y="182984"/>
                  </a:lnTo>
                  <a:lnTo>
                    <a:pt x="1350328" y="190278"/>
                  </a:lnTo>
                  <a:lnTo>
                    <a:pt x="1350328" y="204549"/>
                  </a:lnTo>
                  <a:lnTo>
                    <a:pt x="1349376" y="218186"/>
                  </a:lnTo>
                  <a:lnTo>
                    <a:pt x="1350646" y="217234"/>
                  </a:lnTo>
                  <a:lnTo>
                    <a:pt x="1351598" y="215966"/>
                  </a:lnTo>
                  <a:lnTo>
                    <a:pt x="1353186" y="215332"/>
                  </a:lnTo>
                  <a:lnTo>
                    <a:pt x="1354456" y="214697"/>
                  </a:lnTo>
                  <a:lnTo>
                    <a:pt x="1356361" y="215332"/>
                  </a:lnTo>
                  <a:lnTo>
                    <a:pt x="1357631" y="216283"/>
                  </a:lnTo>
                  <a:lnTo>
                    <a:pt x="1359536" y="217869"/>
                  </a:lnTo>
                  <a:lnTo>
                    <a:pt x="1361123" y="220406"/>
                  </a:lnTo>
                  <a:lnTo>
                    <a:pt x="1362711" y="223260"/>
                  </a:lnTo>
                  <a:lnTo>
                    <a:pt x="1364298" y="226748"/>
                  </a:lnTo>
                  <a:lnTo>
                    <a:pt x="1365251" y="230554"/>
                  </a:lnTo>
                  <a:lnTo>
                    <a:pt x="1366521" y="234994"/>
                  </a:lnTo>
                  <a:lnTo>
                    <a:pt x="1368743" y="245776"/>
                  </a:lnTo>
                  <a:lnTo>
                    <a:pt x="1370013" y="257193"/>
                  </a:lnTo>
                  <a:lnTo>
                    <a:pt x="1371283" y="270512"/>
                  </a:lnTo>
                  <a:lnTo>
                    <a:pt x="1371601" y="284466"/>
                  </a:lnTo>
                  <a:lnTo>
                    <a:pt x="1371283" y="298737"/>
                  </a:lnTo>
                  <a:lnTo>
                    <a:pt x="1370013" y="311422"/>
                  </a:lnTo>
                  <a:lnTo>
                    <a:pt x="1368743" y="323473"/>
                  </a:lnTo>
                  <a:lnTo>
                    <a:pt x="1366521" y="333621"/>
                  </a:lnTo>
                  <a:lnTo>
                    <a:pt x="1365251" y="338061"/>
                  </a:lnTo>
                  <a:lnTo>
                    <a:pt x="1364298" y="342184"/>
                  </a:lnTo>
                  <a:lnTo>
                    <a:pt x="1362711" y="345672"/>
                  </a:lnTo>
                  <a:lnTo>
                    <a:pt x="1361123" y="348527"/>
                  </a:lnTo>
                  <a:lnTo>
                    <a:pt x="1359536" y="350746"/>
                  </a:lnTo>
                  <a:lnTo>
                    <a:pt x="1357631" y="352649"/>
                  </a:lnTo>
                  <a:lnTo>
                    <a:pt x="1356361" y="353918"/>
                  </a:lnTo>
                  <a:lnTo>
                    <a:pt x="1354456" y="354235"/>
                  </a:lnTo>
                  <a:lnTo>
                    <a:pt x="1352868" y="353918"/>
                  </a:lnTo>
                  <a:lnTo>
                    <a:pt x="1350963" y="352649"/>
                  </a:lnTo>
                  <a:lnTo>
                    <a:pt x="1349058" y="350746"/>
                  </a:lnTo>
                  <a:lnTo>
                    <a:pt x="1347471" y="348209"/>
                  </a:lnTo>
                  <a:lnTo>
                    <a:pt x="1346201" y="344721"/>
                  </a:lnTo>
                  <a:lnTo>
                    <a:pt x="1344613" y="340915"/>
                  </a:lnTo>
                  <a:lnTo>
                    <a:pt x="1343343" y="336793"/>
                  </a:lnTo>
                  <a:lnTo>
                    <a:pt x="1342073" y="332036"/>
                  </a:lnTo>
                  <a:lnTo>
                    <a:pt x="1340486" y="344087"/>
                  </a:lnTo>
                  <a:lnTo>
                    <a:pt x="1338581" y="356138"/>
                  </a:lnTo>
                  <a:lnTo>
                    <a:pt x="1336041" y="367237"/>
                  </a:lnTo>
                  <a:lnTo>
                    <a:pt x="1332866" y="378654"/>
                  </a:lnTo>
                  <a:lnTo>
                    <a:pt x="1329691" y="389436"/>
                  </a:lnTo>
                  <a:lnTo>
                    <a:pt x="1326198" y="400219"/>
                  </a:lnTo>
                  <a:lnTo>
                    <a:pt x="1322071" y="410367"/>
                  </a:lnTo>
                  <a:lnTo>
                    <a:pt x="1317626" y="420515"/>
                  </a:lnTo>
                  <a:lnTo>
                    <a:pt x="1312546" y="430029"/>
                  </a:lnTo>
                  <a:lnTo>
                    <a:pt x="1307783" y="439543"/>
                  </a:lnTo>
                  <a:lnTo>
                    <a:pt x="1302068" y="448423"/>
                  </a:lnTo>
                  <a:lnTo>
                    <a:pt x="1296353" y="456668"/>
                  </a:lnTo>
                  <a:lnTo>
                    <a:pt x="1290956" y="464913"/>
                  </a:lnTo>
                  <a:lnTo>
                    <a:pt x="1284923" y="472842"/>
                  </a:lnTo>
                  <a:lnTo>
                    <a:pt x="1278573" y="480453"/>
                  </a:lnTo>
                  <a:lnTo>
                    <a:pt x="1271906" y="487430"/>
                  </a:lnTo>
                  <a:lnTo>
                    <a:pt x="1265238" y="494406"/>
                  </a:lnTo>
                  <a:lnTo>
                    <a:pt x="1258571" y="500115"/>
                  </a:lnTo>
                  <a:lnTo>
                    <a:pt x="1251268" y="506140"/>
                  </a:lnTo>
                  <a:lnTo>
                    <a:pt x="1244601" y="511849"/>
                  </a:lnTo>
                  <a:lnTo>
                    <a:pt x="1237298" y="517240"/>
                  </a:lnTo>
                  <a:lnTo>
                    <a:pt x="1230313" y="521680"/>
                  </a:lnTo>
                  <a:lnTo>
                    <a:pt x="1222693" y="525802"/>
                  </a:lnTo>
                  <a:lnTo>
                    <a:pt x="1215708" y="529925"/>
                  </a:lnTo>
                  <a:lnTo>
                    <a:pt x="1208406" y="533413"/>
                  </a:lnTo>
                  <a:lnTo>
                    <a:pt x="1201421" y="536268"/>
                  </a:lnTo>
                  <a:lnTo>
                    <a:pt x="1193801" y="538805"/>
                  </a:lnTo>
                  <a:lnTo>
                    <a:pt x="1186816" y="540708"/>
                  </a:lnTo>
                  <a:lnTo>
                    <a:pt x="1179831" y="542293"/>
                  </a:lnTo>
                  <a:lnTo>
                    <a:pt x="1172846" y="543879"/>
                  </a:lnTo>
                  <a:lnTo>
                    <a:pt x="1165861" y="544513"/>
                  </a:lnTo>
                  <a:lnTo>
                    <a:pt x="1159193" y="544513"/>
                  </a:lnTo>
                  <a:lnTo>
                    <a:pt x="1153478" y="544196"/>
                  </a:lnTo>
                  <a:lnTo>
                    <a:pt x="1148081" y="543562"/>
                  </a:lnTo>
                  <a:lnTo>
                    <a:pt x="1142048" y="542293"/>
                  </a:lnTo>
                  <a:lnTo>
                    <a:pt x="1136016" y="540708"/>
                  </a:lnTo>
                  <a:lnTo>
                    <a:pt x="1129666" y="538488"/>
                  </a:lnTo>
                  <a:lnTo>
                    <a:pt x="1122998" y="535951"/>
                  </a:lnTo>
                  <a:lnTo>
                    <a:pt x="1116648" y="532462"/>
                  </a:lnTo>
                  <a:lnTo>
                    <a:pt x="1109981" y="529291"/>
                  </a:lnTo>
                  <a:lnTo>
                    <a:pt x="1103313" y="525168"/>
                  </a:lnTo>
                  <a:lnTo>
                    <a:pt x="1096011" y="521045"/>
                  </a:lnTo>
                  <a:lnTo>
                    <a:pt x="1089343" y="515971"/>
                  </a:lnTo>
                  <a:lnTo>
                    <a:pt x="1082041" y="510897"/>
                  </a:lnTo>
                  <a:lnTo>
                    <a:pt x="1075373" y="505189"/>
                  </a:lnTo>
                  <a:lnTo>
                    <a:pt x="1068388" y="499164"/>
                  </a:lnTo>
                  <a:lnTo>
                    <a:pt x="1061403" y="493138"/>
                  </a:lnTo>
                  <a:lnTo>
                    <a:pt x="1054736" y="486478"/>
                  </a:lnTo>
                  <a:lnTo>
                    <a:pt x="1048068" y="479184"/>
                  </a:lnTo>
                  <a:lnTo>
                    <a:pt x="1041083" y="472207"/>
                  </a:lnTo>
                  <a:lnTo>
                    <a:pt x="1034416" y="464279"/>
                  </a:lnTo>
                  <a:lnTo>
                    <a:pt x="1028066" y="456351"/>
                  </a:lnTo>
                  <a:lnTo>
                    <a:pt x="1022033" y="448106"/>
                  </a:lnTo>
                  <a:lnTo>
                    <a:pt x="1016001" y="439543"/>
                  </a:lnTo>
                  <a:lnTo>
                    <a:pt x="1009968" y="430346"/>
                  </a:lnTo>
                  <a:lnTo>
                    <a:pt x="1004253" y="421467"/>
                  </a:lnTo>
                  <a:lnTo>
                    <a:pt x="999173" y="411953"/>
                  </a:lnTo>
                  <a:lnTo>
                    <a:pt x="993776" y="402122"/>
                  </a:lnTo>
                  <a:lnTo>
                    <a:pt x="989013" y="392608"/>
                  </a:lnTo>
                  <a:lnTo>
                    <a:pt x="984251" y="382460"/>
                  </a:lnTo>
                  <a:lnTo>
                    <a:pt x="980123" y="372311"/>
                  </a:lnTo>
                  <a:lnTo>
                    <a:pt x="976631" y="361529"/>
                  </a:lnTo>
                  <a:lnTo>
                    <a:pt x="973138" y="350746"/>
                  </a:lnTo>
                  <a:lnTo>
                    <a:pt x="969646" y="339964"/>
                  </a:lnTo>
                  <a:lnTo>
                    <a:pt x="967423" y="346941"/>
                  </a:lnTo>
                  <a:lnTo>
                    <a:pt x="966471" y="350112"/>
                  </a:lnTo>
                  <a:lnTo>
                    <a:pt x="964883" y="352649"/>
                  </a:lnTo>
                  <a:lnTo>
                    <a:pt x="963296" y="354552"/>
                  </a:lnTo>
                  <a:lnTo>
                    <a:pt x="961708" y="356138"/>
                  </a:lnTo>
                  <a:lnTo>
                    <a:pt x="960438" y="357089"/>
                  </a:lnTo>
                  <a:lnTo>
                    <a:pt x="958851" y="357089"/>
                  </a:lnTo>
                  <a:lnTo>
                    <a:pt x="956946" y="356772"/>
                  </a:lnTo>
                  <a:lnTo>
                    <a:pt x="955041" y="356138"/>
                  </a:lnTo>
                  <a:lnTo>
                    <a:pt x="953453" y="354235"/>
                  </a:lnTo>
                  <a:lnTo>
                    <a:pt x="952183" y="352015"/>
                  </a:lnTo>
                  <a:lnTo>
                    <a:pt x="950596" y="348844"/>
                  </a:lnTo>
                  <a:lnTo>
                    <a:pt x="949008" y="345672"/>
                  </a:lnTo>
                  <a:lnTo>
                    <a:pt x="948056" y="341550"/>
                  </a:lnTo>
                  <a:lnTo>
                    <a:pt x="946786" y="336793"/>
                  </a:lnTo>
                  <a:lnTo>
                    <a:pt x="944563" y="326644"/>
                  </a:lnTo>
                  <a:lnTo>
                    <a:pt x="942976" y="314593"/>
                  </a:lnTo>
                  <a:lnTo>
                    <a:pt x="942023" y="301908"/>
                  </a:lnTo>
                  <a:lnTo>
                    <a:pt x="941388" y="287637"/>
                  </a:lnTo>
                  <a:lnTo>
                    <a:pt x="942023" y="273684"/>
                  </a:lnTo>
                  <a:lnTo>
                    <a:pt x="942976" y="260681"/>
                  </a:lnTo>
                  <a:lnTo>
                    <a:pt x="944563" y="248947"/>
                  </a:lnTo>
                  <a:lnTo>
                    <a:pt x="946786" y="238482"/>
                  </a:lnTo>
                  <a:lnTo>
                    <a:pt x="948056" y="234042"/>
                  </a:lnTo>
                  <a:lnTo>
                    <a:pt x="949008" y="229920"/>
                  </a:lnTo>
                  <a:lnTo>
                    <a:pt x="950596" y="226431"/>
                  </a:lnTo>
                  <a:lnTo>
                    <a:pt x="952183" y="223577"/>
                  </a:lnTo>
                  <a:lnTo>
                    <a:pt x="953453" y="221357"/>
                  </a:lnTo>
                  <a:lnTo>
                    <a:pt x="955041" y="219772"/>
                  </a:lnTo>
                  <a:lnTo>
                    <a:pt x="956946" y="218503"/>
                  </a:lnTo>
                  <a:lnTo>
                    <a:pt x="958851" y="218186"/>
                  </a:lnTo>
                  <a:lnTo>
                    <a:pt x="959486" y="218503"/>
                  </a:lnTo>
                  <a:lnTo>
                    <a:pt x="960756" y="218820"/>
                  </a:lnTo>
                  <a:lnTo>
                    <a:pt x="961073" y="209623"/>
                  </a:lnTo>
                  <a:lnTo>
                    <a:pt x="961708" y="201061"/>
                  </a:lnTo>
                  <a:lnTo>
                    <a:pt x="962661" y="192181"/>
                  </a:lnTo>
                  <a:lnTo>
                    <a:pt x="963931" y="184887"/>
                  </a:lnTo>
                  <a:lnTo>
                    <a:pt x="963296" y="175056"/>
                  </a:lnTo>
                  <a:lnTo>
                    <a:pt x="962978" y="165859"/>
                  </a:lnTo>
                  <a:lnTo>
                    <a:pt x="962978" y="156980"/>
                  </a:lnTo>
                  <a:lnTo>
                    <a:pt x="963296" y="149051"/>
                  </a:lnTo>
                  <a:lnTo>
                    <a:pt x="963931" y="141123"/>
                  </a:lnTo>
                  <a:lnTo>
                    <a:pt x="965201" y="134146"/>
                  </a:lnTo>
                  <a:lnTo>
                    <a:pt x="966788" y="127486"/>
                  </a:lnTo>
                  <a:lnTo>
                    <a:pt x="968058" y="121461"/>
                  </a:lnTo>
                  <a:lnTo>
                    <a:pt x="970598" y="115435"/>
                  </a:lnTo>
                  <a:lnTo>
                    <a:pt x="973138" y="110044"/>
                  </a:lnTo>
                  <a:lnTo>
                    <a:pt x="975678" y="105287"/>
                  </a:lnTo>
                  <a:lnTo>
                    <a:pt x="979171" y="100530"/>
                  </a:lnTo>
                  <a:lnTo>
                    <a:pt x="982663" y="96408"/>
                  </a:lnTo>
                  <a:lnTo>
                    <a:pt x="986156" y="92919"/>
                  </a:lnTo>
                  <a:lnTo>
                    <a:pt x="989966" y="89431"/>
                  </a:lnTo>
                  <a:lnTo>
                    <a:pt x="994411" y="86260"/>
                  </a:lnTo>
                  <a:lnTo>
                    <a:pt x="975361" y="86260"/>
                  </a:lnTo>
                  <a:lnTo>
                    <a:pt x="960756" y="87211"/>
                  </a:lnTo>
                  <a:lnTo>
                    <a:pt x="948373" y="87845"/>
                  </a:lnTo>
                  <a:lnTo>
                    <a:pt x="952501" y="85625"/>
                  </a:lnTo>
                  <a:lnTo>
                    <a:pt x="956946" y="83088"/>
                  </a:lnTo>
                  <a:lnTo>
                    <a:pt x="965836" y="77380"/>
                  </a:lnTo>
                  <a:lnTo>
                    <a:pt x="975043" y="71037"/>
                  </a:lnTo>
                  <a:lnTo>
                    <a:pt x="983616" y="64378"/>
                  </a:lnTo>
                  <a:lnTo>
                    <a:pt x="1001078" y="51375"/>
                  </a:lnTo>
                  <a:lnTo>
                    <a:pt x="1009333" y="45984"/>
                  </a:lnTo>
                  <a:lnTo>
                    <a:pt x="1016318" y="41227"/>
                  </a:lnTo>
                  <a:lnTo>
                    <a:pt x="1026478" y="36470"/>
                  </a:lnTo>
                  <a:lnTo>
                    <a:pt x="1036321" y="32030"/>
                  </a:lnTo>
                  <a:lnTo>
                    <a:pt x="1046163" y="27590"/>
                  </a:lnTo>
                  <a:lnTo>
                    <a:pt x="1055688" y="23785"/>
                  </a:lnTo>
                  <a:lnTo>
                    <a:pt x="1065213" y="19979"/>
                  </a:lnTo>
                  <a:lnTo>
                    <a:pt x="1074738" y="16491"/>
                  </a:lnTo>
                  <a:lnTo>
                    <a:pt x="1083946" y="13954"/>
                  </a:lnTo>
                  <a:lnTo>
                    <a:pt x="1093153" y="11417"/>
                  </a:lnTo>
                  <a:lnTo>
                    <a:pt x="1102043" y="8563"/>
                  </a:lnTo>
                  <a:lnTo>
                    <a:pt x="1111251" y="6660"/>
                  </a:lnTo>
                  <a:lnTo>
                    <a:pt x="1119823" y="4757"/>
                  </a:lnTo>
                  <a:lnTo>
                    <a:pt x="1128396" y="3488"/>
                  </a:lnTo>
                  <a:lnTo>
                    <a:pt x="1136968" y="2220"/>
                  </a:lnTo>
                  <a:lnTo>
                    <a:pt x="1145223" y="1586"/>
                  </a:lnTo>
                  <a:lnTo>
                    <a:pt x="1153478" y="634"/>
                  </a:lnTo>
                  <a:lnTo>
                    <a:pt x="11617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08183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01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259B9700-A80E-4BAB-AB46-A72E61B3654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8038" y="1376039"/>
            <a:ext cx="10872450" cy="4295776"/>
            <a:chOff x="648038" y="1376039"/>
            <a:chExt cx="10872450" cy="4295776"/>
          </a:xfrm>
        </p:grpSpPr>
        <p:sp>
          <p:nvSpPr>
            <p:cNvPr id="3" name="îšľide">
              <a:extLst>
                <a:ext uri="{FF2B5EF4-FFF2-40B4-BE49-F238E27FC236}">
                  <a16:creationId xmlns:a16="http://schemas.microsoft.com/office/drawing/2014/main" id="{E2F96675-8940-4589-B61B-3F80BE841215}"/>
                </a:ext>
              </a:extLst>
            </p:cNvPr>
            <p:cNvSpPr/>
            <p:nvPr/>
          </p:nvSpPr>
          <p:spPr bwMode="auto">
            <a:xfrm rot="610268">
              <a:off x="4224180" y="3695598"/>
              <a:ext cx="1187744" cy="1497020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" name="îṣ1ïďe">
              <a:extLst>
                <a:ext uri="{FF2B5EF4-FFF2-40B4-BE49-F238E27FC236}">
                  <a16:creationId xmlns:a16="http://schemas.microsoft.com/office/drawing/2014/main" id="{35740544-9F95-46A2-83F4-F80974D6E06E}"/>
                </a:ext>
              </a:extLst>
            </p:cNvPr>
            <p:cNvSpPr/>
            <p:nvPr/>
          </p:nvSpPr>
          <p:spPr bwMode="auto">
            <a:xfrm rot="16200000">
              <a:off x="1772352" y="1064207"/>
              <a:ext cx="1296144" cy="2052228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" name="íšḷïďè">
              <a:extLst>
                <a:ext uri="{FF2B5EF4-FFF2-40B4-BE49-F238E27FC236}">
                  <a16:creationId xmlns:a16="http://schemas.microsoft.com/office/drawing/2014/main" id="{E0F14955-15F4-4FCB-858A-C8743F1517C7}"/>
                </a:ext>
              </a:extLst>
            </p:cNvPr>
            <p:cNvSpPr/>
            <p:nvPr/>
          </p:nvSpPr>
          <p:spPr bwMode="auto">
            <a:xfrm rot="3712223">
              <a:off x="855993" y="1330709"/>
              <a:ext cx="4066498" cy="4482407"/>
            </a:xfrm>
            <a:custGeom>
              <a:avLst/>
              <a:gdLst>
                <a:gd name="connsiteX0" fmla="*/ 0 w 4066498"/>
                <a:gd name="connsiteY0" fmla="*/ 2863075 h 4482407"/>
                <a:gd name="connsiteX1" fmla="*/ 1937533 w 4066498"/>
                <a:gd name="connsiteY1" fmla="*/ 0 h 4482407"/>
                <a:gd name="connsiteX2" fmla="*/ 4066498 w 4066498"/>
                <a:gd name="connsiteY2" fmla="*/ 1138176 h 4482407"/>
                <a:gd name="connsiteX3" fmla="*/ 3028971 w 4066498"/>
                <a:gd name="connsiteY3" fmla="*/ 4482407 h 4482407"/>
                <a:gd name="connsiteX4" fmla="*/ 0 w 4066498"/>
                <a:gd name="connsiteY4" fmla="*/ 2863075 h 448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6498" h="4482407">
                  <a:moveTo>
                    <a:pt x="0" y="2863075"/>
                  </a:moveTo>
                  <a:lnTo>
                    <a:pt x="1937533" y="0"/>
                  </a:lnTo>
                  <a:lnTo>
                    <a:pt x="4066498" y="1138176"/>
                  </a:lnTo>
                  <a:lnTo>
                    <a:pt x="3028971" y="4482407"/>
                  </a:lnTo>
                  <a:lnTo>
                    <a:pt x="0" y="286307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6" name="iṡļïḑé">
              <a:extLst>
                <a:ext uri="{FF2B5EF4-FFF2-40B4-BE49-F238E27FC236}">
                  <a16:creationId xmlns:a16="http://schemas.microsoft.com/office/drawing/2014/main" id="{E45B1A1B-1058-466D-8CA5-2908F50A4D42}"/>
                </a:ext>
              </a:extLst>
            </p:cNvPr>
            <p:cNvSpPr/>
            <p:nvPr/>
          </p:nvSpPr>
          <p:spPr>
            <a:xfrm rot="10800000" flipV="1">
              <a:off x="1510436" y="3209926"/>
              <a:ext cx="2972566" cy="823924"/>
            </a:xfrm>
            <a:prstGeom prst="rect">
              <a:avLst/>
            </a:prstGeom>
          </p:spPr>
          <p:txBody>
            <a:bodyPr vert="horz"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800" b="1" i="1" dirty="0"/>
                <a:t>/CONTENT/</a:t>
              </a:r>
            </a:p>
          </p:txBody>
        </p:sp>
        <p:sp>
          <p:nvSpPr>
            <p:cNvPr id="7" name="iṥ1íḑè">
              <a:extLst>
                <a:ext uri="{FF2B5EF4-FFF2-40B4-BE49-F238E27FC236}">
                  <a16:creationId xmlns:a16="http://schemas.microsoft.com/office/drawing/2014/main" id="{45A7E75C-771F-47C8-BAC2-C3B9C9FDD672}"/>
                </a:ext>
              </a:extLst>
            </p:cNvPr>
            <p:cNvSpPr/>
            <p:nvPr/>
          </p:nvSpPr>
          <p:spPr>
            <a:xfrm>
              <a:off x="6236451" y="5047466"/>
              <a:ext cx="624349" cy="62434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8" name="iṥḻiḓè">
              <a:extLst>
                <a:ext uri="{FF2B5EF4-FFF2-40B4-BE49-F238E27FC236}">
                  <a16:creationId xmlns:a16="http://schemas.microsoft.com/office/drawing/2014/main" id="{B0FF954D-1A07-4189-A65F-DEA0E1F0052F}"/>
                </a:ext>
              </a:extLst>
            </p:cNvPr>
            <p:cNvSpPr txBox="1"/>
            <p:nvPr/>
          </p:nvSpPr>
          <p:spPr>
            <a:xfrm>
              <a:off x="6860799" y="4890343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9" name="iṧļïḓe">
              <a:extLst>
                <a:ext uri="{FF2B5EF4-FFF2-40B4-BE49-F238E27FC236}">
                  <a16:creationId xmlns:a16="http://schemas.microsoft.com/office/drawing/2014/main" id="{66D84895-A387-4452-847E-0269B3187789}"/>
                </a:ext>
              </a:extLst>
            </p:cNvPr>
            <p:cNvSpPr txBox="1"/>
            <p:nvPr/>
          </p:nvSpPr>
          <p:spPr>
            <a:xfrm>
              <a:off x="6860799" y="5320887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0" name="ïś1íḋe">
              <a:extLst>
                <a:ext uri="{FF2B5EF4-FFF2-40B4-BE49-F238E27FC236}">
                  <a16:creationId xmlns:a16="http://schemas.microsoft.com/office/drawing/2014/main" id="{FC4B76B3-56A2-46A7-8060-F4B41B522574}"/>
                </a:ext>
              </a:extLst>
            </p:cNvPr>
            <p:cNvSpPr/>
            <p:nvPr/>
          </p:nvSpPr>
          <p:spPr>
            <a:xfrm>
              <a:off x="6241890" y="4168890"/>
              <a:ext cx="624349" cy="624349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1" name="išḻiďê">
              <a:extLst>
                <a:ext uri="{FF2B5EF4-FFF2-40B4-BE49-F238E27FC236}">
                  <a16:creationId xmlns:a16="http://schemas.microsoft.com/office/drawing/2014/main" id="{E83A3630-337E-45D2-9D5D-83B56931585C}"/>
                </a:ext>
              </a:extLst>
            </p:cNvPr>
            <p:cNvSpPr txBox="1"/>
            <p:nvPr/>
          </p:nvSpPr>
          <p:spPr>
            <a:xfrm>
              <a:off x="6860799" y="4011767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2" name="iŝlïdé">
              <a:extLst>
                <a:ext uri="{FF2B5EF4-FFF2-40B4-BE49-F238E27FC236}">
                  <a16:creationId xmlns:a16="http://schemas.microsoft.com/office/drawing/2014/main" id="{4E345751-5136-4E83-ADBA-489464B0DCDD}"/>
                </a:ext>
              </a:extLst>
            </p:cNvPr>
            <p:cNvSpPr txBox="1"/>
            <p:nvPr/>
          </p:nvSpPr>
          <p:spPr>
            <a:xfrm>
              <a:off x="6860799" y="4442311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3" name="i$1ïďè">
              <a:extLst>
                <a:ext uri="{FF2B5EF4-FFF2-40B4-BE49-F238E27FC236}">
                  <a16:creationId xmlns:a16="http://schemas.microsoft.com/office/drawing/2014/main" id="{E00C7A09-60EE-4564-978F-8511302B6775}"/>
                </a:ext>
              </a:extLst>
            </p:cNvPr>
            <p:cNvSpPr/>
            <p:nvPr/>
          </p:nvSpPr>
          <p:spPr>
            <a:xfrm>
              <a:off x="6241890" y="3290314"/>
              <a:ext cx="624349" cy="62434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4" name="iṩlíḑe">
              <a:extLst>
                <a:ext uri="{FF2B5EF4-FFF2-40B4-BE49-F238E27FC236}">
                  <a16:creationId xmlns:a16="http://schemas.microsoft.com/office/drawing/2014/main" id="{F6496405-36E8-427A-9871-62D13D0A1328}"/>
                </a:ext>
              </a:extLst>
            </p:cNvPr>
            <p:cNvSpPr txBox="1"/>
            <p:nvPr/>
          </p:nvSpPr>
          <p:spPr>
            <a:xfrm>
              <a:off x="6860799" y="3133191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5" name="î$ļíďè">
              <a:extLst>
                <a:ext uri="{FF2B5EF4-FFF2-40B4-BE49-F238E27FC236}">
                  <a16:creationId xmlns:a16="http://schemas.microsoft.com/office/drawing/2014/main" id="{280D56C7-AFDD-4F73-8059-03C9371B19A4}"/>
                </a:ext>
              </a:extLst>
            </p:cNvPr>
            <p:cNvSpPr txBox="1"/>
            <p:nvPr/>
          </p:nvSpPr>
          <p:spPr>
            <a:xfrm>
              <a:off x="6860799" y="3563735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6" name="îṧľïḋé">
              <a:extLst>
                <a:ext uri="{FF2B5EF4-FFF2-40B4-BE49-F238E27FC236}">
                  <a16:creationId xmlns:a16="http://schemas.microsoft.com/office/drawing/2014/main" id="{E6529DFB-94E3-4F0B-A48B-DDDB75D0DC31}"/>
                </a:ext>
              </a:extLst>
            </p:cNvPr>
            <p:cNvSpPr/>
            <p:nvPr/>
          </p:nvSpPr>
          <p:spPr>
            <a:xfrm>
              <a:off x="6241890" y="2411738"/>
              <a:ext cx="624349" cy="624349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7" name="íšļïďê">
              <a:extLst>
                <a:ext uri="{FF2B5EF4-FFF2-40B4-BE49-F238E27FC236}">
                  <a16:creationId xmlns:a16="http://schemas.microsoft.com/office/drawing/2014/main" id="{DA84349F-F40C-4117-BCD8-A129702626E8}"/>
                </a:ext>
              </a:extLst>
            </p:cNvPr>
            <p:cNvSpPr txBox="1"/>
            <p:nvPr/>
          </p:nvSpPr>
          <p:spPr>
            <a:xfrm>
              <a:off x="6860799" y="2254615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8" name="íṩļiḓé">
              <a:extLst>
                <a:ext uri="{FF2B5EF4-FFF2-40B4-BE49-F238E27FC236}">
                  <a16:creationId xmlns:a16="http://schemas.microsoft.com/office/drawing/2014/main" id="{F423F69D-2A9D-4C03-A6F6-787FB62544EF}"/>
                </a:ext>
              </a:extLst>
            </p:cNvPr>
            <p:cNvSpPr txBox="1"/>
            <p:nvPr/>
          </p:nvSpPr>
          <p:spPr>
            <a:xfrm>
              <a:off x="6860799" y="2685159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sp>
          <p:nvSpPr>
            <p:cNvPr id="19" name="iSľîdê">
              <a:extLst>
                <a:ext uri="{FF2B5EF4-FFF2-40B4-BE49-F238E27FC236}">
                  <a16:creationId xmlns:a16="http://schemas.microsoft.com/office/drawing/2014/main" id="{649799DB-C500-48CF-94C5-DCB845DC8E84}"/>
                </a:ext>
              </a:extLst>
            </p:cNvPr>
            <p:cNvSpPr/>
            <p:nvPr/>
          </p:nvSpPr>
          <p:spPr>
            <a:xfrm>
              <a:off x="6241892" y="1533162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0" name="ïŝlïḑé">
              <a:extLst>
                <a:ext uri="{FF2B5EF4-FFF2-40B4-BE49-F238E27FC236}">
                  <a16:creationId xmlns:a16="http://schemas.microsoft.com/office/drawing/2014/main" id="{AB96172B-1E2A-4165-82FB-8F334095FE67}"/>
                </a:ext>
              </a:extLst>
            </p:cNvPr>
            <p:cNvSpPr txBox="1"/>
            <p:nvPr/>
          </p:nvSpPr>
          <p:spPr>
            <a:xfrm>
              <a:off x="6860799" y="1376039"/>
              <a:ext cx="4659689" cy="4305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21" name="íṧḷïḋè">
              <a:extLst>
                <a:ext uri="{FF2B5EF4-FFF2-40B4-BE49-F238E27FC236}">
                  <a16:creationId xmlns:a16="http://schemas.microsoft.com/office/drawing/2014/main" id="{B059AB9B-27EF-487A-8BD9-85ED9AE7E024}"/>
                </a:ext>
              </a:extLst>
            </p:cNvPr>
            <p:cNvSpPr txBox="1"/>
            <p:nvPr/>
          </p:nvSpPr>
          <p:spPr>
            <a:xfrm>
              <a:off x="6860799" y="1806583"/>
              <a:ext cx="4659689" cy="350927"/>
            </a:xfrm>
            <a:prstGeom prst="rect">
              <a:avLst/>
            </a:prstGeom>
          </p:spPr>
          <p:txBody>
            <a:bodyPr vert="horz" wrap="square" lIns="91440" tIns="45720" rIns="91440" bIns="4572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 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CA6F8952-F8CB-4EA3-BE11-25681017F2E5}"/>
                </a:ext>
              </a:extLst>
            </p:cNvPr>
            <p:cNvCxnSpPr>
              <a:cxnSpLocks/>
            </p:cNvCxnSpPr>
            <p:nvPr/>
          </p:nvCxnSpPr>
          <p:spPr>
            <a:xfrm>
              <a:off x="6860799" y="2216515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87936F60-F292-4917-8A66-E9B84BCF8014}"/>
                </a:ext>
              </a:extLst>
            </p:cNvPr>
            <p:cNvCxnSpPr>
              <a:cxnSpLocks/>
            </p:cNvCxnSpPr>
            <p:nvPr/>
          </p:nvCxnSpPr>
          <p:spPr>
            <a:xfrm>
              <a:off x="6860799" y="3104616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E49B0072-0341-41F1-9E8A-B4DE49F67CFD}"/>
                </a:ext>
              </a:extLst>
            </p:cNvPr>
            <p:cNvCxnSpPr>
              <a:cxnSpLocks/>
            </p:cNvCxnSpPr>
            <p:nvPr/>
          </p:nvCxnSpPr>
          <p:spPr>
            <a:xfrm>
              <a:off x="6860799" y="3999966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C5DAF08F-3EFB-4EED-8915-FAFD088A23E3}"/>
                </a:ext>
              </a:extLst>
            </p:cNvPr>
            <p:cNvCxnSpPr>
              <a:cxnSpLocks/>
            </p:cNvCxnSpPr>
            <p:nvPr/>
          </p:nvCxnSpPr>
          <p:spPr>
            <a:xfrm>
              <a:off x="6860799" y="4895316"/>
              <a:ext cx="46596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88288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17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38881"/>
            <a:ext cx="10845800" cy="3999339"/>
            <a:chOff x="673100" y="1638881"/>
            <a:chExt cx="10845800" cy="3999339"/>
          </a:xfrm>
        </p:grpSpPr>
        <p:grpSp>
          <p:nvGrpSpPr>
            <p:cNvPr id="6" name="íṧlïḍe">
              <a:extLst>
                <a:ext uri="{FF2B5EF4-FFF2-40B4-BE49-F238E27FC236}">
                  <a16:creationId xmlns:a16="http://schemas.microsoft.com/office/drawing/2014/main" id="{A55E89BB-376E-4106-B415-5FF40CE0345E}"/>
                </a:ext>
              </a:extLst>
            </p:cNvPr>
            <p:cNvGrpSpPr/>
            <p:nvPr/>
          </p:nvGrpSpPr>
          <p:grpSpPr>
            <a:xfrm>
              <a:off x="673100" y="1638881"/>
              <a:ext cx="10845800" cy="947850"/>
              <a:chOff x="673100" y="1130300"/>
              <a:chExt cx="10845800" cy="947850"/>
            </a:xfrm>
          </p:grpSpPr>
          <p:grpSp>
            <p:nvGrpSpPr>
              <p:cNvPr id="34" name="ïṧ1îḑê">
                <a:extLst>
                  <a:ext uri="{FF2B5EF4-FFF2-40B4-BE49-F238E27FC236}">
                    <a16:creationId xmlns:a16="http://schemas.microsoft.com/office/drawing/2014/main" id="{6CF81416-86C0-4F50-8FF0-80555F63DF3B}"/>
                  </a:ext>
                </a:extLst>
              </p:cNvPr>
              <p:cNvGrpSpPr/>
              <p:nvPr/>
            </p:nvGrpSpPr>
            <p:grpSpPr>
              <a:xfrm>
                <a:off x="673100" y="1130300"/>
                <a:ext cx="10845800" cy="947850"/>
                <a:chOff x="673100" y="1130300"/>
                <a:chExt cx="10845800" cy="947850"/>
              </a:xfrm>
            </p:grpSpPr>
            <p:sp>
              <p:nvSpPr>
                <p:cNvPr id="36" name="iṡľîḍé">
                  <a:extLst>
                    <a:ext uri="{FF2B5EF4-FFF2-40B4-BE49-F238E27FC236}">
                      <a16:creationId xmlns:a16="http://schemas.microsoft.com/office/drawing/2014/main" id="{7215C4D7-27C7-4365-B397-D9C639856819}"/>
                    </a:ext>
                  </a:extLst>
                </p:cNvPr>
                <p:cNvSpPr txBox="1"/>
                <p:nvPr/>
              </p:nvSpPr>
              <p:spPr>
                <a:xfrm>
                  <a:off x="1394384" y="1130300"/>
                  <a:ext cx="3911041" cy="4691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i="1" dirty="0"/>
                    <a:t>Text here</a:t>
                  </a:r>
                  <a:endParaRPr lang="zh-CN" altLang="en-US" b="1" i="1" dirty="0"/>
                </a:p>
              </p:txBody>
            </p:sp>
            <p:sp>
              <p:nvSpPr>
                <p:cNvPr id="37" name="ïṣḻïḍe">
                  <a:extLst>
                    <a:ext uri="{FF2B5EF4-FFF2-40B4-BE49-F238E27FC236}">
                      <a16:creationId xmlns:a16="http://schemas.microsoft.com/office/drawing/2014/main" id="{41AC356D-D92E-4F1F-BF59-28B632E80FE8}"/>
                    </a:ext>
                  </a:extLst>
                </p:cNvPr>
                <p:cNvSpPr txBox="1"/>
                <p:nvPr/>
              </p:nvSpPr>
              <p:spPr>
                <a:xfrm>
                  <a:off x="7435290" y="1130300"/>
                  <a:ext cx="4083610" cy="4691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grpSp>
              <p:nvGrpSpPr>
                <p:cNvPr id="38" name="iS1íďe">
                  <a:extLst>
                    <a:ext uri="{FF2B5EF4-FFF2-40B4-BE49-F238E27FC236}">
                      <a16:creationId xmlns:a16="http://schemas.microsoft.com/office/drawing/2014/main" id="{F8580DCD-5AC6-4DFF-98FF-EEEEDE85ECF7}"/>
                    </a:ext>
                  </a:extLst>
                </p:cNvPr>
                <p:cNvGrpSpPr/>
                <p:nvPr/>
              </p:nvGrpSpPr>
              <p:grpSpPr>
                <a:xfrm>
                  <a:off x="1221815" y="1631618"/>
                  <a:ext cx="10297085" cy="171781"/>
                  <a:chOff x="1086882" y="3778501"/>
                  <a:chExt cx="10432018" cy="208462"/>
                </a:xfrm>
              </p:grpSpPr>
              <p:sp>
                <p:nvSpPr>
                  <p:cNvPr id="40" name="ïṧḷîḑè">
                    <a:extLst>
                      <a:ext uri="{FF2B5EF4-FFF2-40B4-BE49-F238E27FC236}">
                        <a16:creationId xmlns:a16="http://schemas.microsoft.com/office/drawing/2014/main" id="{EA90825D-6011-4674-AB9A-34DE8D588171}"/>
                      </a:ext>
                    </a:extLst>
                  </p:cNvPr>
                  <p:cNvSpPr/>
                  <p:nvPr/>
                </p:nvSpPr>
                <p:spPr>
                  <a:xfrm>
                    <a:off x="1086882" y="3778501"/>
                    <a:ext cx="10432018" cy="2084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íṣḷîdè">
                    <a:extLst>
                      <a:ext uri="{FF2B5EF4-FFF2-40B4-BE49-F238E27FC236}">
                        <a16:creationId xmlns:a16="http://schemas.microsoft.com/office/drawing/2014/main" id="{72965759-7F9C-45BF-935B-27EDF9373CE4}"/>
                      </a:ext>
                    </a:extLst>
                  </p:cNvPr>
                  <p:cNvSpPr/>
                  <p:nvPr/>
                </p:nvSpPr>
                <p:spPr>
                  <a:xfrm>
                    <a:off x="1086882" y="3778501"/>
                    <a:ext cx="3426253" cy="2084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9" name="îŝlïḓe">
                  <a:extLst>
                    <a:ext uri="{FF2B5EF4-FFF2-40B4-BE49-F238E27FC236}">
                      <a16:creationId xmlns:a16="http://schemas.microsoft.com/office/drawing/2014/main" id="{F9C78669-6A24-4D0E-BA12-715A1F19D054}"/>
                    </a:ext>
                  </a:extLst>
                </p:cNvPr>
                <p:cNvSpPr/>
                <p:nvPr/>
              </p:nvSpPr>
              <p:spPr>
                <a:xfrm>
                  <a:off x="673100" y="1356866"/>
                  <a:ext cx="721284" cy="721284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28575"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5" name="iśḻîḓé">
                <a:extLst>
                  <a:ext uri="{FF2B5EF4-FFF2-40B4-BE49-F238E27FC236}">
                    <a16:creationId xmlns:a16="http://schemas.microsoft.com/office/drawing/2014/main" id="{36F9DF96-47B7-419C-92AB-E82385D844A6}"/>
                  </a:ext>
                </a:extLst>
              </p:cNvPr>
              <p:cNvSpPr/>
              <p:nvPr/>
            </p:nvSpPr>
            <p:spPr bwMode="auto">
              <a:xfrm>
                <a:off x="838761" y="1557771"/>
                <a:ext cx="389964" cy="319476"/>
              </a:xfrm>
              <a:custGeom>
                <a:avLst/>
                <a:gdLst>
                  <a:gd name="T0" fmla="*/ 3810 w 3810"/>
                  <a:gd name="T1" fmla="*/ 1484 h 3126"/>
                  <a:gd name="T2" fmla="*/ 1905 w 3810"/>
                  <a:gd name="T3" fmla="*/ 0 h 3126"/>
                  <a:gd name="T4" fmla="*/ 1096 w 3810"/>
                  <a:gd name="T5" fmla="*/ 630 h 3126"/>
                  <a:gd name="T6" fmla="*/ 1096 w 3810"/>
                  <a:gd name="T7" fmla="*/ 297 h 3126"/>
                  <a:gd name="T8" fmla="*/ 696 w 3810"/>
                  <a:gd name="T9" fmla="*/ 297 h 3126"/>
                  <a:gd name="T10" fmla="*/ 696 w 3810"/>
                  <a:gd name="T11" fmla="*/ 942 h 3126"/>
                  <a:gd name="T12" fmla="*/ 0 w 3810"/>
                  <a:gd name="T13" fmla="*/ 1484 h 3126"/>
                  <a:gd name="T14" fmla="*/ 246 w 3810"/>
                  <a:gd name="T15" fmla="*/ 1799 h 3126"/>
                  <a:gd name="T16" fmla="*/ 498 w 3810"/>
                  <a:gd name="T17" fmla="*/ 1603 h 3126"/>
                  <a:gd name="T18" fmla="*/ 498 w 3810"/>
                  <a:gd name="T19" fmla="*/ 3126 h 3126"/>
                  <a:gd name="T20" fmla="*/ 3312 w 3810"/>
                  <a:gd name="T21" fmla="*/ 3126 h 3126"/>
                  <a:gd name="T22" fmla="*/ 3312 w 3810"/>
                  <a:gd name="T23" fmla="*/ 1603 h 3126"/>
                  <a:gd name="T24" fmla="*/ 3564 w 3810"/>
                  <a:gd name="T25" fmla="*/ 1799 h 3126"/>
                  <a:gd name="T26" fmla="*/ 3810 w 3810"/>
                  <a:gd name="T27" fmla="*/ 1484 h 3126"/>
                  <a:gd name="T28" fmla="*/ 1732 w 3810"/>
                  <a:gd name="T29" fmla="*/ 2665 h 3126"/>
                  <a:gd name="T30" fmla="*/ 1732 w 3810"/>
                  <a:gd name="T31" fmla="*/ 2092 h 3126"/>
                  <a:gd name="T32" fmla="*/ 2078 w 3810"/>
                  <a:gd name="T33" fmla="*/ 2092 h 3126"/>
                  <a:gd name="T34" fmla="*/ 2078 w 3810"/>
                  <a:gd name="T35" fmla="*/ 2665 h 3126"/>
                  <a:gd name="T36" fmla="*/ 1732 w 3810"/>
                  <a:gd name="T37" fmla="*/ 2665 h 3126"/>
                  <a:gd name="T38" fmla="*/ 2912 w 3810"/>
                  <a:gd name="T39" fmla="*/ 2726 h 3126"/>
                  <a:gd name="T40" fmla="*/ 2478 w 3810"/>
                  <a:gd name="T41" fmla="*/ 2726 h 3126"/>
                  <a:gd name="T42" fmla="*/ 2478 w 3810"/>
                  <a:gd name="T43" fmla="*/ 1692 h 3126"/>
                  <a:gd name="T44" fmla="*/ 1332 w 3810"/>
                  <a:gd name="T45" fmla="*/ 1692 h 3126"/>
                  <a:gd name="T46" fmla="*/ 1332 w 3810"/>
                  <a:gd name="T47" fmla="*/ 2726 h 3126"/>
                  <a:gd name="T48" fmla="*/ 898 w 3810"/>
                  <a:gd name="T49" fmla="*/ 2726 h 3126"/>
                  <a:gd name="T50" fmla="*/ 898 w 3810"/>
                  <a:gd name="T51" fmla="*/ 1291 h 3126"/>
                  <a:gd name="T52" fmla="*/ 1905 w 3810"/>
                  <a:gd name="T53" fmla="*/ 507 h 3126"/>
                  <a:gd name="T54" fmla="*/ 2912 w 3810"/>
                  <a:gd name="T55" fmla="*/ 1291 h 3126"/>
                  <a:gd name="T56" fmla="*/ 2912 w 3810"/>
                  <a:gd name="T57" fmla="*/ 2726 h 3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810" h="3126">
                    <a:moveTo>
                      <a:pt x="3810" y="1484"/>
                    </a:moveTo>
                    <a:lnTo>
                      <a:pt x="1905" y="0"/>
                    </a:lnTo>
                    <a:lnTo>
                      <a:pt x="1096" y="630"/>
                    </a:lnTo>
                    <a:lnTo>
                      <a:pt x="1096" y="297"/>
                    </a:lnTo>
                    <a:lnTo>
                      <a:pt x="696" y="297"/>
                    </a:lnTo>
                    <a:lnTo>
                      <a:pt x="696" y="942"/>
                    </a:lnTo>
                    <a:lnTo>
                      <a:pt x="0" y="1484"/>
                    </a:lnTo>
                    <a:lnTo>
                      <a:pt x="246" y="1799"/>
                    </a:lnTo>
                    <a:lnTo>
                      <a:pt x="498" y="1603"/>
                    </a:lnTo>
                    <a:lnTo>
                      <a:pt x="498" y="3126"/>
                    </a:lnTo>
                    <a:lnTo>
                      <a:pt x="3312" y="3126"/>
                    </a:lnTo>
                    <a:lnTo>
                      <a:pt x="3312" y="1603"/>
                    </a:lnTo>
                    <a:lnTo>
                      <a:pt x="3564" y="1799"/>
                    </a:lnTo>
                    <a:lnTo>
                      <a:pt x="3810" y="1484"/>
                    </a:lnTo>
                    <a:close/>
                    <a:moveTo>
                      <a:pt x="1732" y="2665"/>
                    </a:moveTo>
                    <a:lnTo>
                      <a:pt x="1732" y="2092"/>
                    </a:lnTo>
                    <a:lnTo>
                      <a:pt x="2078" y="2092"/>
                    </a:lnTo>
                    <a:lnTo>
                      <a:pt x="2078" y="2665"/>
                    </a:lnTo>
                    <a:lnTo>
                      <a:pt x="1732" y="2665"/>
                    </a:lnTo>
                    <a:close/>
                    <a:moveTo>
                      <a:pt x="2912" y="2726"/>
                    </a:moveTo>
                    <a:lnTo>
                      <a:pt x="2478" y="2726"/>
                    </a:lnTo>
                    <a:lnTo>
                      <a:pt x="2478" y="1692"/>
                    </a:lnTo>
                    <a:lnTo>
                      <a:pt x="1332" y="1692"/>
                    </a:lnTo>
                    <a:lnTo>
                      <a:pt x="1332" y="2726"/>
                    </a:lnTo>
                    <a:lnTo>
                      <a:pt x="898" y="2726"/>
                    </a:lnTo>
                    <a:lnTo>
                      <a:pt x="898" y="1291"/>
                    </a:lnTo>
                    <a:lnTo>
                      <a:pt x="1905" y="507"/>
                    </a:lnTo>
                    <a:lnTo>
                      <a:pt x="2912" y="1291"/>
                    </a:lnTo>
                    <a:lnTo>
                      <a:pt x="2912" y="27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7" name="îṧḷiḋê">
              <a:extLst>
                <a:ext uri="{FF2B5EF4-FFF2-40B4-BE49-F238E27FC236}">
                  <a16:creationId xmlns:a16="http://schemas.microsoft.com/office/drawing/2014/main" id="{E7D362E3-C903-421A-AED8-F25ED42754D7}"/>
                </a:ext>
              </a:extLst>
            </p:cNvPr>
            <p:cNvGrpSpPr/>
            <p:nvPr/>
          </p:nvGrpSpPr>
          <p:grpSpPr>
            <a:xfrm>
              <a:off x="673100" y="2656043"/>
              <a:ext cx="10845800" cy="947850"/>
              <a:chOff x="673100" y="1944030"/>
              <a:chExt cx="10845800" cy="947850"/>
            </a:xfrm>
          </p:grpSpPr>
          <p:grpSp>
            <p:nvGrpSpPr>
              <p:cNvPr id="26" name="i$1îḍé">
                <a:extLst>
                  <a:ext uri="{FF2B5EF4-FFF2-40B4-BE49-F238E27FC236}">
                    <a16:creationId xmlns:a16="http://schemas.microsoft.com/office/drawing/2014/main" id="{CA5A49A8-72F3-44FD-8E08-A9D5DBD881F1}"/>
                  </a:ext>
                </a:extLst>
              </p:cNvPr>
              <p:cNvGrpSpPr/>
              <p:nvPr/>
            </p:nvGrpSpPr>
            <p:grpSpPr>
              <a:xfrm>
                <a:off x="673100" y="1944030"/>
                <a:ext cx="10845800" cy="947850"/>
                <a:chOff x="673100" y="1944030"/>
                <a:chExt cx="10845800" cy="947850"/>
              </a:xfrm>
            </p:grpSpPr>
            <p:sp>
              <p:nvSpPr>
                <p:cNvPr id="28" name="iṡļiḍê">
                  <a:extLst>
                    <a:ext uri="{FF2B5EF4-FFF2-40B4-BE49-F238E27FC236}">
                      <a16:creationId xmlns:a16="http://schemas.microsoft.com/office/drawing/2014/main" id="{763D1862-5852-45C5-A445-4E3FE32F5B22}"/>
                    </a:ext>
                  </a:extLst>
                </p:cNvPr>
                <p:cNvSpPr txBox="1"/>
                <p:nvPr/>
              </p:nvSpPr>
              <p:spPr>
                <a:xfrm>
                  <a:off x="1394384" y="1944030"/>
                  <a:ext cx="3911041" cy="4691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i="1" dirty="0"/>
                    <a:t>Text here</a:t>
                  </a:r>
                  <a:endParaRPr lang="zh-CN" altLang="en-US" b="1" i="1" dirty="0"/>
                </a:p>
              </p:txBody>
            </p:sp>
            <p:sp>
              <p:nvSpPr>
                <p:cNvPr id="29" name="íśliḍê">
                  <a:extLst>
                    <a:ext uri="{FF2B5EF4-FFF2-40B4-BE49-F238E27FC236}">
                      <a16:creationId xmlns:a16="http://schemas.microsoft.com/office/drawing/2014/main" id="{EA868517-9E31-489B-925C-99E875F9F43F}"/>
                    </a:ext>
                  </a:extLst>
                </p:cNvPr>
                <p:cNvSpPr txBox="1"/>
                <p:nvPr/>
              </p:nvSpPr>
              <p:spPr>
                <a:xfrm>
                  <a:off x="7435290" y="1944030"/>
                  <a:ext cx="4083610" cy="4691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grpSp>
              <p:nvGrpSpPr>
                <p:cNvPr id="30" name="iṧ1íḑe">
                  <a:extLst>
                    <a:ext uri="{FF2B5EF4-FFF2-40B4-BE49-F238E27FC236}">
                      <a16:creationId xmlns:a16="http://schemas.microsoft.com/office/drawing/2014/main" id="{DF49EE1A-5945-42BF-9E31-C41B7D33CC49}"/>
                    </a:ext>
                  </a:extLst>
                </p:cNvPr>
                <p:cNvGrpSpPr/>
                <p:nvPr/>
              </p:nvGrpSpPr>
              <p:grpSpPr>
                <a:xfrm>
                  <a:off x="1221815" y="2445348"/>
                  <a:ext cx="10297085" cy="171781"/>
                  <a:chOff x="1086882" y="3778501"/>
                  <a:chExt cx="10432018" cy="208462"/>
                </a:xfrm>
              </p:grpSpPr>
              <p:sp>
                <p:nvSpPr>
                  <p:cNvPr id="32" name="isḻiḓe">
                    <a:extLst>
                      <a:ext uri="{FF2B5EF4-FFF2-40B4-BE49-F238E27FC236}">
                        <a16:creationId xmlns:a16="http://schemas.microsoft.com/office/drawing/2014/main" id="{220ADF8D-7F03-4471-B292-EA9F8727E8DC}"/>
                      </a:ext>
                    </a:extLst>
                  </p:cNvPr>
                  <p:cNvSpPr/>
                  <p:nvPr/>
                </p:nvSpPr>
                <p:spPr>
                  <a:xfrm>
                    <a:off x="1086882" y="3778501"/>
                    <a:ext cx="10432018" cy="2084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íṡlidé">
                    <a:extLst>
                      <a:ext uri="{FF2B5EF4-FFF2-40B4-BE49-F238E27FC236}">
                        <a16:creationId xmlns:a16="http://schemas.microsoft.com/office/drawing/2014/main" id="{97507A50-84AD-43E2-B66B-192D76EE8CAC}"/>
                      </a:ext>
                    </a:extLst>
                  </p:cNvPr>
                  <p:cNvSpPr/>
                  <p:nvPr/>
                </p:nvSpPr>
                <p:spPr>
                  <a:xfrm>
                    <a:off x="1086882" y="3778501"/>
                    <a:ext cx="5523479" cy="2084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1" name="iSḻîḓe">
                  <a:extLst>
                    <a:ext uri="{FF2B5EF4-FFF2-40B4-BE49-F238E27FC236}">
                      <a16:creationId xmlns:a16="http://schemas.microsoft.com/office/drawing/2014/main" id="{4F041C75-E7DB-4315-85FC-F88FA521F2B3}"/>
                    </a:ext>
                  </a:extLst>
                </p:cNvPr>
                <p:cNvSpPr/>
                <p:nvPr/>
              </p:nvSpPr>
              <p:spPr>
                <a:xfrm>
                  <a:off x="673100" y="2170596"/>
                  <a:ext cx="721284" cy="721284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7" name="iś1iḍe">
                <a:extLst>
                  <a:ext uri="{FF2B5EF4-FFF2-40B4-BE49-F238E27FC236}">
                    <a16:creationId xmlns:a16="http://schemas.microsoft.com/office/drawing/2014/main" id="{EAB1C6B1-6D80-4ADF-93A1-DF4C87CA9FCA}"/>
                  </a:ext>
                </a:extLst>
              </p:cNvPr>
              <p:cNvSpPr/>
              <p:nvPr/>
            </p:nvSpPr>
            <p:spPr bwMode="auto">
              <a:xfrm>
                <a:off x="844056" y="2336257"/>
                <a:ext cx="379374" cy="389964"/>
              </a:xfrm>
              <a:custGeom>
                <a:avLst/>
                <a:gdLst>
                  <a:gd name="connsiteX0" fmla="*/ 289678 w 561751"/>
                  <a:gd name="connsiteY0" fmla="*/ 418094 h 577432"/>
                  <a:gd name="connsiteX1" fmla="*/ 325629 w 561751"/>
                  <a:gd name="connsiteY1" fmla="*/ 447552 h 577432"/>
                  <a:gd name="connsiteX2" fmla="*/ 289678 w 561751"/>
                  <a:gd name="connsiteY2" fmla="*/ 476089 h 577432"/>
                  <a:gd name="connsiteX3" fmla="*/ 273108 w 561751"/>
                  <a:gd name="connsiteY3" fmla="*/ 325037 h 577432"/>
                  <a:gd name="connsiteX4" fmla="*/ 273108 w 561751"/>
                  <a:gd name="connsiteY4" fmla="*/ 376670 h 577432"/>
                  <a:gd name="connsiteX5" fmla="*/ 239820 w 561751"/>
                  <a:gd name="connsiteY5" fmla="*/ 349931 h 577432"/>
                  <a:gd name="connsiteX6" fmla="*/ 273108 w 561751"/>
                  <a:gd name="connsiteY6" fmla="*/ 325037 h 577432"/>
                  <a:gd name="connsiteX7" fmla="*/ 281337 w 561751"/>
                  <a:gd name="connsiteY7" fmla="*/ 269795 h 577432"/>
                  <a:gd name="connsiteX8" fmla="*/ 273037 w 561751"/>
                  <a:gd name="connsiteY8" fmla="*/ 279927 h 577432"/>
                  <a:gd name="connsiteX9" fmla="*/ 273037 w 561751"/>
                  <a:gd name="connsiteY9" fmla="*/ 295585 h 577432"/>
                  <a:gd name="connsiteX10" fmla="*/ 203869 w 561751"/>
                  <a:gd name="connsiteY10" fmla="*/ 356376 h 577432"/>
                  <a:gd name="connsiteX11" fmla="*/ 273037 w 561751"/>
                  <a:gd name="connsiteY11" fmla="*/ 415324 h 577432"/>
                  <a:gd name="connsiteX12" fmla="*/ 273037 w 561751"/>
                  <a:gd name="connsiteY12" fmla="*/ 476115 h 577432"/>
                  <a:gd name="connsiteX13" fmla="*/ 216781 w 561751"/>
                  <a:gd name="connsiteY13" fmla="*/ 433745 h 577432"/>
                  <a:gd name="connsiteX14" fmla="*/ 199258 w 561751"/>
                  <a:gd name="connsiteY14" fmla="*/ 452167 h 577432"/>
                  <a:gd name="connsiteX15" fmla="*/ 273037 w 561751"/>
                  <a:gd name="connsiteY15" fmla="*/ 505589 h 577432"/>
                  <a:gd name="connsiteX16" fmla="*/ 273037 w 561751"/>
                  <a:gd name="connsiteY16" fmla="*/ 523089 h 577432"/>
                  <a:gd name="connsiteX17" fmla="*/ 281337 w 561751"/>
                  <a:gd name="connsiteY17" fmla="*/ 533221 h 577432"/>
                  <a:gd name="connsiteX18" fmla="*/ 289637 w 561751"/>
                  <a:gd name="connsiteY18" fmla="*/ 523089 h 577432"/>
                  <a:gd name="connsiteX19" fmla="*/ 289637 w 561751"/>
                  <a:gd name="connsiteY19" fmla="*/ 505589 h 577432"/>
                  <a:gd name="connsiteX20" fmla="*/ 362494 w 561751"/>
                  <a:gd name="connsiteY20" fmla="*/ 443877 h 577432"/>
                  <a:gd name="connsiteX21" fmla="*/ 289637 w 561751"/>
                  <a:gd name="connsiteY21" fmla="*/ 380323 h 577432"/>
                  <a:gd name="connsiteX22" fmla="*/ 289637 w 561751"/>
                  <a:gd name="connsiteY22" fmla="*/ 325059 h 577432"/>
                  <a:gd name="connsiteX23" fmla="*/ 340360 w 561751"/>
                  <a:gd name="connsiteY23" fmla="*/ 356376 h 577432"/>
                  <a:gd name="connsiteX24" fmla="*/ 358805 w 561751"/>
                  <a:gd name="connsiteY24" fmla="*/ 338875 h 577432"/>
                  <a:gd name="connsiteX25" fmla="*/ 289637 w 561751"/>
                  <a:gd name="connsiteY25" fmla="*/ 295585 h 577432"/>
                  <a:gd name="connsiteX26" fmla="*/ 289637 w 561751"/>
                  <a:gd name="connsiteY26" fmla="*/ 279927 h 577432"/>
                  <a:gd name="connsiteX27" fmla="*/ 281337 w 561751"/>
                  <a:gd name="connsiteY27" fmla="*/ 269795 h 577432"/>
                  <a:gd name="connsiteX28" fmla="*/ 280415 w 561751"/>
                  <a:gd name="connsiteY28" fmla="*/ 226505 h 577432"/>
                  <a:gd name="connsiteX29" fmla="*/ 456562 w 561751"/>
                  <a:gd name="connsiteY29" fmla="*/ 401508 h 577432"/>
                  <a:gd name="connsiteX30" fmla="*/ 280415 w 561751"/>
                  <a:gd name="connsiteY30" fmla="*/ 577432 h 577432"/>
                  <a:gd name="connsiteX31" fmla="*/ 105190 w 561751"/>
                  <a:gd name="connsiteY31" fmla="*/ 401508 h 577432"/>
                  <a:gd name="connsiteX32" fmla="*/ 280415 w 561751"/>
                  <a:gd name="connsiteY32" fmla="*/ 226505 h 577432"/>
                  <a:gd name="connsiteX33" fmla="*/ 421555 w 561751"/>
                  <a:gd name="connsiteY33" fmla="*/ 69978 h 577432"/>
                  <a:gd name="connsiteX34" fmla="*/ 561751 w 561751"/>
                  <a:gd name="connsiteY34" fmla="*/ 210866 h 577432"/>
                  <a:gd name="connsiteX35" fmla="*/ 481507 w 561751"/>
                  <a:gd name="connsiteY35" fmla="*/ 337020 h 577432"/>
                  <a:gd name="connsiteX36" fmla="*/ 462138 w 561751"/>
                  <a:gd name="connsiteY36" fmla="*/ 294662 h 577432"/>
                  <a:gd name="connsiteX37" fmla="*/ 485197 w 561751"/>
                  <a:gd name="connsiteY37" fmla="*/ 274403 h 577432"/>
                  <a:gd name="connsiteX38" fmla="*/ 472284 w 561751"/>
                  <a:gd name="connsiteY38" fmla="*/ 259670 h 577432"/>
                  <a:gd name="connsiteX39" fmla="*/ 454759 w 561751"/>
                  <a:gd name="connsiteY39" fmla="*/ 262432 h 577432"/>
                  <a:gd name="connsiteX40" fmla="*/ 436312 w 561751"/>
                  <a:gd name="connsiteY40" fmla="*/ 259670 h 577432"/>
                  <a:gd name="connsiteX41" fmla="*/ 414176 w 561751"/>
                  <a:gd name="connsiteY41" fmla="*/ 239412 h 577432"/>
                  <a:gd name="connsiteX42" fmla="*/ 416943 w 561751"/>
                  <a:gd name="connsiteY42" fmla="*/ 228362 h 577432"/>
                  <a:gd name="connsiteX43" fmla="*/ 416021 w 561751"/>
                  <a:gd name="connsiteY43" fmla="*/ 222837 h 577432"/>
                  <a:gd name="connsiteX44" fmla="*/ 434468 w 561751"/>
                  <a:gd name="connsiteY44" fmla="*/ 222837 h 577432"/>
                  <a:gd name="connsiteX45" fmla="*/ 448303 w 561751"/>
                  <a:gd name="connsiteY45" fmla="*/ 211787 h 577432"/>
                  <a:gd name="connsiteX46" fmla="*/ 434468 w 561751"/>
                  <a:gd name="connsiteY46" fmla="*/ 199816 h 577432"/>
                  <a:gd name="connsiteX47" fmla="*/ 408642 w 561751"/>
                  <a:gd name="connsiteY47" fmla="*/ 199816 h 577432"/>
                  <a:gd name="connsiteX48" fmla="*/ 401263 w 561751"/>
                  <a:gd name="connsiteY48" fmla="*/ 177716 h 577432"/>
                  <a:gd name="connsiteX49" fmla="*/ 428011 w 561751"/>
                  <a:gd name="connsiteY49" fmla="*/ 154695 h 577432"/>
                  <a:gd name="connsiteX50" fmla="*/ 466750 w 561751"/>
                  <a:gd name="connsiteY50" fmla="*/ 182320 h 577432"/>
                  <a:gd name="connsiteX51" fmla="*/ 484274 w 561751"/>
                  <a:gd name="connsiteY51" fmla="*/ 166666 h 577432"/>
                  <a:gd name="connsiteX52" fmla="*/ 424322 w 561751"/>
                  <a:gd name="connsiteY52" fmla="*/ 126149 h 577432"/>
                  <a:gd name="connsiteX53" fmla="*/ 366214 w 561751"/>
                  <a:gd name="connsiteY53" fmla="*/ 175874 h 577432"/>
                  <a:gd name="connsiteX54" fmla="*/ 372671 w 561751"/>
                  <a:gd name="connsiteY54" fmla="*/ 199816 h 577432"/>
                  <a:gd name="connsiteX55" fmla="*/ 368059 w 561751"/>
                  <a:gd name="connsiteY55" fmla="*/ 199816 h 577432"/>
                  <a:gd name="connsiteX56" fmla="*/ 357913 w 561751"/>
                  <a:gd name="connsiteY56" fmla="*/ 206261 h 577432"/>
                  <a:gd name="connsiteX57" fmla="*/ 282281 w 561751"/>
                  <a:gd name="connsiteY57" fmla="*/ 191528 h 577432"/>
                  <a:gd name="connsiteX58" fmla="*/ 421555 w 561751"/>
                  <a:gd name="connsiteY58" fmla="*/ 69978 h 577432"/>
                  <a:gd name="connsiteX59" fmla="*/ 93180 w 561751"/>
                  <a:gd name="connsiteY59" fmla="*/ 56187 h 577432"/>
                  <a:gd name="connsiteX60" fmla="*/ 72883 w 561751"/>
                  <a:gd name="connsiteY60" fmla="*/ 73688 h 577432"/>
                  <a:gd name="connsiteX61" fmla="*/ 76574 w 561751"/>
                  <a:gd name="connsiteY61" fmla="*/ 82899 h 577432"/>
                  <a:gd name="connsiteX62" fmla="*/ 107019 w 561751"/>
                  <a:gd name="connsiteY62" fmla="*/ 133559 h 577432"/>
                  <a:gd name="connsiteX63" fmla="*/ 93180 w 561751"/>
                  <a:gd name="connsiteY63" fmla="*/ 133559 h 577432"/>
                  <a:gd name="connsiteX64" fmla="*/ 83954 w 561751"/>
                  <a:gd name="connsiteY64" fmla="*/ 141849 h 577432"/>
                  <a:gd name="connsiteX65" fmla="*/ 93180 w 561751"/>
                  <a:gd name="connsiteY65" fmla="*/ 151060 h 577432"/>
                  <a:gd name="connsiteX66" fmla="*/ 118090 w 561751"/>
                  <a:gd name="connsiteY66" fmla="*/ 151060 h 577432"/>
                  <a:gd name="connsiteX67" fmla="*/ 121780 w 561751"/>
                  <a:gd name="connsiteY67" fmla="*/ 158429 h 577432"/>
                  <a:gd name="connsiteX68" fmla="*/ 121780 w 561751"/>
                  <a:gd name="connsiteY68" fmla="*/ 164876 h 577432"/>
                  <a:gd name="connsiteX69" fmla="*/ 93180 w 561751"/>
                  <a:gd name="connsiteY69" fmla="*/ 164876 h 577432"/>
                  <a:gd name="connsiteX70" fmla="*/ 83954 w 561751"/>
                  <a:gd name="connsiteY70" fmla="*/ 174087 h 577432"/>
                  <a:gd name="connsiteX71" fmla="*/ 93180 w 561751"/>
                  <a:gd name="connsiteY71" fmla="*/ 182377 h 577432"/>
                  <a:gd name="connsiteX72" fmla="*/ 121780 w 561751"/>
                  <a:gd name="connsiteY72" fmla="*/ 182377 h 577432"/>
                  <a:gd name="connsiteX73" fmla="*/ 121780 w 561751"/>
                  <a:gd name="connsiteY73" fmla="*/ 205404 h 577432"/>
                  <a:gd name="connsiteX74" fmla="*/ 140231 w 561751"/>
                  <a:gd name="connsiteY74" fmla="*/ 224748 h 577432"/>
                  <a:gd name="connsiteX75" fmla="*/ 158683 w 561751"/>
                  <a:gd name="connsiteY75" fmla="*/ 205404 h 577432"/>
                  <a:gd name="connsiteX76" fmla="*/ 158683 w 561751"/>
                  <a:gd name="connsiteY76" fmla="*/ 182377 h 577432"/>
                  <a:gd name="connsiteX77" fmla="*/ 187283 w 561751"/>
                  <a:gd name="connsiteY77" fmla="*/ 182377 h 577432"/>
                  <a:gd name="connsiteX78" fmla="*/ 196508 w 561751"/>
                  <a:gd name="connsiteY78" fmla="*/ 174087 h 577432"/>
                  <a:gd name="connsiteX79" fmla="*/ 187283 w 561751"/>
                  <a:gd name="connsiteY79" fmla="*/ 164876 h 577432"/>
                  <a:gd name="connsiteX80" fmla="*/ 158683 w 561751"/>
                  <a:gd name="connsiteY80" fmla="*/ 164876 h 577432"/>
                  <a:gd name="connsiteX81" fmla="*/ 158683 w 561751"/>
                  <a:gd name="connsiteY81" fmla="*/ 158429 h 577432"/>
                  <a:gd name="connsiteX82" fmla="*/ 162373 w 561751"/>
                  <a:gd name="connsiteY82" fmla="*/ 151060 h 577432"/>
                  <a:gd name="connsiteX83" fmla="*/ 187283 w 561751"/>
                  <a:gd name="connsiteY83" fmla="*/ 151060 h 577432"/>
                  <a:gd name="connsiteX84" fmla="*/ 196508 w 561751"/>
                  <a:gd name="connsiteY84" fmla="*/ 141849 h 577432"/>
                  <a:gd name="connsiteX85" fmla="*/ 187283 w 561751"/>
                  <a:gd name="connsiteY85" fmla="*/ 133559 h 577432"/>
                  <a:gd name="connsiteX86" fmla="*/ 173444 w 561751"/>
                  <a:gd name="connsiteY86" fmla="*/ 133559 h 577432"/>
                  <a:gd name="connsiteX87" fmla="*/ 203889 w 561751"/>
                  <a:gd name="connsiteY87" fmla="*/ 82899 h 577432"/>
                  <a:gd name="connsiteX88" fmla="*/ 206657 w 561751"/>
                  <a:gd name="connsiteY88" fmla="*/ 73688 h 577432"/>
                  <a:gd name="connsiteX89" fmla="*/ 187283 w 561751"/>
                  <a:gd name="connsiteY89" fmla="*/ 56187 h 577432"/>
                  <a:gd name="connsiteX90" fmla="*/ 171599 w 561751"/>
                  <a:gd name="connsiteY90" fmla="*/ 67240 h 577432"/>
                  <a:gd name="connsiteX91" fmla="*/ 140231 w 561751"/>
                  <a:gd name="connsiteY91" fmla="*/ 126190 h 577432"/>
                  <a:gd name="connsiteX92" fmla="*/ 108864 w 561751"/>
                  <a:gd name="connsiteY92" fmla="*/ 67240 h 577432"/>
                  <a:gd name="connsiteX93" fmla="*/ 93180 w 561751"/>
                  <a:gd name="connsiteY93" fmla="*/ 56187 h 577432"/>
                  <a:gd name="connsiteX94" fmla="*/ 140231 w 561751"/>
                  <a:gd name="connsiteY94" fmla="*/ 0 h 577432"/>
                  <a:gd name="connsiteX95" fmla="*/ 277695 w 561751"/>
                  <a:gd name="connsiteY95" fmla="*/ 110532 h 577432"/>
                  <a:gd name="connsiteX96" fmla="*/ 246327 w 561751"/>
                  <a:gd name="connsiteY96" fmla="*/ 194351 h 577432"/>
                  <a:gd name="connsiteX97" fmla="*/ 110709 w 561751"/>
                  <a:gd name="connsiteY97" fmla="*/ 277250 h 577432"/>
                  <a:gd name="connsiteX98" fmla="*/ 0 w 561751"/>
                  <a:gd name="connsiteY98" fmla="*/ 140007 h 577432"/>
                  <a:gd name="connsiteX99" fmla="*/ 140231 w 561751"/>
                  <a:gd name="connsiteY99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561751" h="577432">
                    <a:moveTo>
                      <a:pt x="289678" y="418094"/>
                    </a:moveTo>
                    <a:cubicBezTo>
                      <a:pt x="305349" y="421776"/>
                      <a:pt x="325629" y="427300"/>
                      <a:pt x="325629" y="447552"/>
                    </a:cubicBezTo>
                    <a:cubicBezTo>
                      <a:pt x="325629" y="466883"/>
                      <a:pt x="307193" y="474248"/>
                      <a:pt x="289678" y="476089"/>
                    </a:cubicBezTo>
                    <a:close/>
                    <a:moveTo>
                      <a:pt x="273108" y="325037"/>
                    </a:moveTo>
                    <a:lnTo>
                      <a:pt x="273108" y="376670"/>
                    </a:lnTo>
                    <a:cubicBezTo>
                      <a:pt x="250916" y="372982"/>
                      <a:pt x="239820" y="363762"/>
                      <a:pt x="239820" y="349931"/>
                    </a:cubicBezTo>
                    <a:cubicBezTo>
                      <a:pt x="239820" y="337023"/>
                      <a:pt x="252765" y="325959"/>
                      <a:pt x="273108" y="325037"/>
                    </a:cubicBezTo>
                    <a:close/>
                    <a:moveTo>
                      <a:pt x="281337" y="269795"/>
                    </a:moveTo>
                    <a:cubicBezTo>
                      <a:pt x="276726" y="269795"/>
                      <a:pt x="273037" y="275322"/>
                      <a:pt x="273037" y="279927"/>
                    </a:cubicBezTo>
                    <a:lnTo>
                      <a:pt x="273037" y="295585"/>
                    </a:lnTo>
                    <a:cubicBezTo>
                      <a:pt x="236148" y="296506"/>
                      <a:pt x="203869" y="316770"/>
                      <a:pt x="203869" y="356376"/>
                    </a:cubicBezTo>
                    <a:cubicBezTo>
                      <a:pt x="203869" y="388613"/>
                      <a:pt x="229692" y="407034"/>
                      <a:pt x="273037" y="415324"/>
                    </a:cubicBezTo>
                    <a:lnTo>
                      <a:pt x="273037" y="476115"/>
                    </a:lnTo>
                    <a:cubicBezTo>
                      <a:pt x="224158" y="474272"/>
                      <a:pt x="249981" y="433745"/>
                      <a:pt x="216781" y="433745"/>
                    </a:cubicBezTo>
                    <a:cubicBezTo>
                      <a:pt x="205714" y="433745"/>
                      <a:pt x="199258" y="440193"/>
                      <a:pt x="199258" y="452167"/>
                    </a:cubicBezTo>
                    <a:cubicBezTo>
                      <a:pt x="199258" y="475193"/>
                      <a:pt x="223236" y="504668"/>
                      <a:pt x="273037" y="505589"/>
                    </a:cubicBezTo>
                    <a:lnTo>
                      <a:pt x="273037" y="523089"/>
                    </a:lnTo>
                    <a:cubicBezTo>
                      <a:pt x="273037" y="528615"/>
                      <a:pt x="276726" y="533221"/>
                      <a:pt x="281337" y="533221"/>
                    </a:cubicBezTo>
                    <a:cubicBezTo>
                      <a:pt x="285948" y="533221"/>
                      <a:pt x="289637" y="528615"/>
                      <a:pt x="289637" y="523089"/>
                    </a:cubicBezTo>
                    <a:lnTo>
                      <a:pt x="289637" y="505589"/>
                    </a:lnTo>
                    <a:cubicBezTo>
                      <a:pt x="332982" y="502825"/>
                      <a:pt x="362494" y="483483"/>
                      <a:pt x="362494" y="443877"/>
                    </a:cubicBezTo>
                    <a:cubicBezTo>
                      <a:pt x="362494" y="399666"/>
                      <a:pt x="328371" y="388613"/>
                      <a:pt x="289637" y="380323"/>
                    </a:cubicBezTo>
                    <a:lnTo>
                      <a:pt x="289637" y="325059"/>
                    </a:lnTo>
                    <a:cubicBezTo>
                      <a:pt x="321916" y="325980"/>
                      <a:pt x="321916" y="356376"/>
                      <a:pt x="340360" y="356376"/>
                    </a:cubicBezTo>
                    <a:cubicBezTo>
                      <a:pt x="350505" y="356376"/>
                      <a:pt x="358805" y="349928"/>
                      <a:pt x="358805" y="338875"/>
                    </a:cubicBezTo>
                    <a:cubicBezTo>
                      <a:pt x="358805" y="310322"/>
                      <a:pt x="312693" y="295585"/>
                      <a:pt x="289637" y="295585"/>
                    </a:cubicBezTo>
                    <a:lnTo>
                      <a:pt x="289637" y="279927"/>
                    </a:lnTo>
                    <a:cubicBezTo>
                      <a:pt x="289637" y="275322"/>
                      <a:pt x="285948" y="269795"/>
                      <a:pt x="281337" y="269795"/>
                    </a:cubicBezTo>
                    <a:close/>
                    <a:moveTo>
                      <a:pt x="280415" y="226505"/>
                    </a:moveTo>
                    <a:cubicBezTo>
                      <a:pt x="377250" y="226505"/>
                      <a:pt x="456562" y="304796"/>
                      <a:pt x="456562" y="401508"/>
                    </a:cubicBezTo>
                    <a:cubicBezTo>
                      <a:pt x="456562" y="498220"/>
                      <a:pt x="377250" y="577432"/>
                      <a:pt x="280415" y="577432"/>
                    </a:cubicBezTo>
                    <a:cubicBezTo>
                      <a:pt x="183580" y="577432"/>
                      <a:pt x="105190" y="498220"/>
                      <a:pt x="105190" y="401508"/>
                    </a:cubicBezTo>
                    <a:cubicBezTo>
                      <a:pt x="105190" y="304796"/>
                      <a:pt x="183580" y="226505"/>
                      <a:pt x="280415" y="226505"/>
                    </a:cubicBezTo>
                    <a:close/>
                    <a:moveTo>
                      <a:pt x="421555" y="69978"/>
                    </a:moveTo>
                    <a:cubicBezTo>
                      <a:pt x="499032" y="69978"/>
                      <a:pt x="561751" y="133516"/>
                      <a:pt x="561751" y="210866"/>
                    </a:cubicBezTo>
                    <a:cubicBezTo>
                      <a:pt x="561751" y="266116"/>
                      <a:pt x="528547" y="314920"/>
                      <a:pt x="481507" y="337020"/>
                    </a:cubicBezTo>
                    <a:cubicBezTo>
                      <a:pt x="475973" y="322287"/>
                      <a:pt x="469517" y="307553"/>
                      <a:pt x="462138" y="294662"/>
                    </a:cubicBezTo>
                    <a:cubicBezTo>
                      <a:pt x="474128" y="293741"/>
                      <a:pt x="485197" y="288216"/>
                      <a:pt x="485197" y="274403"/>
                    </a:cubicBezTo>
                    <a:cubicBezTo>
                      <a:pt x="485197" y="266116"/>
                      <a:pt x="480585" y="259670"/>
                      <a:pt x="472284" y="259670"/>
                    </a:cubicBezTo>
                    <a:cubicBezTo>
                      <a:pt x="468594" y="259670"/>
                      <a:pt x="458449" y="262432"/>
                      <a:pt x="454759" y="262432"/>
                    </a:cubicBezTo>
                    <a:cubicBezTo>
                      <a:pt x="448303" y="262432"/>
                      <a:pt x="442769" y="260591"/>
                      <a:pt x="436312" y="259670"/>
                    </a:cubicBezTo>
                    <a:cubicBezTo>
                      <a:pt x="428934" y="252303"/>
                      <a:pt x="422477" y="245857"/>
                      <a:pt x="414176" y="239412"/>
                    </a:cubicBezTo>
                    <a:cubicBezTo>
                      <a:pt x="416021" y="235728"/>
                      <a:pt x="416943" y="232045"/>
                      <a:pt x="416943" y="228362"/>
                    </a:cubicBezTo>
                    <a:cubicBezTo>
                      <a:pt x="416943" y="225599"/>
                      <a:pt x="416943" y="224678"/>
                      <a:pt x="416021" y="222837"/>
                    </a:cubicBezTo>
                    <a:lnTo>
                      <a:pt x="434468" y="222837"/>
                    </a:lnTo>
                    <a:cubicBezTo>
                      <a:pt x="443691" y="222837"/>
                      <a:pt x="448303" y="219153"/>
                      <a:pt x="448303" y="211787"/>
                    </a:cubicBezTo>
                    <a:cubicBezTo>
                      <a:pt x="448303" y="203499"/>
                      <a:pt x="443691" y="199816"/>
                      <a:pt x="434468" y="199816"/>
                    </a:cubicBezTo>
                    <a:lnTo>
                      <a:pt x="408642" y="199816"/>
                    </a:lnTo>
                    <a:cubicBezTo>
                      <a:pt x="404953" y="193370"/>
                      <a:pt x="401263" y="185082"/>
                      <a:pt x="401263" y="177716"/>
                    </a:cubicBezTo>
                    <a:cubicBezTo>
                      <a:pt x="401263" y="162061"/>
                      <a:pt x="414176" y="154695"/>
                      <a:pt x="428011" y="154695"/>
                    </a:cubicBezTo>
                    <a:cubicBezTo>
                      <a:pt x="459371" y="154695"/>
                      <a:pt x="446458" y="182320"/>
                      <a:pt x="466750" y="182320"/>
                    </a:cubicBezTo>
                    <a:cubicBezTo>
                      <a:pt x="477818" y="182320"/>
                      <a:pt x="484274" y="176795"/>
                      <a:pt x="484274" y="166666"/>
                    </a:cubicBezTo>
                    <a:cubicBezTo>
                      <a:pt x="484274" y="148249"/>
                      <a:pt x="464905" y="126149"/>
                      <a:pt x="424322" y="126149"/>
                    </a:cubicBezTo>
                    <a:cubicBezTo>
                      <a:pt x="391117" y="126149"/>
                      <a:pt x="366214" y="146407"/>
                      <a:pt x="366214" y="175874"/>
                    </a:cubicBezTo>
                    <a:cubicBezTo>
                      <a:pt x="366214" y="184161"/>
                      <a:pt x="368059" y="193370"/>
                      <a:pt x="372671" y="199816"/>
                    </a:cubicBezTo>
                    <a:lnTo>
                      <a:pt x="368059" y="199816"/>
                    </a:lnTo>
                    <a:cubicBezTo>
                      <a:pt x="362525" y="199816"/>
                      <a:pt x="359758" y="202578"/>
                      <a:pt x="357913" y="206261"/>
                    </a:cubicBezTo>
                    <a:cubicBezTo>
                      <a:pt x="334855" y="197053"/>
                      <a:pt x="309029" y="191528"/>
                      <a:pt x="282281" y="191528"/>
                    </a:cubicBezTo>
                    <a:cubicBezTo>
                      <a:pt x="291504" y="123386"/>
                      <a:pt x="350534" y="69978"/>
                      <a:pt x="421555" y="69978"/>
                    </a:cubicBezTo>
                    <a:close/>
                    <a:moveTo>
                      <a:pt x="93180" y="56187"/>
                    </a:moveTo>
                    <a:cubicBezTo>
                      <a:pt x="84877" y="56187"/>
                      <a:pt x="72883" y="60792"/>
                      <a:pt x="72883" y="73688"/>
                    </a:cubicBezTo>
                    <a:cubicBezTo>
                      <a:pt x="72883" y="76451"/>
                      <a:pt x="74729" y="80135"/>
                      <a:pt x="76574" y="82899"/>
                    </a:cubicBezTo>
                    <a:lnTo>
                      <a:pt x="107019" y="133559"/>
                    </a:lnTo>
                    <a:lnTo>
                      <a:pt x="93180" y="133559"/>
                    </a:lnTo>
                    <a:cubicBezTo>
                      <a:pt x="87645" y="133559"/>
                      <a:pt x="83954" y="137243"/>
                      <a:pt x="83954" y="141849"/>
                    </a:cubicBezTo>
                    <a:cubicBezTo>
                      <a:pt x="83954" y="147375"/>
                      <a:pt x="87645" y="151060"/>
                      <a:pt x="93180" y="151060"/>
                    </a:cubicBezTo>
                    <a:lnTo>
                      <a:pt x="118090" y="151060"/>
                    </a:lnTo>
                    <a:lnTo>
                      <a:pt x="121780" y="158429"/>
                    </a:lnTo>
                    <a:lnTo>
                      <a:pt x="121780" y="164876"/>
                    </a:lnTo>
                    <a:lnTo>
                      <a:pt x="93180" y="164876"/>
                    </a:lnTo>
                    <a:cubicBezTo>
                      <a:pt x="87645" y="164876"/>
                      <a:pt x="83954" y="168561"/>
                      <a:pt x="83954" y="174087"/>
                    </a:cubicBezTo>
                    <a:cubicBezTo>
                      <a:pt x="83954" y="178693"/>
                      <a:pt x="87645" y="182377"/>
                      <a:pt x="93180" y="182377"/>
                    </a:cubicBezTo>
                    <a:lnTo>
                      <a:pt x="121780" y="182377"/>
                    </a:lnTo>
                    <a:lnTo>
                      <a:pt x="121780" y="205404"/>
                    </a:lnTo>
                    <a:cubicBezTo>
                      <a:pt x="121780" y="217379"/>
                      <a:pt x="128238" y="224748"/>
                      <a:pt x="140231" y="224748"/>
                    </a:cubicBezTo>
                    <a:cubicBezTo>
                      <a:pt x="152225" y="224748"/>
                      <a:pt x="158683" y="217379"/>
                      <a:pt x="158683" y="205404"/>
                    </a:cubicBezTo>
                    <a:lnTo>
                      <a:pt x="158683" y="182377"/>
                    </a:lnTo>
                    <a:lnTo>
                      <a:pt x="187283" y="182377"/>
                    </a:lnTo>
                    <a:cubicBezTo>
                      <a:pt x="192818" y="182377"/>
                      <a:pt x="196508" y="178693"/>
                      <a:pt x="196508" y="174087"/>
                    </a:cubicBezTo>
                    <a:cubicBezTo>
                      <a:pt x="196508" y="168561"/>
                      <a:pt x="192818" y="164876"/>
                      <a:pt x="187283" y="164876"/>
                    </a:cubicBezTo>
                    <a:lnTo>
                      <a:pt x="158683" y="164876"/>
                    </a:lnTo>
                    <a:lnTo>
                      <a:pt x="158683" y="158429"/>
                    </a:lnTo>
                    <a:lnTo>
                      <a:pt x="162373" y="151060"/>
                    </a:lnTo>
                    <a:lnTo>
                      <a:pt x="187283" y="151060"/>
                    </a:lnTo>
                    <a:cubicBezTo>
                      <a:pt x="192818" y="151060"/>
                      <a:pt x="196508" y="147375"/>
                      <a:pt x="196508" y="141849"/>
                    </a:cubicBezTo>
                    <a:cubicBezTo>
                      <a:pt x="196508" y="137243"/>
                      <a:pt x="192818" y="133559"/>
                      <a:pt x="187283" y="133559"/>
                    </a:cubicBezTo>
                    <a:lnTo>
                      <a:pt x="173444" y="133559"/>
                    </a:lnTo>
                    <a:lnTo>
                      <a:pt x="203889" y="82899"/>
                    </a:lnTo>
                    <a:cubicBezTo>
                      <a:pt x="205734" y="80135"/>
                      <a:pt x="206657" y="76451"/>
                      <a:pt x="206657" y="73688"/>
                    </a:cubicBezTo>
                    <a:cubicBezTo>
                      <a:pt x="206657" y="60792"/>
                      <a:pt x="195586" y="56187"/>
                      <a:pt x="187283" y="56187"/>
                    </a:cubicBezTo>
                    <a:cubicBezTo>
                      <a:pt x="177134" y="56187"/>
                      <a:pt x="172521" y="63556"/>
                      <a:pt x="171599" y="67240"/>
                    </a:cubicBezTo>
                    <a:lnTo>
                      <a:pt x="140231" y="126190"/>
                    </a:lnTo>
                    <a:lnTo>
                      <a:pt x="108864" y="67240"/>
                    </a:lnTo>
                    <a:cubicBezTo>
                      <a:pt x="107019" y="63556"/>
                      <a:pt x="103328" y="56187"/>
                      <a:pt x="93180" y="56187"/>
                    </a:cubicBezTo>
                    <a:close/>
                    <a:moveTo>
                      <a:pt x="140231" y="0"/>
                    </a:moveTo>
                    <a:cubicBezTo>
                      <a:pt x="207579" y="0"/>
                      <a:pt x="263856" y="46976"/>
                      <a:pt x="277695" y="110532"/>
                    </a:cubicBezTo>
                    <a:cubicBezTo>
                      <a:pt x="260166" y="134480"/>
                      <a:pt x="249095" y="163034"/>
                      <a:pt x="246327" y="194351"/>
                    </a:cubicBezTo>
                    <a:cubicBezTo>
                      <a:pt x="190973" y="203562"/>
                      <a:pt x="142999" y="233958"/>
                      <a:pt x="110709" y="277250"/>
                    </a:cubicBezTo>
                    <a:cubicBezTo>
                      <a:pt x="47051" y="264355"/>
                      <a:pt x="0" y="208168"/>
                      <a:pt x="0" y="140007"/>
                    </a:cubicBezTo>
                    <a:cubicBezTo>
                      <a:pt x="0" y="62635"/>
                      <a:pt x="62735" y="0"/>
                      <a:pt x="14023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8" name="işļïde">
              <a:extLst>
                <a:ext uri="{FF2B5EF4-FFF2-40B4-BE49-F238E27FC236}">
                  <a16:creationId xmlns:a16="http://schemas.microsoft.com/office/drawing/2014/main" id="{504AD0D6-4390-4E4E-AB3C-BA9472BCCBDE}"/>
                </a:ext>
              </a:extLst>
            </p:cNvPr>
            <p:cNvGrpSpPr/>
            <p:nvPr/>
          </p:nvGrpSpPr>
          <p:grpSpPr>
            <a:xfrm>
              <a:off x="673100" y="3673206"/>
              <a:ext cx="10845800" cy="947850"/>
              <a:chOff x="673100" y="2757760"/>
              <a:chExt cx="10845800" cy="947850"/>
            </a:xfrm>
          </p:grpSpPr>
          <p:grpSp>
            <p:nvGrpSpPr>
              <p:cNvPr id="18" name="îṩľîḋé">
                <a:extLst>
                  <a:ext uri="{FF2B5EF4-FFF2-40B4-BE49-F238E27FC236}">
                    <a16:creationId xmlns:a16="http://schemas.microsoft.com/office/drawing/2014/main" id="{51F9A668-51E3-4280-AF91-D34677597013}"/>
                  </a:ext>
                </a:extLst>
              </p:cNvPr>
              <p:cNvGrpSpPr/>
              <p:nvPr/>
            </p:nvGrpSpPr>
            <p:grpSpPr>
              <a:xfrm>
                <a:off x="673100" y="2757760"/>
                <a:ext cx="10845800" cy="947850"/>
                <a:chOff x="673100" y="2757760"/>
                <a:chExt cx="10845800" cy="947850"/>
              </a:xfrm>
            </p:grpSpPr>
            <p:sp>
              <p:nvSpPr>
                <p:cNvPr id="20" name="ïSlïḍê">
                  <a:extLst>
                    <a:ext uri="{FF2B5EF4-FFF2-40B4-BE49-F238E27FC236}">
                      <a16:creationId xmlns:a16="http://schemas.microsoft.com/office/drawing/2014/main" id="{1AA43DA3-0853-4BAC-BD1B-9F156B4C9C25}"/>
                    </a:ext>
                  </a:extLst>
                </p:cNvPr>
                <p:cNvSpPr txBox="1"/>
                <p:nvPr/>
              </p:nvSpPr>
              <p:spPr>
                <a:xfrm>
                  <a:off x="1394384" y="2757760"/>
                  <a:ext cx="3911041" cy="4691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i="1" dirty="0"/>
                    <a:t>Text here</a:t>
                  </a:r>
                  <a:endParaRPr lang="zh-CN" altLang="en-US" b="1" i="1" dirty="0"/>
                </a:p>
              </p:txBody>
            </p:sp>
            <p:sp>
              <p:nvSpPr>
                <p:cNvPr id="21" name="iṩlíḑé">
                  <a:extLst>
                    <a:ext uri="{FF2B5EF4-FFF2-40B4-BE49-F238E27FC236}">
                      <a16:creationId xmlns:a16="http://schemas.microsoft.com/office/drawing/2014/main" id="{AA8131C7-C920-4911-B9D6-8D50B3871217}"/>
                    </a:ext>
                  </a:extLst>
                </p:cNvPr>
                <p:cNvSpPr txBox="1"/>
                <p:nvPr/>
              </p:nvSpPr>
              <p:spPr>
                <a:xfrm>
                  <a:off x="7435290" y="2757760"/>
                  <a:ext cx="4083610" cy="4691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grpSp>
              <p:nvGrpSpPr>
                <p:cNvPr id="22" name="îṡḷîdè">
                  <a:extLst>
                    <a:ext uri="{FF2B5EF4-FFF2-40B4-BE49-F238E27FC236}">
                      <a16:creationId xmlns:a16="http://schemas.microsoft.com/office/drawing/2014/main" id="{999EFC87-8D93-453C-83C8-8C984F8E81AB}"/>
                    </a:ext>
                  </a:extLst>
                </p:cNvPr>
                <p:cNvGrpSpPr/>
                <p:nvPr/>
              </p:nvGrpSpPr>
              <p:grpSpPr>
                <a:xfrm>
                  <a:off x="1221815" y="3259078"/>
                  <a:ext cx="10297085" cy="171781"/>
                  <a:chOff x="1086882" y="3778501"/>
                  <a:chExt cx="10432018" cy="208462"/>
                </a:xfrm>
              </p:grpSpPr>
              <p:sp>
                <p:nvSpPr>
                  <p:cNvPr id="24" name="íşļïḋè">
                    <a:extLst>
                      <a:ext uri="{FF2B5EF4-FFF2-40B4-BE49-F238E27FC236}">
                        <a16:creationId xmlns:a16="http://schemas.microsoft.com/office/drawing/2014/main" id="{DC5C6475-7F65-4456-831A-3935495E53B5}"/>
                      </a:ext>
                    </a:extLst>
                  </p:cNvPr>
                  <p:cNvSpPr/>
                  <p:nvPr/>
                </p:nvSpPr>
                <p:spPr>
                  <a:xfrm>
                    <a:off x="1086882" y="3778501"/>
                    <a:ext cx="10432018" cy="2084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5" name="ísľïďè">
                    <a:extLst>
                      <a:ext uri="{FF2B5EF4-FFF2-40B4-BE49-F238E27FC236}">
                        <a16:creationId xmlns:a16="http://schemas.microsoft.com/office/drawing/2014/main" id="{E76E9CF0-7BA2-4663-84ED-2E0DAA3234C2}"/>
                      </a:ext>
                    </a:extLst>
                  </p:cNvPr>
                  <p:cNvSpPr/>
                  <p:nvPr/>
                </p:nvSpPr>
                <p:spPr>
                  <a:xfrm>
                    <a:off x="1086882" y="3778501"/>
                    <a:ext cx="5941638" cy="2084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23" name="iṥļide">
                  <a:extLst>
                    <a:ext uri="{FF2B5EF4-FFF2-40B4-BE49-F238E27FC236}">
                      <a16:creationId xmlns:a16="http://schemas.microsoft.com/office/drawing/2014/main" id="{CB7D3009-630A-4A9E-A9DB-8199F930B53E}"/>
                    </a:ext>
                  </a:extLst>
                </p:cNvPr>
                <p:cNvSpPr/>
                <p:nvPr/>
              </p:nvSpPr>
              <p:spPr>
                <a:xfrm>
                  <a:off x="673100" y="2984326"/>
                  <a:ext cx="721284" cy="721284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28575"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9" name="ïşḷîḋé">
                <a:extLst>
                  <a:ext uri="{FF2B5EF4-FFF2-40B4-BE49-F238E27FC236}">
                    <a16:creationId xmlns:a16="http://schemas.microsoft.com/office/drawing/2014/main" id="{653C8EF7-6616-47CE-895D-7C05662BCE67}"/>
                  </a:ext>
                </a:extLst>
              </p:cNvPr>
              <p:cNvSpPr/>
              <p:nvPr/>
            </p:nvSpPr>
            <p:spPr bwMode="auto">
              <a:xfrm>
                <a:off x="841615" y="3149989"/>
                <a:ext cx="384254" cy="389960"/>
              </a:xfrm>
              <a:custGeom>
                <a:avLst/>
                <a:gdLst>
                  <a:gd name="connsiteX0" fmla="*/ 88590 w 595826"/>
                  <a:gd name="connsiteY0" fmla="*/ 11502 h 604675"/>
                  <a:gd name="connsiteX1" fmla="*/ 117242 w 595826"/>
                  <a:gd name="connsiteY1" fmla="*/ 22842 h 604675"/>
                  <a:gd name="connsiteX2" fmla="*/ 211328 w 595826"/>
                  <a:gd name="connsiteY2" fmla="*/ 116786 h 604675"/>
                  <a:gd name="connsiteX3" fmla="*/ 210037 w 595826"/>
                  <a:gd name="connsiteY3" fmla="*/ 176580 h 604675"/>
                  <a:gd name="connsiteX4" fmla="*/ 159058 w 595826"/>
                  <a:gd name="connsiteY4" fmla="*/ 227482 h 604675"/>
                  <a:gd name="connsiteX5" fmla="*/ 166672 w 595826"/>
                  <a:gd name="connsiteY5" fmla="*/ 240756 h 604675"/>
                  <a:gd name="connsiteX6" fmla="*/ 250304 w 595826"/>
                  <a:gd name="connsiteY6" fmla="*/ 356220 h 604675"/>
                  <a:gd name="connsiteX7" fmla="*/ 365556 w 595826"/>
                  <a:gd name="connsiteY7" fmla="*/ 439597 h 604675"/>
                  <a:gd name="connsiteX8" fmla="*/ 379366 w 595826"/>
                  <a:gd name="connsiteY8" fmla="*/ 447200 h 604675"/>
                  <a:gd name="connsiteX9" fmla="*/ 430087 w 595826"/>
                  <a:gd name="connsiteY9" fmla="*/ 396427 h 604675"/>
                  <a:gd name="connsiteX10" fmla="*/ 461320 w 595826"/>
                  <a:gd name="connsiteY10" fmla="*/ 383798 h 604675"/>
                  <a:gd name="connsiteX11" fmla="*/ 490101 w 595826"/>
                  <a:gd name="connsiteY11" fmla="*/ 395138 h 604675"/>
                  <a:gd name="connsiteX12" fmla="*/ 584057 w 595826"/>
                  <a:gd name="connsiteY12" fmla="*/ 489082 h 604675"/>
                  <a:gd name="connsiteX13" fmla="*/ 582896 w 595826"/>
                  <a:gd name="connsiteY13" fmla="*/ 548747 h 604675"/>
                  <a:gd name="connsiteX14" fmla="*/ 561213 w 595826"/>
                  <a:gd name="connsiteY14" fmla="*/ 570010 h 604675"/>
                  <a:gd name="connsiteX15" fmla="*/ 556051 w 595826"/>
                  <a:gd name="connsiteY15" fmla="*/ 574134 h 604675"/>
                  <a:gd name="connsiteX16" fmla="*/ 519268 w 595826"/>
                  <a:gd name="connsiteY16" fmla="*/ 594881 h 604675"/>
                  <a:gd name="connsiteX17" fmla="*/ 481841 w 595826"/>
                  <a:gd name="connsiteY17" fmla="*/ 604288 h 604675"/>
                  <a:gd name="connsiteX18" fmla="*/ 471258 w 595826"/>
                  <a:gd name="connsiteY18" fmla="*/ 604675 h 604675"/>
                  <a:gd name="connsiteX19" fmla="*/ 162284 w 595826"/>
                  <a:gd name="connsiteY19" fmla="*/ 443978 h 604675"/>
                  <a:gd name="connsiteX20" fmla="*/ 1861 w 595826"/>
                  <a:gd name="connsiteY20" fmla="*/ 125162 h 604675"/>
                  <a:gd name="connsiteX21" fmla="*/ 11153 w 595826"/>
                  <a:gd name="connsiteY21" fmla="*/ 87791 h 604675"/>
                  <a:gd name="connsiteX22" fmla="*/ 32061 w 595826"/>
                  <a:gd name="connsiteY22" fmla="*/ 50935 h 604675"/>
                  <a:gd name="connsiteX23" fmla="*/ 34255 w 595826"/>
                  <a:gd name="connsiteY23" fmla="*/ 47456 h 604675"/>
                  <a:gd name="connsiteX24" fmla="*/ 57357 w 595826"/>
                  <a:gd name="connsiteY24" fmla="*/ 24131 h 604675"/>
                  <a:gd name="connsiteX25" fmla="*/ 88590 w 595826"/>
                  <a:gd name="connsiteY25" fmla="*/ 11502 h 604675"/>
                  <a:gd name="connsiteX26" fmla="*/ 517863 w 595826"/>
                  <a:gd name="connsiteY26" fmla="*/ 0 h 604675"/>
                  <a:gd name="connsiteX27" fmla="*/ 529351 w 595826"/>
                  <a:gd name="connsiteY27" fmla="*/ 5799 h 604675"/>
                  <a:gd name="connsiteX28" fmla="*/ 584600 w 595826"/>
                  <a:gd name="connsiteY28" fmla="*/ 61085 h 604675"/>
                  <a:gd name="connsiteX29" fmla="*/ 586020 w 595826"/>
                  <a:gd name="connsiteY29" fmla="*/ 78998 h 604675"/>
                  <a:gd name="connsiteX30" fmla="*/ 468165 w 595826"/>
                  <a:gd name="connsiteY30" fmla="*/ 196529 h 604675"/>
                  <a:gd name="connsiteX31" fmla="*/ 501082 w 595826"/>
                  <a:gd name="connsiteY31" fmla="*/ 229520 h 604675"/>
                  <a:gd name="connsiteX32" fmla="*/ 504696 w 595826"/>
                  <a:gd name="connsiteY32" fmla="*/ 247047 h 604675"/>
                  <a:gd name="connsiteX33" fmla="*/ 490755 w 595826"/>
                  <a:gd name="connsiteY33" fmla="*/ 251428 h 604675"/>
                  <a:gd name="connsiteX34" fmla="*/ 336240 w 595826"/>
                  <a:gd name="connsiteY34" fmla="*/ 270759 h 604675"/>
                  <a:gd name="connsiteX35" fmla="*/ 324622 w 595826"/>
                  <a:gd name="connsiteY35" fmla="*/ 266120 h 604675"/>
                  <a:gd name="connsiteX36" fmla="*/ 320491 w 595826"/>
                  <a:gd name="connsiteY36" fmla="*/ 253232 h 604675"/>
                  <a:gd name="connsiteX37" fmla="*/ 335078 w 595826"/>
                  <a:gd name="connsiteY37" fmla="*/ 99489 h 604675"/>
                  <a:gd name="connsiteX38" fmla="*/ 339080 w 595826"/>
                  <a:gd name="connsiteY38" fmla="*/ 85055 h 604675"/>
                  <a:gd name="connsiteX39" fmla="*/ 353924 w 595826"/>
                  <a:gd name="connsiteY39" fmla="*/ 87504 h 604675"/>
                  <a:gd name="connsiteX40" fmla="*/ 389939 w 595826"/>
                  <a:gd name="connsiteY40" fmla="*/ 123459 h 604675"/>
                  <a:gd name="connsiteX41" fmla="*/ 508956 w 595826"/>
                  <a:gd name="connsiteY41" fmla="*/ 4639 h 604675"/>
                  <a:gd name="connsiteX42" fmla="*/ 510118 w 595826"/>
                  <a:gd name="connsiteY42" fmla="*/ 3222 h 604675"/>
                  <a:gd name="connsiteX43" fmla="*/ 517863 w 595826"/>
                  <a:gd name="connsiteY43" fmla="*/ 0 h 604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95826" h="604675">
                    <a:moveTo>
                      <a:pt x="88590" y="11502"/>
                    </a:moveTo>
                    <a:cubicBezTo>
                      <a:pt x="99689" y="11502"/>
                      <a:pt x="109885" y="15626"/>
                      <a:pt x="117242" y="22842"/>
                    </a:cubicBezTo>
                    <a:lnTo>
                      <a:pt x="211328" y="116786"/>
                    </a:lnTo>
                    <a:cubicBezTo>
                      <a:pt x="227460" y="132894"/>
                      <a:pt x="226815" y="159699"/>
                      <a:pt x="210037" y="176580"/>
                    </a:cubicBezTo>
                    <a:lnTo>
                      <a:pt x="159058" y="227482"/>
                    </a:lnTo>
                    <a:lnTo>
                      <a:pt x="166672" y="240756"/>
                    </a:lnTo>
                    <a:cubicBezTo>
                      <a:pt x="183450" y="271039"/>
                      <a:pt x="206423" y="312406"/>
                      <a:pt x="250304" y="356220"/>
                    </a:cubicBezTo>
                    <a:cubicBezTo>
                      <a:pt x="294056" y="399906"/>
                      <a:pt x="335356" y="422844"/>
                      <a:pt x="365556" y="439597"/>
                    </a:cubicBezTo>
                    <a:lnTo>
                      <a:pt x="379366" y="447200"/>
                    </a:lnTo>
                    <a:lnTo>
                      <a:pt x="430087" y="396427"/>
                    </a:lnTo>
                    <a:cubicBezTo>
                      <a:pt x="438218" y="388437"/>
                      <a:pt x="449575" y="383798"/>
                      <a:pt x="461320" y="383798"/>
                    </a:cubicBezTo>
                    <a:cubicBezTo>
                      <a:pt x="472548" y="383798"/>
                      <a:pt x="482744" y="387793"/>
                      <a:pt x="490101" y="395138"/>
                    </a:cubicBezTo>
                    <a:lnTo>
                      <a:pt x="584057" y="489082"/>
                    </a:lnTo>
                    <a:cubicBezTo>
                      <a:pt x="600190" y="505190"/>
                      <a:pt x="599674" y="531994"/>
                      <a:pt x="582896" y="548747"/>
                    </a:cubicBezTo>
                    <a:lnTo>
                      <a:pt x="561213" y="570010"/>
                    </a:lnTo>
                    <a:lnTo>
                      <a:pt x="556051" y="574134"/>
                    </a:lnTo>
                    <a:cubicBezTo>
                      <a:pt x="545081" y="582639"/>
                      <a:pt x="532691" y="589598"/>
                      <a:pt x="519268" y="594881"/>
                    </a:cubicBezTo>
                    <a:cubicBezTo>
                      <a:pt x="506879" y="599649"/>
                      <a:pt x="494618" y="602742"/>
                      <a:pt x="481841" y="604288"/>
                    </a:cubicBezTo>
                    <a:cubicBezTo>
                      <a:pt x="480808" y="604417"/>
                      <a:pt x="477194" y="604675"/>
                      <a:pt x="471258" y="604675"/>
                    </a:cubicBezTo>
                    <a:cubicBezTo>
                      <a:pt x="436540" y="604675"/>
                      <a:pt x="311737" y="593077"/>
                      <a:pt x="162284" y="443978"/>
                    </a:cubicBezTo>
                    <a:cubicBezTo>
                      <a:pt x="36191" y="318076"/>
                      <a:pt x="-10271" y="225678"/>
                      <a:pt x="1861" y="125162"/>
                    </a:cubicBezTo>
                    <a:cubicBezTo>
                      <a:pt x="3280" y="112791"/>
                      <a:pt x="6378" y="100678"/>
                      <a:pt x="11153" y="87791"/>
                    </a:cubicBezTo>
                    <a:cubicBezTo>
                      <a:pt x="16445" y="74260"/>
                      <a:pt x="23543" y="61889"/>
                      <a:pt x="32061" y="50935"/>
                    </a:cubicBezTo>
                    <a:lnTo>
                      <a:pt x="34255" y="47456"/>
                    </a:lnTo>
                    <a:lnTo>
                      <a:pt x="57357" y="24131"/>
                    </a:lnTo>
                    <a:cubicBezTo>
                      <a:pt x="65359" y="16141"/>
                      <a:pt x="76716" y="11502"/>
                      <a:pt x="88590" y="11502"/>
                    </a:cubicBezTo>
                    <a:close/>
                    <a:moveTo>
                      <a:pt x="517863" y="0"/>
                    </a:moveTo>
                    <a:cubicBezTo>
                      <a:pt x="521606" y="0"/>
                      <a:pt x="525479" y="2062"/>
                      <a:pt x="529351" y="5799"/>
                    </a:cubicBezTo>
                    <a:lnTo>
                      <a:pt x="584600" y="61085"/>
                    </a:lnTo>
                    <a:cubicBezTo>
                      <a:pt x="592216" y="68689"/>
                      <a:pt x="588860" y="76034"/>
                      <a:pt x="586020" y="78998"/>
                    </a:cubicBezTo>
                    <a:lnTo>
                      <a:pt x="468165" y="196529"/>
                    </a:lnTo>
                    <a:lnTo>
                      <a:pt x="501082" y="229520"/>
                    </a:lnTo>
                    <a:cubicBezTo>
                      <a:pt x="510376" y="238670"/>
                      <a:pt x="507278" y="244469"/>
                      <a:pt x="504696" y="247047"/>
                    </a:cubicBezTo>
                    <a:cubicBezTo>
                      <a:pt x="500565" y="251171"/>
                      <a:pt x="492304" y="251428"/>
                      <a:pt x="490755" y="251428"/>
                    </a:cubicBezTo>
                    <a:cubicBezTo>
                      <a:pt x="485721" y="252201"/>
                      <a:pt x="352892" y="270759"/>
                      <a:pt x="336240" y="270759"/>
                    </a:cubicBezTo>
                    <a:cubicBezTo>
                      <a:pt x="330173" y="270759"/>
                      <a:pt x="326558" y="268310"/>
                      <a:pt x="324622" y="266120"/>
                    </a:cubicBezTo>
                    <a:cubicBezTo>
                      <a:pt x="319975" y="261094"/>
                      <a:pt x="320362" y="254135"/>
                      <a:pt x="320491" y="253232"/>
                    </a:cubicBezTo>
                    <a:lnTo>
                      <a:pt x="335078" y="99489"/>
                    </a:lnTo>
                    <a:cubicBezTo>
                      <a:pt x="334949" y="97556"/>
                      <a:pt x="335078" y="89179"/>
                      <a:pt x="339080" y="85055"/>
                    </a:cubicBezTo>
                    <a:cubicBezTo>
                      <a:pt x="340887" y="83122"/>
                      <a:pt x="346050" y="79771"/>
                      <a:pt x="353924" y="87504"/>
                    </a:cubicBezTo>
                    <a:lnTo>
                      <a:pt x="389939" y="123459"/>
                    </a:lnTo>
                    <a:lnTo>
                      <a:pt x="508956" y="4639"/>
                    </a:lnTo>
                    <a:cubicBezTo>
                      <a:pt x="509214" y="4253"/>
                      <a:pt x="509601" y="3737"/>
                      <a:pt x="510118" y="3222"/>
                    </a:cubicBezTo>
                    <a:cubicBezTo>
                      <a:pt x="512183" y="1160"/>
                      <a:pt x="515023" y="0"/>
                      <a:pt x="5178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9" name="ïSľíḓè">
              <a:extLst>
                <a:ext uri="{FF2B5EF4-FFF2-40B4-BE49-F238E27FC236}">
                  <a16:creationId xmlns:a16="http://schemas.microsoft.com/office/drawing/2014/main" id="{2E87BD2D-2280-4D42-AE7F-B9EF1599E68C}"/>
                </a:ext>
              </a:extLst>
            </p:cNvPr>
            <p:cNvGrpSpPr/>
            <p:nvPr/>
          </p:nvGrpSpPr>
          <p:grpSpPr>
            <a:xfrm>
              <a:off x="673100" y="4690370"/>
              <a:ext cx="10845800" cy="947850"/>
              <a:chOff x="673100" y="3571490"/>
              <a:chExt cx="10845800" cy="947850"/>
            </a:xfrm>
          </p:grpSpPr>
          <p:grpSp>
            <p:nvGrpSpPr>
              <p:cNvPr id="10" name="isľíḑê">
                <a:extLst>
                  <a:ext uri="{FF2B5EF4-FFF2-40B4-BE49-F238E27FC236}">
                    <a16:creationId xmlns:a16="http://schemas.microsoft.com/office/drawing/2014/main" id="{580DC5A5-EED2-4B52-A2C4-13B120BB1FE5}"/>
                  </a:ext>
                </a:extLst>
              </p:cNvPr>
              <p:cNvGrpSpPr/>
              <p:nvPr/>
            </p:nvGrpSpPr>
            <p:grpSpPr>
              <a:xfrm>
                <a:off x="673100" y="3571490"/>
                <a:ext cx="10845800" cy="947850"/>
                <a:chOff x="673100" y="3571490"/>
                <a:chExt cx="10845800" cy="947850"/>
              </a:xfrm>
            </p:grpSpPr>
            <p:sp>
              <p:nvSpPr>
                <p:cNvPr id="12" name="ïṥ1îďé">
                  <a:extLst>
                    <a:ext uri="{FF2B5EF4-FFF2-40B4-BE49-F238E27FC236}">
                      <a16:creationId xmlns:a16="http://schemas.microsoft.com/office/drawing/2014/main" id="{FA08F987-84E8-4ECC-BDD5-378800E10476}"/>
                    </a:ext>
                  </a:extLst>
                </p:cNvPr>
                <p:cNvSpPr txBox="1"/>
                <p:nvPr/>
              </p:nvSpPr>
              <p:spPr>
                <a:xfrm>
                  <a:off x="1394384" y="3571490"/>
                  <a:ext cx="3911041" cy="4691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i="1" dirty="0"/>
                    <a:t>Text here</a:t>
                  </a:r>
                  <a:endParaRPr lang="zh-CN" altLang="en-US" b="1" i="1" dirty="0"/>
                </a:p>
              </p:txBody>
            </p:sp>
            <p:sp>
              <p:nvSpPr>
                <p:cNvPr id="13" name="íṧľiḍê">
                  <a:extLst>
                    <a:ext uri="{FF2B5EF4-FFF2-40B4-BE49-F238E27FC236}">
                      <a16:creationId xmlns:a16="http://schemas.microsoft.com/office/drawing/2014/main" id="{5CE867E9-F1B6-4457-B1F4-5D11C7B499EA}"/>
                    </a:ext>
                  </a:extLst>
                </p:cNvPr>
                <p:cNvSpPr txBox="1"/>
                <p:nvPr/>
              </p:nvSpPr>
              <p:spPr>
                <a:xfrm>
                  <a:off x="7435290" y="3571490"/>
                  <a:ext cx="4083610" cy="46918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grpSp>
              <p:nvGrpSpPr>
                <p:cNvPr id="14" name="ïṥļïḍê">
                  <a:extLst>
                    <a:ext uri="{FF2B5EF4-FFF2-40B4-BE49-F238E27FC236}">
                      <a16:creationId xmlns:a16="http://schemas.microsoft.com/office/drawing/2014/main" id="{55024098-1FB0-4803-AAD2-3527526F068A}"/>
                    </a:ext>
                  </a:extLst>
                </p:cNvPr>
                <p:cNvGrpSpPr/>
                <p:nvPr/>
              </p:nvGrpSpPr>
              <p:grpSpPr>
                <a:xfrm>
                  <a:off x="1221815" y="4072808"/>
                  <a:ext cx="10297085" cy="171781"/>
                  <a:chOff x="1086882" y="3778501"/>
                  <a:chExt cx="10432018" cy="208462"/>
                </a:xfrm>
              </p:grpSpPr>
              <p:sp>
                <p:nvSpPr>
                  <p:cNvPr id="16" name="îs1ïďè">
                    <a:extLst>
                      <a:ext uri="{FF2B5EF4-FFF2-40B4-BE49-F238E27FC236}">
                        <a16:creationId xmlns:a16="http://schemas.microsoft.com/office/drawing/2014/main" id="{007DB39A-C829-4AC5-B792-644E5BDB6CEB}"/>
                      </a:ext>
                    </a:extLst>
                  </p:cNvPr>
                  <p:cNvSpPr/>
                  <p:nvPr/>
                </p:nvSpPr>
                <p:spPr>
                  <a:xfrm>
                    <a:off x="1086882" y="3778501"/>
                    <a:ext cx="10432018" cy="2084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7" name="ïS1ïḓê">
                    <a:extLst>
                      <a:ext uri="{FF2B5EF4-FFF2-40B4-BE49-F238E27FC236}">
                        <a16:creationId xmlns:a16="http://schemas.microsoft.com/office/drawing/2014/main" id="{81D80D7B-12E3-42B2-8EAD-F87A2FC61333}"/>
                      </a:ext>
                    </a:extLst>
                  </p:cNvPr>
                  <p:cNvSpPr/>
                  <p:nvPr/>
                </p:nvSpPr>
                <p:spPr>
                  <a:xfrm>
                    <a:off x="1086882" y="3778501"/>
                    <a:ext cx="5040989" cy="208462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15" name="iSľiḑé">
                  <a:extLst>
                    <a:ext uri="{FF2B5EF4-FFF2-40B4-BE49-F238E27FC236}">
                      <a16:creationId xmlns:a16="http://schemas.microsoft.com/office/drawing/2014/main" id="{5F2ED604-ED42-423F-8A49-472E47D7C743}"/>
                    </a:ext>
                  </a:extLst>
                </p:cNvPr>
                <p:cNvSpPr/>
                <p:nvPr/>
              </p:nvSpPr>
              <p:spPr>
                <a:xfrm>
                  <a:off x="673100" y="3798056"/>
                  <a:ext cx="721284" cy="721284"/>
                </a:xfrm>
                <a:prstGeom prst="ellipse">
                  <a:avLst/>
                </a:prstGeom>
                <a:solidFill>
                  <a:schemeClr val="accent1"/>
                </a:solidFill>
                <a:ln w="28575">
                  <a:solidFill>
                    <a:schemeClr val="bg1"/>
                  </a:solidFill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1" name="ïṣḷïdé">
                <a:extLst>
                  <a:ext uri="{FF2B5EF4-FFF2-40B4-BE49-F238E27FC236}">
                    <a16:creationId xmlns:a16="http://schemas.microsoft.com/office/drawing/2014/main" id="{504673F0-44BF-40AA-BE23-AAB503FB5542}"/>
                  </a:ext>
                </a:extLst>
              </p:cNvPr>
              <p:cNvSpPr/>
              <p:nvPr/>
            </p:nvSpPr>
            <p:spPr bwMode="auto">
              <a:xfrm>
                <a:off x="838760" y="3966890"/>
                <a:ext cx="389964" cy="383618"/>
              </a:xfrm>
              <a:custGeom>
                <a:avLst/>
                <a:gdLst>
                  <a:gd name="T0" fmla="*/ 1792 w 2164"/>
                  <a:gd name="T1" fmla="*/ 1458 h 2132"/>
                  <a:gd name="T2" fmla="*/ 1242 w 2164"/>
                  <a:gd name="T3" fmla="*/ 1126 h 2132"/>
                  <a:gd name="T4" fmla="*/ 1546 w 2164"/>
                  <a:gd name="T5" fmla="*/ 550 h 2132"/>
                  <a:gd name="T6" fmla="*/ 996 w 2164"/>
                  <a:gd name="T7" fmla="*/ 0 h 2132"/>
                  <a:gd name="T8" fmla="*/ 446 w 2164"/>
                  <a:gd name="T9" fmla="*/ 550 h 2132"/>
                  <a:gd name="T10" fmla="*/ 750 w 2164"/>
                  <a:gd name="T11" fmla="*/ 1126 h 2132"/>
                  <a:gd name="T12" fmla="*/ 0 w 2164"/>
                  <a:gd name="T13" fmla="*/ 1886 h 2132"/>
                  <a:gd name="T14" fmla="*/ 996 w 2164"/>
                  <a:gd name="T15" fmla="*/ 2132 h 2132"/>
                  <a:gd name="T16" fmla="*/ 717 w 2164"/>
                  <a:gd name="T17" fmla="*/ 1853 h 2132"/>
                  <a:gd name="T18" fmla="*/ 952 w 2164"/>
                  <a:gd name="T19" fmla="*/ 1285 h 2132"/>
                  <a:gd name="T20" fmla="*/ 950 w 2164"/>
                  <a:gd name="T21" fmla="*/ 1285 h 2132"/>
                  <a:gd name="T22" fmla="*/ 858 w 2164"/>
                  <a:gd name="T23" fmla="*/ 1181 h 2132"/>
                  <a:gd name="T24" fmla="*/ 996 w 2164"/>
                  <a:gd name="T25" fmla="*/ 1206 h 2132"/>
                  <a:gd name="T26" fmla="*/ 1134 w 2164"/>
                  <a:gd name="T27" fmla="*/ 1181 h 2132"/>
                  <a:gd name="T28" fmla="*/ 1043 w 2164"/>
                  <a:gd name="T29" fmla="*/ 1285 h 2132"/>
                  <a:gd name="T30" fmla="*/ 1040 w 2164"/>
                  <a:gd name="T31" fmla="*/ 1285 h 2132"/>
                  <a:gd name="T32" fmla="*/ 1262 w 2164"/>
                  <a:gd name="T33" fmla="*/ 1822 h 2132"/>
                  <a:gd name="T34" fmla="*/ 1262 w 2164"/>
                  <a:gd name="T35" fmla="*/ 1866 h 2132"/>
                  <a:gd name="T36" fmla="*/ 996 w 2164"/>
                  <a:gd name="T37" fmla="*/ 2132 h 2132"/>
                  <a:gd name="T38" fmla="*/ 1500 w 2164"/>
                  <a:gd name="T39" fmla="*/ 2102 h 2132"/>
                  <a:gd name="T40" fmla="*/ 2164 w 2164"/>
                  <a:gd name="T41" fmla="*/ 2102 h 2132"/>
                  <a:gd name="T42" fmla="*/ 2164 w 2164"/>
                  <a:gd name="T43" fmla="*/ 1586 h 2132"/>
                  <a:gd name="T44" fmla="*/ 2164 w 2164"/>
                  <a:gd name="T45" fmla="*/ 1458 h 2132"/>
                  <a:gd name="T46" fmla="*/ 1792 w 2164"/>
                  <a:gd name="T47" fmla="*/ 1458 h 2132"/>
                  <a:gd name="T48" fmla="*/ 2081 w 2164"/>
                  <a:gd name="T49" fmla="*/ 2019 h 2132"/>
                  <a:gd name="T50" fmla="*/ 1345 w 2164"/>
                  <a:gd name="T51" fmla="*/ 2019 h 2132"/>
                  <a:gd name="T52" fmla="*/ 1345 w 2164"/>
                  <a:gd name="T53" fmla="*/ 1612 h 2132"/>
                  <a:gd name="T54" fmla="*/ 1713 w 2164"/>
                  <a:gd name="T55" fmla="*/ 1851 h 2132"/>
                  <a:gd name="T56" fmla="*/ 2080 w 2164"/>
                  <a:gd name="T57" fmla="*/ 1612 h 2132"/>
                  <a:gd name="T58" fmla="*/ 2080 w 2164"/>
                  <a:gd name="T59" fmla="*/ 2019 h 2132"/>
                  <a:gd name="T60" fmla="*/ 2081 w 2164"/>
                  <a:gd name="T61" fmla="*/ 2019 h 2132"/>
                  <a:gd name="T62" fmla="*/ 1713 w 2164"/>
                  <a:gd name="T63" fmla="*/ 1780 h 2132"/>
                  <a:gd name="T64" fmla="*/ 1346 w 2164"/>
                  <a:gd name="T65" fmla="*/ 1541 h 2132"/>
                  <a:gd name="T66" fmla="*/ 2081 w 2164"/>
                  <a:gd name="T67" fmla="*/ 1541 h 2132"/>
                  <a:gd name="T68" fmla="*/ 1713 w 2164"/>
                  <a:gd name="T69" fmla="*/ 1780 h 2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64" h="2132">
                    <a:moveTo>
                      <a:pt x="1792" y="1458"/>
                    </a:moveTo>
                    <a:cubicBezTo>
                      <a:pt x="1657" y="1310"/>
                      <a:pt x="1465" y="1182"/>
                      <a:pt x="1242" y="1126"/>
                    </a:cubicBezTo>
                    <a:cubicBezTo>
                      <a:pt x="1422" y="1004"/>
                      <a:pt x="1546" y="765"/>
                      <a:pt x="1546" y="550"/>
                    </a:cubicBezTo>
                    <a:cubicBezTo>
                      <a:pt x="1546" y="246"/>
                      <a:pt x="1300" y="0"/>
                      <a:pt x="996" y="0"/>
                    </a:cubicBezTo>
                    <a:cubicBezTo>
                      <a:pt x="692" y="0"/>
                      <a:pt x="446" y="246"/>
                      <a:pt x="446" y="550"/>
                    </a:cubicBezTo>
                    <a:cubicBezTo>
                      <a:pt x="446" y="765"/>
                      <a:pt x="570" y="1004"/>
                      <a:pt x="750" y="1126"/>
                    </a:cubicBezTo>
                    <a:cubicBezTo>
                      <a:pt x="319" y="1235"/>
                      <a:pt x="0" y="1609"/>
                      <a:pt x="0" y="1886"/>
                    </a:cubicBezTo>
                    <a:cubicBezTo>
                      <a:pt x="0" y="2050"/>
                      <a:pt x="498" y="2132"/>
                      <a:pt x="996" y="2132"/>
                    </a:cubicBezTo>
                    <a:lnTo>
                      <a:pt x="717" y="1853"/>
                    </a:lnTo>
                    <a:lnTo>
                      <a:pt x="952" y="1285"/>
                    </a:lnTo>
                    <a:lnTo>
                      <a:pt x="950" y="1285"/>
                    </a:lnTo>
                    <a:lnTo>
                      <a:pt x="858" y="1181"/>
                    </a:lnTo>
                    <a:cubicBezTo>
                      <a:pt x="903" y="1196"/>
                      <a:pt x="949" y="1206"/>
                      <a:pt x="996" y="1206"/>
                    </a:cubicBezTo>
                    <a:cubicBezTo>
                      <a:pt x="1044" y="1206"/>
                      <a:pt x="1090" y="1196"/>
                      <a:pt x="1134" y="1181"/>
                    </a:cubicBezTo>
                    <a:lnTo>
                      <a:pt x="1043" y="1285"/>
                    </a:lnTo>
                    <a:lnTo>
                      <a:pt x="1040" y="1285"/>
                    </a:lnTo>
                    <a:lnTo>
                      <a:pt x="1262" y="1822"/>
                    </a:lnTo>
                    <a:lnTo>
                      <a:pt x="1262" y="1866"/>
                    </a:lnTo>
                    <a:lnTo>
                      <a:pt x="996" y="2132"/>
                    </a:lnTo>
                    <a:cubicBezTo>
                      <a:pt x="1171" y="2132"/>
                      <a:pt x="1346" y="2122"/>
                      <a:pt x="1500" y="2102"/>
                    </a:cubicBezTo>
                    <a:lnTo>
                      <a:pt x="2164" y="2102"/>
                    </a:lnTo>
                    <a:lnTo>
                      <a:pt x="2164" y="1586"/>
                    </a:lnTo>
                    <a:lnTo>
                      <a:pt x="2164" y="1458"/>
                    </a:lnTo>
                    <a:lnTo>
                      <a:pt x="1792" y="1458"/>
                    </a:lnTo>
                    <a:close/>
                    <a:moveTo>
                      <a:pt x="2081" y="2019"/>
                    </a:moveTo>
                    <a:lnTo>
                      <a:pt x="1345" y="2019"/>
                    </a:lnTo>
                    <a:lnTo>
                      <a:pt x="1345" y="1612"/>
                    </a:lnTo>
                    <a:lnTo>
                      <a:pt x="1713" y="1851"/>
                    </a:lnTo>
                    <a:lnTo>
                      <a:pt x="2080" y="1612"/>
                    </a:lnTo>
                    <a:lnTo>
                      <a:pt x="2080" y="2019"/>
                    </a:lnTo>
                    <a:lnTo>
                      <a:pt x="2081" y="2019"/>
                    </a:lnTo>
                    <a:close/>
                    <a:moveTo>
                      <a:pt x="1713" y="1780"/>
                    </a:moveTo>
                    <a:lnTo>
                      <a:pt x="1346" y="1541"/>
                    </a:lnTo>
                    <a:lnTo>
                      <a:pt x="2081" y="1541"/>
                    </a:lnTo>
                    <a:lnTo>
                      <a:pt x="1713" y="17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875085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33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0" cy="5003801"/>
            <a:chOff x="673099" y="1130300"/>
            <a:chExt cx="10845800" cy="5003801"/>
          </a:xfrm>
        </p:grpSpPr>
        <p:sp>
          <p:nvSpPr>
            <p:cNvPr id="6" name="îṧḷîḑê">
              <a:extLst>
                <a:ext uri="{FF2B5EF4-FFF2-40B4-BE49-F238E27FC236}">
                  <a16:creationId xmlns:a16="http://schemas.microsoft.com/office/drawing/2014/main" id="{3877B950-F07C-43B1-B306-4EC35E20C91F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7" name="íṡḻîḋe">
              <a:extLst>
                <a:ext uri="{FF2B5EF4-FFF2-40B4-BE49-F238E27FC236}">
                  <a16:creationId xmlns:a16="http://schemas.microsoft.com/office/drawing/2014/main" id="{8268BBCF-D164-40AF-9CCF-78D52EF49887}"/>
                </a:ext>
              </a:extLst>
            </p:cNvPr>
            <p:cNvSpPr txBox="1"/>
            <p:nvPr/>
          </p:nvSpPr>
          <p:spPr>
            <a:xfrm>
              <a:off x="673101" y="1712226"/>
              <a:ext cx="10845796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8" name="í$ľiďé">
              <a:extLst>
                <a:ext uri="{FF2B5EF4-FFF2-40B4-BE49-F238E27FC236}">
                  <a16:creationId xmlns:a16="http://schemas.microsoft.com/office/drawing/2014/main" id="{11709C9E-6D46-40E4-B8A6-FD7BC8E584D1}"/>
                </a:ext>
              </a:extLst>
            </p:cNvPr>
            <p:cNvGrpSpPr/>
            <p:nvPr/>
          </p:nvGrpSpPr>
          <p:grpSpPr>
            <a:xfrm>
              <a:off x="2057049" y="2622115"/>
              <a:ext cx="2041505" cy="3511986"/>
              <a:chOff x="3440998" y="2622115"/>
              <a:chExt cx="2041505" cy="3511986"/>
            </a:xfrm>
          </p:grpSpPr>
          <p:sp>
            <p:nvSpPr>
              <p:cNvPr id="25" name="iṥļïḑè">
                <a:extLst>
                  <a:ext uri="{FF2B5EF4-FFF2-40B4-BE49-F238E27FC236}">
                    <a16:creationId xmlns:a16="http://schemas.microsoft.com/office/drawing/2014/main" id="{C1CFB0D6-151E-4E56-9C07-21C1DA708316}"/>
                  </a:ext>
                </a:extLst>
              </p:cNvPr>
              <p:cNvSpPr/>
              <p:nvPr/>
            </p:nvSpPr>
            <p:spPr>
              <a:xfrm>
                <a:off x="3441000" y="2622115"/>
                <a:ext cx="2041499" cy="20415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îṥ1íḓê">
                <a:extLst>
                  <a:ext uri="{FF2B5EF4-FFF2-40B4-BE49-F238E27FC236}">
                    <a16:creationId xmlns:a16="http://schemas.microsoft.com/office/drawing/2014/main" id="{5C0B2FDF-824B-42F2-BD1E-E1524C5BBF50}"/>
                  </a:ext>
                </a:extLst>
              </p:cNvPr>
              <p:cNvSpPr/>
              <p:nvPr/>
            </p:nvSpPr>
            <p:spPr>
              <a:xfrm rot="10800000">
                <a:off x="4199445" y="4577463"/>
                <a:ext cx="524609" cy="526177"/>
              </a:xfrm>
              <a:prstGeom prst="triangle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śḷîďé">
                <a:extLst>
                  <a:ext uri="{FF2B5EF4-FFF2-40B4-BE49-F238E27FC236}">
                    <a16:creationId xmlns:a16="http://schemas.microsoft.com/office/drawing/2014/main" id="{72881E80-366C-4271-B3B0-EF5EA99DE0B0}"/>
                  </a:ext>
                </a:extLst>
              </p:cNvPr>
              <p:cNvSpPr/>
              <p:nvPr/>
            </p:nvSpPr>
            <p:spPr bwMode="auto">
              <a:xfrm>
                <a:off x="4202445" y="2773193"/>
                <a:ext cx="518609" cy="518609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ṥḻîďè">
                <a:extLst>
                  <a:ext uri="{FF2B5EF4-FFF2-40B4-BE49-F238E27FC236}">
                    <a16:creationId xmlns:a16="http://schemas.microsoft.com/office/drawing/2014/main" id="{3188EE74-DEE3-41E9-8346-AA8E59EED971}"/>
                  </a:ext>
                </a:extLst>
              </p:cNvPr>
              <p:cNvSpPr/>
              <p:nvPr/>
            </p:nvSpPr>
            <p:spPr>
              <a:xfrm>
                <a:off x="4007616" y="5225831"/>
                <a:ext cx="908270" cy="90827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i="1" dirty="0">
                    <a:solidFill>
                      <a:schemeClr val="tx1"/>
                    </a:solidFill>
                  </a:rPr>
                  <a:t>01</a:t>
                </a:r>
                <a:endParaRPr b="1" i="1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9" name="íṣlïḓe">
                <a:extLst>
                  <a:ext uri="{FF2B5EF4-FFF2-40B4-BE49-F238E27FC236}">
                    <a16:creationId xmlns:a16="http://schemas.microsoft.com/office/drawing/2014/main" id="{9C8E7B4C-F2FE-48A4-B359-31BD98614970}"/>
                  </a:ext>
                </a:extLst>
              </p:cNvPr>
              <p:cNvGrpSpPr/>
              <p:nvPr/>
            </p:nvGrpSpPr>
            <p:grpSpPr>
              <a:xfrm>
                <a:off x="3440998" y="3377935"/>
                <a:ext cx="2041505" cy="1113396"/>
                <a:chOff x="817694" y="2274621"/>
                <a:chExt cx="2129146" cy="1143954"/>
              </a:xfrm>
            </p:grpSpPr>
            <p:sp>
              <p:nvSpPr>
                <p:cNvPr id="30" name="îsļîdè">
                  <a:extLst>
                    <a:ext uri="{FF2B5EF4-FFF2-40B4-BE49-F238E27FC236}">
                      <a16:creationId xmlns:a16="http://schemas.microsoft.com/office/drawing/2014/main" id="{13EAB10D-D146-4E71-B44C-DA565D4AE847}"/>
                    </a:ext>
                  </a:extLst>
                </p:cNvPr>
                <p:cNvSpPr/>
                <p:nvPr/>
              </p:nvSpPr>
              <p:spPr bwMode="auto">
                <a:xfrm>
                  <a:off x="817694" y="2716427"/>
                  <a:ext cx="2129146" cy="702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……</a:t>
                  </a:r>
                </a:p>
              </p:txBody>
            </p:sp>
            <p:sp>
              <p:nvSpPr>
                <p:cNvPr id="31" name="íṩḻíḍe">
                  <a:extLst>
                    <a:ext uri="{FF2B5EF4-FFF2-40B4-BE49-F238E27FC236}">
                      <a16:creationId xmlns:a16="http://schemas.microsoft.com/office/drawing/2014/main" id="{858FF1D1-98D9-434C-81E4-9DFA253A08A6}"/>
                    </a:ext>
                  </a:extLst>
                </p:cNvPr>
                <p:cNvSpPr txBox="1"/>
                <p:nvPr/>
              </p:nvSpPr>
              <p:spPr bwMode="auto">
                <a:xfrm>
                  <a:off x="817694" y="2274621"/>
                  <a:ext cx="2129146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9" name="íṣ1îdé">
              <a:extLst>
                <a:ext uri="{FF2B5EF4-FFF2-40B4-BE49-F238E27FC236}">
                  <a16:creationId xmlns:a16="http://schemas.microsoft.com/office/drawing/2014/main" id="{CA0126E6-18A5-4FDC-91AB-3DA6E869D927}"/>
                </a:ext>
              </a:extLst>
            </p:cNvPr>
            <p:cNvGrpSpPr/>
            <p:nvPr/>
          </p:nvGrpSpPr>
          <p:grpSpPr>
            <a:xfrm>
              <a:off x="5075248" y="2622115"/>
              <a:ext cx="2041505" cy="3511986"/>
              <a:chOff x="6394494" y="2622115"/>
              <a:chExt cx="2041505" cy="3511986"/>
            </a:xfrm>
          </p:grpSpPr>
          <p:sp>
            <p:nvSpPr>
              <p:cNvPr id="18" name="iSḻiḍê">
                <a:extLst>
                  <a:ext uri="{FF2B5EF4-FFF2-40B4-BE49-F238E27FC236}">
                    <a16:creationId xmlns:a16="http://schemas.microsoft.com/office/drawing/2014/main" id="{FDF1EB42-21A6-4767-BC05-07DB1817E3FC}"/>
                  </a:ext>
                </a:extLst>
              </p:cNvPr>
              <p:cNvSpPr/>
              <p:nvPr/>
            </p:nvSpPr>
            <p:spPr>
              <a:xfrm>
                <a:off x="6394496" y="2622115"/>
                <a:ext cx="2041499" cy="2041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ïśḻïdè">
                <a:extLst>
                  <a:ext uri="{FF2B5EF4-FFF2-40B4-BE49-F238E27FC236}">
                    <a16:creationId xmlns:a16="http://schemas.microsoft.com/office/drawing/2014/main" id="{AFF3E4A3-2403-4E9D-889F-047501983B9F}"/>
                  </a:ext>
                </a:extLst>
              </p:cNvPr>
              <p:cNvSpPr/>
              <p:nvPr/>
            </p:nvSpPr>
            <p:spPr>
              <a:xfrm rot="10800000">
                <a:off x="7152941" y="4577463"/>
                <a:ext cx="524609" cy="526177"/>
              </a:xfrm>
              <a:prstGeom prst="triangle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ïŝļíḍé">
                <a:extLst>
                  <a:ext uri="{FF2B5EF4-FFF2-40B4-BE49-F238E27FC236}">
                    <a16:creationId xmlns:a16="http://schemas.microsoft.com/office/drawing/2014/main" id="{3C743F6C-1CCC-451E-81F5-F7E56CDBE00F}"/>
                  </a:ext>
                </a:extLst>
              </p:cNvPr>
              <p:cNvSpPr/>
              <p:nvPr/>
            </p:nvSpPr>
            <p:spPr bwMode="auto">
              <a:xfrm>
                <a:off x="7155941" y="2773193"/>
                <a:ext cx="518609" cy="518609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iśļíḋè">
                <a:extLst>
                  <a:ext uri="{FF2B5EF4-FFF2-40B4-BE49-F238E27FC236}">
                    <a16:creationId xmlns:a16="http://schemas.microsoft.com/office/drawing/2014/main" id="{01A110E0-BE22-42B9-A0F6-9B1F1C76F2FD}"/>
                  </a:ext>
                </a:extLst>
              </p:cNvPr>
              <p:cNvSpPr/>
              <p:nvPr/>
            </p:nvSpPr>
            <p:spPr>
              <a:xfrm>
                <a:off x="6961112" y="5225831"/>
                <a:ext cx="908270" cy="90827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i="1" dirty="0">
                    <a:solidFill>
                      <a:schemeClr val="accent1"/>
                    </a:solidFill>
                  </a:rPr>
                  <a:t>02</a:t>
                </a:r>
                <a:endParaRPr b="1" i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2" name="iṡḷïḍé">
                <a:extLst>
                  <a:ext uri="{FF2B5EF4-FFF2-40B4-BE49-F238E27FC236}">
                    <a16:creationId xmlns:a16="http://schemas.microsoft.com/office/drawing/2014/main" id="{1C0BF2CC-E546-451D-A8C3-F096205F628F}"/>
                  </a:ext>
                </a:extLst>
              </p:cNvPr>
              <p:cNvGrpSpPr/>
              <p:nvPr/>
            </p:nvGrpSpPr>
            <p:grpSpPr>
              <a:xfrm>
                <a:off x="6394494" y="3377935"/>
                <a:ext cx="2041505" cy="1113396"/>
                <a:chOff x="817694" y="2274621"/>
                <a:chExt cx="2129146" cy="1143954"/>
              </a:xfrm>
            </p:grpSpPr>
            <p:sp>
              <p:nvSpPr>
                <p:cNvPr id="23" name="ïşľîdè">
                  <a:extLst>
                    <a:ext uri="{FF2B5EF4-FFF2-40B4-BE49-F238E27FC236}">
                      <a16:creationId xmlns:a16="http://schemas.microsoft.com/office/drawing/2014/main" id="{0628FBE6-7267-4DB6-BCB3-6CF45BB7C0DD}"/>
                    </a:ext>
                  </a:extLst>
                </p:cNvPr>
                <p:cNvSpPr/>
                <p:nvPr/>
              </p:nvSpPr>
              <p:spPr bwMode="auto">
                <a:xfrm>
                  <a:off x="817694" y="2716427"/>
                  <a:ext cx="2129146" cy="702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……</a:t>
                  </a:r>
                </a:p>
              </p:txBody>
            </p:sp>
            <p:sp>
              <p:nvSpPr>
                <p:cNvPr id="24" name="ï$ḻîḍê">
                  <a:extLst>
                    <a:ext uri="{FF2B5EF4-FFF2-40B4-BE49-F238E27FC236}">
                      <a16:creationId xmlns:a16="http://schemas.microsoft.com/office/drawing/2014/main" id="{A056F5C7-6F73-4BDD-8F3F-8CBF94ABF84B}"/>
                    </a:ext>
                  </a:extLst>
                </p:cNvPr>
                <p:cNvSpPr txBox="1"/>
                <p:nvPr/>
              </p:nvSpPr>
              <p:spPr bwMode="auto">
                <a:xfrm>
                  <a:off x="817694" y="2274621"/>
                  <a:ext cx="2129146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10" name="íṧḻiďè">
              <a:extLst>
                <a:ext uri="{FF2B5EF4-FFF2-40B4-BE49-F238E27FC236}">
                  <a16:creationId xmlns:a16="http://schemas.microsoft.com/office/drawing/2014/main" id="{5B0622CD-CD85-4FD3-8534-7D1760FD6BCE}"/>
                </a:ext>
              </a:extLst>
            </p:cNvPr>
            <p:cNvGrpSpPr/>
            <p:nvPr/>
          </p:nvGrpSpPr>
          <p:grpSpPr>
            <a:xfrm>
              <a:off x="8093446" y="2622115"/>
              <a:ext cx="2041505" cy="3511986"/>
              <a:chOff x="3440998" y="2622115"/>
              <a:chExt cx="2041505" cy="3511986"/>
            </a:xfrm>
          </p:grpSpPr>
          <p:sp>
            <p:nvSpPr>
              <p:cNvPr id="11" name="ïSlïďé">
                <a:extLst>
                  <a:ext uri="{FF2B5EF4-FFF2-40B4-BE49-F238E27FC236}">
                    <a16:creationId xmlns:a16="http://schemas.microsoft.com/office/drawing/2014/main" id="{C351C003-E709-4112-A328-0F24F7E2C5F2}"/>
                  </a:ext>
                </a:extLst>
              </p:cNvPr>
              <p:cNvSpPr/>
              <p:nvPr/>
            </p:nvSpPr>
            <p:spPr>
              <a:xfrm>
                <a:off x="3441000" y="2622115"/>
                <a:ext cx="2041499" cy="20415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íŝ1íḓè">
                <a:extLst>
                  <a:ext uri="{FF2B5EF4-FFF2-40B4-BE49-F238E27FC236}">
                    <a16:creationId xmlns:a16="http://schemas.microsoft.com/office/drawing/2014/main" id="{977F3E82-2F88-49BD-810F-E59CDEC4A9B6}"/>
                  </a:ext>
                </a:extLst>
              </p:cNvPr>
              <p:cNvSpPr/>
              <p:nvPr/>
            </p:nvSpPr>
            <p:spPr>
              <a:xfrm rot="10800000">
                <a:off x="4199445" y="4577463"/>
                <a:ext cx="524609" cy="526177"/>
              </a:xfrm>
              <a:prstGeom prst="triangle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" name="ïşḻíḋe">
                <a:extLst>
                  <a:ext uri="{FF2B5EF4-FFF2-40B4-BE49-F238E27FC236}">
                    <a16:creationId xmlns:a16="http://schemas.microsoft.com/office/drawing/2014/main" id="{F94CC994-AA70-4B69-82AD-C75F8434F737}"/>
                  </a:ext>
                </a:extLst>
              </p:cNvPr>
              <p:cNvSpPr/>
              <p:nvPr/>
            </p:nvSpPr>
            <p:spPr bwMode="auto">
              <a:xfrm>
                <a:off x="4202445" y="2773193"/>
                <a:ext cx="518609" cy="518609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8" y="56"/>
                  </a:cxn>
                  <a:cxn ang="0">
                    <a:pos x="28" y="67"/>
                  </a:cxn>
                  <a:cxn ang="0">
                    <a:pos x="26" y="68"/>
                  </a:cxn>
                  <a:cxn ang="0">
                    <a:pos x="26" y="68"/>
                  </a:cxn>
                  <a:cxn ang="0">
                    <a:pos x="24" y="65"/>
                  </a:cxn>
                  <a:cxn ang="0">
                    <a:pos x="24" y="52"/>
                  </a:cxn>
                  <a:cxn ang="0">
                    <a:pos x="57" y="12"/>
                  </a:cxn>
                  <a:cxn ang="0">
                    <a:pos x="16" y="47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5" y="0"/>
                  </a:cxn>
                  <a:cxn ang="0">
                    <a:pos x="67" y="0"/>
                  </a:cxn>
                  <a:cxn ang="0">
                    <a:pos x="68" y="3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28" y="67"/>
                      <a:pt x="28" y="67"/>
                      <a:pt x="28" y="67"/>
                    </a:cubicBezTo>
                    <a:cubicBezTo>
                      <a:pt x="28" y="67"/>
                      <a:pt x="27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7"/>
                      <a:pt x="24" y="66"/>
                      <a:pt x="24" y="65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6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îšḷíḋè">
                <a:extLst>
                  <a:ext uri="{FF2B5EF4-FFF2-40B4-BE49-F238E27FC236}">
                    <a16:creationId xmlns:a16="http://schemas.microsoft.com/office/drawing/2014/main" id="{811D9B37-CD97-4EAA-8050-0FEAA176E106}"/>
                  </a:ext>
                </a:extLst>
              </p:cNvPr>
              <p:cNvSpPr/>
              <p:nvPr/>
            </p:nvSpPr>
            <p:spPr>
              <a:xfrm>
                <a:off x="4007616" y="5225831"/>
                <a:ext cx="908270" cy="908270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i="1" dirty="0">
                    <a:solidFill>
                      <a:schemeClr val="tx1"/>
                    </a:solidFill>
                  </a:rPr>
                  <a:t>03</a:t>
                </a:r>
                <a:endParaRPr b="1" i="1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5" name="íśľîďê">
                <a:extLst>
                  <a:ext uri="{FF2B5EF4-FFF2-40B4-BE49-F238E27FC236}">
                    <a16:creationId xmlns:a16="http://schemas.microsoft.com/office/drawing/2014/main" id="{209064BE-2E65-4A42-93DF-B76F7A394C3F}"/>
                  </a:ext>
                </a:extLst>
              </p:cNvPr>
              <p:cNvGrpSpPr/>
              <p:nvPr/>
            </p:nvGrpSpPr>
            <p:grpSpPr>
              <a:xfrm>
                <a:off x="3440998" y="3377935"/>
                <a:ext cx="2041505" cy="1113396"/>
                <a:chOff x="817694" y="2274621"/>
                <a:chExt cx="2129146" cy="1143954"/>
              </a:xfrm>
            </p:grpSpPr>
            <p:sp>
              <p:nvSpPr>
                <p:cNvPr id="16" name="î$lîďê">
                  <a:extLst>
                    <a:ext uri="{FF2B5EF4-FFF2-40B4-BE49-F238E27FC236}">
                      <a16:creationId xmlns:a16="http://schemas.microsoft.com/office/drawing/2014/main" id="{382A6933-075A-4871-8C85-711A660AB673}"/>
                    </a:ext>
                  </a:extLst>
                </p:cNvPr>
                <p:cNvSpPr/>
                <p:nvPr/>
              </p:nvSpPr>
              <p:spPr bwMode="auto">
                <a:xfrm>
                  <a:off x="817694" y="2716427"/>
                  <a:ext cx="2129146" cy="7021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>
                      <a:solidFill>
                        <a:schemeClr val="bg1"/>
                      </a:solidFill>
                    </a:rPr>
                    <a:t>……</a:t>
                  </a:r>
                </a:p>
              </p:txBody>
            </p:sp>
            <p:sp>
              <p:nvSpPr>
                <p:cNvPr id="17" name="íślîḑè">
                  <a:extLst>
                    <a:ext uri="{FF2B5EF4-FFF2-40B4-BE49-F238E27FC236}">
                      <a16:creationId xmlns:a16="http://schemas.microsoft.com/office/drawing/2014/main" id="{7E978C67-01CE-4E1B-9A7B-943F8F6E970C}"/>
                    </a:ext>
                  </a:extLst>
                </p:cNvPr>
                <p:cNvSpPr txBox="1"/>
                <p:nvPr/>
              </p:nvSpPr>
              <p:spPr bwMode="auto">
                <a:xfrm>
                  <a:off x="817694" y="2274621"/>
                  <a:ext cx="2129146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700318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8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594281"/>
            <a:ext cx="10858500" cy="3907841"/>
            <a:chOff x="660400" y="1594281"/>
            <a:chExt cx="10858500" cy="3907841"/>
          </a:xfrm>
        </p:grpSpPr>
        <p:grpSp>
          <p:nvGrpSpPr>
            <p:cNvPr id="6" name="ïŝḻíḍè"/>
            <p:cNvGrpSpPr/>
            <p:nvPr/>
          </p:nvGrpSpPr>
          <p:grpSpPr>
            <a:xfrm>
              <a:off x="4496717" y="1838548"/>
              <a:ext cx="3198565" cy="3180903"/>
              <a:chOff x="683334" y="727843"/>
              <a:chExt cx="8681958" cy="8634019"/>
            </a:xfrm>
            <a:effectLst>
              <a:outerShdw blurRad="469900" dir="5400000" sx="90000" sy="-19000" rotWithShape="0">
                <a:prstClr val="black">
                  <a:alpha val="18000"/>
                </a:prstClr>
              </a:outerShdw>
            </a:effectLst>
          </p:grpSpPr>
          <p:sp>
            <p:nvSpPr>
              <p:cNvPr id="35" name="îṥḻiďé"/>
              <p:cNvSpPr/>
              <p:nvPr/>
            </p:nvSpPr>
            <p:spPr>
              <a:xfrm rot="18533054">
                <a:off x="4841520" y="860847"/>
                <a:ext cx="2094808" cy="18288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iṥľiḋè"/>
              <p:cNvSpPr/>
              <p:nvPr/>
            </p:nvSpPr>
            <p:spPr>
              <a:xfrm rot="18533054">
                <a:off x="7336985" y="4723701"/>
                <a:ext cx="1828801" cy="2227812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ïŝ1îḑe"/>
              <p:cNvSpPr/>
              <p:nvPr/>
            </p:nvSpPr>
            <p:spPr>
              <a:xfrm rot="18533054">
                <a:off x="3086095" y="7258742"/>
                <a:ext cx="2377440" cy="18288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ṥḻïḓe"/>
              <p:cNvSpPr/>
              <p:nvPr/>
            </p:nvSpPr>
            <p:spPr>
              <a:xfrm rot="18533054">
                <a:off x="1049093" y="3032053"/>
                <a:ext cx="1828800" cy="2560318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$ḷïḓè"/>
              <p:cNvSpPr/>
              <p:nvPr/>
            </p:nvSpPr>
            <p:spPr>
              <a:xfrm rot="18533054">
                <a:off x="4973687" y="3557468"/>
                <a:ext cx="4572001" cy="1828800"/>
              </a:xfrm>
              <a:custGeom>
                <a:avLst/>
                <a:gdLst>
                  <a:gd name="connsiteX0" fmla="*/ 4572001 w 4572001"/>
                  <a:gd name="connsiteY0" fmla="*/ 304806 h 1828800"/>
                  <a:gd name="connsiteX1" fmla="*/ 4572001 w 4572001"/>
                  <a:gd name="connsiteY1" fmla="*/ 1523994 h 1828800"/>
                  <a:gd name="connsiteX2" fmla="*/ 4267195 w 4572001"/>
                  <a:gd name="connsiteY2" fmla="*/ 1828800 h 1828800"/>
                  <a:gd name="connsiteX3" fmla="*/ 2759825 w 4572001"/>
                  <a:gd name="connsiteY3" fmla="*/ 1828800 h 1828800"/>
                  <a:gd name="connsiteX4" fmla="*/ 2549242 w 4572001"/>
                  <a:gd name="connsiteY4" fmla="*/ 1828800 h 1828800"/>
                  <a:gd name="connsiteX5" fmla="*/ 931025 w 4572001"/>
                  <a:gd name="connsiteY5" fmla="*/ 1828800 h 1828800"/>
                  <a:gd name="connsiteX6" fmla="*/ 931024 w 4572001"/>
                  <a:gd name="connsiteY6" fmla="*/ 1828800 h 1828800"/>
                  <a:gd name="connsiteX7" fmla="*/ 0 w 4572001"/>
                  <a:gd name="connsiteY7" fmla="*/ 1828800 h 1828800"/>
                  <a:gd name="connsiteX8" fmla="*/ 0 w 4572001"/>
                  <a:gd name="connsiteY8" fmla="*/ 0 h 1828800"/>
                  <a:gd name="connsiteX9" fmla="*/ 931024 w 4572001"/>
                  <a:gd name="connsiteY9" fmla="*/ 0 h 1828800"/>
                  <a:gd name="connsiteX10" fmla="*/ 931025 w 4572001"/>
                  <a:gd name="connsiteY10" fmla="*/ 0 h 1828800"/>
                  <a:gd name="connsiteX11" fmla="*/ 2549242 w 4572001"/>
                  <a:gd name="connsiteY11" fmla="*/ 0 h 1828800"/>
                  <a:gd name="connsiteX12" fmla="*/ 2759825 w 4572001"/>
                  <a:gd name="connsiteY12" fmla="*/ 0 h 1828800"/>
                  <a:gd name="connsiteX13" fmla="*/ 4267195 w 4572001"/>
                  <a:gd name="connsiteY13" fmla="*/ 0 h 1828800"/>
                  <a:gd name="connsiteX14" fmla="*/ 4572001 w 4572001"/>
                  <a:gd name="connsiteY14" fmla="*/ 304806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72001" h="1828800">
                    <a:moveTo>
                      <a:pt x="4572001" y="304806"/>
                    </a:moveTo>
                    <a:lnTo>
                      <a:pt x="4572001" y="1523994"/>
                    </a:lnTo>
                    <a:cubicBezTo>
                      <a:pt x="4572001" y="1692334"/>
                      <a:pt x="4435535" y="1828800"/>
                      <a:pt x="4267195" y="1828800"/>
                    </a:cubicBezTo>
                    <a:lnTo>
                      <a:pt x="2759825" y="1828800"/>
                    </a:lnTo>
                    <a:lnTo>
                      <a:pt x="2549242" y="1828800"/>
                    </a:lnTo>
                    <a:lnTo>
                      <a:pt x="931025" y="1828800"/>
                    </a:lnTo>
                    <a:lnTo>
                      <a:pt x="931024" y="1828800"/>
                    </a:lnTo>
                    <a:lnTo>
                      <a:pt x="0" y="1828800"/>
                    </a:lnTo>
                    <a:lnTo>
                      <a:pt x="0" y="0"/>
                    </a:lnTo>
                    <a:lnTo>
                      <a:pt x="931024" y="0"/>
                    </a:lnTo>
                    <a:lnTo>
                      <a:pt x="931025" y="0"/>
                    </a:lnTo>
                    <a:lnTo>
                      <a:pt x="2549242" y="0"/>
                    </a:lnTo>
                    <a:lnTo>
                      <a:pt x="2759825" y="0"/>
                    </a:lnTo>
                    <a:lnTo>
                      <a:pt x="4267195" y="0"/>
                    </a:lnTo>
                    <a:cubicBezTo>
                      <a:pt x="4435535" y="0"/>
                      <a:pt x="4572001" y="136466"/>
                      <a:pt x="4572001" y="30480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îṧļidé"/>
              <p:cNvSpPr/>
              <p:nvPr/>
            </p:nvSpPr>
            <p:spPr>
              <a:xfrm rot="18533054">
                <a:off x="3571001" y="506240"/>
                <a:ext cx="1828802" cy="4588625"/>
              </a:xfrm>
              <a:custGeom>
                <a:avLst/>
                <a:gdLst>
                  <a:gd name="connsiteX0" fmla="*/ 1828802 w 1828802"/>
                  <a:gd name="connsiteY0" fmla="*/ 304806 h 4588625"/>
                  <a:gd name="connsiteX1" fmla="*/ 1828802 w 1828802"/>
                  <a:gd name="connsiteY1" fmla="*/ 1828801 h 4588625"/>
                  <a:gd name="connsiteX2" fmla="*/ 1828802 w 1828802"/>
                  <a:gd name="connsiteY2" fmla="*/ 2255512 h 4588625"/>
                  <a:gd name="connsiteX3" fmla="*/ 1828802 w 1828802"/>
                  <a:gd name="connsiteY3" fmla="*/ 3657601 h 4588625"/>
                  <a:gd name="connsiteX4" fmla="*/ 1828801 w 1828802"/>
                  <a:gd name="connsiteY4" fmla="*/ 3657601 h 4588625"/>
                  <a:gd name="connsiteX5" fmla="*/ 1828801 w 1828802"/>
                  <a:gd name="connsiteY5" fmla="*/ 4588625 h 4588625"/>
                  <a:gd name="connsiteX6" fmla="*/ 0 w 1828802"/>
                  <a:gd name="connsiteY6" fmla="*/ 4588625 h 4588625"/>
                  <a:gd name="connsiteX7" fmla="*/ 0 w 1828802"/>
                  <a:gd name="connsiteY7" fmla="*/ 3657600 h 4588625"/>
                  <a:gd name="connsiteX8" fmla="*/ 1 w 1828802"/>
                  <a:gd name="connsiteY8" fmla="*/ 3657600 h 4588625"/>
                  <a:gd name="connsiteX9" fmla="*/ 1 w 1828802"/>
                  <a:gd name="connsiteY9" fmla="*/ 2255512 h 4588625"/>
                  <a:gd name="connsiteX10" fmla="*/ 1 w 1828802"/>
                  <a:gd name="connsiteY10" fmla="*/ 1828801 h 4588625"/>
                  <a:gd name="connsiteX11" fmla="*/ 1 w 1828802"/>
                  <a:gd name="connsiteY11" fmla="*/ 304806 h 4588625"/>
                  <a:gd name="connsiteX12" fmla="*/ 304807 w 1828802"/>
                  <a:gd name="connsiteY12" fmla="*/ 0 h 4588625"/>
                  <a:gd name="connsiteX13" fmla="*/ 1523996 w 1828802"/>
                  <a:gd name="connsiteY13" fmla="*/ 0 h 4588625"/>
                  <a:gd name="connsiteX14" fmla="*/ 1828802 w 1828802"/>
                  <a:gd name="connsiteY14" fmla="*/ 304806 h 458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28802" h="4588625">
                    <a:moveTo>
                      <a:pt x="1828802" y="304806"/>
                    </a:moveTo>
                    <a:lnTo>
                      <a:pt x="1828802" y="1828801"/>
                    </a:lnTo>
                    <a:lnTo>
                      <a:pt x="1828802" y="2255512"/>
                    </a:lnTo>
                    <a:lnTo>
                      <a:pt x="1828802" y="3657601"/>
                    </a:lnTo>
                    <a:lnTo>
                      <a:pt x="1828801" y="3657601"/>
                    </a:lnTo>
                    <a:lnTo>
                      <a:pt x="1828801" y="4588625"/>
                    </a:lnTo>
                    <a:lnTo>
                      <a:pt x="0" y="4588625"/>
                    </a:lnTo>
                    <a:lnTo>
                      <a:pt x="0" y="3657600"/>
                    </a:lnTo>
                    <a:lnTo>
                      <a:pt x="1" y="3657600"/>
                    </a:lnTo>
                    <a:lnTo>
                      <a:pt x="1" y="2255512"/>
                    </a:lnTo>
                    <a:lnTo>
                      <a:pt x="1" y="1828801"/>
                    </a:lnTo>
                    <a:lnTo>
                      <a:pt x="1" y="304806"/>
                    </a:lnTo>
                    <a:cubicBezTo>
                      <a:pt x="1" y="136466"/>
                      <a:pt x="136467" y="0"/>
                      <a:pt x="304807" y="0"/>
                    </a:cubicBezTo>
                    <a:lnTo>
                      <a:pt x="1523996" y="0"/>
                    </a:lnTo>
                    <a:cubicBezTo>
                      <a:pt x="1692336" y="0"/>
                      <a:pt x="1828802" y="136466"/>
                      <a:pt x="1828802" y="30480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šľiḓê"/>
              <p:cNvSpPr/>
              <p:nvPr/>
            </p:nvSpPr>
            <p:spPr>
              <a:xfrm rot="18533054">
                <a:off x="526243" y="4665656"/>
                <a:ext cx="4588628" cy="1828800"/>
              </a:xfrm>
              <a:custGeom>
                <a:avLst/>
                <a:gdLst>
                  <a:gd name="connsiteX0" fmla="*/ 3657602 w 4588628"/>
                  <a:gd name="connsiteY0" fmla="*/ 0 h 1828800"/>
                  <a:gd name="connsiteX1" fmla="*/ 3657602 w 4588628"/>
                  <a:gd name="connsiteY1" fmla="*/ 1828800 h 1828800"/>
                  <a:gd name="connsiteX2" fmla="*/ 1939629 w 4588628"/>
                  <a:gd name="connsiteY2" fmla="*/ 1828800 h 1828800"/>
                  <a:gd name="connsiteX3" fmla="*/ 1828802 w 4588628"/>
                  <a:gd name="connsiteY3" fmla="*/ 1828800 h 1828800"/>
                  <a:gd name="connsiteX4" fmla="*/ 304806 w 4588628"/>
                  <a:gd name="connsiteY4" fmla="*/ 1828800 h 1828800"/>
                  <a:gd name="connsiteX5" fmla="*/ 0 w 4588628"/>
                  <a:gd name="connsiteY5" fmla="*/ 1523994 h 1828800"/>
                  <a:gd name="connsiteX6" fmla="*/ 0 w 4588628"/>
                  <a:gd name="connsiteY6" fmla="*/ 304806 h 1828800"/>
                  <a:gd name="connsiteX7" fmla="*/ 304806 w 4588628"/>
                  <a:gd name="connsiteY7" fmla="*/ 0 h 1828800"/>
                  <a:gd name="connsiteX8" fmla="*/ 1828802 w 4588628"/>
                  <a:gd name="connsiteY8" fmla="*/ 0 h 1828800"/>
                  <a:gd name="connsiteX9" fmla="*/ 1939629 w 4588628"/>
                  <a:gd name="connsiteY9" fmla="*/ 0 h 1828800"/>
                  <a:gd name="connsiteX10" fmla="*/ 4588628 w 4588628"/>
                  <a:gd name="connsiteY10" fmla="*/ 0 h 1828800"/>
                  <a:gd name="connsiteX11" fmla="*/ 4588628 w 4588628"/>
                  <a:gd name="connsiteY11" fmla="*/ 1828800 h 1828800"/>
                  <a:gd name="connsiteX12" fmla="*/ 3657603 w 4588628"/>
                  <a:gd name="connsiteY12" fmla="*/ 1828800 h 1828800"/>
                  <a:gd name="connsiteX13" fmla="*/ 3657603 w 4588628"/>
                  <a:gd name="connsiteY13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88628" h="1828800">
                    <a:moveTo>
                      <a:pt x="3657602" y="0"/>
                    </a:moveTo>
                    <a:lnTo>
                      <a:pt x="3657602" y="1828800"/>
                    </a:lnTo>
                    <a:lnTo>
                      <a:pt x="1939629" y="1828800"/>
                    </a:lnTo>
                    <a:lnTo>
                      <a:pt x="1828802" y="1828800"/>
                    </a:lnTo>
                    <a:lnTo>
                      <a:pt x="304806" y="1828800"/>
                    </a:lnTo>
                    <a:cubicBezTo>
                      <a:pt x="136466" y="1828800"/>
                      <a:pt x="0" y="1692334"/>
                      <a:pt x="0" y="1523994"/>
                    </a:cubicBezTo>
                    <a:lnTo>
                      <a:pt x="0" y="304806"/>
                    </a:lnTo>
                    <a:cubicBezTo>
                      <a:pt x="0" y="136466"/>
                      <a:pt x="136466" y="0"/>
                      <a:pt x="304806" y="0"/>
                    </a:cubicBezTo>
                    <a:lnTo>
                      <a:pt x="1828802" y="0"/>
                    </a:lnTo>
                    <a:lnTo>
                      <a:pt x="1939629" y="0"/>
                    </a:lnTo>
                    <a:close/>
                    <a:moveTo>
                      <a:pt x="4588628" y="0"/>
                    </a:moveTo>
                    <a:lnTo>
                      <a:pt x="4588628" y="1828800"/>
                    </a:lnTo>
                    <a:lnTo>
                      <a:pt x="3657603" y="1828800"/>
                    </a:lnTo>
                    <a:lnTo>
                      <a:pt x="365760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isļîḍe"/>
              <p:cNvSpPr/>
              <p:nvPr/>
            </p:nvSpPr>
            <p:spPr>
              <a:xfrm rot="18533054">
                <a:off x="4685659" y="4950586"/>
                <a:ext cx="1828801" cy="4588628"/>
              </a:xfrm>
              <a:custGeom>
                <a:avLst/>
                <a:gdLst>
                  <a:gd name="connsiteX0" fmla="*/ 1828801 w 1828801"/>
                  <a:gd name="connsiteY0" fmla="*/ 931026 h 4588628"/>
                  <a:gd name="connsiteX1" fmla="*/ 1828801 w 1828801"/>
                  <a:gd name="connsiteY1" fmla="*/ 2759826 h 4588628"/>
                  <a:gd name="connsiteX2" fmla="*/ 1828800 w 1828801"/>
                  <a:gd name="connsiteY2" fmla="*/ 2759826 h 4588628"/>
                  <a:gd name="connsiteX3" fmla="*/ 1828800 w 1828801"/>
                  <a:gd name="connsiteY3" fmla="*/ 4283822 h 4588628"/>
                  <a:gd name="connsiteX4" fmla="*/ 1523994 w 1828801"/>
                  <a:gd name="connsiteY4" fmla="*/ 4588628 h 4588628"/>
                  <a:gd name="connsiteX5" fmla="*/ 304806 w 1828801"/>
                  <a:gd name="connsiteY5" fmla="*/ 4588628 h 4588628"/>
                  <a:gd name="connsiteX6" fmla="*/ 0 w 1828801"/>
                  <a:gd name="connsiteY6" fmla="*/ 4283822 h 4588628"/>
                  <a:gd name="connsiteX7" fmla="*/ 0 w 1828801"/>
                  <a:gd name="connsiteY7" fmla="*/ 2665624 h 4588628"/>
                  <a:gd name="connsiteX8" fmla="*/ 1 w 1828801"/>
                  <a:gd name="connsiteY8" fmla="*/ 2665614 h 4588628"/>
                  <a:gd name="connsiteX9" fmla="*/ 1 w 1828801"/>
                  <a:gd name="connsiteY9" fmla="*/ 931026 h 4588628"/>
                  <a:gd name="connsiteX10" fmla="*/ 1828801 w 1828801"/>
                  <a:gd name="connsiteY10" fmla="*/ 0 h 4588628"/>
                  <a:gd name="connsiteX11" fmla="*/ 1828801 w 1828801"/>
                  <a:gd name="connsiteY11" fmla="*/ 931025 h 4588628"/>
                  <a:gd name="connsiteX12" fmla="*/ 1 w 1828801"/>
                  <a:gd name="connsiteY12" fmla="*/ 931025 h 4588628"/>
                  <a:gd name="connsiteX13" fmla="*/ 1 w 1828801"/>
                  <a:gd name="connsiteY13" fmla="*/ 0 h 458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28801" h="4588628">
                    <a:moveTo>
                      <a:pt x="1828801" y="931026"/>
                    </a:moveTo>
                    <a:lnTo>
                      <a:pt x="1828801" y="2759826"/>
                    </a:lnTo>
                    <a:lnTo>
                      <a:pt x="1828800" y="2759826"/>
                    </a:lnTo>
                    <a:lnTo>
                      <a:pt x="1828800" y="4283822"/>
                    </a:lnTo>
                    <a:cubicBezTo>
                      <a:pt x="1828800" y="4452162"/>
                      <a:pt x="1692334" y="4588628"/>
                      <a:pt x="1523994" y="4588628"/>
                    </a:cubicBezTo>
                    <a:lnTo>
                      <a:pt x="304806" y="4588628"/>
                    </a:lnTo>
                    <a:cubicBezTo>
                      <a:pt x="136466" y="4588628"/>
                      <a:pt x="0" y="4452162"/>
                      <a:pt x="0" y="4283822"/>
                    </a:cubicBezTo>
                    <a:lnTo>
                      <a:pt x="0" y="2665624"/>
                    </a:lnTo>
                    <a:lnTo>
                      <a:pt x="1" y="2665614"/>
                    </a:lnTo>
                    <a:lnTo>
                      <a:pt x="1" y="931026"/>
                    </a:lnTo>
                    <a:close/>
                    <a:moveTo>
                      <a:pt x="1828801" y="0"/>
                    </a:moveTo>
                    <a:lnTo>
                      <a:pt x="1828801" y="931025"/>
                    </a:lnTo>
                    <a:lnTo>
                      <a:pt x="1" y="931025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ïŝ1idé">
              <a:extLst>
                <a:ext uri="{FF2B5EF4-FFF2-40B4-BE49-F238E27FC236}">
                  <a16:creationId xmlns:a16="http://schemas.microsoft.com/office/drawing/2014/main" id="{638F3C10-346B-41E0-A31C-AA86A7A9AB1C}"/>
                </a:ext>
              </a:extLst>
            </p:cNvPr>
            <p:cNvGrpSpPr/>
            <p:nvPr/>
          </p:nvGrpSpPr>
          <p:grpSpPr>
            <a:xfrm>
              <a:off x="660400" y="1594281"/>
              <a:ext cx="3830860" cy="939494"/>
              <a:chOff x="660400" y="1653781"/>
              <a:chExt cx="3830860" cy="939494"/>
            </a:xfrm>
          </p:grpSpPr>
          <p:sp>
            <p:nvSpPr>
              <p:cNvPr id="31" name="iŝḷíďè">
                <a:extLst>
                  <a:ext uri="{FF2B5EF4-FFF2-40B4-BE49-F238E27FC236}">
                    <a16:creationId xmlns:a16="http://schemas.microsoft.com/office/drawing/2014/main" id="{185AB5AB-C8FA-48C4-8052-BF7CA595D1A8}"/>
                  </a:ext>
                </a:extLst>
              </p:cNvPr>
              <p:cNvSpPr/>
              <p:nvPr/>
            </p:nvSpPr>
            <p:spPr>
              <a:xfrm>
                <a:off x="660400" y="1700686"/>
                <a:ext cx="721040" cy="72104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sz="28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işḷïḑê">
                <a:extLst>
                  <a:ext uri="{FF2B5EF4-FFF2-40B4-BE49-F238E27FC236}">
                    <a16:creationId xmlns:a16="http://schemas.microsoft.com/office/drawing/2014/main" id="{5D8688CF-AB23-4B28-A8B4-AA2F9790BCC6}"/>
                  </a:ext>
                </a:extLst>
              </p:cNvPr>
              <p:cNvSpPr txBox="1"/>
              <p:nvPr/>
            </p:nvSpPr>
            <p:spPr>
              <a:xfrm>
                <a:off x="1381440" y="1653781"/>
                <a:ext cx="3109820" cy="4074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33" name="ïsḻiḍè">
                <a:extLst>
                  <a:ext uri="{FF2B5EF4-FFF2-40B4-BE49-F238E27FC236}">
                    <a16:creationId xmlns:a16="http://schemas.microsoft.com/office/drawing/2014/main" id="{7D752FB7-7600-4A19-9878-7B744F4AD540}"/>
                  </a:ext>
                </a:extLst>
              </p:cNvPr>
              <p:cNvSpPr txBox="1"/>
              <p:nvPr/>
            </p:nvSpPr>
            <p:spPr>
              <a:xfrm>
                <a:off x="1381440" y="2061206"/>
                <a:ext cx="3109820" cy="53206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34" name="îṧļíďé">
                <a:extLst>
                  <a:ext uri="{FF2B5EF4-FFF2-40B4-BE49-F238E27FC236}">
                    <a16:creationId xmlns:a16="http://schemas.microsoft.com/office/drawing/2014/main" id="{3A8E1751-E408-4023-B608-A74BB9087F33}"/>
                  </a:ext>
                </a:extLst>
              </p:cNvPr>
              <p:cNvSpPr/>
              <p:nvPr/>
            </p:nvSpPr>
            <p:spPr bwMode="auto">
              <a:xfrm>
                <a:off x="822640" y="1858726"/>
                <a:ext cx="396560" cy="40496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  <a:gd name="connsiteX107" fmla="*/ 373273 h 605239"/>
                  <a:gd name="connsiteY107" fmla="*/ 373273 h 605239"/>
                  <a:gd name="connsiteX108" fmla="*/ 373273 h 605239"/>
                  <a:gd name="connsiteY108" fmla="*/ 373273 h 605239"/>
                  <a:gd name="connsiteX109" fmla="*/ 373273 h 605239"/>
                  <a:gd name="connsiteY109" fmla="*/ 373273 h 605239"/>
                  <a:gd name="connsiteX110" fmla="*/ 373273 h 605239"/>
                  <a:gd name="connsiteY110" fmla="*/ 373273 h 605239"/>
                  <a:gd name="connsiteX111" fmla="*/ 373273 h 605239"/>
                  <a:gd name="connsiteY111" fmla="*/ 373273 h 605239"/>
                  <a:gd name="connsiteX112" fmla="*/ 373273 h 605239"/>
                  <a:gd name="connsiteY112" fmla="*/ 373273 h 605239"/>
                  <a:gd name="connsiteX113" fmla="*/ 373273 h 605239"/>
                  <a:gd name="connsiteY113" fmla="*/ 373273 h 605239"/>
                  <a:gd name="connsiteX114" fmla="*/ 373273 h 605239"/>
                  <a:gd name="connsiteY114" fmla="*/ 373273 h 605239"/>
                  <a:gd name="connsiteX115" fmla="*/ 373273 h 605239"/>
                  <a:gd name="connsiteY115" fmla="*/ 373273 h 605239"/>
                  <a:gd name="connsiteX116" fmla="*/ 373273 h 605239"/>
                  <a:gd name="connsiteY116" fmla="*/ 373273 h 605239"/>
                  <a:gd name="connsiteX117" fmla="*/ 373273 h 605239"/>
                  <a:gd name="connsiteY117" fmla="*/ 373273 h 605239"/>
                  <a:gd name="connsiteX118" fmla="*/ 373273 h 605239"/>
                  <a:gd name="connsiteY118" fmla="*/ 373273 h 605239"/>
                  <a:gd name="connsiteX119" fmla="*/ 373273 h 605239"/>
                  <a:gd name="connsiteY119" fmla="*/ 373273 h 605239"/>
                  <a:gd name="connsiteX120" fmla="*/ 373273 h 605239"/>
                  <a:gd name="connsiteY120" fmla="*/ 373273 h 605239"/>
                  <a:gd name="connsiteX121" fmla="*/ 373273 h 605239"/>
                  <a:gd name="connsiteY121" fmla="*/ 373273 h 605239"/>
                  <a:gd name="connsiteX122" fmla="*/ 373273 h 605239"/>
                  <a:gd name="connsiteY122" fmla="*/ 373273 h 605239"/>
                  <a:gd name="connsiteX123" fmla="*/ 373273 h 605239"/>
                  <a:gd name="connsiteY123" fmla="*/ 373273 h 605239"/>
                  <a:gd name="connsiteX124" fmla="*/ 373273 h 605239"/>
                  <a:gd name="connsiteY124" fmla="*/ 373273 h 605239"/>
                  <a:gd name="connsiteX125" fmla="*/ 373273 h 605239"/>
                  <a:gd name="connsiteY125" fmla="*/ 373273 h 605239"/>
                  <a:gd name="connsiteX126" fmla="*/ 373273 h 605239"/>
                  <a:gd name="connsiteY126" fmla="*/ 373273 h 605239"/>
                  <a:gd name="connsiteX127" fmla="*/ 373273 h 605239"/>
                  <a:gd name="connsiteY127" fmla="*/ 373273 h 605239"/>
                  <a:gd name="connsiteX128" fmla="*/ 373273 h 605239"/>
                  <a:gd name="connsiteY128" fmla="*/ 373273 h 605239"/>
                  <a:gd name="connsiteX129" fmla="*/ 373273 h 605239"/>
                  <a:gd name="connsiteY129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593733" h="606309">
                    <a:moveTo>
                      <a:pt x="353250" y="302855"/>
                    </a:moveTo>
                    <a:cubicBezTo>
                      <a:pt x="318468" y="302855"/>
                      <a:pt x="290232" y="331146"/>
                      <a:pt x="290232" y="365879"/>
                    </a:cubicBezTo>
                    <a:cubicBezTo>
                      <a:pt x="290232" y="374189"/>
                      <a:pt x="296964" y="380912"/>
                      <a:pt x="305285" y="380912"/>
                    </a:cubicBezTo>
                    <a:cubicBezTo>
                      <a:pt x="313607" y="380912"/>
                      <a:pt x="320338" y="374189"/>
                      <a:pt x="320338" y="365879"/>
                    </a:cubicBezTo>
                    <a:cubicBezTo>
                      <a:pt x="320338" y="347672"/>
                      <a:pt x="335111" y="333014"/>
                      <a:pt x="353250" y="333014"/>
                    </a:cubicBezTo>
                    <a:cubicBezTo>
                      <a:pt x="361665" y="333014"/>
                      <a:pt x="368397" y="326291"/>
                      <a:pt x="368397" y="317888"/>
                    </a:cubicBezTo>
                    <a:cubicBezTo>
                      <a:pt x="368397" y="309578"/>
                      <a:pt x="361665" y="302855"/>
                      <a:pt x="353250" y="302855"/>
                    </a:cubicBezTo>
                    <a:close/>
                    <a:moveTo>
                      <a:pt x="353250" y="265041"/>
                    </a:moveTo>
                    <a:cubicBezTo>
                      <a:pt x="409163" y="265041"/>
                      <a:pt x="454229" y="310232"/>
                      <a:pt x="454229" y="365879"/>
                    </a:cubicBezTo>
                    <a:cubicBezTo>
                      <a:pt x="454229" y="421527"/>
                      <a:pt x="408976" y="466717"/>
                      <a:pt x="353250" y="466717"/>
                    </a:cubicBezTo>
                    <a:cubicBezTo>
                      <a:pt x="297525" y="466717"/>
                      <a:pt x="252271" y="421527"/>
                      <a:pt x="252271" y="365879"/>
                    </a:cubicBezTo>
                    <a:cubicBezTo>
                      <a:pt x="252271" y="310232"/>
                      <a:pt x="297431" y="265041"/>
                      <a:pt x="353250" y="265041"/>
                    </a:cubicBezTo>
                    <a:close/>
                    <a:moveTo>
                      <a:pt x="427779" y="133781"/>
                    </a:moveTo>
                    <a:cubicBezTo>
                      <a:pt x="432818" y="131960"/>
                      <a:pt x="438547" y="132054"/>
                      <a:pt x="443784" y="134482"/>
                    </a:cubicBezTo>
                    <a:lnTo>
                      <a:pt x="473245" y="148209"/>
                    </a:lnTo>
                    <a:cubicBezTo>
                      <a:pt x="483720" y="153158"/>
                      <a:pt x="488209" y="165671"/>
                      <a:pt x="483346" y="176130"/>
                    </a:cubicBezTo>
                    <a:lnTo>
                      <a:pt x="470252" y="203957"/>
                    </a:lnTo>
                    <a:cubicBezTo>
                      <a:pt x="492231" y="219646"/>
                      <a:pt x="511123" y="240003"/>
                      <a:pt x="525526" y="264095"/>
                    </a:cubicBezTo>
                    <a:lnTo>
                      <a:pt x="554426" y="253636"/>
                    </a:lnTo>
                    <a:cubicBezTo>
                      <a:pt x="565368" y="249714"/>
                      <a:pt x="577340" y="255411"/>
                      <a:pt x="581361" y="266243"/>
                    </a:cubicBezTo>
                    <a:lnTo>
                      <a:pt x="592491" y="296592"/>
                    </a:lnTo>
                    <a:cubicBezTo>
                      <a:pt x="596419" y="307612"/>
                      <a:pt x="590714" y="319564"/>
                      <a:pt x="579865" y="323486"/>
                    </a:cubicBezTo>
                    <a:lnTo>
                      <a:pt x="550965" y="333945"/>
                    </a:lnTo>
                    <a:cubicBezTo>
                      <a:pt x="555455" y="361586"/>
                      <a:pt x="553958" y="389414"/>
                      <a:pt x="547224" y="415561"/>
                    </a:cubicBezTo>
                    <a:lnTo>
                      <a:pt x="575095" y="428634"/>
                    </a:lnTo>
                    <a:cubicBezTo>
                      <a:pt x="585570" y="433490"/>
                      <a:pt x="590059" y="445910"/>
                      <a:pt x="585102" y="456649"/>
                    </a:cubicBezTo>
                    <a:lnTo>
                      <a:pt x="571354" y="485970"/>
                    </a:lnTo>
                    <a:cubicBezTo>
                      <a:pt x="566397" y="496429"/>
                      <a:pt x="553958" y="500911"/>
                      <a:pt x="543483" y="496056"/>
                    </a:cubicBezTo>
                    <a:lnTo>
                      <a:pt x="515238" y="482982"/>
                    </a:lnTo>
                    <a:cubicBezTo>
                      <a:pt x="499526" y="504833"/>
                      <a:pt x="479137" y="523510"/>
                      <a:pt x="455007" y="537704"/>
                    </a:cubicBezTo>
                    <a:lnTo>
                      <a:pt x="465763" y="567026"/>
                    </a:lnTo>
                    <a:cubicBezTo>
                      <a:pt x="469784" y="578045"/>
                      <a:pt x="463986" y="589997"/>
                      <a:pt x="453137" y="593919"/>
                    </a:cubicBezTo>
                    <a:lnTo>
                      <a:pt x="422741" y="605032"/>
                    </a:lnTo>
                    <a:cubicBezTo>
                      <a:pt x="411798" y="609047"/>
                      <a:pt x="399827" y="603258"/>
                      <a:pt x="395805" y="592425"/>
                    </a:cubicBezTo>
                    <a:lnTo>
                      <a:pt x="385050" y="562823"/>
                    </a:lnTo>
                    <a:cubicBezTo>
                      <a:pt x="357646" y="567212"/>
                      <a:pt x="330056" y="565718"/>
                      <a:pt x="304149" y="558995"/>
                    </a:cubicBezTo>
                    <a:lnTo>
                      <a:pt x="290682" y="587756"/>
                    </a:lnTo>
                    <a:cubicBezTo>
                      <a:pt x="285725" y="598215"/>
                      <a:pt x="273192" y="602697"/>
                      <a:pt x="262717" y="597841"/>
                    </a:cubicBezTo>
                    <a:lnTo>
                      <a:pt x="233350" y="584114"/>
                    </a:lnTo>
                    <a:cubicBezTo>
                      <a:pt x="222875" y="579165"/>
                      <a:pt x="218385" y="566652"/>
                      <a:pt x="223249" y="556193"/>
                    </a:cubicBezTo>
                    <a:lnTo>
                      <a:pt x="236810" y="527338"/>
                    </a:lnTo>
                    <a:cubicBezTo>
                      <a:pt x="215112" y="511650"/>
                      <a:pt x="196407" y="491480"/>
                      <a:pt x="182284" y="467668"/>
                    </a:cubicBezTo>
                    <a:lnTo>
                      <a:pt x="152169" y="478687"/>
                    </a:lnTo>
                    <a:cubicBezTo>
                      <a:pt x="141133" y="482609"/>
                      <a:pt x="129161" y="476912"/>
                      <a:pt x="125233" y="466080"/>
                    </a:cubicBezTo>
                    <a:lnTo>
                      <a:pt x="114104" y="435731"/>
                    </a:lnTo>
                    <a:cubicBezTo>
                      <a:pt x="110082" y="424712"/>
                      <a:pt x="115881" y="412759"/>
                      <a:pt x="126730" y="408837"/>
                    </a:cubicBezTo>
                    <a:lnTo>
                      <a:pt x="156845" y="397818"/>
                    </a:lnTo>
                    <a:cubicBezTo>
                      <a:pt x="153852" y="379422"/>
                      <a:pt x="153478" y="361026"/>
                      <a:pt x="155629" y="342910"/>
                    </a:cubicBezTo>
                    <a:lnTo>
                      <a:pt x="158622" y="343097"/>
                    </a:lnTo>
                    <a:cubicBezTo>
                      <a:pt x="181162" y="344030"/>
                      <a:pt x="200522" y="327408"/>
                      <a:pt x="203141" y="305370"/>
                    </a:cubicBezTo>
                    <a:cubicBezTo>
                      <a:pt x="207723" y="303876"/>
                      <a:pt x="212119" y="302195"/>
                      <a:pt x="216515" y="300515"/>
                    </a:cubicBezTo>
                    <a:cubicBezTo>
                      <a:pt x="220349" y="304063"/>
                      <a:pt x="224745" y="306958"/>
                      <a:pt x="229609" y="308919"/>
                    </a:cubicBezTo>
                    <a:cubicBezTo>
                      <a:pt x="219227" y="330957"/>
                      <a:pt x="214831" y="355983"/>
                      <a:pt x="217824" y="381943"/>
                    </a:cubicBezTo>
                    <a:cubicBezTo>
                      <a:pt x="226709" y="456462"/>
                      <a:pt x="294329" y="509876"/>
                      <a:pt x="368963" y="501192"/>
                    </a:cubicBezTo>
                    <a:cubicBezTo>
                      <a:pt x="443691" y="492320"/>
                      <a:pt x="497188" y="424899"/>
                      <a:pt x="488490" y="350287"/>
                    </a:cubicBezTo>
                    <a:cubicBezTo>
                      <a:pt x="479605" y="275675"/>
                      <a:pt x="411985" y="222260"/>
                      <a:pt x="337351" y="231038"/>
                    </a:cubicBezTo>
                    <a:cubicBezTo>
                      <a:pt x="324632" y="232532"/>
                      <a:pt x="312473" y="235707"/>
                      <a:pt x="301156" y="240376"/>
                    </a:cubicBezTo>
                    <a:cubicBezTo>
                      <a:pt x="299660" y="236268"/>
                      <a:pt x="297509" y="232345"/>
                      <a:pt x="294797" y="228890"/>
                    </a:cubicBezTo>
                    <a:cubicBezTo>
                      <a:pt x="297041" y="224688"/>
                      <a:pt x="299005" y="220393"/>
                      <a:pt x="300782" y="216097"/>
                    </a:cubicBezTo>
                    <a:cubicBezTo>
                      <a:pt x="311164" y="215817"/>
                      <a:pt x="320891" y="211802"/>
                      <a:pt x="328466" y="204891"/>
                    </a:cubicBezTo>
                    <a:cubicBezTo>
                      <a:pt x="336977" y="197141"/>
                      <a:pt x="341934" y="186589"/>
                      <a:pt x="342402" y="175103"/>
                    </a:cubicBezTo>
                    <a:lnTo>
                      <a:pt x="342776" y="166978"/>
                    </a:lnTo>
                    <a:cubicBezTo>
                      <a:pt x="363164" y="165764"/>
                      <a:pt x="383460" y="167912"/>
                      <a:pt x="402820" y="172768"/>
                    </a:cubicBezTo>
                    <a:lnTo>
                      <a:pt x="415913" y="144567"/>
                    </a:lnTo>
                    <a:cubicBezTo>
                      <a:pt x="418392" y="139338"/>
                      <a:pt x="422741" y="135602"/>
                      <a:pt x="427779" y="133781"/>
                    </a:cubicBezTo>
                    <a:close/>
                    <a:moveTo>
                      <a:pt x="159906" y="88589"/>
                    </a:moveTo>
                    <a:cubicBezTo>
                      <a:pt x="142487" y="87818"/>
                      <a:pt x="124764" y="93678"/>
                      <a:pt x="110828" y="106378"/>
                    </a:cubicBezTo>
                    <a:cubicBezTo>
                      <a:pt x="96145" y="119731"/>
                      <a:pt x="88663" y="138127"/>
                      <a:pt x="88663" y="156523"/>
                    </a:cubicBezTo>
                    <a:cubicBezTo>
                      <a:pt x="88663" y="172958"/>
                      <a:pt x="94555" y="189393"/>
                      <a:pt x="106526" y="202467"/>
                    </a:cubicBezTo>
                    <a:cubicBezTo>
                      <a:pt x="131965" y="230294"/>
                      <a:pt x="175081" y="232162"/>
                      <a:pt x="202764" y="206762"/>
                    </a:cubicBezTo>
                    <a:cubicBezTo>
                      <a:pt x="217448" y="193409"/>
                      <a:pt x="224930" y="175013"/>
                      <a:pt x="224930" y="156523"/>
                    </a:cubicBezTo>
                    <a:cubicBezTo>
                      <a:pt x="224930" y="140088"/>
                      <a:pt x="219132" y="123653"/>
                      <a:pt x="207160" y="110580"/>
                    </a:cubicBezTo>
                    <a:cubicBezTo>
                      <a:pt x="194441" y="96760"/>
                      <a:pt x="177325" y="89359"/>
                      <a:pt x="159906" y="88589"/>
                    </a:cubicBezTo>
                    <a:close/>
                    <a:moveTo>
                      <a:pt x="153289" y="17"/>
                    </a:moveTo>
                    <a:lnTo>
                      <a:pt x="173678" y="951"/>
                    </a:lnTo>
                    <a:cubicBezTo>
                      <a:pt x="180786" y="1325"/>
                      <a:pt x="186304" y="7114"/>
                      <a:pt x="186304" y="14118"/>
                    </a:cubicBezTo>
                    <a:lnTo>
                      <a:pt x="186304" y="14771"/>
                    </a:lnTo>
                    <a:lnTo>
                      <a:pt x="185462" y="34755"/>
                    </a:lnTo>
                    <a:cubicBezTo>
                      <a:pt x="201923" y="38677"/>
                      <a:pt x="217729" y="45774"/>
                      <a:pt x="231851" y="56232"/>
                    </a:cubicBezTo>
                    <a:lnTo>
                      <a:pt x="246535" y="42786"/>
                    </a:lnTo>
                    <a:cubicBezTo>
                      <a:pt x="251866" y="37930"/>
                      <a:pt x="260283" y="38303"/>
                      <a:pt x="265240" y="43626"/>
                    </a:cubicBezTo>
                    <a:lnTo>
                      <a:pt x="279082" y="58660"/>
                    </a:lnTo>
                    <a:cubicBezTo>
                      <a:pt x="281420" y="61275"/>
                      <a:pt x="282542" y="64450"/>
                      <a:pt x="282542" y="67625"/>
                    </a:cubicBezTo>
                    <a:cubicBezTo>
                      <a:pt x="282542" y="71173"/>
                      <a:pt x="281233" y="74722"/>
                      <a:pt x="278334" y="77337"/>
                    </a:cubicBezTo>
                    <a:lnTo>
                      <a:pt x="263744" y="90690"/>
                    </a:lnTo>
                    <a:cubicBezTo>
                      <a:pt x="273096" y="105537"/>
                      <a:pt x="278988" y="121973"/>
                      <a:pt x="281420" y="138781"/>
                    </a:cubicBezTo>
                    <a:lnTo>
                      <a:pt x="301061" y="139621"/>
                    </a:lnTo>
                    <a:cubicBezTo>
                      <a:pt x="308169" y="139995"/>
                      <a:pt x="313593" y="145878"/>
                      <a:pt x="313593" y="152788"/>
                    </a:cubicBezTo>
                    <a:lnTo>
                      <a:pt x="313593" y="153442"/>
                    </a:lnTo>
                    <a:lnTo>
                      <a:pt x="312751" y="173892"/>
                    </a:lnTo>
                    <a:cubicBezTo>
                      <a:pt x="312377" y="181083"/>
                      <a:pt x="306298" y="186779"/>
                      <a:pt x="298910" y="186405"/>
                    </a:cubicBezTo>
                    <a:lnTo>
                      <a:pt x="279456" y="185565"/>
                    </a:lnTo>
                    <a:cubicBezTo>
                      <a:pt x="275622" y="202093"/>
                      <a:pt x="268327" y="218061"/>
                      <a:pt x="257758" y="232162"/>
                    </a:cubicBezTo>
                    <a:lnTo>
                      <a:pt x="270852" y="246449"/>
                    </a:lnTo>
                    <a:cubicBezTo>
                      <a:pt x="273190" y="249064"/>
                      <a:pt x="274312" y="252145"/>
                      <a:pt x="274312" y="255414"/>
                    </a:cubicBezTo>
                    <a:cubicBezTo>
                      <a:pt x="274312" y="258869"/>
                      <a:pt x="273003" y="262511"/>
                      <a:pt x="270104" y="265126"/>
                    </a:cubicBezTo>
                    <a:lnTo>
                      <a:pt x="255046" y="278946"/>
                    </a:lnTo>
                    <a:cubicBezTo>
                      <a:pt x="249621" y="283802"/>
                      <a:pt x="241297" y="283428"/>
                      <a:pt x="236340" y="278106"/>
                    </a:cubicBezTo>
                    <a:lnTo>
                      <a:pt x="223247" y="263724"/>
                    </a:lnTo>
                    <a:cubicBezTo>
                      <a:pt x="208282" y="272970"/>
                      <a:pt x="191635" y="278853"/>
                      <a:pt x="174800" y="281187"/>
                    </a:cubicBezTo>
                    <a:lnTo>
                      <a:pt x="173958" y="300610"/>
                    </a:lnTo>
                    <a:cubicBezTo>
                      <a:pt x="173584" y="307801"/>
                      <a:pt x="167505" y="313590"/>
                      <a:pt x="160117" y="313217"/>
                    </a:cubicBezTo>
                    <a:lnTo>
                      <a:pt x="139634" y="312283"/>
                    </a:lnTo>
                    <a:cubicBezTo>
                      <a:pt x="132526" y="311909"/>
                      <a:pt x="127102" y="306120"/>
                      <a:pt x="127102" y="299116"/>
                    </a:cubicBezTo>
                    <a:lnTo>
                      <a:pt x="127102" y="298463"/>
                    </a:lnTo>
                    <a:lnTo>
                      <a:pt x="128037" y="279039"/>
                    </a:lnTo>
                    <a:cubicBezTo>
                      <a:pt x="111577" y="275211"/>
                      <a:pt x="95771" y="267834"/>
                      <a:pt x="81648" y="257281"/>
                    </a:cubicBezTo>
                    <a:lnTo>
                      <a:pt x="67058" y="270635"/>
                    </a:lnTo>
                    <a:cubicBezTo>
                      <a:pt x="61727" y="275491"/>
                      <a:pt x="53403" y="275117"/>
                      <a:pt x="48353" y="269701"/>
                    </a:cubicBezTo>
                    <a:lnTo>
                      <a:pt x="34511" y="254667"/>
                    </a:lnTo>
                    <a:cubicBezTo>
                      <a:pt x="32173" y="252052"/>
                      <a:pt x="31051" y="248970"/>
                      <a:pt x="31051" y="245702"/>
                    </a:cubicBezTo>
                    <a:cubicBezTo>
                      <a:pt x="31051" y="242247"/>
                      <a:pt x="32453" y="238605"/>
                      <a:pt x="35259" y="235990"/>
                    </a:cubicBezTo>
                    <a:lnTo>
                      <a:pt x="50036" y="222544"/>
                    </a:lnTo>
                    <a:cubicBezTo>
                      <a:pt x="40777" y="207696"/>
                      <a:pt x="35072" y="191261"/>
                      <a:pt x="32640" y="174639"/>
                    </a:cubicBezTo>
                    <a:lnTo>
                      <a:pt x="12626" y="173705"/>
                    </a:lnTo>
                    <a:cubicBezTo>
                      <a:pt x="5518" y="173332"/>
                      <a:pt x="0" y="167542"/>
                      <a:pt x="0" y="160539"/>
                    </a:cubicBezTo>
                    <a:lnTo>
                      <a:pt x="0" y="159885"/>
                    </a:lnTo>
                    <a:lnTo>
                      <a:pt x="842" y="139621"/>
                    </a:lnTo>
                    <a:cubicBezTo>
                      <a:pt x="1216" y="132431"/>
                      <a:pt x="7388" y="126642"/>
                      <a:pt x="14683" y="127015"/>
                    </a:cubicBezTo>
                    <a:lnTo>
                      <a:pt x="34885" y="127949"/>
                    </a:lnTo>
                    <a:cubicBezTo>
                      <a:pt x="38813" y="111514"/>
                      <a:pt x="46015" y="95826"/>
                      <a:pt x="56490" y="81819"/>
                    </a:cubicBezTo>
                    <a:lnTo>
                      <a:pt x="42741" y="66878"/>
                    </a:lnTo>
                    <a:cubicBezTo>
                      <a:pt x="40403" y="64263"/>
                      <a:pt x="39281" y="61182"/>
                      <a:pt x="39281" y="57913"/>
                    </a:cubicBezTo>
                    <a:cubicBezTo>
                      <a:pt x="39281" y="54458"/>
                      <a:pt x="40684" y="50816"/>
                      <a:pt x="43490" y="48202"/>
                    </a:cubicBezTo>
                    <a:lnTo>
                      <a:pt x="58641" y="34381"/>
                    </a:lnTo>
                    <a:cubicBezTo>
                      <a:pt x="63972" y="29526"/>
                      <a:pt x="72296" y="29899"/>
                      <a:pt x="77346" y="35315"/>
                    </a:cubicBezTo>
                    <a:lnTo>
                      <a:pt x="90627" y="50256"/>
                    </a:lnTo>
                    <a:cubicBezTo>
                      <a:pt x="105591" y="41011"/>
                      <a:pt x="121864" y="35128"/>
                      <a:pt x="138512" y="32794"/>
                    </a:cubicBezTo>
                    <a:lnTo>
                      <a:pt x="139447" y="12624"/>
                    </a:lnTo>
                    <a:cubicBezTo>
                      <a:pt x="139821" y="5433"/>
                      <a:pt x="145901" y="-356"/>
                      <a:pt x="153289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íṧļiḓê">
              <a:extLst>
                <a:ext uri="{FF2B5EF4-FFF2-40B4-BE49-F238E27FC236}">
                  <a16:creationId xmlns:a16="http://schemas.microsoft.com/office/drawing/2014/main" id="{621AAADB-2826-4A1F-A925-146B5A98DA69}"/>
                </a:ext>
              </a:extLst>
            </p:cNvPr>
            <p:cNvGrpSpPr/>
            <p:nvPr/>
          </p:nvGrpSpPr>
          <p:grpSpPr>
            <a:xfrm>
              <a:off x="660400" y="3078455"/>
              <a:ext cx="3830860" cy="939494"/>
              <a:chOff x="660400" y="1653781"/>
              <a:chExt cx="3830860" cy="939494"/>
            </a:xfrm>
          </p:grpSpPr>
          <p:sp>
            <p:nvSpPr>
              <p:cNvPr id="27" name="îṩḷiḑé">
                <a:extLst>
                  <a:ext uri="{FF2B5EF4-FFF2-40B4-BE49-F238E27FC236}">
                    <a16:creationId xmlns:a16="http://schemas.microsoft.com/office/drawing/2014/main" id="{FAA29A40-AE55-4D33-B7F5-4FFFE8150606}"/>
                  </a:ext>
                </a:extLst>
              </p:cNvPr>
              <p:cNvSpPr/>
              <p:nvPr/>
            </p:nvSpPr>
            <p:spPr>
              <a:xfrm>
                <a:off x="660400" y="1700686"/>
                <a:ext cx="721040" cy="72104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sz="28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îSḷíḓe">
                <a:extLst>
                  <a:ext uri="{FF2B5EF4-FFF2-40B4-BE49-F238E27FC236}">
                    <a16:creationId xmlns:a16="http://schemas.microsoft.com/office/drawing/2014/main" id="{64B9B885-C060-40D7-B40F-3C96876599F3}"/>
                  </a:ext>
                </a:extLst>
              </p:cNvPr>
              <p:cNvSpPr txBox="1"/>
              <p:nvPr/>
            </p:nvSpPr>
            <p:spPr>
              <a:xfrm>
                <a:off x="1381440" y="1653781"/>
                <a:ext cx="3109820" cy="4074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9" name="îṩḻiďe">
                <a:extLst>
                  <a:ext uri="{FF2B5EF4-FFF2-40B4-BE49-F238E27FC236}">
                    <a16:creationId xmlns:a16="http://schemas.microsoft.com/office/drawing/2014/main" id="{31C5847F-84AD-4DE5-B923-19CBA17241C8}"/>
                  </a:ext>
                </a:extLst>
              </p:cNvPr>
              <p:cNvSpPr txBox="1"/>
              <p:nvPr/>
            </p:nvSpPr>
            <p:spPr>
              <a:xfrm>
                <a:off x="1381440" y="2061206"/>
                <a:ext cx="3109820" cy="53206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30" name="ïšlîḋé">
                <a:extLst>
                  <a:ext uri="{FF2B5EF4-FFF2-40B4-BE49-F238E27FC236}">
                    <a16:creationId xmlns:a16="http://schemas.microsoft.com/office/drawing/2014/main" id="{1924EB4A-5945-46F7-BF89-673545BC8090}"/>
                  </a:ext>
                </a:extLst>
              </p:cNvPr>
              <p:cNvSpPr/>
              <p:nvPr/>
            </p:nvSpPr>
            <p:spPr bwMode="auto">
              <a:xfrm>
                <a:off x="822640" y="1858726"/>
                <a:ext cx="396560" cy="40496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  <a:gd name="connsiteX107" fmla="*/ 373273 h 605239"/>
                  <a:gd name="connsiteY107" fmla="*/ 373273 h 605239"/>
                  <a:gd name="connsiteX108" fmla="*/ 373273 h 605239"/>
                  <a:gd name="connsiteY108" fmla="*/ 373273 h 605239"/>
                  <a:gd name="connsiteX109" fmla="*/ 373273 h 605239"/>
                  <a:gd name="connsiteY109" fmla="*/ 373273 h 605239"/>
                  <a:gd name="connsiteX110" fmla="*/ 373273 h 605239"/>
                  <a:gd name="connsiteY110" fmla="*/ 373273 h 605239"/>
                  <a:gd name="connsiteX111" fmla="*/ 373273 h 605239"/>
                  <a:gd name="connsiteY111" fmla="*/ 373273 h 605239"/>
                  <a:gd name="connsiteX112" fmla="*/ 373273 h 605239"/>
                  <a:gd name="connsiteY112" fmla="*/ 373273 h 605239"/>
                  <a:gd name="connsiteX113" fmla="*/ 373273 h 605239"/>
                  <a:gd name="connsiteY113" fmla="*/ 373273 h 605239"/>
                  <a:gd name="connsiteX114" fmla="*/ 373273 h 605239"/>
                  <a:gd name="connsiteY114" fmla="*/ 373273 h 605239"/>
                  <a:gd name="connsiteX115" fmla="*/ 373273 h 605239"/>
                  <a:gd name="connsiteY115" fmla="*/ 373273 h 605239"/>
                  <a:gd name="connsiteX116" fmla="*/ 373273 h 605239"/>
                  <a:gd name="connsiteY116" fmla="*/ 373273 h 605239"/>
                  <a:gd name="connsiteX117" fmla="*/ 373273 h 605239"/>
                  <a:gd name="connsiteY117" fmla="*/ 373273 h 605239"/>
                  <a:gd name="connsiteX118" fmla="*/ 373273 h 605239"/>
                  <a:gd name="connsiteY118" fmla="*/ 373273 h 605239"/>
                  <a:gd name="connsiteX119" fmla="*/ 373273 h 605239"/>
                  <a:gd name="connsiteY119" fmla="*/ 373273 h 605239"/>
                  <a:gd name="connsiteX120" fmla="*/ 373273 h 605239"/>
                  <a:gd name="connsiteY120" fmla="*/ 373273 h 605239"/>
                  <a:gd name="connsiteX121" fmla="*/ 373273 h 605239"/>
                  <a:gd name="connsiteY121" fmla="*/ 373273 h 605239"/>
                  <a:gd name="connsiteX122" fmla="*/ 373273 h 605239"/>
                  <a:gd name="connsiteY122" fmla="*/ 373273 h 605239"/>
                  <a:gd name="connsiteX123" fmla="*/ 373273 h 605239"/>
                  <a:gd name="connsiteY123" fmla="*/ 373273 h 605239"/>
                  <a:gd name="connsiteX124" fmla="*/ 373273 h 605239"/>
                  <a:gd name="connsiteY124" fmla="*/ 373273 h 605239"/>
                  <a:gd name="connsiteX125" fmla="*/ 373273 h 605239"/>
                  <a:gd name="connsiteY125" fmla="*/ 373273 h 605239"/>
                  <a:gd name="connsiteX126" fmla="*/ 373273 h 605239"/>
                  <a:gd name="connsiteY126" fmla="*/ 373273 h 605239"/>
                  <a:gd name="connsiteX127" fmla="*/ 373273 h 605239"/>
                  <a:gd name="connsiteY127" fmla="*/ 373273 h 605239"/>
                  <a:gd name="connsiteX128" fmla="*/ 373273 h 605239"/>
                  <a:gd name="connsiteY128" fmla="*/ 373273 h 605239"/>
                  <a:gd name="connsiteX129" fmla="*/ 373273 h 605239"/>
                  <a:gd name="connsiteY129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593733" h="606309">
                    <a:moveTo>
                      <a:pt x="353250" y="302855"/>
                    </a:moveTo>
                    <a:cubicBezTo>
                      <a:pt x="318468" y="302855"/>
                      <a:pt x="290232" y="331146"/>
                      <a:pt x="290232" y="365879"/>
                    </a:cubicBezTo>
                    <a:cubicBezTo>
                      <a:pt x="290232" y="374189"/>
                      <a:pt x="296964" y="380912"/>
                      <a:pt x="305285" y="380912"/>
                    </a:cubicBezTo>
                    <a:cubicBezTo>
                      <a:pt x="313607" y="380912"/>
                      <a:pt x="320338" y="374189"/>
                      <a:pt x="320338" y="365879"/>
                    </a:cubicBezTo>
                    <a:cubicBezTo>
                      <a:pt x="320338" y="347672"/>
                      <a:pt x="335111" y="333014"/>
                      <a:pt x="353250" y="333014"/>
                    </a:cubicBezTo>
                    <a:cubicBezTo>
                      <a:pt x="361665" y="333014"/>
                      <a:pt x="368397" y="326291"/>
                      <a:pt x="368397" y="317888"/>
                    </a:cubicBezTo>
                    <a:cubicBezTo>
                      <a:pt x="368397" y="309578"/>
                      <a:pt x="361665" y="302855"/>
                      <a:pt x="353250" y="302855"/>
                    </a:cubicBezTo>
                    <a:close/>
                    <a:moveTo>
                      <a:pt x="353250" y="265041"/>
                    </a:moveTo>
                    <a:cubicBezTo>
                      <a:pt x="409163" y="265041"/>
                      <a:pt x="454229" y="310232"/>
                      <a:pt x="454229" y="365879"/>
                    </a:cubicBezTo>
                    <a:cubicBezTo>
                      <a:pt x="454229" y="421527"/>
                      <a:pt x="408976" y="466717"/>
                      <a:pt x="353250" y="466717"/>
                    </a:cubicBezTo>
                    <a:cubicBezTo>
                      <a:pt x="297525" y="466717"/>
                      <a:pt x="252271" y="421527"/>
                      <a:pt x="252271" y="365879"/>
                    </a:cubicBezTo>
                    <a:cubicBezTo>
                      <a:pt x="252271" y="310232"/>
                      <a:pt x="297431" y="265041"/>
                      <a:pt x="353250" y="265041"/>
                    </a:cubicBezTo>
                    <a:close/>
                    <a:moveTo>
                      <a:pt x="427779" y="133781"/>
                    </a:moveTo>
                    <a:cubicBezTo>
                      <a:pt x="432818" y="131960"/>
                      <a:pt x="438547" y="132054"/>
                      <a:pt x="443784" y="134482"/>
                    </a:cubicBezTo>
                    <a:lnTo>
                      <a:pt x="473245" y="148209"/>
                    </a:lnTo>
                    <a:cubicBezTo>
                      <a:pt x="483720" y="153158"/>
                      <a:pt x="488209" y="165671"/>
                      <a:pt x="483346" y="176130"/>
                    </a:cubicBezTo>
                    <a:lnTo>
                      <a:pt x="470252" y="203957"/>
                    </a:lnTo>
                    <a:cubicBezTo>
                      <a:pt x="492231" y="219646"/>
                      <a:pt x="511123" y="240003"/>
                      <a:pt x="525526" y="264095"/>
                    </a:cubicBezTo>
                    <a:lnTo>
                      <a:pt x="554426" y="253636"/>
                    </a:lnTo>
                    <a:cubicBezTo>
                      <a:pt x="565368" y="249714"/>
                      <a:pt x="577340" y="255411"/>
                      <a:pt x="581361" y="266243"/>
                    </a:cubicBezTo>
                    <a:lnTo>
                      <a:pt x="592491" y="296592"/>
                    </a:lnTo>
                    <a:cubicBezTo>
                      <a:pt x="596419" y="307612"/>
                      <a:pt x="590714" y="319564"/>
                      <a:pt x="579865" y="323486"/>
                    </a:cubicBezTo>
                    <a:lnTo>
                      <a:pt x="550965" y="333945"/>
                    </a:lnTo>
                    <a:cubicBezTo>
                      <a:pt x="555455" y="361586"/>
                      <a:pt x="553958" y="389414"/>
                      <a:pt x="547224" y="415561"/>
                    </a:cubicBezTo>
                    <a:lnTo>
                      <a:pt x="575095" y="428634"/>
                    </a:lnTo>
                    <a:cubicBezTo>
                      <a:pt x="585570" y="433490"/>
                      <a:pt x="590059" y="445910"/>
                      <a:pt x="585102" y="456649"/>
                    </a:cubicBezTo>
                    <a:lnTo>
                      <a:pt x="571354" y="485970"/>
                    </a:lnTo>
                    <a:cubicBezTo>
                      <a:pt x="566397" y="496429"/>
                      <a:pt x="553958" y="500911"/>
                      <a:pt x="543483" y="496056"/>
                    </a:cubicBezTo>
                    <a:lnTo>
                      <a:pt x="515238" y="482982"/>
                    </a:lnTo>
                    <a:cubicBezTo>
                      <a:pt x="499526" y="504833"/>
                      <a:pt x="479137" y="523510"/>
                      <a:pt x="455007" y="537704"/>
                    </a:cubicBezTo>
                    <a:lnTo>
                      <a:pt x="465763" y="567026"/>
                    </a:lnTo>
                    <a:cubicBezTo>
                      <a:pt x="469784" y="578045"/>
                      <a:pt x="463986" y="589997"/>
                      <a:pt x="453137" y="593919"/>
                    </a:cubicBezTo>
                    <a:lnTo>
                      <a:pt x="422741" y="605032"/>
                    </a:lnTo>
                    <a:cubicBezTo>
                      <a:pt x="411798" y="609047"/>
                      <a:pt x="399827" y="603258"/>
                      <a:pt x="395805" y="592425"/>
                    </a:cubicBezTo>
                    <a:lnTo>
                      <a:pt x="385050" y="562823"/>
                    </a:lnTo>
                    <a:cubicBezTo>
                      <a:pt x="357646" y="567212"/>
                      <a:pt x="330056" y="565718"/>
                      <a:pt x="304149" y="558995"/>
                    </a:cubicBezTo>
                    <a:lnTo>
                      <a:pt x="290682" y="587756"/>
                    </a:lnTo>
                    <a:cubicBezTo>
                      <a:pt x="285725" y="598215"/>
                      <a:pt x="273192" y="602697"/>
                      <a:pt x="262717" y="597841"/>
                    </a:cubicBezTo>
                    <a:lnTo>
                      <a:pt x="233350" y="584114"/>
                    </a:lnTo>
                    <a:cubicBezTo>
                      <a:pt x="222875" y="579165"/>
                      <a:pt x="218385" y="566652"/>
                      <a:pt x="223249" y="556193"/>
                    </a:cubicBezTo>
                    <a:lnTo>
                      <a:pt x="236810" y="527338"/>
                    </a:lnTo>
                    <a:cubicBezTo>
                      <a:pt x="215112" y="511650"/>
                      <a:pt x="196407" y="491480"/>
                      <a:pt x="182284" y="467668"/>
                    </a:cubicBezTo>
                    <a:lnTo>
                      <a:pt x="152169" y="478687"/>
                    </a:lnTo>
                    <a:cubicBezTo>
                      <a:pt x="141133" y="482609"/>
                      <a:pt x="129161" y="476912"/>
                      <a:pt x="125233" y="466080"/>
                    </a:cubicBezTo>
                    <a:lnTo>
                      <a:pt x="114104" y="435731"/>
                    </a:lnTo>
                    <a:cubicBezTo>
                      <a:pt x="110082" y="424712"/>
                      <a:pt x="115881" y="412759"/>
                      <a:pt x="126730" y="408837"/>
                    </a:cubicBezTo>
                    <a:lnTo>
                      <a:pt x="156845" y="397818"/>
                    </a:lnTo>
                    <a:cubicBezTo>
                      <a:pt x="153852" y="379422"/>
                      <a:pt x="153478" y="361026"/>
                      <a:pt x="155629" y="342910"/>
                    </a:cubicBezTo>
                    <a:lnTo>
                      <a:pt x="158622" y="343097"/>
                    </a:lnTo>
                    <a:cubicBezTo>
                      <a:pt x="181162" y="344030"/>
                      <a:pt x="200522" y="327408"/>
                      <a:pt x="203141" y="305370"/>
                    </a:cubicBezTo>
                    <a:cubicBezTo>
                      <a:pt x="207723" y="303876"/>
                      <a:pt x="212119" y="302195"/>
                      <a:pt x="216515" y="300515"/>
                    </a:cubicBezTo>
                    <a:cubicBezTo>
                      <a:pt x="220349" y="304063"/>
                      <a:pt x="224745" y="306958"/>
                      <a:pt x="229609" y="308919"/>
                    </a:cubicBezTo>
                    <a:cubicBezTo>
                      <a:pt x="219227" y="330957"/>
                      <a:pt x="214831" y="355983"/>
                      <a:pt x="217824" y="381943"/>
                    </a:cubicBezTo>
                    <a:cubicBezTo>
                      <a:pt x="226709" y="456462"/>
                      <a:pt x="294329" y="509876"/>
                      <a:pt x="368963" y="501192"/>
                    </a:cubicBezTo>
                    <a:cubicBezTo>
                      <a:pt x="443691" y="492320"/>
                      <a:pt x="497188" y="424899"/>
                      <a:pt x="488490" y="350287"/>
                    </a:cubicBezTo>
                    <a:cubicBezTo>
                      <a:pt x="479605" y="275675"/>
                      <a:pt x="411985" y="222260"/>
                      <a:pt x="337351" y="231038"/>
                    </a:cubicBezTo>
                    <a:cubicBezTo>
                      <a:pt x="324632" y="232532"/>
                      <a:pt x="312473" y="235707"/>
                      <a:pt x="301156" y="240376"/>
                    </a:cubicBezTo>
                    <a:cubicBezTo>
                      <a:pt x="299660" y="236268"/>
                      <a:pt x="297509" y="232345"/>
                      <a:pt x="294797" y="228890"/>
                    </a:cubicBezTo>
                    <a:cubicBezTo>
                      <a:pt x="297041" y="224688"/>
                      <a:pt x="299005" y="220393"/>
                      <a:pt x="300782" y="216097"/>
                    </a:cubicBezTo>
                    <a:cubicBezTo>
                      <a:pt x="311164" y="215817"/>
                      <a:pt x="320891" y="211802"/>
                      <a:pt x="328466" y="204891"/>
                    </a:cubicBezTo>
                    <a:cubicBezTo>
                      <a:pt x="336977" y="197141"/>
                      <a:pt x="341934" y="186589"/>
                      <a:pt x="342402" y="175103"/>
                    </a:cubicBezTo>
                    <a:lnTo>
                      <a:pt x="342776" y="166978"/>
                    </a:lnTo>
                    <a:cubicBezTo>
                      <a:pt x="363164" y="165764"/>
                      <a:pt x="383460" y="167912"/>
                      <a:pt x="402820" y="172768"/>
                    </a:cubicBezTo>
                    <a:lnTo>
                      <a:pt x="415913" y="144567"/>
                    </a:lnTo>
                    <a:cubicBezTo>
                      <a:pt x="418392" y="139338"/>
                      <a:pt x="422741" y="135602"/>
                      <a:pt x="427779" y="133781"/>
                    </a:cubicBezTo>
                    <a:close/>
                    <a:moveTo>
                      <a:pt x="159906" y="88589"/>
                    </a:moveTo>
                    <a:cubicBezTo>
                      <a:pt x="142487" y="87818"/>
                      <a:pt x="124764" y="93678"/>
                      <a:pt x="110828" y="106378"/>
                    </a:cubicBezTo>
                    <a:cubicBezTo>
                      <a:pt x="96145" y="119731"/>
                      <a:pt x="88663" y="138127"/>
                      <a:pt x="88663" y="156523"/>
                    </a:cubicBezTo>
                    <a:cubicBezTo>
                      <a:pt x="88663" y="172958"/>
                      <a:pt x="94555" y="189393"/>
                      <a:pt x="106526" y="202467"/>
                    </a:cubicBezTo>
                    <a:cubicBezTo>
                      <a:pt x="131965" y="230294"/>
                      <a:pt x="175081" y="232162"/>
                      <a:pt x="202764" y="206762"/>
                    </a:cubicBezTo>
                    <a:cubicBezTo>
                      <a:pt x="217448" y="193409"/>
                      <a:pt x="224930" y="175013"/>
                      <a:pt x="224930" y="156523"/>
                    </a:cubicBezTo>
                    <a:cubicBezTo>
                      <a:pt x="224930" y="140088"/>
                      <a:pt x="219132" y="123653"/>
                      <a:pt x="207160" y="110580"/>
                    </a:cubicBezTo>
                    <a:cubicBezTo>
                      <a:pt x="194441" y="96760"/>
                      <a:pt x="177325" y="89359"/>
                      <a:pt x="159906" y="88589"/>
                    </a:cubicBezTo>
                    <a:close/>
                    <a:moveTo>
                      <a:pt x="153289" y="17"/>
                    </a:moveTo>
                    <a:lnTo>
                      <a:pt x="173678" y="951"/>
                    </a:lnTo>
                    <a:cubicBezTo>
                      <a:pt x="180786" y="1325"/>
                      <a:pt x="186304" y="7114"/>
                      <a:pt x="186304" y="14118"/>
                    </a:cubicBezTo>
                    <a:lnTo>
                      <a:pt x="186304" y="14771"/>
                    </a:lnTo>
                    <a:lnTo>
                      <a:pt x="185462" y="34755"/>
                    </a:lnTo>
                    <a:cubicBezTo>
                      <a:pt x="201923" y="38677"/>
                      <a:pt x="217729" y="45774"/>
                      <a:pt x="231851" y="56232"/>
                    </a:cubicBezTo>
                    <a:lnTo>
                      <a:pt x="246535" y="42786"/>
                    </a:lnTo>
                    <a:cubicBezTo>
                      <a:pt x="251866" y="37930"/>
                      <a:pt x="260283" y="38303"/>
                      <a:pt x="265240" y="43626"/>
                    </a:cubicBezTo>
                    <a:lnTo>
                      <a:pt x="279082" y="58660"/>
                    </a:lnTo>
                    <a:cubicBezTo>
                      <a:pt x="281420" y="61275"/>
                      <a:pt x="282542" y="64450"/>
                      <a:pt x="282542" y="67625"/>
                    </a:cubicBezTo>
                    <a:cubicBezTo>
                      <a:pt x="282542" y="71173"/>
                      <a:pt x="281233" y="74722"/>
                      <a:pt x="278334" y="77337"/>
                    </a:cubicBezTo>
                    <a:lnTo>
                      <a:pt x="263744" y="90690"/>
                    </a:lnTo>
                    <a:cubicBezTo>
                      <a:pt x="273096" y="105537"/>
                      <a:pt x="278988" y="121973"/>
                      <a:pt x="281420" y="138781"/>
                    </a:cubicBezTo>
                    <a:lnTo>
                      <a:pt x="301061" y="139621"/>
                    </a:lnTo>
                    <a:cubicBezTo>
                      <a:pt x="308169" y="139995"/>
                      <a:pt x="313593" y="145878"/>
                      <a:pt x="313593" y="152788"/>
                    </a:cubicBezTo>
                    <a:lnTo>
                      <a:pt x="313593" y="153442"/>
                    </a:lnTo>
                    <a:lnTo>
                      <a:pt x="312751" y="173892"/>
                    </a:lnTo>
                    <a:cubicBezTo>
                      <a:pt x="312377" y="181083"/>
                      <a:pt x="306298" y="186779"/>
                      <a:pt x="298910" y="186405"/>
                    </a:cubicBezTo>
                    <a:lnTo>
                      <a:pt x="279456" y="185565"/>
                    </a:lnTo>
                    <a:cubicBezTo>
                      <a:pt x="275622" y="202093"/>
                      <a:pt x="268327" y="218061"/>
                      <a:pt x="257758" y="232162"/>
                    </a:cubicBezTo>
                    <a:lnTo>
                      <a:pt x="270852" y="246449"/>
                    </a:lnTo>
                    <a:cubicBezTo>
                      <a:pt x="273190" y="249064"/>
                      <a:pt x="274312" y="252145"/>
                      <a:pt x="274312" y="255414"/>
                    </a:cubicBezTo>
                    <a:cubicBezTo>
                      <a:pt x="274312" y="258869"/>
                      <a:pt x="273003" y="262511"/>
                      <a:pt x="270104" y="265126"/>
                    </a:cubicBezTo>
                    <a:lnTo>
                      <a:pt x="255046" y="278946"/>
                    </a:lnTo>
                    <a:cubicBezTo>
                      <a:pt x="249621" y="283802"/>
                      <a:pt x="241297" y="283428"/>
                      <a:pt x="236340" y="278106"/>
                    </a:cubicBezTo>
                    <a:lnTo>
                      <a:pt x="223247" y="263724"/>
                    </a:lnTo>
                    <a:cubicBezTo>
                      <a:pt x="208282" y="272970"/>
                      <a:pt x="191635" y="278853"/>
                      <a:pt x="174800" y="281187"/>
                    </a:cubicBezTo>
                    <a:lnTo>
                      <a:pt x="173958" y="300610"/>
                    </a:lnTo>
                    <a:cubicBezTo>
                      <a:pt x="173584" y="307801"/>
                      <a:pt x="167505" y="313590"/>
                      <a:pt x="160117" y="313217"/>
                    </a:cubicBezTo>
                    <a:lnTo>
                      <a:pt x="139634" y="312283"/>
                    </a:lnTo>
                    <a:cubicBezTo>
                      <a:pt x="132526" y="311909"/>
                      <a:pt x="127102" y="306120"/>
                      <a:pt x="127102" y="299116"/>
                    </a:cubicBezTo>
                    <a:lnTo>
                      <a:pt x="127102" y="298463"/>
                    </a:lnTo>
                    <a:lnTo>
                      <a:pt x="128037" y="279039"/>
                    </a:lnTo>
                    <a:cubicBezTo>
                      <a:pt x="111577" y="275211"/>
                      <a:pt x="95771" y="267834"/>
                      <a:pt x="81648" y="257281"/>
                    </a:cubicBezTo>
                    <a:lnTo>
                      <a:pt x="67058" y="270635"/>
                    </a:lnTo>
                    <a:cubicBezTo>
                      <a:pt x="61727" y="275491"/>
                      <a:pt x="53403" y="275117"/>
                      <a:pt x="48353" y="269701"/>
                    </a:cubicBezTo>
                    <a:lnTo>
                      <a:pt x="34511" y="254667"/>
                    </a:lnTo>
                    <a:cubicBezTo>
                      <a:pt x="32173" y="252052"/>
                      <a:pt x="31051" y="248970"/>
                      <a:pt x="31051" y="245702"/>
                    </a:cubicBezTo>
                    <a:cubicBezTo>
                      <a:pt x="31051" y="242247"/>
                      <a:pt x="32453" y="238605"/>
                      <a:pt x="35259" y="235990"/>
                    </a:cubicBezTo>
                    <a:lnTo>
                      <a:pt x="50036" y="222544"/>
                    </a:lnTo>
                    <a:cubicBezTo>
                      <a:pt x="40777" y="207696"/>
                      <a:pt x="35072" y="191261"/>
                      <a:pt x="32640" y="174639"/>
                    </a:cubicBezTo>
                    <a:lnTo>
                      <a:pt x="12626" y="173705"/>
                    </a:lnTo>
                    <a:cubicBezTo>
                      <a:pt x="5518" y="173332"/>
                      <a:pt x="0" y="167542"/>
                      <a:pt x="0" y="160539"/>
                    </a:cubicBezTo>
                    <a:lnTo>
                      <a:pt x="0" y="159885"/>
                    </a:lnTo>
                    <a:lnTo>
                      <a:pt x="842" y="139621"/>
                    </a:lnTo>
                    <a:cubicBezTo>
                      <a:pt x="1216" y="132431"/>
                      <a:pt x="7388" y="126642"/>
                      <a:pt x="14683" y="127015"/>
                    </a:cubicBezTo>
                    <a:lnTo>
                      <a:pt x="34885" y="127949"/>
                    </a:lnTo>
                    <a:cubicBezTo>
                      <a:pt x="38813" y="111514"/>
                      <a:pt x="46015" y="95826"/>
                      <a:pt x="56490" y="81819"/>
                    </a:cubicBezTo>
                    <a:lnTo>
                      <a:pt x="42741" y="66878"/>
                    </a:lnTo>
                    <a:cubicBezTo>
                      <a:pt x="40403" y="64263"/>
                      <a:pt x="39281" y="61182"/>
                      <a:pt x="39281" y="57913"/>
                    </a:cubicBezTo>
                    <a:cubicBezTo>
                      <a:pt x="39281" y="54458"/>
                      <a:pt x="40684" y="50816"/>
                      <a:pt x="43490" y="48202"/>
                    </a:cubicBezTo>
                    <a:lnTo>
                      <a:pt x="58641" y="34381"/>
                    </a:lnTo>
                    <a:cubicBezTo>
                      <a:pt x="63972" y="29526"/>
                      <a:pt x="72296" y="29899"/>
                      <a:pt x="77346" y="35315"/>
                    </a:cubicBezTo>
                    <a:lnTo>
                      <a:pt x="90627" y="50256"/>
                    </a:lnTo>
                    <a:cubicBezTo>
                      <a:pt x="105591" y="41011"/>
                      <a:pt x="121864" y="35128"/>
                      <a:pt x="138512" y="32794"/>
                    </a:cubicBezTo>
                    <a:lnTo>
                      <a:pt x="139447" y="12624"/>
                    </a:lnTo>
                    <a:cubicBezTo>
                      <a:pt x="139821" y="5433"/>
                      <a:pt x="145901" y="-356"/>
                      <a:pt x="153289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iṣliḋê">
              <a:extLst>
                <a:ext uri="{FF2B5EF4-FFF2-40B4-BE49-F238E27FC236}">
                  <a16:creationId xmlns:a16="http://schemas.microsoft.com/office/drawing/2014/main" id="{CFAC0493-6DD3-498A-B748-F5BE96CC6EEC}"/>
                </a:ext>
              </a:extLst>
            </p:cNvPr>
            <p:cNvGrpSpPr/>
            <p:nvPr/>
          </p:nvGrpSpPr>
          <p:grpSpPr>
            <a:xfrm>
              <a:off x="660400" y="4562628"/>
              <a:ext cx="3830860" cy="939494"/>
              <a:chOff x="660400" y="1653781"/>
              <a:chExt cx="3830860" cy="939494"/>
            </a:xfrm>
          </p:grpSpPr>
          <p:sp>
            <p:nvSpPr>
              <p:cNvPr id="23" name="ï$ḷiďé">
                <a:extLst>
                  <a:ext uri="{FF2B5EF4-FFF2-40B4-BE49-F238E27FC236}">
                    <a16:creationId xmlns:a16="http://schemas.microsoft.com/office/drawing/2014/main" id="{CA912BBC-EE99-4579-8618-FB2DF87810C1}"/>
                  </a:ext>
                </a:extLst>
              </p:cNvPr>
              <p:cNvSpPr/>
              <p:nvPr/>
            </p:nvSpPr>
            <p:spPr>
              <a:xfrm>
                <a:off x="660400" y="1700686"/>
                <a:ext cx="721040" cy="721040"/>
              </a:xfrm>
              <a:prstGeom prst="roundRect">
                <a:avLst/>
              </a:prstGeom>
              <a:solidFill>
                <a:schemeClr val="bg1">
                  <a:lumMod val="65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sz="28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îŝḷiḑè">
                <a:extLst>
                  <a:ext uri="{FF2B5EF4-FFF2-40B4-BE49-F238E27FC236}">
                    <a16:creationId xmlns:a16="http://schemas.microsoft.com/office/drawing/2014/main" id="{76EC879E-E6E0-4B2E-A13F-8BDCEADD2889}"/>
                  </a:ext>
                </a:extLst>
              </p:cNvPr>
              <p:cNvSpPr txBox="1"/>
              <p:nvPr/>
            </p:nvSpPr>
            <p:spPr>
              <a:xfrm>
                <a:off x="1381440" y="1653781"/>
                <a:ext cx="3109820" cy="4074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25" name="ïsľídé">
                <a:extLst>
                  <a:ext uri="{FF2B5EF4-FFF2-40B4-BE49-F238E27FC236}">
                    <a16:creationId xmlns:a16="http://schemas.microsoft.com/office/drawing/2014/main" id="{A83AC89A-E1FE-4141-86ED-E9C84653E446}"/>
                  </a:ext>
                </a:extLst>
              </p:cNvPr>
              <p:cNvSpPr txBox="1"/>
              <p:nvPr/>
            </p:nvSpPr>
            <p:spPr>
              <a:xfrm>
                <a:off x="1381440" y="2061206"/>
                <a:ext cx="3109820" cy="53206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26" name="iṩľïḋê">
                <a:extLst>
                  <a:ext uri="{FF2B5EF4-FFF2-40B4-BE49-F238E27FC236}">
                    <a16:creationId xmlns:a16="http://schemas.microsoft.com/office/drawing/2014/main" id="{A5D59C65-2CDE-4CF8-B6DB-03CBAB93A27B}"/>
                  </a:ext>
                </a:extLst>
              </p:cNvPr>
              <p:cNvSpPr/>
              <p:nvPr/>
            </p:nvSpPr>
            <p:spPr bwMode="auto">
              <a:xfrm>
                <a:off x="822640" y="1858726"/>
                <a:ext cx="396560" cy="40496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  <a:gd name="connsiteX107" fmla="*/ 373273 h 605239"/>
                  <a:gd name="connsiteY107" fmla="*/ 373273 h 605239"/>
                  <a:gd name="connsiteX108" fmla="*/ 373273 h 605239"/>
                  <a:gd name="connsiteY108" fmla="*/ 373273 h 605239"/>
                  <a:gd name="connsiteX109" fmla="*/ 373273 h 605239"/>
                  <a:gd name="connsiteY109" fmla="*/ 373273 h 605239"/>
                  <a:gd name="connsiteX110" fmla="*/ 373273 h 605239"/>
                  <a:gd name="connsiteY110" fmla="*/ 373273 h 605239"/>
                  <a:gd name="connsiteX111" fmla="*/ 373273 h 605239"/>
                  <a:gd name="connsiteY111" fmla="*/ 373273 h 605239"/>
                  <a:gd name="connsiteX112" fmla="*/ 373273 h 605239"/>
                  <a:gd name="connsiteY112" fmla="*/ 373273 h 605239"/>
                  <a:gd name="connsiteX113" fmla="*/ 373273 h 605239"/>
                  <a:gd name="connsiteY113" fmla="*/ 373273 h 605239"/>
                  <a:gd name="connsiteX114" fmla="*/ 373273 h 605239"/>
                  <a:gd name="connsiteY114" fmla="*/ 373273 h 605239"/>
                  <a:gd name="connsiteX115" fmla="*/ 373273 h 605239"/>
                  <a:gd name="connsiteY115" fmla="*/ 373273 h 605239"/>
                  <a:gd name="connsiteX116" fmla="*/ 373273 h 605239"/>
                  <a:gd name="connsiteY116" fmla="*/ 373273 h 605239"/>
                  <a:gd name="connsiteX117" fmla="*/ 373273 h 605239"/>
                  <a:gd name="connsiteY117" fmla="*/ 373273 h 605239"/>
                  <a:gd name="connsiteX118" fmla="*/ 373273 h 605239"/>
                  <a:gd name="connsiteY118" fmla="*/ 373273 h 605239"/>
                  <a:gd name="connsiteX119" fmla="*/ 373273 h 605239"/>
                  <a:gd name="connsiteY119" fmla="*/ 373273 h 605239"/>
                  <a:gd name="connsiteX120" fmla="*/ 373273 h 605239"/>
                  <a:gd name="connsiteY120" fmla="*/ 373273 h 605239"/>
                  <a:gd name="connsiteX121" fmla="*/ 373273 h 605239"/>
                  <a:gd name="connsiteY121" fmla="*/ 373273 h 605239"/>
                  <a:gd name="connsiteX122" fmla="*/ 373273 h 605239"/>
                  <a:gd name="connsiteY122" fmla="*/ 373273 h 605239"/>
                  <a:gd name="connsiteX123" fmla="*/ 373273 h 605239"/>
                  <a:gd name="connsiteY123" fmla="*/ 373273 h 605239"/>
                  <a:gd name="connsiteX124" fmla="*/ 373273 h 605239"/>
                  <a:gd name="connsiteY124" fmla="*/ 373273 h 605239"/>
                  <a:gd name="connsiteX125" fmla="*/ 373273 h 605239"/>
                  <a:gd name="connsiteY125" fmla="*/ 373273 h 605239"/>
                  <a:gd name="connsiteX126" fmla="*/ 373273 h 605239"/>
                  <a:gd name="connsiteY126" fmla="*/ 373273 h 605239"/>
                  <a:gd name="connsiteX127" fmla="*/ 373273 h 605239"/>
                  <a:gd name="connsiteY127" fmla="*/ 373273 h 605239"/>
                  <a:gd name="connsiteX128" fmla="*/ 373273 h 605239"/>
                  <a:gd name="connsiteY128" fmla="*/ 373273 h 605239"/>
                  <a:gd name="connsiteX129" fmla="*/ 373273 h 605239"/>
                  <a:gd name="connsiteY129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593733" h="606309">
                    <a:moveTo>
                      <a:pt x="353250" y="302855"/>
                    </a:moveTo>
                    <a:cubicBezTo>
                      <a:pt x="318468" y="302855"/>
                      <a:pt x="290232" y="331146"/>
                      <a:pt x="290232" y="365879"/>
                    </a:cubicBezTo>
                    <a:cubicBezTo>
                      <a:pt x="290232" y="374189"/>
                      <a:pt x="296964" y="380912"/>
                      <a:pt x="305285" y="380912"/>
                    </a:cubicBezTo>
                    <a:cubicBezTo>
                      <a:pt x="313607" y="380912"/>
                      <a:pt x="320338" y="374189"/>
                      <a:pt x="320338" y="365879"/>
                    </a:cubicBezTo>
                    <a:cubicBezTo>
                      <a:pt x="320338" y="347672"/>
                      <a:pt x="335111" y="333014"/>
                      <a:pt x="353250" y="333014"/>
                    </a:cubicBezTo>
                    <a:cubicBezTo>
                      <a:pt x="361665" y="333014"/>
                      <a:pt x="368397" y="326291"/>
                      <a:pt x="368397" y="317888"/>
                    </a:cubicBezTo>
                    <a:cubicBezTo>
                      <a:pt x="368397" y="309578"/>
                      <a:pt x="361665" y="302855"/>
                      <a:pt x="353250" y="302855"/>
                    </a:cubicBezTo>
                    <a:close/>
                    <a:moveTo>
                      <a:pt x="353250" y="265041"/>
                    </a:moveTo>
                    <a:cubicBezTo>
                      <a:pt x="409163" y="265041"/>
                      <a:pt x="454229" y="310232"/>
                      <a:pt x="454229" y="365879"/>
                    </a:cubicBezTo>
                    <a:cubicBezTo>
                      <a:pt x="454229" y="421527"/>
                      <a:pt x="408976" y="466717"/>
                      <a:pt x="353250" y="466717"/>
                    </a:cubicBezTo>
                    <a:cubicBezTo>
                      <a:pt x="297525" y="466717"/>
                      <a:pt x="252271" y="421527"/>
                      <a:pt x="252271" y="365879"/>
                    </a:cubicBezTo>
                    <a:cubicBezTo>
                      <a:pt x="252271" y="310232"/>
                      <a:pt x="297431" y="265041"/>
                      <a:pt x="353250" y="265041"/>
                    </a:cubicBezTo>
                    <a:close/>
                    <a:moveTo>
                      <a:pt x="427779" y="133781"/>
                    </a:moveTo>
                    <a:cubicBezTo>
                      <a:pt x="432818" y="131960"/>
                      <a:pt x="438547" y="132054"/>
                      <a:pt x="443784" y="134482"/>
                    </a:cubicBezTo>
                    <a:lnTo>
                      <a:pt x="473245" y="148209"/>
                    </a:lnTo>
                    <a:cubicBezTo>
                      <a:pt x="483720" y="153158"/>
                      <a:pt x="488209" y="165671"/>
                      <a:pt x="483346" y="176130"/>
                    </a:cubicBezTo>
                    <a:lnTo>
                      <a:pt x="470252" y="203957"/>
                    </a:lnTo>
                    <a:cubicBezTo>
                      <a:pt x="492231" y="219646"/>
                      <a:pt x="511123" y="240003"/>
                      <a:pt x="525526" y="264095"/>
                    </a:cubicBezTo>
                    <a:lnTo>
                      <a:pt x="554426" y="253636"/>
                    </a:lnTo>
                    <a:cubicBezTo>
                      <a:pt x="565368" y="249714"/>
                      <a:pt x="577340" y="255411"/>
                      <a:pt x="581361" y="266243"/>
                    </a:cubicBezTo>
                    <a:lnTo>
                      <a:pt x="592491" y="296592"/>
                    </a:lnTo>
                    <a:cubicBezTo>
                      <a:pt x="596419" y="307612"/>
                      <a:pt x="590714" y="319564"/>
                      <a:pt x="579865" y="323486"/>
                    </a:cubicBezTo>
                    <a:lnTo>
                      <a:pt x="550965" y="333945"/>
                    </a:lnTo>
                    <a:cubicBezTo>
                      <a:pt x="555455" y="361586"/>
                      <a:pt x="553958" y="389414"/>
                      <a:pt x="547224" y="415561"/>
                    </a:cubicBezTo>
                    <a:lnTo>
                      <a:pt x="575095" y="428634"/>
                    </a:lnTo>
                    <a:cubicBezTo>
                      <a:pt x="585570" y="433490"/>
                      <a:pt x="590059" y="445910"/>
                      <a:pt x="585102" y="456649"/>
                    </a:cubicBezTo>
                    <a:lnTo>
                      <a:pt x="571354" y="485970"/>
                    </a:lnTo>
                    <a:cubicBezTo>
                      <a:pt x="566397" y="496429"/>
                      <a:pt x="553958" y="500911"/>
                      <a:pt x="543483" y="496056"/>
                    </a:cubicBezTo>
                    <a:lnTo>
                      <a:pt x="515238" y="482982"/>
                    </a:lnTo>
                    <a:cubicBezTo>
                      <a:pt x="499526" y="504833"/>
                      <a:pt x="479137" y="523510"/>
                      <a:pt x="455007" y="537704"/>
                    </a:cubicBezTo>
                    <a:lnTo>
                      <a:pt x="465763" y="567026"/>
                    </a:lnTo>
                    <a:cubicBezTo>
                      <a:pt x="469784" y="578045"/>
                      <a:pt x="463986" y="589997"/>
                      <a:pt x="453137" y="593919"/>
                    </a:cubicBezTo>
                    <a:lnTo>
                      <a:pt x="422741" y="605032"/>
                    </a:lnTo>
                    <a:cubicBezTo>
                      <a:pt x="411798" y="609047"/>
                      <a:pt x="399827" y="603258"/>
                      <a:pt x="395805" y="592425"/>
                    </a:cubicBezTo>
                    <a:lnTo>
                      <a:pt x="385050" y="562823"/>
                    </a:lnTo>
                    <a:cubicBezTo>
                      <a:pt x="357646" y="567212"/>
                      <a:pt x="330056" y="565718"/>
                      <a:pt x="304149" y="558995"/>
                    </a:cubicBezTo>
                    <a:lnTo>
                      <a:pt x="290682" y="587756"/>
                    </a:lnTo>
                    <a:cubicBezTo>
                      <a:pt x="285725" y="598215"/>
                      <a:pt x="273192" y="602697"/>
                      <a:pt x="262717" y="597841"/>
                    </a:cubicBezTo>
                    <a:lnTo>
                      <a:pt x="233350" y="584114"/>
                    </a:lnTo>
                    <a:cubicBezTo>
                      <a:pt x="222875" y="579165"/>
                      <a:pt x="218385" y="566652"/>
                      <a:pt x="223249" y="556193"/>
                    </a:cubicBezTo>
                    <a:lnTo>
                      <a:pt x="236810" y="527338"/>
                    </a:lnTo>
                    <a:cubicBezTo>
                      <a:pt x="215112" y="511650"/>
                      <a:pt x="196407" y="491480"/>
                      <a:pt x="182284" y="467668"/>
                    </a:cubicBezTo>
                    <a:lnTo>
                      <a:pt x="152169" y="478687"/>
                    </a:lnTo>
                    <a:cubicBezTo>
                      <a:pt x="141133" y="482609"/>
                      <a:pt x="129161" y="476912"/>
                      <a:pt x="125233" y="466080"/>
                    </a:cubicBezTo>
                    <a:lnTo>
                      <a:pt x="114104" y="435731"/>
                    </a:lnTo>
                    <a:cubicBezTo>
                      <a:pt x="110082" y="424712"/>
                      <a:pt x="115881" y="412759"/>
                      <a:pt x="126730" y="408837"/>
                    </a:cubicBezTo>
                    <a:lnTo>
                      <a:pt x="156845" y="397818"/>
                    </a:lnTo>
                    <a:cubicBezTo>
                      <a:pt x="153852" y="379422"/>
                      <a:pt x="153478" y="361026"/>
                      <a:pt x="155629" y="342910"/>
                    </a:cubicBezTo>
                    <a:lnTo>
                      <a:pt x="158622" y="343097"/>
                    </a:lnTo>
                    <a:cubicBezTo>
                      <a:pt x="181162" y="344030"/>
                      <a:pt x="200522" y="327408"/>
                      <a:pt x="203141" y="305370"/>
                    </a:cubicBezTo>
                    <a:cubicBezTo>
                      <a:pt x="207723" y="303876"/>
                      <a:pt x="212119" y="302195"/>
                      <a:pt x="216515" y="300515"/>
                    </a:cubicBezTo>
                    <a:cubicBezTo>
                      <a:pt x="220349" y="304063"/>
                      <a:pt x="224745" y="306958"/>
                      <a:pt x="229609" y="308919"/>
                    </a:cubicBezTo>
                    <a:cubicBezTo>
                      <a:pt x="219227" y="330957"/>
                      <a:pt x="214831" y="355983"/>
                      <a:pt x="217824" y="381943"/>
                    </a:cubicBezTo>
                    <a:cubicBezTo>
                      <a:pt x="226709" y="456462"/>
                      <a:pt x="294329" y="509876"/>
                      <a:pt x="368963" y="501192"/>
                    </a:cubicBezTo>
                    <a:cubicBezTo>
                      <a:pt x="443691" y="492320"/>
                      <a:pt x="497188" y="424899"/>
                      <a:pt x="488490" y="350287"/>
                    </a:cubicBezTo>
                    <a:cubicBezTo>
                      <a:pt x="479605" y="275675"/>
                      <a:pt x="411985" y="222260"/>
                      <a:pt x="337351" y="231038"/>
                    </a:cubicBezTo>
                    <a:cubicBezTo>
                      <a:pt x="324632" y="232532"/>
                      <a:pt x="312473" y="235707"/>
                      <a:pt x="301156" y="240376"/>
                    </a:cubicBezTo>
                    <a:cubicBezTo>
                      <a:pt x="299660" y="236268"/>
                      <a:pt x="297509" y="232345"/>
                      <a:pt x="294797" y="228890"/>
                    </a:cubicBezTo>
                    <a:cubicBezTo>
                      <a:pt x="297041" y="224688"/>
                      <a:pt x="299005" y="220393"/>
                      <a:pt x="300782" y="216097"/>
                    </a:cubicBezTo>
                    <a:cubicBezTo>
                      <a:pt x="311164" y="215817"/>
                      <a:pt x="320891" y="211802"/>
                      <a:pt x="328466" y="204891"/>
                    </a:cubicBezTo>
                    <a:cubicBezTo>
                      <a:pt x="336977" y="197141"/>
                      <a:pt x="341934" y="186589"/>
                      <a:pt x="342402" y="175103"/>
                    </a:cubicBezTo>
                    <a:lnTo>
                      <a:pt x="342776" y="166978"/>
                    </a:lnTo>
                    <a:cubicBezTo>
                      <a:pt x="363164" y="165764"/>
                      <a:pt x="383460" y="167912"/>
                      <a:pt x="402820" y="172768"/>
                    </a:cubicBezTo>
                    <a:lnTo>
                      <a:pt x="415913" y="144567"/>
                    </a:lnTo>
                    <a:cubicBezTo>
                      <a:pt x="418392" y="139338"/>
                      <a:pt x="422741" y="135602"/>
                      <a:pt x="427779" y="133781"/>
                    </a:cubicBezTo>
                    <a:close/>
                    <a:moveTo>
                      <a:pt x="159906" y="88589"/>
                    </a:moveTo>
                    <a:cubicBezTo>
                      <a:pt x="142487" y="87818"/>
                      <a:pt x="124764" y="93678"/>
                      <a:pt x="110828" y="106378"/>
                    </a:cubicBezTo>
                    <a:cubicBezTo>
                      <a:pt x="96145" y="119731"/>
                      <a:pt x="88663" y="138127"/>
                      <a:pt x="88663" y="156523"/>
                    </a:cubicBezTo>
                    <a:cubicBezTo>
                      <a:pt x="88663" y="172958"/>
                      <a:pt x="94555" y="189393"/>
                      <a:pt x="106526" y="202467"/>
                    </a:cubicBezTo>
                    <a:cubicBezTo>
                      <a:pt x="131965" y="230294"/>
                      <a:pt x="175081" y="232162"/>
                      <a:pt x="202764" y="206762"/>
                    </a:cubicBezTo>
                    <a:cubicBezTo>
                      <a:pt x="217448" y="193409"/>
                      <a:pt x="224930" y="175013"/>
                      <a:pt x="224930" y="156523"/>
                    </a:cubicBezTo>
                    <a:cubicBezTo>
                      <a:pt x="224930" y="140088"/>
                      <a:pt x="219132" y="123653"/>
                      <a:pt x="207160" y="110580"/>
                    </a:cubicBezTo>
                    <a:cubicBezTo>
                      <a:pt x="194441" y="96760"/>
                      <a:pt x="177325" y="89359"/>
                      <a:pt x="159906" y="88589"/>
                    </a:cubicBezTo>
                    <a:close/>
                    <a:moveTo>
                      <a:pt x="153289" y="17"/>
                    </a:moveTo>
                    <a:lnTo>
                      <a:pt x="173678" y="951"/>
                    </a:lnTo>
                    <a:cubicBezTo>
                      <a:pt x="180786" y="1325"/>
                      <a:pt x="186304" y="7114"/>
                      <a:pt x="186304" y="14118"/>
                    </a:cubicBezTo>
                    <a:lnTo>
                      <a:pt x="186304" y="14771"/>
                    </a:lnTo>
                    <a:lnTo>
                      <a:pt x="185462" y="34755"/>
                    </a:lnTo>
                    <a:cubicBezTo>
                      <a:pt x="201923" y="38677"/>
                      <a:pt x="217729" y="45774"/>
                      <a:pt x="231851" y="56232"/>
                    </a:cubicBezTo>
                    <a:lnTo>
                      <a:pt x="246535" y="42786"/>
                    </a:lnTo>
                    <a:cubicBezTo>
                      <a:pt x="251866" y="37930"/>
                      <a:pt x="260283" y="38303"/>
                      <a:pt x="265240" y="43626"/>
                    </a:cubicBezTo>
                    <a:lnTo>
                      <a:pt x="279082" y="58660"/>
                    </a:lnTo>
                    <a:cubicBezTo>
                      <a:pt x="281420" y="61275"/>
                      <a:pt x="282542" y="64450"/>
                      <a:pt x="282542" y="67625"/>
                    </a:cubicBezTo>
                    <a:cubicBezTo>
                      <a:pt x="282542" y="71173"/>
                      <a:pt x="281233" y="74722"/>
                      <a:pt x="278334" y="77337"/>
                    </a:cubicBezTo>
                    <a:lnTo>
                      <a:pt x="263744" y="90690"/>
                    </a:lnTo>
                    <a:cubicBezTo>
                      <a:pt x="273096" y="105537"/>
                      <a:pt x="278988" y="121973"/>
                      <a:pt x="281420" y="138781"/>
                    </a:cubicBezTo>
                    <a:lnTo>
                      <a:pt x="301061" y="139621"/>
                    </a:lnTo>
                    <a:cubicBezTo>
                      <a:pt x="308169" y="139995"/>
                      <a:pt x="313593" y="145878"/>
                      <a:pt x="313593" y="152788"/>
                    </a:cubicBezTo>
                    <a:lnTo>
                      <a:pt x="313593" y="153442"/>
                    </a:lnTo>
                    <a:lnTo>
                      <a:pt x="312751" y="173892"/>
                    </a:lnTo>
                    <a:cubicBezTo>
                      <a:pt x="312377" y="181083"/>
                      <a:pt x="306298" y="186779"/>
                      <a:pt x="298910" y="186405"/>
                    </a:cubicBezTo>
                    <a:lnTo>
                      <a:pt x="279456" y="185565"/>
                    </a:lnTo>
                    <a:cubicBezTo>
                      <a:pt x="275622" y="202093"/>
                      <a:pt x="268327" y="218061"/>
                      <a:pt x="257758" y="232162"/>
                    </a:cubicBezTo>
                    <a:lnTo>
                      <a:pt x="270852" y="246449"/>
                    </a:lnTo>
                    <a:cubicBezTo>
                      <a:pt x="273190" y="249064"/>
                      <a:pt x="274312" y="252145"/>
                      <a:pt x="274312" y="255414"/>
                    </a:cubicBezTo>
                    <a:cubicBezTo>
                      <a:pt x="274312" y="258869"/>
                      <a:pt x="273003" y="262511"/>
                      <a:pt x="270104" y="265126"/>
                    </a:cubicBezTo>
                    <a:lnTo>
                      <a:pt x="255046" y="278946"/>
                    </a:lnTo>
                    <a:cubicBezTo>
                      <a:pt x="249621" y="283802"/>
                      <a:pt x="241297" y="283428"/>
                      <a:pt x="236340" y="278106"/>
                    </a:cubicBezTo>
                    <a:lnTo>
                      <a:pt x="223247" y="263724"/>
                    </a:lnTo>
                    <a:cubicBezTo>
                      <a:pt x="208282" y="272970"/>
                      <a:pt x="191635" y="278853"/>
                      <a:pt x="174800" y="281187"/>
                    </a:cubicBezTo>
                    <a:lnTo>
                      <a:pt x="173958" y="300610"/>
                    </a:lnTo>
                    <a:cubicBezTo>
                      <a:pt x="173584" y="307801"/>
                      <a:pt x="167505" y="313590"/>
                      <a:pt x="160117" y="313217"/>
                    </a:cubicBezTo>
                    <a:lnTo>
                      <a:pt x="139634" y="312283"/>
                    </a:lnTo>
                    <a:cubicBezTo>
                      <a:pt x="132526" y="311909"/>
                      <a:pt x="127102" y="306120"/>
                      <a:pt x="127102" y="299116"/>
                    </a:cubicBezTo>
                    <a:lnTo>
                      <a:pt x="127102" y="298463"/>
                    </a:lnTo>
                    <a:lnTo>
                      <a:pt x="128037" y="279039"/>
                    </a:lnTo>
                    <a:cubicBezTo>
                      <a:pt x="111577" y="275211"/>
                      <a:pt x="95771" y="267834"/>
                      <a:pt x="81648" y="257281"/>
                    </a:cubicBezTo>
                    <a:lnTo>
                      <a:pt x="67058" y="270635"/>
                    </a:lnTo>
                    <a:cubicBezTo>
                      <a:pt x="61727" y="275491"/>
                      <a:pt x="53403" y="275117"/>
                      <a:pt x="48353" y="269701"/>
                    </a:cubicBezTo>
                    <a:lnTo>
                      <a:pt x="34511" y="254667"/>
                    </a:lnTo>
                    <a:cubicBezTo>
                      <a:pt x="32173" y="252052"/>
                      <a:pt x="31051" y="248970"/>
                      <a:pt x="31051" y="245702"/>
                    </a:cubicBezTo>
                    <a:cubicBezTo>
                      <a:pt x="31051" y="242247"/>
                      <a:pt x="32453" y="238605"/>
                      <a:pt x="35259" y="235990"/>
                    </a:cubicBezTo>
                    <a:lnTo>
                      <a:pt x="50036" y="222544"/>
                    </a:lnTo>
                    <a:cubicBezTo>
                      <a:pt x="40777" y="207696"/>
                      <a:pt x="35072" y="191261"/>
                      <a:pt x="32640" y="174639"/>
                    </a:cubicBezTo>
                    <a:lnTo>
                      <a:pt x="12626" y="173705"/>
                    </a:lnTo>
                    <a:cubicBezTo>
                      <a:pt x="5518" y="173332"/>
                      <a:pt x="0" y="167542"/>
                      <a:pt x="0" y="160539"/>
                    </a:cubicBezTo>
                    <a:lnTo>
                      <a:pt x="0" y="159885"/>
                    </a:lnTo>
                    <a:lnTo>
                      <a:pt x="842" y="139621"/>
                    </a:lnTo>
                    <a:cubicBezTo>
                      <a:pt x="1216" y="132431"/>
                      <a:pt x="7388" y="126642"/>
                      <a:pt x="14683" y="127015"/>
                    </a:cubicBezTo>
                    <a:lnTo>
                      <a:pt x="34885" y="127949"/>
                    </a:lnTo>
                    <a:cubicBezTo>
                      <a:pt x="38813" y="111514"/>
                      <a:pt x="46015" y="95826"/>
                      <a:pt x="56490" y="81819"/>
                    </a:cubicBezTo>
                    <a:lnTo>
                      <a:pt x="42741" y="66878"/>
                    </a:lnTo>
                    <a:cubicBezTo>
                      <a:pt x="40403" y="64263"/>
                      <a:pt x="39281" y="61182"/>
                      <a:pt x="39281" y="57913"/>
                    </a:cubicBezTo>
                    <a:cubicBezTo>
                      <a:pt x="39281" y="54458"/>
                      <a:pt x="40684" y="50816"/>
                      <a:pt x="43490" y="48202"/>
                    </a:cubicBezTo>
                    <a:lnTo>
                      <a:pt x="58641" y="34381"/>
                    </a:lnTo>
                    <a:cubicBezTo>
                      <a:pt x="63972" y="29526"/>
                      <a:pt x="72296" y="29899"/>
                      <a:pt x="77346" y="35315"/>
                    </a:cubicBezTo>
                    <a:lnTo>
                      <a:pt x="90627" y="50256"/>
                    </a:lnTo>
                    <a:cubicBezTo>
                      <a:pt x="105591" y="41011"/>
                      <a:pt x="121864" y="35128"/>
                      <a:pt x="138512" y="32794"/>
                    </a:cubicBezTo>
                    <a:lnTo>
                      <a:pt x="139447" y="12624"/>
                    </a:lnTo>
                    <a:cubicBezTo>
                      <a:pt x="139821" y="5433"/>
                      <a:pt x="145901" y="-356"/>
                      <a:pt x="153289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" name="íṥḻîḑe">
              <a:extLst>
                <a:ext uri="{FF2B5EF4-FFF2-40B4-BE49-F238E27FC236}">
                  <a16:creationId xmlns:a16="http://schemas.microsoft.com/office/drawing/2014/main" id="{6BBB39D3-F540-4BA7-84EA-E995C0221679}"/>
                </a:ext>
              </a:extLst>
            </p:cNvPr>
            <p:cNvSpPr txBox="1"/>
            <p:nvPr/>
          </p:nvSpPr>
          <p:spPr>
            <a:xfrm>
              <a:off x="7634776" y="1594281"/>
              <a:ext cx="3109820" cy="40742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1" name="íslïdè">
              <a:extLst>
                <a:ext uri="{FF2B5EF4-FFF2-40B4-BE49-F238E27FC236}">
                  <a16:creationId xmlns:a16="http://schemas.microsoft.com/office/drawing/2014/main" id="{A7D716FB-B267-4C58-81F6-887B9E179989}"/>
                </a:ext>
              </a:extLst>
            </p:cNvPr>
            <p:cNvSpPr txBox="1"/>
            <p:nvPr/>
          </p:nvSpPr>
          <p:spPr>
            <a:xfrm>
              <a:off x="7634776" y="2001706"/>
              <a:ext cx="3109820" cy="53206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12" name="ïṥ1iďê">
              <a:extLst>
                <a:ext uri="{FF2B5EF4-FFF2-40B4-BE49-F238E27FC236}">
                  <a16:creationId xmlns:a16="http://schemas.microsoft.com/office/drawing/2014/main" id="{59035542-72B0-49EF-B38A-6849A3FCB59B}"/>
                </a:ext>
              </a:extLst>
            </p:cNvPr>
            <p:cNvSpPr txBox="1"/>
            <p:nvPr/>
          </p:nvSpPr>
          <p:spPr>
            <a:xfrm>
              <a:off x="7634776" y="3078455"/>
              <a:ext cx="3109820" cy="40742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3" name="íṣḻîḋê">
              <a:extLst>
                <a:ext uri="{FF2B5EF4-FFF2-40B4-BE49-F238E27FC236}">
                  <a16:creationId xmlns:a16="http://schemas.microsoft.com/office/drawing/2014/main" id="{C8A05291-DD95-4C73-A88B-25C1FB007615}"/>
                </a:ext>
              </a:extLst>
            </p:cNvPr>
            <p:cNvSpPr txBox="1"/>
            <p:nvPr/>
          </p:nvSpPr>
          <p:spPr>
            <a:xfrm>
              <a:off x="7634776" y="3485880"/>
              <a:ext cx="3109820" cy="53206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14" name="îṣḷîḑê">
              <a:extLst>
                <a:ext uri="{FF2B5EF4-FFF2-40B4-BE49-F238E27FC236}">
                  <a16:creationId xmlns:a16="http://schemas.microsoft.com/office/drawing/2014/main" id="{204C0C1E-2E15-495C-9E60-58EB4C63A7D8}"/>
                </a:ext>
              </a:extLst>
            </p:cNvPr>
            <p:cNvSpPr txBox="1"/>
            <p:nvPr/>
          </p:nvSpPr>
          <p:spPr>
            <a:xfrm>
              <a:off x="7634776" y="4562628"/>
              <a:ext cx="3109820" cy="40742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5" name="íSḻîḑè">
              <a:extLst>
                <a:ext uri="{FF2B5EF4-FFF2-40B4-BE49-F238E27FC236}">
                  <a16:creationId xmlns:a16="http://schemas.microsoft.com/office/drawing/2014/main" id="{C7A942D0-C356-4F52-9446-3D7807299827}"/>
                </a:ext>
              </a:extLst>
            </p:cNvPr>
            <p:cNvSpPr txBox="1"/>
            <p:nvPr/>
          </p:nvSpPr>
          <p:spPr>
            <a:xfrm>
              <a:off x="7634776" y="4970053"/>
              <a:ext cx="3109820" cy="53206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text……</a:t>
              </a:r>
            </a:p>
          </p:txBody>
        </p:sp>
        <p:grpSp>
          <p:nvGrpSpPr>
            <p:cNvPr id="16" name="ïš1ïḑè">
              <a:extLst>
                <a:ext uri="{FF2B5EF4-FFF2-40B4-BE49-F238E27FC236}">
                  <a16:creationId xmlns:a16="http://schemas.microsoft.com/office/drawing/2014/main" id="{779D734E-4402-4131-B2F4-0A42BA916E18}"/>
                </a:ext>
              </a:extLst>
            </p:cNvPr>
            <p:cNvGrpSpPr/>
            <p:nvPr/>
          </p:nvGrpSpPr>
          <p:grpSpPr>
            <a:xfrm>
              <a:off x="10797860" y="1641186"/>
              <a:ext cx="721040" cy="3689387"/>
              <a:chOff x="10797860" y="1641186"/>
              <a:chExt cx="721040" cy="3689387"/>
            </a:xfrm>
          </p:grpSpPr>
          <p:sp>
            <p:nvSpPr>
              <p:cNvPr id="17" name="ïS1îḓè">
                <a:extLst>
                  <a:ext uri="{FF2B5EF4-FFF2-40B4-BE49-F238E27FC236}">
                    <a16:creationId xmlns:a16="http://schemas.microsoft.com/office/drawing/2014/main" id="{E97E1FE2-352F-4343-94A4-C7C5033867D1}"/>
                  </a:ext>
                </a:extLst>
              </p:cNvPr>
              <p:cNvSpPr/>
              <p:nvPr/>
            </p:nvSpPr>
            <p:spPr>
              <a:xfrm>
                <a:off x="10797860" y="1641186"/>
                <a:ext cx="721040" cy="721040"/>
              </a:xfrm>
              <a:prstGeom prst="round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sz="28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iṧ1iḍé">
                <a:extLst>
                  <a:ext uri="{FF2B5EF4-FFF2-40B4-BE49-F238E27FC236}">
                    <a16:creationId xmlns:a16="http://schemas.microsoft.com/office/drawing/2014/main" id="{AD8AF4DC-1CC3-4375-9C46-0A030E047ACE}"/>
                  </a:ext>
                </a:extLst>
              </p:cNvPr>
              <p:cNvSpPr/>
              <p:nvPr/>
            </p:nvSpPr>
            <p:spPr bwMode="auto">
              <a:xfrm>
                <a:off x="10960101" y="1799226"/>
                <a:ext cx="396560" cy="40496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  <a:gd name="connsiteX107" fmla="*/ 373273 h 605239"/>
                  <a:gd name="connsiteY107" fmla="*/ 373273 h 605239"/>
                  <a:gd name="connsiteX108" fmla="*/ 373273 h 605239"/>
                  <a:gd name="connsiteY108" fmla="*/ 373273 h 605239"/>
                  <a:gd name="connsiteX109" fmla="*/ 373273 h 605239"/>
                  <a:gd name="connsiteY109" fmla="*/ 373273 h 605239"/>
                  <a:gd name="connsiteX110" fmla="*/ 373273 h 605239"/>
                  <a:gd name="connsiteY110" fmla="*/ 373273 h 605239"/>
                  <a:gd name="connsiteX111" fmla="*/ 373273 h 605239"/>
                  <a:gd name="connsiteY111" fmla="*/ 373273 h 605239"/>
                  <a:gd name="connsiteX112" fmla="*/ 373273 h 605239"/>
                  <a:gd name="connsiteY112" fmla="*/ 373273 h 605239"/>
                  <a:gd name="connsiteX113" fmla="*/ 373273 h 605239"/>
                  <a:gd name="connsiteY113" fmla="*/ 373273 h 605239"/>
                  <a:gd name="connsiteX114" fmla="*/ 373273 h 605239"/>
                  <a:gd name="connsiteY114" fmla="*/ 373273 h 605239"/>
                  <a:gd name="connsiteX115" fmla="*/ 373273 h 605239"/>
                  <a:gd name="connsiteY115" fmla="*/ 373273 h 605239"/>
                  <a:gd name="connsiteX116" fmla="*/ 373273 h 605239"/>
                  <a:gd name="connsiteY116" fmla="*/ 373273 h 605239"/>
                  <a:gd name="connsiteX117" fmla="*/ 373273 h 605239"/>
                  <a:gd name="connsiteY117" fmla="*/ 373273 h 605239"/>
                  <a:gd name="connsiteX118" fmla="*/ 373273 h 605239"/>
                  <a:gd name="connsiteY118" fmla="*/ 373273 h 605239"/>
                  <a:gd name="connsiteX119" fmla="*/ 373273 h 605239"/>
                  <a:gd name="connsiteY119" fmla="*/ 373273 h 605239"/>
                  <a:gd name="connsiteX120" fmla="*/ 373273 h 605239"/>
                  <a:gd name="connsiteY120" fmla="*/ 373273 h 605239"/>
                  <a:gd name="connsiteX121" fmla="*/ 373273 h 605239"/>
                  <a:gd name="connsiteY121" fmla="*/ 373273 h 605239"/>
                  <a:gd name="connsiteX122" fmla="*/ 373273 h 605239"/>
                  <a:gd name="connsiteY122" fmla="*/ 373273 h 605239"/>
                  <a:gd name="connsiteX123" fmla="*/ 373273 h 605239"/>
                  <a:gd name="connsiteY123" fmla="*/ 373273 h 605239"/>
                  <a:gd name="connsiteX124" fmla="*/ 373273 h 605239"/>
                  <a:gd name="connsiteY124" fmla="*/ 373273 h 605239"/>
                  <a:gd name="connsiteX125" fmla="*/ 373273 h 605239"/>
                  <a:gd name="connsiteY125" fmla="*/ 373273 h 605239"/>
                  <a:gd name="connsiteX126" fmla="*/ 373273 h 605239"/>
                  <a:gd name="connsiteY126" fmla="*/ 373273 h 605239"/>
                  <a:gd name="connsiteX127" fmla="*/ 373273 h 605239"/>
                  <a:gd name="connsiteY127" fmla="*/ 373273 h 605239"/>
                  <a:gd name="connsiteX128" fmla="*/ 373273 h 605239"/>
                  <a:gd name="connsiteY128" fmla="*/ 373273 h 605239"/>
                  <a:gd name="connsiteX129" fmla="*/ 373273 h 605239"/>
                  <a:gd name="connsiteY129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593733" h="606309">
                    <a:moveTo>
                      <a:pt x="353250" y="302855"/>
                    </a:moveTo>
                    <a:cubicBezTo>
                      <a:pt x="318468" y="302855"/>
                      <a:pt x="290232" y="331146"/>
                      <a:pt x="290232" y="365879"/>
                    </a:cubicBezTo>
                    <a:cubicBezTo>
                      <a:pt x="290232" y="374189"/>
                      <a:pt x="296964" y="380912"/>
                      <a:pt x="305285" y="380912"/>
                    </a:cubicBezTo>
                    <a:cubicBezTo>
                      <a:pt x="313607" y="380912"/>
                      <a:pt x="320338" y="374189"/>
                      <a:pt x="320338" y="365879"/>
                    </a:cubicBezTo>
                    <a:cubicBezTo>
                      <a:pt x="320338" y="347672"/>
                      <a:pt x="335111" y="333014"/>
                      <a:pt x="353250" y="333014"/>
                    </a:cubicBezTo>
                    <a:cubicBezTo>
                      <a:pt x="361665" y="333014"/>
                      <a:pt x="368397" y="326291"/>
                      <a:pt x="368397" y="317888"/>
                    </a:cubicBezTo>
                    <a:cubicBezTo>
                      <a:pt x="368397" y="309578"/>
                      <a:pt x="361665" y="302855"/>
                      <a:pt x="353250" y="302855"/>
                    </a:cubicBezTo>
                    <a:close/>
                    <a:moveTo>
                      <a:pt x="353250" y="265041"/>
                    </a:moveTo>
                    <a:cubicBezTo>
                      <a:pt x="409163" y="265041"/>
                      <a:pt x="454229" y="310232"/>
                      <a:pt x="454229" y="365879"/>
                    </a:cubicBezTo>
                    <a:cubicBezTo>
                      <a:pt x="454229" y="421527"/>
                      <a:pt x="408976" y="466717"/>
                      <a:pt x="353250" y="466717"/>
                    </a:cubicBezTo>
                    <a:cubicBezTo>
                      <a:pt x="297525" y="466717"/>
                      <a:pt x="252271" y="421527"/>
                      <a:pt x="252271" y="365879"/>
                    </a:cubicBezTo>
                    <a:cubicBezTo>
                      <a:pt x="252271" y="310232"/>
                      <a:pt x="297431" y="265041"/>
                      <a:pt x="353250" y="265041"/>
                    </a:cubicBezTo>
                    <a:close/>
                    <a:moveTo>
                      <a:pt x="427779" y="133781"/>
                    </a:moveTo>
                    <a:cubicBezTo>
                      <a:pt x="432818" y="131960"/>
                      <a:pt x="438547" y="132054"/>
                      <a:pt x="443784" y="134482"/>
                    </a:cubicBezTo>
                    <a:lnTo>
                      <a:pt x="473245" y="148209"/>
                    </a:lnTo>
                    <a:cubicBezTo>
                      <a:pt x="483720" y="153158"/>
                      <a:pt x="488209" y="165671"/>
                      <a:pt x="483346" y="176130"/>
                    </a:cubicBezTo>
                    <a:lnTo>
                      <a:pt x="470252" y="203957"/>
                    </a:lnTo>
                    <a:cubicBezTo>
                      <a:pt x="492231" y="219646"/>
                      <a:pt x="511123" y="240003"/>
                      <a:pt x="525526" y="264095"/>
                    </a:cubicBezTo>
                    <a:lnTo>
                      <a:pt x="554426" y="253636"/>
                    </a:lnTo>
                    <a:cubicBezTo>
                      <a:pt x="565368" y="249714"/>
                      <a:pt x="577340" y="255411"/>
                      <a:pt x="581361" y="266243"/>
                    </a:cubicBezTo>
                    <a:lnTo>
                      <a:pt x="592491" y="296592"/>
                    </a:lnTo>
                    <a:cubicBezTo>
                      <a:pt x="596419" y="307612"/>
                      <a:pt x="590714" y="319564"/>
                      <a:pt x="579865" y="323486"/>
                    </a:cubicBezTo>
                    <a:lnTo>
                      <a:pt x="550965" y="333945"/>
                    </a:lnTo>
                    <a:cubicBezTo>
                      <a:pt x="555455" y="361586"/>
                      <a:pt x="553958" y="389414"/>
                      <a:pt x="547224" y="415561"/>
                    </a:cubicBezTo>
                    <a:lnTo>
                      <a:pt x="575095" y="428634"/>
                    </a:lnTo>
                    <a:cubicBezTo>
                      <a:pt x="585570" y="433490"/>
                      <a:pt x="590059" y="445910"/>
                      <a:pt x="585102" y="456649"/>
                    </a:cubicBezTo>
                    <a:lnTo>
                      <a:pt x="571354" y="485970"/>
                    </a:lnTo>
                    <a:cubicBezTo>
                      <a:pt x="566397" y="496429"/>
                      <a:pt x="553958" y="500911"/>
                      <a:pt x="543483" y="496056"/>
                    </a:cubicBezTo>
                    <a:lnTo>
                      <a:pt x="515238" y="482982"/>
                    </a:lnTo>
                    <a:cubicBezTo>
                      <a:pt x="499526" y="504833"/>
                      <a:pt x="479137" y="523510"/>
                      <a:pt x="455007" y="537704"/>
                    </a:cubicBezTo>
                    <a:lnTo>
                      <a:pt x="465763" y="567026"/>
                    </a:lnTo>
                    <a:cubicBezTo>
                      <a:pt x="469784" y="578045"/>
                      <a:pt x="463986" y="589997"/>
                      <a:pt x="453137" y="593919"/>
                    </a:cubicBezTo>
                    <a:lnTo>
                      <a:pt x="422741" y="605032"/>
                    </a:lnTo>
                    <a:cubicBezTo>
                      <a:pt x="411798" y="609047"/>
                      <a:pt x="399827" y="603258"/>
                      <a:pt x="395805" y="592425"/>
                    </a:cubicBezTo>
                    <a:lnTo>
                      <a:pt x="385050" y="562823"/>
                    </a:lnTo>
                    <a:cubicBezTo>
                      <a:pt x="357646" y="567212"/>
                      <a:pt x="330056" y="565718"/>
                      <a:pt x="304149" y="558995"/>
                    </a:cubicBezTo>
                    <a:lnTo>
                      <a:pt x="290682" y="587756"/>
                    </a:lnTo>
                    <a:cubicBezTo>
                      <a:pt x="285725" y="598215"/>
                      <a:pt x="273192" y="602697"/>
                      <a:pt x="262717" y="597841"/>
                    </a:cubicBezTo>
                    <a:lnTo>
                      <a:pt x="233350" y="584114"/>
                    </a:lnTo>
                    <a:cubicBezTo>
                      <a:pt x="222875" y="579165"/>
                      <a:pt x="218385" y="566652"/>
                      <a:pt x="223249" y="556193"/>
                    </a:cubicBezTo>
                    <a:lnTo>
                      <a:pt x="236810" y="527338"/>
                    </a:lnTo>
                    <a:cubicBezTo>
                      <a:pt x="215112" y="511650"/>
                      <a:pt x="196407" y="491480"/>
                      <a:pt x="182284" y="467668"/>
                    </a:cubicBezTo>
                    <a:lnTo>
                      <a:pt x="152169" y="478687"/>
                    </a:lnTo>
                    <a:cubicBezTo>
                      <a:pt x="141133" y="482609"/>
                      <a:pt x="129161" y="476912"/>
                      <a:pt x="125233" y="466080"/>
                    </a:cubicBezTo>
                    <a:lnTo>
                      <a:pt x="114104" y="435731"/>
                    </a:lnTo>
                    <a:cubicBezTo>
                      <a:pt x="110082" y="424712"/>
                      <a:pt x="115881" y="412759"/>
                      <a:pt x="126730" y="408837"/>
                    </a:cubicBezTo>
                    <a:lnTo>
                      <a:pt x="156845" y="397818"/>
                    </a:lnTo>
                    <a:cubicBezTo>
                      <a:pt x="153852" y="379422"/>
                      <a:pt x="153478" y="361026"/>
                      <a:pt x="155629" y="342910"/>
                    </a:cubicBezTo>
                    <a:lnTo>
                      <a:pt x="158622" y="343097"/>
                    </a:lnTo>
                    <a:cubicBezTo>
                      <a:pt x="181162" y="344030"/>
                      <a:pt x="200522" y="327408"/>
                      <a:pt x="203141" y="305370"/>
                    </a:cubicBezTo>
                    <a:cubicBezTo>
                      <a:pt x="207723" y="303876"/>
                      <a:pt x="212119" y="302195"/>
                      <a:pt x="216515" y="300515"/>
                    </a:cubicBezTo>
                    <a:cubicBezTo>
                      <a:pt x="220349" y="304063"/>
                      <a:pt x="224745" y="306958"/>
                      <a:pt x="229609" y="308919"/>
                    </a:cubicBezTo>
                    <a:cubicBezTo>
                      <a:pt x="219227" y="330957"/>
                      <a:pt x="214831" y="355983"/>
                      <a:pt x="217824" y="381943"/>
                    </a:cubicBezTo>
                    <a:cubicBezTo>
                      <a:pt x="226709" y="456462"/>
                      <a:pt x="294329" y="509876"/>
                      <a:pt x="368963" y="501192"/>
                    </a:cubicBezTo>
                    <a:cubicBezTo>
                      <a:pt x="443691" y="492320"/>
                      <a:pt x="497188" y="424899"/>
                      <a:pt x="488490" y="350287"/>
                    </a:cubicBezTo>
                    <a:cubicBezTo>
                      <a:pt x="479605" y="275675"/>
                      <a:pt x="411985" y="222260"/>
                      <a:pt x="337351" y="231038"/>
                    </a:cubicBezTo>
                    <a:cubicBezTo>
                      <a:pt x="324632" y="232532"/>
                      <a:pt x="312473" y="235707"/>
                      <a:pt x="301156" y="240376"/>
                    </a:cubicBezTo>
                    <a:cubicBezTo>
                      <a:pt x="299660" y="236268"/>
                      <a:pt x="297509" y="232345"/>
                      <a:pt x="294797" y="228890"/>
                    </a:cubicBezTo>
                    <a:cubicBezTo>
                      <a:pt x="297041" y="224688"/>
                      <a:pt x="299005" y="220393"/>
                      <a:pt x="300782" y="216097"/>
                    </a:cubicBezTo>
                    <a:cubicBezTo>
                      <a:pt x="311164" y="215817"/>
                      <a:pt x="320891" y="211802"/>
                      <a:pt x="328466" y="204891"/>
                    </a:cubicBezTo>
                    <a:cubicBezTo>
                      <a:pt x="336977" y="197141"/>
                      <a:pt x="341934" y="186589"/>
                      <a:pt x="342402" y="175103"/>
                    </a:cubicBezTo>
                    <a:lnTo>
                      <a:pt x="342776" y="166978"/>
                    </a:lnTo>
                    <a:cubicBezTo>
                      <a:pt x="363164" y="165764"/>
                      <a:pt x="383460" y="167912"/>
                      <a:pt x="402820" y="172768"/>
                    </a:cubicBezTo>
                    <a:lnTo>
                      <a:pt x="415913" y="144567"/>
                    </a:lnTo>
                    <a:cubicBezTo>
                      <a:pt x="418392" y="139338"/>
                      <a:pt x="422741" y="135602"/>
                      <a:pt x="427779" y="133781"/>
                    </a:cubicBezTo>
                    <a:close/>
                    <a:moveTo>
                      <a:pt x="159906" y="88589"/>
                    </a:moveTo>
                    <a:cubicBezTo>
                      <a:pt x="142487" y="87818"/>
                      <a:pt x="124764" y="93678"/>
                      <a:pt x="110828" y="106378"/>
                    </a:cubicBezTo>
                    <a:cubicBezTo>
                      <a:pt x="96145" y="119731"/>
                      <a:pt x="88663" y="138127"/>
                      <a:pt x="88663" y="156523"/>
                    </a:cubicBezTo>
                    <a:cubicBezTo>
                      <a:pt x="88663" y="172958"/>
                      <a:pt x="94555" y="189393"/>
                      <a:pt x="106526" y="202467"/>
                    </a:cubicBezTo>
                    <a:cubicBezTo>
                      <a:pt x="131965" y="230294"/>
                      <a:pt x="175081" y="232162"/>
                      <a:pt x="202764" y="206762"/>
                    </a:cubicBezTo>
                    <a:cubicBezTo>
                      <a:pt x="217448" y="193409"/>
                      <a:pt x="224930" y="175013"/>
                      <a:pt x="224930" y="156523"/>
                    </a:cubicBezTo>
                    <a:cubicBezTo>
                      <a:pt x="224930" y="140088"/>
                      <a:pt x="219132" y="123653"/>
                      <a:pt x="207160" y="110580"/>
                    </a:cubicBezTo>
                    <a:cubicBezTo>
                      <a:pt x="194441" y="96760"/>
                      <a:pt x="177325" y="89359"/>
                      <a:pt x="159906" y="88589"/>
                    </a:cubicBezTo>
                    <a:close/>
                    <a:moveTo>
                      <a:pt x="153289" y="17"/>
                    </a:moveTo>
                    <a:lnTo>
                      <a:pt x="173678" y="951"/>
                    </a:lnTo>
                    <a:cubicBezTo>
                      <a:pt x="180786" y="1325"/>
                      <a:pt x="186304" y="7114"/>
                      <a:pt x="186304" y="14118"/>
                    </a:cubicBezTo>
                    <a:lnTo>
                      <a:pt x="186304" y="14771"/>
                    </a:lnTo>
                    <a:lnTo>
                      <a:pt x="185462" y="34755"/>
                    </a:lnTo>
                    <a:cubicBezTo>
                      <a:pt x="201923" y="38677"/>
                      <a:pt x="217729" y="45774"/>
                      <a:pt x="231851" y="56232"/>
                    </a:cubicBezTo>
                    <a:lnTo>
                      <a:pt x="246535" y="42786"/>
                    </a:lnTo>
                    <a:cubicBezTo>
                      <a:pt x="251866" y="37930"/>
                      <a:pt x="260283" y="38303"/>
                      <a:pt x="265240" y="43626"/>
                    </a:cubicBezTo>
                    <a:lnTo>
                      <a:pt x="279082" y="58660"/>
                    </a:lnTo>
                    <a:cubicBezTo>
                      <a:pt x="281420" y="61275"/>
                      <a:pt x="282542" y="64450"/>
                      <a:pt x="282542" y="67625"/>
                    </a:cubicBezTo>
                    <a:cubicBezTo>
                      <a:pt x="282542" y="71173"/>
                      <a:pt x="281233" y="74722"/>
                      <a:pt x="278334" y="77337"/>
                    </a:cubicBezTo>
                    <a:lnTo>
                      <a:pt x="263744" y="90690"/>
                    </a:lnTo>
                    <a:cubicBezTo>
                      <a:pt x="273096" y="105537"/>
                      <a:pt x="278988" y="121973"/>
                      <a:pt x="281420" y="138781"/>
                    </a:cubicBezTo>
                    <a:lnTo>
                      <a:pt x="301061" y="139621"/>
                    </a:lnTo>
                    <a:cubicBezTo>
                      <a:pt x="308169" y="139995"/>
                      <a:pt x="313593" y="145878"/>
                      <a:pt x="313593" y="152788"/>
                    </a:cubicBezTo>
                    <a:lnTo>
                      <a:pt x="313593" y="153442"/>
                    </a:lnTo>
                    <a:lnTo>
                      <a:pt x="312751" y="173892"/>
                    </a:lnTo>
                    <a:cubicBezTo>
                      <a:pt x="312377" y="181083"/>
                      <a:pt x="306298" y="186779"/>
                      <a:pt x="298910" y="186405"/>
                    </a:cubicBezTo>
                    <a:lnTo>
                      <a:pt x="279456" y="185565"/>
                    </a:lnTo>
                    <a:cubicBezTo>
                      <a:pt x="275622" y="202093"/>
                      <a:pt x="268327" y="218061"/>
                      <a:pt x="257758" y="232162"/>
                    </a:cubicBezTo>
                    <a:lnTo>
                      <a:pt x="270852" y="246449"/>
                    </a:lnTo>
                    <a:cubicBezTo>
                      <a:pt x="273190" y="249064"/>
                      <a:pt x="274312" y="252145"/>
                      <a:pt x="274312" y="255414"/>
                    </a:cubicBezTo>
                    <a:cubicBezTo>
                      <a:pt x="274312" y="258869"/>
                      <a:pt x="273003" y="262511"/>
                      <a:pt x="270104" y="265126"/>
                    </a:cubicBezTo>
                    <a:lnTo>
                      <a:pt x="255046" y="278946"/>
                    </a:lnTo>
                    <a:cubicBezTo>
                      <a:pt x="249621" y="283802"/>
                      <a:pt x="241297" y="283428"/>
                      <a:pt x="236340" y="278106"/>
                    </a:cubicBezTo>
                    <a:lnTo>
                      <a:pt x="223247" y="263724"/>
                    </a:lnTo>
                    <a:cubicBezTo>
                      <a:pt x="208282" y="272970"/>
                      <a:pt x="191635" y="278853"/>
                      <a:pt x="174800" y="281187"/>
                    </a:cubicBezTo>
                    <a:lnTo>
                      <a:pt x="173958" y="300610"/>
                    </a:lnTo>
                    <a:cubicBezTo>
                      <a:pt x="173584" y="307801"/>
                      <a:pt x="167505" y="313590"/>
                      <a:pt x="160117" y="313217"/>
                    </a:cubicBezTo>
                    <a:lnTo>
                      <a:pt x="139634" y="312283"/>
                    </a:lnTo>
                    <a:cubicBezTo>
                      <a:pt x="132526" y="311909"/>
                      <a:pt x="127102" y="306120"/>
                      <a:pt x="127102" y="299116"/>
                    </a:cubicBezTo>
                    <a:lnTo>
                      <a:pt x="127102" y="298463"/>
                    </a:lnTo>
                    <a:lnTo>
                      <a:pt x="128037" y="279039"/>
                    </a:lnTo>
                    <a:cubicBezTo>
                      <a:pt x="111577" y="275211"/>
                      <a:pt x="95771" y="267834"/>
                      <a:pt x="81648" y="257281"/>
                    </a:cubicBezTo>
                    <a:lnTo>
                      <a:pt x="67058" y="270635"/>
                    </a:lnTo>
                    <a:cubicBezTo>
                      <a:pt x="61727" y="275491"/>
                      <a:pt x="53403" y="275117"/>
                      <a:pt x="48353" y="269701"/>
                    </a:cubicBezTo>
                    <a:lnTo>
                      <a:pt x="34511" y="254667"/>
                    </a:lnTo>
                    <a:cubicBezTo>
                      <a:pt x="32173" y="252052"/>
                      <a:pt x="31051" y="248970"/>
                      <a:pt x="31051" y="245702"/>
                    </a:cubicBezTo>
                    <a:cubicBezTo>
                      <a:pt x="31051" y="242247"/>
                      <a:pt x="32453" y="238605"/>
                      <a:pt x="35259" y="235990"/>
                    </a:cubicBezTo>
                    <a:lnTo>
                      <a:pt x="50036" y="222544"/>
                    </a:lnTo>
                    <a:cubicBezTo>
                      <a:pt x="40777" y="207696"/>
                      <a:pt x="35072" y="191261"/>
                      <a:pt x="32640" y="174639"/>
                    </a:cubicBezTo>
                    <a:lnTo>
                      <a:pt x="12626" y="173705"/>
                    </a:lnTo>
                    <a:cubicBezTo>
                      <a:pt x="5518" y="173332"/>
                      <a:pt x="0" y="167542"/>
                      <a:pt x="0" y="160539"/>
                    </a:cubicBezTo>
                    <a:lnTo>
                      <a:pt x="0" y="159885"/>
                    </a:lnTo>
                    <a:lnTo>
                      <a:pt x="842" y="139621"/>
                    </a:lnTo>
                    <a:cubicBezTo>
                      <a:pt x="1216" y="132431"/>
                      <a:pt x="7388" y="126642"/>
                      <a:pt x="14683" y="127015"/>
                    </a:cubicBezTo>
                    <a:lnTo>
                      <a:pt x="34885" y="127949"/>
                    </a:lnTo>
                    <a:cubicBezTo>
                      <a:pt x="38813" y="111514"/>
                      <a:pt x="46015" y="95826"/>
                      <a:pt x="56490" y="81819"/>
                    </a:cubicBezTo>
                    <a:lnTo>
                      <a:pt x="42741" y="66878"/>
                    </a:lnTo>
                    <a:cubicBezTo>
                      <a:pt x="40403" y="64263"/>
                      <a:pt x="39281" y="61182"/>
                      <a:pt x="39281" y="57913"/>
                    </a:cubicBezTo>
                    <a:cubicBezTo>
                      <a:pt x="39281" y="54458"/>
                      <a:pt x="40684" y="50816"/>
                      <a:pt x="43490" y="48202"/>
                    </a:cubicBezTo>
                    <a:lnTo>
                      <a:pt x="58641" y="34381"/>
                    </a:lnTo>
                    <a:cubicBezTo>
                      <a:pt x="63972" y="29526"/>
                      <a:pt x="72296" y="29899"/>
                      <a:pt x="77346" y="35315"/>
                    </a:cubicBezTo>
                    <a:lnTo>
                      <a:pt x="90627" y="50256"/>
                    </a:lnTo>
                    <a:cubicBezTo>
                      <a:pt x="105591" y="41011"/>
                      <a:pt x="121864" y="35128"/>
                      <a:pt x="138512" y="32794"/>
                    </a:cubicBezTo>
                    <a:lnTo>
                      <a:pt x="139447" y="12624"/>
                    </a:lnTo>
                    <a:cubicBezTo>
                      <a:pt x="139821" y="5433"/>
                      <a:pt x="145901" y="-356"/>
                      <a:pt x="153289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îšļíḑé">
                <a:extLst>
                  <a:ext uri="{FF2B5EF4-FFF2-40B4-BE49-F238E27FC236}">
                    <a16:creationId xmlns:a16="http://schemas.microsoft.com/office/drawing/2014/main" id="{E457E2BA-B671-44D2-9A11-26B8CEE57DE5}"/>
                  </a:ext>
                </a:extLst>
              </p:cNvPr>
              <p:cNvSpPr/>
              <p:nvPr/>
            </p:nvSpPr>
            <p:spPr>
              <a:xfrm>
                <a:off x="10797860" y="3125360"/>
                <a:ext cx="721040" cy="721040"/>
              </a:xfrm>
              <a:prstGeom prst="round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sz="28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išliḓe">
                <a:extLst>
                  <a:ext uri="{FF2B5EF4-FFF2-40B4-BE49-F238E27FC236}">
                    <a16:creationId xmlns:a16="http://schemas.microsoft.com/office/drawing/2014/main" id="{D1476A69-C5C9-4C42-A20B-7EAA649472E5}"/>
                  </a:ext>
                </a:extLst>
              </p:cNvPr>
              <p:cNvSpPr/>
              <p:nvPr/>
            </p:nvSpPr>
            <p:spPr bwMode="auto">
              <a:xfrm>
                <a:off x="10960101" y="3283400"/>
                <a:ext cx="396560" cy="40496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  <a:gd name="connsiteX107" fmla="*/ 373273 h 605239"/>
                  <a:gd name="connsiteY107" fmla="*/ 373273 h 605239"/>
                  <a:gd name="connsiteX108" fmla="*/ 373273 h 605239"/>
                  <a:gd name="connsiteY108" fmla="*/ 373273 h 605239"/>
                  <a:gd name="connsiteX109" fmla="*/ 373273 h 605239"/>
                  <a:gd name="connsiteY109" fmla="*/ 373273 h 605239"/>
                  <a:gd name="connsiteX110" fmla="*/ 373273 h 605239"/>
                  <a:gd name="connsiteY110" fmla="*/ 373273 h 605239"/>
                  <a:gd name="connsiteX111" fmla="*/ 373273 h 605239"/>
                  <a:gd name="connsiteY111" fmla="*/ 373273 h 605239"/>
                  <a:gd name="connsiteX112" fmla="*/ 373273 h 605239"/>
                  <a:gd name="connsiteY112" fmla="*/ 373273 h 605239"/>
                  <a:gd name="connsiteX113" fmla="*/ 373273 h 605239"/>
                  <a:gd name="connsiteY113" fmla="*/ 373273 h 605239"/>
                  <a:gd name="connsiteX114" fmla="*/ 373273 h 605239"/>
                  <a:gd name="connsiteY114" fmla="*/ 373273 h 605239"/>
                  <a:gd name="connsiteX115" fmla="*/ 373273 h 605239"/>
                  <a:gd name="connsiteY115" fmla="*/ 373273 h 605239"/>
                  <a:gd name="connsiteX116" fmla="*/ 373273 h 605239"/>
                  <a:gd name="connsiteY116" fmla="*/ 373273 h 605239"/>
                  <a:gd name="connsiteX117" fmla="*/ 373273 h 605239"/>
                  <a:gd name="connsiteY117" fmla="*/ 373273 h 605239"/>
                  <a:gd name="connsiteX118" fmla="*/ 373273 h 605239"/>
                  <a:gd name="connsiteY118" fmla="*/ 373273 h 605239"/>
                  <a:gd name="connsiteX119" fmla="*/ 373273 h 605239"/>
                  <a:gd name="connsiteY119" fmla="*/ 373273 h 605239"/>
                  <a:gd name="connsiteX120" fmla="*/ 373273 h 605239"/>
                  <a:gd name="connsiteY120" fmla="*/ 373273 h 605239"/>
                  <a:gd name="connsiteX121" fmla="*/ 373273 h 605239"/>
                  <a:gd name="connsiteY121" fmla="*/ 373273 h 605239"/>
                  <a:gd name="connsiteX122" fmla="*/ 373273 h 605239"/>
                  <a:gd name="connsiteY122" fmla="*/ 373273 h 605239"/>
                  <a:gd name="connsiteX123" fmla="*/ 373273 h 605239"/>
                  <a:gd name="connsiteY123" fmla="*/ 373273 h 605239"/>
                  <a:gd name="connsiteX124" fmla="*/ 373273 h 605239"/>
                  <a:gd name="connsiteY124" fmla="*/ 373273 h 605239"/>
                  <a:gd name="connsiteX125" fmla="*/ 373273 h 605239"/>
                  <a:gd name="connsiteY125" fmla="*/ 373273 h 605239"/>
                  <a:gd name="connsiteX126" fmla="*/ 373273 h 605239"/>
                  <a:gd name="connsiteY126" fmla="*/ 373273 h 605239"/>
                  <a:gd name="connsiteX127" fmla="*/ 373273 h 605239"/>
                  <a:gd name="connsiteY127" fmla="*/ 373273 h 605239"/>
                  <a:gd name="connsiteX128" fmla="*/ 373273 h 605239"/>
                  <a:gd name="connsiteY128" fmla="*/ 373273 h 605239"/>
                  <a:gd name="connsiteX129" fmla="*/ 373273 h 605239"/>
                  <a:gd name="connsiteY129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593733" h="606309">
                    <a:moveTo>
                      <a:pt x="353250" y="302855"/>
                    </a:moveTo>
                    <a:cubicBezTo>
                      <a:pt x="318468" y="302855"/>
                      <a:pt x="290232" y="331146"/>
                      <a:pt x="290232" y="365879"/>
                    </a:cubicBezTo>
                    <a:cubicBezTo>
                      <a:pt x="290232" y="374189"/>
                      <a:pt x="296964" y="380912"/>
                      <a:pt x="305285" y="380912"/>
                    </a:cubicBezTo>
                    <a:cubicBezTo>
                      <a:pt x="313607" y="380912"/>
                      <a:pt x="320338" y="374189"/>
                      <a:pt x="320338" y="365879"/>
                    </a:cubicBezTo>
                    <a:cubicBezTo>
                      <a:pt x="320338" y="347672"/>
                      <a:pt x="335111" y="333014"/>
                      <a:pt x="353250" y="333014"/>
                    </a:cubicBezTo>
                    <a:cubicBezTo>
                      <a:pt x="361665" y="333014"/>
                      <a:pt x="368397" y="326291"/>
                      <a:pt x="368397" y="317888"/>
                    </a:cubicBezTo>
                    <a:cubicBezTo>
                      <a:pt x="368397" y="309578"/>
                      <a:pt x="361665" y="302855"/>
                      <a:pt x="353250" y="302855"/>
                    </a:cubicBezTo>
                    <a:close/>
                    <a:moveTo>
                      <a:pt x="353250" y="265041"/>
                    </a:moveTo>
                    <a:cubicBezTo>
                      <a:pt x="409163" y="265041"/>
                      <a:pt x="454229" y="310232"/>
                      <a:pt x="454229" y="365879"/>
                    </a:cubicBezTo>
                    <a:cubicBezTo>
                      <a:pt x="454229" y="421527"/>
                      <a:pt x="408976" y="466717"/>
                      <a:pt x="353250" y="466717"/>
                    </a:cubicBezTo>
                    <a:cubicBezTo>
                      <a:pt x="297525" y="466717"/>
                      <a:pt x="252271" y="421527"/>
                      <a:pt x="252271" y="365879"/>
                    </a:cubicBezTo>
                    <a:cubicBezTo>
                      <a:pt x="252271" y="310232"/>
                      <a:pt x="297431" y="265041"/>
                      <a:pt x="353250" y="265041"/>
                    </a:cubicBezTo>
                    <a:close/>
                    <a:moveTo>
                      <a:pt x="427779" y="133781"/>
                    </a:moveTo>
                    <a:cubicBezTo>
                      <a:pt x="432818" y="131960"/>
                      <a:pt x="438547" y="132054"/>
                      <a:pt x="443784" y="134482"/>
                    </a:cubicBezTo>
                    <a:lnTo>
                      <a:pt x="473245" y="148209"/>
                    </a:lnTo>
                    <a:cubicBezTo>
                      <a:pt x="483720" y="153158"/>
                      <a:pt x="488209" y="165671"/>
                      <a:pt x="483346" y="176130"/>
                    </a:cubicBezTo>
                    <a:lnTo>
                      <a:pt x="470252" y="203957"/>
                    </a:lnTo>
                    <a:cubicBezTo>
                      <a:pt x="492231" y="219646"/>
                      <a:pt x="511123" y="240003"/>
                      <a:pt x="525526" y="264095"/>
                    </a:cubicBezTo>
                    <a:lnTo>
                      <a:pt x="554426" y="253636"/>
                    </a:lnTo>
                    <a:cubicBezTo>
                      <a:pt x="565368" y="249714"/>
                      <a:pt x="577340" y="255411"/>
                      <a:pt x="581361" y="266243"/>
                    </a:cubicBezTo>
                    <a:lnTo>
                      <a:pt x="592491" y="296592"/>
                    </a:lnTo>
                    <a:cubicBezTo>
                      <a:pt x="596419" y="307612"/>
                      <a:pt x="590714" y="319564"/>
                      <a:pt x="579865" y="323486"/>
                    </a:cubicBezTo>
                    <a:lnTo>
                      <a:pt x="550965" y="333945"/>
                    </a:lnTo>
                    <a:cubicBezTo>
                      <a:pt x="555455" y="361586"/>
                      <a:pt x="553958" y="389414"/>
                      <a:pt x="547224" y="415561"/>
                    </a:cubicBezTo>
                    <a:lnTo>
                      <a:pt x="575095" y="428634"/>
                    </a:lnTo>
                    <a:cubicBezTo>
                      <a:pt x="585570" y="433490"/>
                      <a:pt x="590059" y="445910"/>
                      <a:pt x="585102" y="456649"/>
                    </a:cubicBezTo>
                    <a:lnTo>
                      <a:pt x="571354" y="485970"/>
                    </a:lnTo>
                    <a:cubicBezTo>
                      <a:pt x="566397" y="496429"/>
                      <a:pt x="553958" y="500911"/>
                      <a:pt x="543483" y="496056"/>
                    </a:cubicBezTo>
                    <a:lnTo>
                      <a:pt x="515238" y="482982"/>
                    </a:lnTo>
                    <a:cubicBezTo>
                      <a:pt x="499526" y="504833"/>
                      <a:pt x="479137" y="523510"/>
                      <a:pt x="455007" y="537704"/>
                    </a:cubicBezTo>
                    <a:lnTo>
                      <a:pt x="465763" y="567026"/>
                    </a:lnTo>
                    <a:cubicBezTo>
                      <a:pt x="469784" y="578045"/>
                      <a:pt x="463986" y="589997"/>
                      <a:pt x="453137" y="593919"/>
                    </a:cubicBezTo>
                    <a:lnTo>
                      <a:pt x="422741" y="605032"/>
                    </a:lnTo>
                    <a:cubicBezTo>
                      <a:pt x="411798" y="609047"/>
                      <a:pt x="399827" y="603258"/>
                      <a:pt x="395805" y="592425"/>
                    </a:cubicBezTo>
                    <a:lnTo>
                      <a:pt x="385050" y="562823"/>
                    </a:lnTo>
                    <a:cubicBezTo>
                      <a:pt x="357646" y="567212"/>
                      <a:pt x="330056" y="565718"/>
                      <a:pt x="304149" y="558995"/>
                    </a:cubicBezTo>
                    <a:lnTo>
                      <a:pt x="290682" y="587756"/>
                    </a:lnTo>
                    <a:cubicBezTo>
                      <a:pt x="285725" y="598215"/>
                      <a:pt x="273192" y="602697"/>
                      <a:pt x="262717" y="597841"/>
                    </a:cubicBezTo>
                    <a:lnTo>
                      <a:pt x="233350" y="584114"/>
                    </a:lnTo>
                    <a:cubicBezTo>
                      <a:pt x="222875" y="579165"/>
                      <a:pt x="218385" y="566652"/>
                      <a:pt x="223249" y="556193"/>
                    </a:cubicBezTo>
                    <a:lnTo>
                      <a:pt x="236810" y="527338"/>
                    </a:lnTo>
                    <a:cubicBezTo>
                      <a:pt x="215112" y="511650"/>
                      <a:pt x="196407" y="491480"/>
                      <a:pt x="182284" y="467668"/>
                    </a:cubicBezTo>
                    <a:lnTo>
                      <a:pt x="152169" y="478687"/>
                    </a:lnTo>
                    <a:cubicBezTo>
                      <a:pt x="141133" y="482609"/>
                      <a:pt x="129161" y="476912"/>
                      <a:pt x="125233" y="466080"/>
                    </a:cubicBezTo>
                    <a:lnTo>
                      <a:pt x="114104" y="435731"/>
                    </a:lnTo>
                    <a:cubicBezTo>
                      <a:pt x="110082" y="424712"/>
                      <a:pt x="115881" y="412759"/>
                      <a:pt x="126730" y="408837"/>
                    </a:cubicBezTo>
                    <a:lnTo>
                      <a:pt x="156845" y="397818"/>
                    </a:lnTo>
                    <a:cubicBezTo>
                      <a:pt x="153852" y="379422"/>
                      <a:pt x="153478" y="361026"/>
                      <a:pt x="155629" y="342910"/>
                    </a:cubicBezTo>
                    <a:lnTo>
                      <a:pt x="158622" y="343097"/>
                    </a:lnTo>
                    <a:cubicBezTo>
                      <a:pt x="181162" y="344030"/>
                      <a:pt x="200522" y="327408"/>
                      <a:pt x="203141" y="305370"/>
                    </a:cubicBezTo>
                    <a:cubicBezTo>
                      <a:pt x="207723" y="303876"/>
                      <a:pt x="212119" y="302195"/>
                      <a:pt x="216515" y="300515"/>
                    </a:cubicBezTo>
                    <a:cubicBezTo>
                      <a:pt x="220349" y="304063"/>
                      <a:pt x="224745" y="306958"/>
                      <a:pt x="229609" y="308919"/>
                    </a:cubicBezTo>
                    <a:cubicBezTo>
                      <a:pt x="219227" y="330957"/>
                      <a:pt x="214831" y="355983"/>
                      <a:pt x="217824" y="381943"/>
                    </a:cubicBezTo>
                    <a:cubicBezTo>
                      <a:pt x="226709" y="456462"/>
                      <a:pt x="294329" y="509876"/>
                      <a:pt x="368963" y="501192"/>
                    </a:cubicBezTo>
                    <a:cubicBezTo>
                      <a:pt x="443691" y="492320"/>
                      <a:pt x="497188" y="424899"/>
                      <a:pt x="488490" y="350287"/>
                    </a:cubicBezTo>
                    <a:cubicBezTo>
                      <a:pt x="479605" y="275675"/>
                      <a:pt x="411985" y="222260"/>
                      <a:pt x="337351" y="231038"/>
                    </a:cubicBezTo>
                    <a:cubicBezTo>
                      <a:pt x="324632" y="232532"/>
                      <a:pt x="312473" y="235707"/>
                      <a:pt x="301156" y="240376"/>
                    </a:cubicBezTo>
                    <a:cubicBezTo>
                      <a:pt x="299660" y="236268"/>
                      <a:pt x="297509" y="232345"/>
                      <a:pt x="294797" y="228890"/>
                    </a:cubicBezTo>
                    <a:cubicBezTo>
                      <a:pt x="297041" y="224688"/>
                      <a:pt x="299005" y="220393"/>
                      <a:pt x="300782" y="216097"/>
                    </a:cubicBezTo>
                    <a:cubicBezTo>
                      <a:pt x="311164" y="215817"/>
                      <a:pt x="320891" y="211802"/>
                      <a:pt x="328466" y="204891"/>
                    </a:cubicBezTo>
                    <a:cubicBezTo>
                      <a:pt x="336977" y="197141"/>
                      <a:pt x="341934" y="186589"/>
                      <a:pt x="342402" y="175103"/>
                    </a:cubicBezTo>
                    <a:lnTo>
                      <a:pt x="342776" y="166978"/>
                    </a:lnTo>
                    <a:cubicBezTo>
                      <a:pt x="363164" y="165764"/>
                      <a:pt x="383460" y="167912"/>
                      <a:pt x="402820" y="172768"/>
                    </a:cubicBezTo>
                    <a:lnTo>
                      <a:pt x="415913" y="144567"/>
                    </a:lnTo>
                    <a:cubicBezTo>
                      <a:pt x="418392" y="139338"/>
                      <a:pt x="422741" y="135602"/>
                      <a:pt x="427779" y="133781"/>
                    </a:cubicBezTo>
                    <a:close/>
                    <a:moveTo>
                      <a:pt x="159906" y="88589"/>
                    </a:moveTo>
                    <a:cubicBezTo>
                      <a:pt x="142487" y="87818"/>
                      <a:pt x="124764" y="93678"/>
                      <a:pt x="110828" y="106378"/>
                    </a:cubicBezTo>
                    <a:cubicBezTo>
                      <a:pt x="96145" y="119731"/>
                      <a:pt x="88663" y="138127"/>
                      <a:pt x="88663" y="156523"/>
                    </a:cubicBezTo>
                    <a:cubicBezTo>
                      <a:pt x="88663" y="172958"/>
                      <a:pt x="94555" y="189393"/>
                      <a:pt x="106526" y="202467"/>
                    </a:cubicBezTo>
                    <a:cubicBezTo>
                      <a:pt x="131965" y="230294"/>
                      <a:pt x="175081" y="232162"/>
                      <a:pt x="202764" y="206762"/>
                    </a:cubicBezTo>
                    <a:cubicBezTo>
                      <a:pt x="217448" y="193409"/>
                      <a:pt x="224930" y="175013"/>
                      <a:pt x="224930" y="156523"/>
                    </a:cubicBezTo>
                    <a:cubicBezTo>
                      <a:pt x="224930" y="140088"/>
                      <a:pt x="219132" y="123653"/>
                      <a:pt x="207160" y="110580"/>
                    </a:cubicBezTo>
                    <a:cubicBezTo>
                      <a:pt x="194441" y="96760"/>
                      <a:pt x="177325" y="89359"/>
                      <a:pt x="159906" y="88589"/>
                    </a:cubicBezTo>
                    <a:close/>
                    <a:moveTo>
                      <a:pt x="153289" y="17"/>
                    </a:moveTo>
                    <a:lnTo>
                      <a:pt x="173678" y="951"/>
                    </a:lnTo>
                    <a:cubicBezTo>
                      <a:pt x="180786" y="1325"/>
                      <a:pt x="186304" y="7114"/>
                      <a:pt x="186304" y="14118"/>
                    </a:cubicBezTo>
                    <a:lnTo>
                      <a:pt x="186304" y="14771"/>
                    </a:lnTo>
                    <a:lnTo>
                      <a:pt x="185462" y="34755"/>
                    </a:lnTo>
                    <a:cubicBezTo>
                      <a:pt x="201923" y="38677"/>
                      <a:pt x="217729" y="45774"/>
                      <a:pt x="231851" y="56232"/>
                    </a:cubicBezTo>
                    <a:lnTo>
                      <a:pt x="246535" y="42786"/>
                    </a:lnTo>
                    <a:cubicBezTo>
                      <a:pt x="251866" y="37930"/>
                      <a:pt x="260283" y="38303"/>
                      <a:pt x="265240" y="43626"/>
                    </a:cubicBezTo>
                    <a:lnTo>
                      <a:pt x="279082" y="58660"/>
                    </a:lnTo>
                    <a:cubicBezTo>
                      <a:pt x="281420" y="61275"/>
                      <a:pt x="282542" y="64450"/>
                      <a:pt x="282542" y="67625"/>
                    </a:cubicBezTo>
                    <a:cubicBezTo>
                      <a:pt x="282542" y="71173"/>
                      <a:pt x="281233" y="74722"/>
                      <a:pt x="278334" y="77337"/>
                    </a:cubicBezTo>
                    <a:lnTo>
                      <a:pt x="263744" y="90690"/>
                    </a:lnTo>
                    <a:cubicBezTo>
                      <a:pt x="273096" y="105537"/>
                      <a:pt x="278988" y="121973"/>
                      <a:pt x="281420" y="138781"/>
                    </a:cubicBezTo>
                    <a:lnTo>
                      <a:pt x="301061" y="139621"/>
                    </a:lnTo>
                    <a:cubicBezTo>
                      <a:pt x="308169" y="139995"/>
                      <a:pt x="313593" y="145878"/>
                      <a:pt x="313593" y="152788"/>
                    </a:cubicBezTo>
                    <a:lnTo>
                      <a:pt x="313593" y="153442"/>
                    </a:lnTo>
                    <a:lnTo>
                      <a:pt x="312751" y="173892"/>
                    </a:lnTo>
                    <a:cubicBezTo>
                      <a:pt x="312377" y="181083"/>
                      <a:pt x="306298" y="186779"/>
                      <a:pt x="298910" y="186405"/>
                    </a:cubicBezTo>
                    <a:lnTo>
                      <a:pt x="279456" y="185565"/>
                    </a:lnTo>
                    <a:cubicBezTo>
                      <a:pt x="275622" y="202093"/>
                      <a:pt x="268327" y="218061"/>
                      <a:pt x="257758" y="232162"/>
                    </a:cubicBezTo>
                    <a:lnTo>
                      <a:pt x="270852" y="246449"/>
                    </a:lnTo>
                    <a:cubicBezTo>
                      <a:pt x="273190" y="249064"/>
                      <a:pt x="274312" y="252145"/>
                      <a:pt x="274312" y="255414"/>
                    </a:cubicBezTo>
                    <a:cubicBezTo>
                      <a:pt x="274312" y="258869"/>
                      <a:pt x="273003" y="262511"/>
                      <a:pt x="270104" y="265126"/>
                    </a:cubicBezTo>
                    <a:lnTo>
                      <a:pt x="255046" y="278946"/>
                    </a:lnTo>
                    <a:cubicBezTo>
                      <a:pt x="249621" y="283802"/>
                      <a:pt x="241297" y="283428"/>
                      <a:pt x="236340" y="278106"/>
                    </a:cubicBezTo>
                    <a:lnTo>
                      <a:pt x="223247" y="263724"/>
                    </a:lnTo>
                    <a:cubicBezTo>
                      <a:pt x="208282" y="272970"/>
                      <a:pt x="191635" y="278853"/>
                      <a:pt x="174800" y="281187"/>
                    </a:cubicBezTo>
                    <a:lnTo>
                      <a:pt x="173958" y="300610"/>
                    </a:lnTo>
                    <a:cubicBezTo>
                      <a:pt x="173584" y="307801"/>
                      <a:pt x="167505" y="313590"/>
                      <a:pt x="160117" y="313217"/>
                    </a:cubicBezTo>
                    <a:lnTo>
                      <a:pt x="139634" y="312283"/>
                    </a:lnTo>
                    <a:cubicBezTo>
                      <a:pt x="132526" y="311909"/>
                      <a:pt x="127102" y="306120"/>
                      <a:pt x="127102" y="299116"/>
                    </a:cubicBezTo>
                    <a:lnTo>
                      <a:pt x="127102" y="298463"/>
                    </a:lnTo>
                    <a:lnTo>
                      <a:pt x="128037" y="279039"/>
                    </a:lnTo>
                    <a:cubicBezTo>
                      <a:pt x="111577" y="275211"/>
                      <a:pt x="95771" y="267834"/>
                      <a:pt x="81648" y="257281"/>
                    </a:cubicBezTo>
                    <a:lnTo>
                      <a:pt x="67058" y="270635"/>
                    </a:lnTo>
                    <a:cubicBezTo>
                      <a:pt x="61727" y="275491"/>
                      <a:pt x="53403" y="275117"/>
                      <a:pt x="48353" y="269701"/>
                    </a:cubicBezTo>
                    <a:lnTo>
                      <a:pt x="34511" y="254667"/>
                    </a:lnTo>
                    <a:cubicBezTo>
                      <a:pt x="32173" y="252052"/>
                      <a:pt x="31051" y="248970"/>
                      <a:pt x="31051" y="245702"/>
                    </a:cubicBezTo>
                    <a:cubicBezTo>
                      <a:pt x="31051" y="242247"/>
                      <a:pt x="32453" y="238605"/>
                      <a:pt x="35259" y="235990"/>
                    </a:cubicBezTo>
                    <a:lnTo>
                      <a:pt x="50036" y="222544"/>
                    </a:lnTo>
                    <a:cubicBezTo>
                      <a:pt x="40777" y="207696"/>
                      <a:pt x="35072" y="191261"/>
                      <a:pt x="32640" y="174639"/>
                    </a:cubicBezTo>
                    <a:lnTo>
                      <a:pt x="12626" y="173705"/>
                    </a:lnTo>
                    <a:cubicBezTo>
                      <a:pt x="5518" y="173332"/>
                      <a:pt x="0" y="167542"/>
                      <a:pt x="0" y="160539"/>
                    </a:cubicBezTo>
                    <a:lnTo>
                      <a:pt x="0" y="159885"/>
                    </a:lnTo>
                    <a:lnTo>
                      <a:pt x="842" y="139621"/>
                    </a:lnTo>
                    <a:cubicBezTo>
                      <a:pt x="1216" y="132431"/>
                      <a:pt x="7388" y="126642"/>
                      <a:pt x="14683" y="127015"/>
                    </a:cubicBezTo>
                    <a:lnTo>
                      <a:pt x="34885" y="127949"/>
                    </a:lnTo>
                    <a:cubicBezTo>
                      <a:pt x="38813" y="111514"/>
                      <a:pt x="46015" y="95826"/>
                      <a:pt x="56490" y="81819"/>
                    </a:cubicBezTo>
                    <a:lnTo>
                      <a:pt x="42741" y="66878"/>
                    </a:lnTo>
                    <a:cubicBezTo>
                      <a:pt x="40403" y="64263"/>
                      <a:pt x="39281" y="61182"/>
                      <a:pt x="39281" y="57913"/>
                    </a:cubicBezTo>
                    <a:cubicBezTo>
                      <a:pt x="39281" y="54458"/>
                      <a:pt x="40684" y="50816"/>
                      <a:pt x="43490" y="48202"/>
                    </a:cubicBezTo>
                    <a:lnTo>
                      <a:pt x="58641" y="34381"/>
                    </a:lnTo>
                    <a:cubicBezTo>
                      <a:pt x="63972" y="29526"/>
                      <a:pt x="72296" y="29899"/>
                      <a:pt x="77346" y="35315"/>
                    </a:cubicBezTo>
                    <a:lnTo>
                      <a:pt x="90627" y="50256"/>
                    </a:lnTo>
                    <a:cubicBezTo>
                      <a:pt x="105591" y="41011"/>
                      <a:pt x="121864" y="35128"/>
                      <a:pt x="138512" y="32794"/>
                    </a:cubicBezTo>
                    <a:lnTo>
                      <a:pt x="139447" y="12624"/>
                    </a:lnTo>
                    <a:cubicBezTo>
                      <a:pt x="139821" y="5433"/>
                      <a:pt x="145901" y="-356"/>
                      <a:pt x="153289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íṧļíḓe">
                <a:extLst>
                  <a:ext uri="{FF2B5EF4-FFF2-40B4-BE49-F238E27FC236}">
                    <a16:creationId xmlns:a16="http://schemas.microsoft.com/office/drawing/2014/main" id="{B2848112-4316-4458-A50E-F8A4FB78D780}"/>
                  </a:ext>
                </a:extLst>
              </p:cNvPr>
              <p:cNvSpPr/>
              <p:nvPr/>
            </p:nvSpPr>
            <p:spPr>
              <a:xfrm>
                <a:off x="10797860" y="4609533"/>
                <a:ext cx="721040" cy="721040"/>
              </a:xfrm>
              <a:prstGeom prst="round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lang="en-US" sz="2800" b="1" i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íSḻîḍê">
                <a:extLst>
                  <a:ext uri="{FF2B5EF4-FFF2-40B4-BE49-F238E27FC236}">
                    <a16:creationId xmlns:a16="http://schemas.microsoft.com/office/drawing/2014/main" id="{2455D884-7FF7-463F-ADA4-32F2C45D185E}"/>
                  </a:ext>
                </a:extLst>
              </p:cNvPr>
              <p:cNvSpPr/>
              <p:nvPr/>
            </p:nvSpPr>
            <p:spPr bwMode="auto">
              <a:xfrm>
                <a:off x="10960101" y="4767573"/>
                <a:ext cx="396560" cy="40496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  <a:gd name="connsiteX107" fmla="*/ 373273 h 605239"/>
                  <a:gd name="connsiteY107" fmla="*/ 373273 h 605239"/>
                  <a:gd name="connsiteX108" fmla="*/ 373273 h 605239"/>
                  <a:gd name="connsiteY108" fmla="*/ 373273 h 605239"/>
                  <a:gd name="connsiteX109" fmla="*/ 373273 h 605239"/>
                  <a:gd name="connsiteY109" fmla="*/ 373273 h 605239"/>
                  <a:gd name="connsiteX110" fmla="*/ 373273 h 605239"/>
                  <a:gd name="connsiteY110" fmla="*/ 373273 h 605239"/>
                  <a:gd name="connsiteX111" fmla="*/ 373273 h 605239"/>
                  <a:gd name="connsiteY111" fmla="*/ 373273 h 605239"/>
                  <a:gd name="connsiteX112" fmla="*/ 373273 h 605239"/>
                  <a:gd name="connsiteY112" fmla="*/ 373273 h 605239"/>
                  <a:gd name="connsiteX113" fmla="*/ 373273 h 605239"/>
                  <a:gd name="connsiteY113" fmla="*/ 373273 h 605239"/>
                  <a:gd name="connsiteX114" fmla="*/ 373273 h 605239"/>
                  <a:gd name="connsiteY114" fmla="*/ 373273 h 605239"/>
                  <a:gd name="connsiteX115" fmla="*/ 373273 h 605239"/>
                  <a:gd name="connsiteY115" fmla="*/ 373273 h 605239"/>
                  <a:gd name="connsiteX116" fmla="*/ 373273 h 605239"/>
                  <a:gd name="connsiteY116" fmla="*/ 373273 h 605239"/>
                  <a:gd name="connsiteX117" fmla="*/ 373273 h 605239"/>
                  <a:gd name="connsiteY117" fmla="*/ 373273 h 605239"/>
                  <a:gd name="connsiteX118" fmla="*/ 373273 h 605239"/>
                  <a:gd name="connsiteY118" fmla="*/ 373273 h 605239"/>
                  <a:gd name="connsiteX119" fmla="*/ 373273 h 605239"/>
                  <a:gd name="connsiteY119" fmla="*/ 373273 h 605239"/>
                  <a:gd name="connsiteX120" fmla="*/ 373273 h 605239"/>
                  <a:gd name="connsiteY120" fmla="*/ 373273 h 605239"/>
                  <a:gd name="connsiteX121" fmla="*/ 373273 h 605239"/>
                  <a:gd name="connsiteY121" fmla="*/ 373273 h 605239"/>
                  <a:gd name="connsiteX122" fmla="*/ 373273 h 605239"/>
                  <a:gd name="connsiteY122" fmla="*/ 373273 h 605239"/>
                  <a:gd name="connsiteX123" fmla="*/ 373273 h 605239"/>
                  <a:gd name="connsiteY123" fmla="*/ 373273 h 605239"/>
                  <a:gd name="connsiteX124" fmla="*/ 373273 h 605239"/>
                  <a:gd name="connsiteY124" fmla="*/ 373273 h 605239"/>
                  <a:gd name="connsiteX125" fmla="*/ 373273 h 605239"/>
                  <a:gd name="connsiteY125" fmla="*/ 373273 h 605239"/>
                  <a:gd name="connsiteX126" fmla="*/ 373273 h 605239"/>
                  <a:gd name="connsiteY126" fmla="*/ 373273 h 605239"/>
                  <a:gd name="connsiteX127" fmla="*/ 373273 h 605239"/>
                  <a:gd name="connsiteY127" fmla="*/ 373273 h 605239"/>
                  <a:gd name="connsiteX128" fmla="*/ 373273 h 605239"/>
                  <a:gd name="connsiteY128" fmla="*/ 373273 h 605239"/>
                  <a:gd name="connsiteX129" fmla="*/ 373273 h 605239"/>
                  <a:gd name="connsiteY129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593733" h="606309">
                    <a:moveTo>
                      <a:pt x="353250" y="302855"/>
                    </a:moveTo>
                    <a:cubicBezTo>
                      <a:pt x="318468" y="302855"/>
                      <a:pt x="290232" y="331146"/>
                      <a:pt x="290232" y="365879"/>
                    </a:cubicBezTo>
                    <a:cubicBezTo>
                      <a:pt x="290232" y="374189"/>
                      <a:pt x="296964" y="380912"/>
                      <a:pt x="305285" y="380912"/>
                    </a:cubicBezTo>
                    <a:cubicBezTo>
                      <a:pt x="313607" y="380912"/>
                      <a:pt x="320338" y="374189"/>
                      <a:pt x="320338" y="365879"/>
                    </a:cubicBezTo>
                    <a:cubicBezTo>
                      <a:pt x="320338" y="347672"/>
                      <a:pt x="335111" y="333014"/>
                      <a:pt x="353250" y="333014"/>
                    </a:cubicBezTo>
                    <a:cubicBezTo>
                      <a:pt x="361665" y="333014"/>
                      <a:pt x="368397" y="326291"/>
                      <a:pt x="368397" y="317888"/>
                    </a:cubicBezTo>
                    <a:cubicBezTo>
                      <a:pt x="368397" y="309578"/>
                      <a:pt x="361665" y="302855"/>
                      <a:pt x="353250" y="302855"/>
                    </a:cubicBezTo>
                    <a:close/>
                    <a:moveTo>
                      <a:pt x="353250" y="265041"/>
                    </a:moveTo>
                    <a:cubicBezTo>
                      <a:pt x="409163" y="265041"/>
                      <a:pt x="454229" y="310232"/>
                      <a:pt x="454229" y="365879"/>
                    </a:cubicBezTo>
                    <a:cubicBezTo>
                      <a:pt x="454229" y="421527"/>
                      <a:pt x="408976" y="466717"/>
                      <a:pt x="353250" y="466717"/>
                    </a:cubicBezTo>
                    <a:cubicBezTo>
                      <a:pt x="297525" y="466717"/>
                      <a:pt x="252271" y="421527"/>
                      <a:pt x="252271" y="365879"/>
                    </a:cubicBezTo>
                    <a:cubicBezTo>
                      <a:pt x="252271" y="310232"/>
                      <a:pt x="297431" y="265041"/>
                      <a:pt x="353250" y="265041"/>
                    </a:cubicBezTo>
                    <a:close/>
                    <a:moveTo>
                      <a:pt x="427779" y="133781"/>
                    </a:moveTo>
                    <a:cubicBezTo>
                      <a:pt x="432818" y="131960"/>
                      <a:pt x="438547" y="132054"/>
                      <a:pt x="443784" y="134482"/>
                    </a:cubicBezTo>
                    <a:lnTo>
                      <a:pt x="473245" y="148209"/>
                    </a:lnTo>
                    <a:cubicBezTo>
                      <a:pt x="483720" y="153158"/>
                      <a:pt x="488209" y="165671"/>
                      <a:pt x="483346" y="176130"/>
                    </a:cubicBezTo>
                    <a:lnTo>
                      <a:pt x="470252" y="203957"/>
                    </a:lnTo>
                    <a:cubicBezTo>
                      <a:pt x="492231" y="219646"/>
                      <a:pt x="511123" y="240003"/>
                      <a:pt x="525526" y="264095"/>
                    </a:cubicBezTo>
                    <a:lnTo>
                      <a:pt x="554426" y="253636"/>
                    </a:lnTo>
                    <a:cubicBezTo>
                      <a:pt x="565368" y="249714"/>
                      <a:pt x="577340" y="255411"/>
                      <a:pt x="581361" y="266243"/>
                    </a:cubicBezTo>
                    <a:lnTo>
                      <a:pt x="592491" y="296592"/>
                    </a:lnTo>
                    <a:cubicBezTo>
                      <a:pt x="596419" y="307612"/>
                      <a:pt x="590714" y="319564"/>
                      <a:pt x="579865" y="323486"/>
                    </a:cubicBezTo>
                    <a:lnTo>
                      <a:pt x="550965" y="333945"/>
                    </a:lnTo>
                    <a:cubicBezTo>
                      <a:pt x="555455" y="361586"/>
                      <a:pt x="553958" y="389414"/>
                      <a:pt x="547224" y="415561"/>
                    </a:cubicBezTo>
                    <a:lnTo>
                      <a:pt x="575095" y="428634"/>
                    </a:lnTo>
                    <a:cubicBezTo>
                      <a:pt x="585570" y="433490"/>
                      <a:pt x="590059" y="445910"/>
                      <a:pt x="585102" y="456649"/>
                    </a:cubicBezTo>
                    <a:lnTo>
                      <a:pt x="571354" y="485970"/>
                    </a:lnTo>
                    <a:cubicBezTo>
                      <a:pt x="566397" y="496429"/>
                      <a:pt x="553958" y="500911"/>
                      <a:pt x="543483" y="496056"/>
                    </a:cubicBezTo>
                    <a:lnTo>
                      <a:pt x="515238" y="482982"/>
                    </a:lnTo>
                    <a:cubicBezTo>
                      <a:pt x="499526" y="504833"/>
                      <a:pt x="479137" y="523510"/>
                      <a:pt x="455007" y="537704"/>
                    </a:cubicBezTo>
                    <a:lnTo>
                      <a:pt x="465763" y="567026"/>
                    </a:lnTo>
                    <a:cubicBezTo>
                      <a:pt x="469784" y="578045"/>
                      <a:pt x="463986" y="589997"/>
                      <a:pt x="453137" y="593919"/>
                    </a:cubicBezTo>
                    <a:lnTo>
                      <a:pt x="422741" y="605032"/>
                    </a:lnTo>
                    <a:cubicBezTo>
                      <a:pt x="411798" y="609047"/>
                      <a:pt x="399827" y="603258"/>
                      <a:pt x="395805" y="592425"/>
                    </a:cubicBezTo>
                    <a:lnTo>
                      <a:pt x="385050" y="562823"/>
                    </a:lnTo>
                    <a:cubicBezTo>
                      <a:pt x="357646" y="567212"/>
                      <a:pt x="330056" y="565718"/>
                      <a:pt x="304149" y="558995"/>
                    </a:cubicBezTo>
                    <a:lnTo>
                      <a:pt x="290682" y="587756"/>
                    </a:lnTo>
                    <a:cubicBezTo>
                      <a:pt x="285725" y="598215"/>
                      <a:pt x="273192" y="602697"/>
                      <a:pt x="262717" y="597841"/>
                    </a:cubicBezTo>
                    <a:lnTo>
                      <a:pt x="233350" y="584114"/>
                    </a:lnTo>
                    <a:cubicBezTo>
                      <a:pt x="222875" y="579165"/>
                      <a:pt x="218385" y="566652"/>
                      <a:pt x="223249" y="556193"/>
                    </a:cubicBezTo>
                    <a:lnTo>
                      <a:pt x="236810" y="527338"/>
                    </a:lnTo>
                    <a:cubicBezTo>
                      <a:pt x="215112" y="511650"/>
                      <a:pt x="196407" y="491480"/>
                      <a:pt x="182284" y="467668"/>
                    </a:cubicBezTo>
                    <a:lnTo>
                      <a:pt x="152169" y="478687"/>
                    </a:lnTo>
                    <a:cubicBezTo>
                      <a:pt x="141133" y="482609"/>
                      <a:pt x="129161" y="476912"/>
                      <a:pt x="125233" y="466080"/>
                    </a:cubicBezTo>
                    <a:lnTo>
                      <a:pt x="114104" y="435731"/>
                    </a:lnTo>
                    <a:cubicBezTo>
                      <a:pt x="110082" y="424712"/>
                      <a:pt x="115881" y="412759"/>
                      <a:pt x="126730" y="408837"/>
                    </a:cubicBezTo>
                    <a:lnTo>
                      <a:pt x="156845" y="397818"/>
                    </a:lnTo>
                    <a:cubicBezTo>
                      <a:pt x="153852" y="379422"/>
                      <a:pt x="153478" y="361026"/>
                      <a:pt x="155629" y="342910"/>
                    </a:cubicBezTo>
                    <a:lnTo>
                      <a:pt x="158622" y="343097"/>
                    </a:lnTo>
                    <a:cubicBezTo>
                      <a:pt x="181162" y="344030"/>
                      <a:pt x="200522" y="327408"/>
                      <a:pt x="203141" y="305370"/>
                    </a:cubicBezTo>
                    <a:cubicBezTo>
                      <a:pt x="207723" y="303876"/>
                      <a:pt x="212119" y="302195"/>
                      <a:pt x="216515" y="300515"/>
                    </a:cubicBezTo>
                    <a:cubicBezTo>
                      <a:pt x="220349" y="304063"/>
                      <a:pt x="224745" y="306958"/>
                      <a:pt x="229609" y="308919"/>
                    </a:cubicBezTo>
                    <a:cubicBezTo>
                      <a:pt x="219227" y="330957"/>
                      <a:pt x="214831" y="355983"/>
                      <a:pt x="217824" y="381943"/>
                    </a:cubicBezTo>
                    <a:cubicBezTo>
                      <a:pt x="226709" y="456462"/>
                      <a:pt x="294329" y="509876"/>
                      <a:pt x="368963" y="501192"/>
                    </a:cubicBezTo>
                    <a:cubicBezTo>
                      <a:pt x="443691" y="492320"/>
                      <a:pt x="497188" y="424899"/>
                      <a:pt x="488490" y="350287"/>
                    </a:cubicBezTo>
                    <a:cubicBezTo>
                      <a:pt x="479605" y="275675"/>
                      <a:pt x="411985" y="222260"/>
                      <a:pt x="337351" y="231038"/>
                    </a:cubicBezTo>
                    <a:cubicBezTo>
                      <a:pt x="324632" y="232532"/>
                      <a:pt x="312473" y="235707"/>
                      <a:pt x="301156" y="240376"/>
                    </a:cubicBezTo>
                    <a:cubicBezTo>
                      <a:pt x="299660" y="236268"/>
                      <a:pt x="297509" y="232345"/>
                      <a:pt x="294797" y="228890"/>
                    </a:cubicBezTo>
                    <a:cubicBezTo>
                      <a:pt x="297041" y="224688"/>
                      <a:pt x="299005" y="220393"/>
                      <a:pt x="300782" y="216097"/>
                    </a:cubicBezTo>
                    <a:cubicBezTo>
                      <a:pt x="311164" y="215817"/>
                      <a:pt x="320891" y="211802"/>
                      <a:pt x="328466" y="204891"/>
                    </a:cubicBezTo>
                    <a:cubicBezTo>
                      <a:pt x="336977" y="197141"/>
                      <a:pt x="341934" y="186589"/>
                      <a:pt x="342402" y="175103"/>
                    </a:cubicBezTo>
                    <a:lnTo>
                      <a:pt x="342776" y="166978"/>
                    </a:lnTo>
                    <a:cubicBezTo>
                      <a:pt x="363164" y="165764"/>
                      <a:pt x="383460" y="167912"/>
                      <a:pt x="402820" y="172768"/>
                    </a:cubicBezTo>
                    <a:lnTo>
                      <a:pt x="415913" y="144567"/>
                    </a:lnTo>
                    <a:cubicBezTo>
                      <a:pt x="418392" y="139338"/>
                      <a:pt x="422741" y="135602"/>
                      <a:pt x="427779" y="133781"/>
                    </a:cubicBezTo>
                    <a:close/>
                    <a:moveTo>
                      <a:pt x="159906" y="88589"/>
                    </a:moveTo>
                    <a:cubicBezTo>
                      <a:pt x="142487" y="87818"/>
                      <a:pt x="124764" y="93678"/>
                      <a:pt x="110828" y="106378"/>
                    </a:cubicBezTo>
                    <a:cubicBezTo>
                      <a:pt x="96145" y="119731"/>
                      <a:pt x="88663" y="138127"/>
                      <a:pt x="88663" y="156523"/>
                    </a:cubicBezTo>
                    <a:cubicBezTo>
                      <a:pt x="88663" y="172958"/>
                      <a:pt x="94555" y="189393"/>
                      <a:pt x="106526" y="202467"/>
                    </a:cubicBezTo>
                    <a:cubicBezTo>
                      <a:pt x="131965" y="230294"/>
                      <a:pt x="175081" y="232162"/>
                      <a:pt x="202764" y="206762"/>
                    </a:cubicBezTo>
                    <a:cubicBezTo>
                      <a:pt x="217448" y="193409"/>
                      <a:pt x="224930" y="175013"/>
                      <a:pt x="224930" y="156523"/>
                    </a:cubicBezTo>
                    <a:cubicBezTo>
                      <a:pt x="224930" y="140088"/>
                      <a:pt x="219132" y="123653"/>
                      <a:pt x="207160" y="110580"/>
                    </a:cubicBezTo>
                    <a:cubicBezTo>
                      <a:pt x="194441" y="96760"/>
                      <a:pt x="177325" y="89359"/>
                      <a:pt x="159906" y="88589"/>
                    </a:cubicBezTo>
                    <a:close/>
                    <a:moveTo>
                      <a:pt x="153289" y="17"/>
                    </a:moveTo>
                    <a:lnTo>
                      <a:pt x="173678" y="951"/>
                    </a:lnTo>
                    <a:cubicBezTo>
                      <a:pt x="180786" y="1325"/>
                      <a:pt x="186304" y="7114"/>
                      <a:pt x="186304" y="14118"/>
                    </a:cubicBezTo>
                    <a:lnTo>
                      <a:pt x="186304" y="14771"/>
                    </a:lnTo>
                    <a:lnTo>
                      <a:pt x="185462" y="34755"/>
                    </a:lnTo>
                    <a:cubicBezTo>
                      <a:pt x="201923" y="38677"/>
                      <a:pt x="217729" y="45774"/>
                      <a:pt x="231851" y="56232"/>
                    </a:cubicBezTo>
                    <a:lnTo>
                      <a:pt x="246535" y="42786"/>
                    </a:lnTo>
                    <a:cubicBezTo>
                      <a:pt x="251866" y="37930"/>
                      <a:pt x="260283" y="38303"/>
                      <a:pt x="265240" y="43626"/>
                    </a:cubicBezTo>
                    <a:lnTo>
                      <a:pt x="279082" y="58660"/>
                    </a:lnTo>
                    <a:cubicBezTo>
                      <a:pt x="281420" y="61275"/>
                      <a:pt x="282542" y="64450"/>
                      <a:pt x="282542" y="67625"/>
                    </a:cubicBezTo>
                    <a:cubicBezTo>
                      <a:pt x="282542" y="71173"/>
                      <a:pt x="281233" y="74722"/>
                      <a:pt x="278334" y="77337"/>
                    </a:cubicBezTo>
                    <a:lnTo>
                      <a:pt x="263744" y="90690"/>
                    </a:lnTo>
                    <a:cubicBezTo>
                      <a:pt x="273096" y="105537"/>
                      <a:pt x="278988" y="121973"/>
                      <a:pt x="281420" y="138781"/>
                    </a:cubicBezTo>
                    <a:lnTo>
                      <a:pt x="301061" y="139621"/>
                    </a:lnTo>
                    <a:cubicBezTo>
                      <a:pt x="308169" y="139995"/>
                      <a:pt x="313593" y="145878"/>
                      <a:pt x="313593" y="152788"/>
                    </a:cubicBezTo>
                    <a:lnTo>
                      <a:pt x="313593" y="153442"/>
                    </a:lnTo>
                    <a:lnTo>
                      <a:pt x="312751" y="173892"/>
                    </a:lnTo>
                    <a:cubicBezTo>
                      <a:pt x="312377" y="181083"/>
                      <a:pt x="306298" y="186779"/>
                      <a:pt x="298910" y="186405"/>
                    </a:cubicBezTo>
                    <a:lnTo>
                      <a:pt x="279456" y="185565"/>
                    </a:lnTo>
                    <a:cubicBezTo>
                      <a:pt x="275622" y="202093"/>
                      <a:pt x="268327" y="218061"/>
                      <a:pt x="257758" y="232162"/>
                    </a:cubicBezTo>
                    <a:lnTo>
                      <a:pt x="270852" y="246449"/>
                    </a:lnTo>
                    <a:cubicBezTo>
                      <a:pt x="273190" y="249064"/>
                      <a:pt x="274312" y="252145"/>
                      <a:pt x="274312" y="255414"/>
                    </a:cubicBezTo>
                    <a:cubicBezTo>
                      <a:pt x="274312" y="258869"/>
                      <a:pt x="273003" y="262511"/>
                      <a:pt x="270104" y="265126"/>
                    </a:cubicBezTo>
                    <a:lnTo>
                      <a:pt x="255046" y="278946"/>
                    </a:lnTo>
                    <a:cubicBezTo>
                      <a:pt x="249621" y="283802"/>
                      <a:pt x="241297" y="283428"/>
                      <a:pt x="236340" y="278106"/>
                    </a:cubicBezTo>
                    <a:lnTo>
                      <a:pt x="223247" y="263724"/>
                    </a:lnTo>
                    <a:cubicBezTo>
                      <a:pt x="208282" y="272970"/>
                      <a:pt x="191635" y="278853"/>
                      <a:pt x="174800" y="281187"/>
                    </a:cubicBezTo>
                    <a:lnTo>
                      <a:pt x="173958" y="300610"/>
                    </a:lnTo>
                    <a:cubicBezTo>
                      <a:pt x="173584" y="307801"/>
                      <a:pt x="167505" y="313590"/>
                      <a:pt x="160117" y="313217"/>
                    </a:cubicBezTo>
                    <a:lnTo>
                      <a:pt x="139634" y="312283"/>
                    </a:lnTo>
                    <a:cubicBezTo>
                      <a:pt x="132526" y="311909"/>
                      <a:pt x="127102" y="306120"/>
                      <a:pt x="127102" y="299116"/>
                    </a:cubicBezTo>
                    <a:lnTo>
                      <a:pt x="127102" y="298463"/>
                    </a:lnTo>
                    <a:lnTo>
                      <a:pt x="128037" y="279039"/>
                    </a:lnTo>
                    <a:cubicBezTo>
                      <a:pt x="111577" y="275211"/>
                      <a:pt x="95771" y="267834"/>
                      <a:pt x="81648" y="257281"/>
                    </a:cubicBezTo>
                    <a:lnTo>
                      <a:pt x="67058" y="270635"/>
                    </a:lnTo>
                    <a:cubicBezTo>
                      <a:pt x="61727" y="275491"/>
                      <a:pt x="53403" y="275117"/>
                      <a:pt x="48353" y="269701"/>
                    </a:cubicBezTo>
                    <a:lnTo>
                      <a:pt x="34511" y="254667"/>
                    </a:lnTo>
                    <a:cubicBezTo>
                      <a:pt x="32173" y="252052"/>
                      <a:pt x="31051" y="248970"/>
                      <a:pt x="31051" y="245702"/>
                    </a:cubicBezTo>
                    <a:cubicBezTo>
                      <a:pt x="31051" y="242247"/>
                      <a:pt x="32453" y="238605"/>
                      <a:pt x="35259" y="235990"/>
                    </a:cubicBezTo>
                    <a:lnTo>
                      <a:pt x="50036" y="222544"/>
                    </a:lnTo>
                    <a:cubicBezTo>
                      <a:pt x="40777" y="207696"/>
                      <a:pt x="35072" y="191261"/>
                      <a:pt x="32640" y="174639"/>
                    </a:cubicBezTo>
                    <a:lnTo>
                      <a:pt x="12626" y="173705"/>
                    </a:lnTo>
                    <a:cubicBezTo>
                      <a:pt x="5518" y="173332"/>
                      <a:pt x="0" y="167542"/>
                      <a:pt x="0" y="160539"/>
                    </a:cubicBezTo>
                    <a:lnTo>
                      <a:pt x="0" y="159885"/>
                    </a:lnTo>
                    <a:lnTo>
                      <a:pt x="842" y="139621"/>
                    </a:lnTo>
                    <a:cubicBezTo>
                      <a:pt x="1216" y="132431"/>
                      <a:pt x="7388" y="126642"/>
                      <a:pt x="14683" y="127015"/>
                    </a:cubicBezTo>
                    <a:lnTo>
                      <a:pt x="34885" y="127949"/>
                    </a:lnTo>
                    <a:cubicBezTo>
                      <a:pt x="38813" y="111514"/>
                      <a:pt x="46015" y="95826"/>
                      <a:pt x="56490" y="81819"/>
                    </a:cubicBezTo>
                    <a:lnTo>
                      <a:pt x="42741" y="66878"/>
                    </a:lnTo>
                    <a:cubicBezTo>
                      <a:pt x="40403" y="64263"/>
                      <a:pt x="39281" y="61182"/>
                      <a:pt x="39281" y="57913"/>
                    </a:cubicBezTo>
                    <a:cubicBezTo>
                      <a:pt x="39281" y="54458"/>
                      <a:pt x="40684" y="50816"/>
                      <a:pt x="43490" y="48202"/>
                    </a:cubicBezTo>
                    <a:lnTo>
                      <a:pt x="58641" y="34381"/>
                    </a:lnTo>
                    <a:cubicBezTo>
                      <a:pt x="63972" y="29526"/>
                      <a:pt x="72296" y="29899"/>
                      <a:pt x="77346" y="35315"/>
                    </a:cubicBezTo>
                    <a:lnTo>
                      <a:pt x="90627" y="50256"/>
                    </a:lnTo>
                    <a:cubicBezTo>
                      <a:pt x="105591" y="41011"/>
                      <a:pt x="121864" y="35128"/>
                      <a:pt x="138512" y="32794"/>
                    </a:cubicBezTo>
                    <a:lnTo>
                      <a:pt x="139447" y="12624"/>
                    </a:lnTo>
                    <a:cubicBezTo>
                      <a:pt x="139821" y="5433"/>
                      <a:pt x="145901" y="-356"/>
                      <a:pt x="153289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23616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10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94721"/>
            <a:ext cx="10674064" cy="4940677"/>
            <a:chOff x="660400" y="1194721"/>
            <a:chExt cx="10674064" cy="4940677"/>
          </a:xfrm>
        </p:grpSpPr>
        <p:grpSp>
          <p:nvGrpSpPr>
            <p:cNvPr id="6" name="îṡļíḋé">
              <a:extLst>
                <a:ext uri="{FF2B5EF4-FFF2-40B4-BE49-F238E27FC236}">
                  <a16:creationId xmlns:a16="http://schemas.microsoft.com/office/drawing/2014/main" id="{800B3008-DACA-4247-A8F7-CD0CB90C9363}"/>
                </a:ext>
              </a:extLst>
            </p:cNvPr>
            <p:cNvGrpSpPr/>
            <p:nvPr/>
          </p:nvGrpSpPr>
          <p:grpSpPr>
            <a:xfrm>
              <a:off x="6546000" y="1194721"/>
              <a:ext cx="4788464" cy="4940677"/>
              <a:chOff x="6319806" y="1399135"/>
              <a:chExt cx="3934658" cy="4059730"/>
            </a:xfrm>
          </p:grpSpPr>
          <p:sp>
            <p:nvSpPr>
              <p:cNvPr id="24" name="îşļîḑê"/>
              <p:cNvSpPr/>
              <p:nvPr/>
            </p:nvSpPr>
            <p:spPr>
              <a:xfrm rot="16200000" flipH="1">
                <a:off x="6257270" y="1461671"/>
                <a:ext cx="4059730" cy="3934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0" h="21600" extrusionOk="0">
                    <a:moveTo>
                      <a:pt x="8400" y="0"/>
                    </a:moveTo>
                    <a:cubicBezTo>
                      <a:pt x="3600" y="0"/>
                      <a:pt x="0" y="3946"/>
                      <a:pt x="0" y="8723"/>
                    </a:cubicBezTo>
                    <a:cubicBezTo>
                      <a:pt x="0" y="13500"/>
                      <a:pt x="3600" y="17238"/>
                      <a:pt x="8400" y="17238"/>
                    </a:cubicBezTo>
                    <a:cubicBezTo>
                      <a:pt x="10400" y="17238"/>
                      <a:pt x="12200" y="16615"/>
                      <a:pt x="13600" y="15369"/>
                    </a:cubicBezTo>
                    <a:cubicBezTo>
                      <a:pt x="13600" y="15369"/>
                      <a:pt x="13800" y="15577"/>
                      <a:pt x="13800" y="15785"/>
                    </a:cubicBezTo>
                    <a:cubicBezTo>
                      <a:pt x="19000" y="20977"/>
                      <a:pt x="19000" y="20977"/>
                      <a:pt x="19000" y="20977"/>
                    </a:cubicBezTo>
                    <a:cubicBezTo>
                      <a:pt x="19400" y="21392"/>
                      <a:pt x="19800" y="21600"/>
                      <a:pt x="20000" y="21600"/>
                    </a:cubicBezTo>
                    <a:cubicBezTo>
                      <a:pt x="20400" y="21600"/>
                      <a:pt x="20800" y="21392"/>
                      <a:pt x="21200" y="20977"/>
                    </a:cubicBezTo>
                    <a:cubicBezTo>
                      <a:pt x="21600" y="20562"/>
                      <a:pt x="21600" y="19523"/>
                      <a:pt x="21200" y="18900"/>
                    </a:cubicBezTo>
                    <a:cubicBezTo>
                      <a:pt x="16000" y="13500"/>
                      <a:pt x="16000" y="13500"/>
                      <a:pt x="16000" y="13500"/>
                    </a:cubicBezTo>
                    <a:cubicBezTo>
                      <a:pt x="15800" y="13500"/>
                      <a:pt x="15600" y="13292"/>
                      <a:pt x="15400" y="13292"/>
                    </a:cubicBezTo>
                    <a:cubicBezTo>
                      <a:pt x="16200" y="11838"/>
                      <a:pt x="16600" y="10385"/>
                      <a:pt x="16600" y="8723"/>
                    </a:cubicBezTo>
                    <a:cubicBezTo>
                      <a:pt x="16600" y="3946"/>
                      <a:pt x="13000" y="0"/>
                      <a:pt x="8400" y="0"/>
                    </a:cubicBezTo>
                    <a:close/>
                    <a:moveTo>
                      <a:pt x="8400" y="2700"/>
                    </a:moveTo>
                    <a:cubicBezTo>
                      <a:pt x="11600" y="2700"/>
                      <a:pt x="14200" y="5400"/>
                      <a:pt x="14200" y="8723"/>
                    </a:cubicBezTo>
                    <a:cubicBezTo>
                      <a:pt x="14200" y="9762"/>
                      <a:pt x="13800" y="10800"/>
                      <a:pt x="13200" y="11838"/>
                    </a:cubicBezTo>
                    <a:cubicBezTo>
                      <a:pt x="12800" y="12669"/>
                      <a:pt x="12800" y="12669"/>
                      <a:pt x="12800" y="12669"/>
                    </a:cubicBezTo>
                    <a:cubicBezTo>
                      <a:pt x="12000" y="13292"/>
                      <a:pt x="12000" y="13292"/>
                      <a:pt x="12000" y="13292"/>
                    </a:cubicBezTo>
                    <a:cubicBezTo>
                      <a:pt x="11000" y="14123"/>
                      <a:pt x="9600" y="14538"/>
                      <a:pt x="8400" y="14538"/>
                    </a:cubicBezTo>
                    <a:cubicBezTo>
                      <a:pt x="5200" y="14538"/>
                      <a:pt x="2600" y="12046"/>
                      <a:pt x="2600" y="8723"/>
                    </a:cubicBezTo>
                    <a:cubicBezTo>
                      <a:pt x="2600" y="5400"/>
                      <a:pt x="5200" y="2700"/>
                      <a:pt x="8400" y="270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ïṥľïḋe"/>
              <p:cNvSpPr/>
              <p:nvPr/>
            </p:nvSpPr>
            <p:spPr>
              <a:xfrm rot="293297">
                <a:off x="7538948" y="2379654"/>
                <a:ext cx="675407" cy="7085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5" h="21302" extrusionOk="0">
                    <a:moveTo>
                      <a:pt x="7820" y="21302"/>
                    </a:moveTo>
                    <a:cubicBezTo>
                      <a:pt x="7134" y="21302"/>
                      <a:pt x="6486" y="20992"/>
                      <a:pt x="6071" y="20461"/>
                    </a:cubicBezTo>
                    <a:lnTo>
                      <a:pt x="446" y="13281"/>
                    </a:lnTo>
                    <a:cubicBezTo>
                      <a:pt x="-286" y="12346"/>
                      <a:pt x="-96" y="11016"/>
                      <a:pt x="870" y="10309"/>
                    </a:cubicBezTo>
                    <a:cubicBezTo>
                      <a:pt x="1839" y="9601"/>
                      <a:pt x="3213" y="9787"/>
                      <a:pt x="3944" y="10719"/>
                    </a:cubicBezTo>
                    <a:lnTo>
                      <a:pt x="7644" y="15443"/>
                    </a:lnTo>
                    <a:lnTo>
                      <a:pt x="16947" y="999"/>
                    </a:lnTo>
                    <a:cubicBezTo>
                      <a:pt x="17588" y="6"/>
                      <a:pt x="18941" y="-298"/>
                      <a:pt x="19970" y="321"/>
                    </a:cubicBezTo>
                    <a:cubicBezTo>
                      <a:pt x="20999" y="939"/>
                      <a:pt x="21314" y="2249"/>
                      <a:pt x="20673" y="3242"/>
                    </a:cubicBezTo>
                    <a:lnTo>
                      <a:pt x="9683" y="20302"/>
                    </a:lnTo>
                    <a:cubicBezTo>
                      <a:pt x="9300" y="20895"/>
                      <a:pt x="8641" y="21269"/>
                      <a:pt x="7920" y="21300"/>
                    </a:cubicBezTo>
                    <a:cubicBezTo>
                      <a:pt x="7886" y="21302"/>
                      <a:pt x="7852" y="21302"/>
                      <a:pt x="7820" y="213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$ḷïdê">
                <a:extLst>
                  <a:ext uri="{FF2B5EF4-FFF2-40B4-BE49-F238E27FC236}">
                    <a16:creationId xmlns:a16="http://schemas.microsoft.com/office/drawing/2014/main" id="{4D8AC415-CD3F-43B9-930B-C7114B466864}"/>
                  </a:ext>
                </a:extLst>
              </p:cNvPr>
              <p:cNvSpPr txBox="1"/>
              <p:nvPr/>
            </p:nvSpPr>
            <p:spPr bwMode="auto">
              <a:xfrm>
                <a:off x="6825203" y="3135323"/>
                <a:ext cx="2102898" cy="48637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i="1" dirty="0"/>
                  <a:t>Text here</a:t>
                </a:r>
              </a:p>
            </p:txBody>
          </p:sp>
        </p:grpSp>
        <p:sp>
          <p:nvSpPr>
            <p:cNvPr id="7" name="îśľiḍé">
              <a:extLst>
                <a:ext uri="{FF2B5EF4-FFF2-40B4-BE49-F238E27FC236}">
                  <a16:creationId xmlns:a16="http://schemas.microsoft.com/office/drawing/2014/main" id="{A1F3349D-71EC-4679-BA0E-A50A6FB52A52}"/>
                </a:ext>
              </a:extLst>
            </p:cNvPr>
            <p:cNvSpPr/>
            <p:nvPr/>
          </p:nvSpPr>
          <p:spPr bwMode="auto">
            <a:xfrm>
              <a:off x="1084237" y="196148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8" name="îṧľiḑé">
              <a:extLst>
                <a:ext uri="{FF2B5EF4-FFF2-40B4-BE49-F238E27FC236}">
                  <a16:creationId xmlns:a16="http://schemas.microsoft.com/office/drawing/2014/main" id="{B7056A24-147B-4475-9C9B-A6EDDEB78CBA}"/>
                </a:ext>
              </a:extLst>
            </p:cNvPr>
            <p:cNvSpPr/>
            <p:nvPr/>
          </p:nvSpPr>
          <p:spPr bwMode="auto">
            <a:xfrm>
              <a:off x="1084237" y="254952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9" name="íṧlïḑe">
              <a:extLst>
                <a:ext uri="{FF2B5EF4-FFF2-40B4-BE49-F238E27FC236}">
                  <a16:creationId xmlns:a16="http://schemas.microsoft.com/office/drawing/2014/main" id="{77C410FD-92EC-454C-B4BB-7B6399E21A97}"/>
                </a:ext>
              </a:extLst>
            </p:cNvPr>
            <p:cNvSpPr/>
            <p:nvPr/>
          </p:nvSpPr>
          <p:spPr bwMode="auto">
            <a:xfrm>
              <a:off x="1084237" y="313756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0" name="iṣ1îḍe">
              <a:extLst>
                <a:ext uri="{FF2B5EF4-FFF2-40B4-BE49-F238E27FC236}">
                  <a16:creationId xmlns:a16="http://schemas.microsoft.com/office/drawing/2014/main" id="{E0D8B4EB-244E-48FD-9DDC-58D247A67F16}"/>
                </a:ext>
              </a:extLst>
            </p:cNvPr>
            <p:cNvSpPr/>
            <p:nvPr/>
          </p:nvSpPr>
          <p:spPr bwMode="auto">
            <a:xfrm>
              <a:off x="1084237" y="372560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1" name="íśľidê">
              <a:extLst>
                <a:ext uri="{FF2B5EF4-FFF2-40B4-BE49-F238E27FC236}">
                  <a16:creationId xmlns:a16="http://schemas.microsoft.com/office/drawing/2014/main" id="{AA92922D-61E7-44E6-8E5F-5877ABBB2AFE}"/>
                </a:ext>
              </a:extLst>
            </p:cNvPr>
            <p:cNvSpPr/>
            <p:nvPr/>
          </p:nvSpPr>
          <p:spPr bwMode="auto">
            <a:xfrm>
              <a:off x="1084237" y="4313649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2" name="iSḷiḍe">
              <a:extLst>
                <a:ext uri="{FF2B5EF4-FFF2-40B4-BE49-F238E27FC236}">
                  <a16:creationId xmlns:a16="http://schemas.microsoft.com/office/drawing/2014/main" id="{E389F449-2C16-4582-BD93-9B1DB8CFC2A7}"/>
                </a:ext>
              </a:extLst>
            </p:cNvPr>
            <p:cNvSpPr/>
            <p:nvPr/>
          </p:nvSpPr>
          <p:spPr bwMode="auto">
            <a:xfrm>
              <a:off x="1084237" y="4901687"/>
              <a:ext cx="4186349" cy="40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0D30058D-F02D-495D-96B3-287004ABDC40}"/>
                </a:ext>
              </a:extLst>
            </p:cNvPr>
            <p:cNvCxnSpPr/>
            <p:nvPr/>
          </p:nvCxnSpPr>
          <p:spPr>
            <a:xfrm>
              <a:off x="724238" y="245612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AA5272F-FCB5-48BE-8892-2CE926560233}"/>
                </a:ext>
              </a:extLst>
            </p:cNvPr>
            <p:cNvCxnSpPr/>
            <p:nvPr/>
          </p:nvCxnSpPr>
          <p:spPr>
            <a:xfrm>
              <a:off x="724238" y="304416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C98D33D-5D8A-4480-A521-D7FB6E8EB3A4}"/>
                </a:ext>
              </a:extLst>
            </p:cNvPr>
            <p:cNvCxnSpPr/>
            <p:nvPr/>
          </p:nvCxnSpPr>
          <p:spPr>
            <a:xfrm>
              <a:off x="724238" y="363220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011431DD-A631-4A8E-BF7B-106072D74D83}"/>
                </a:ext>
              </a:extLst>
            </p:cNvPr>
            <p:cNvCxnSpPr/>
            <p:nvPr/>
          </p:nvCxnSpPr>
          <p:spPr>
            <a:xfrm>
              <a:off x="724238" y="4220241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8F2F061-CD7C-42E0-84CD-BCB27E0B5472}"/>
                </a:ext>
              </a:extLst>
            </p:cNvPr>
            <p:cNvCxnSpPr/>
            <p:nvPr/>
          </p:nvCxnSpPr>
          <p:spPr>
            <a:xfrm>
              <a:off x="724238" y="4808280"/>
              <a:ext cx="454634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ïṩľïďê">
              <a:extLst>
                <a:ext uri="{FF2B5EF4-FFF2-40B4-BE49-F238E27FC236}">
                  <a16:creationId xmlns:a16="http://schemas.microsoft.com/office/drawing/2014/main" id="{70AAFAD8-1EA8-467A-98B9-9118C87B18D8}"/>
                </a:ext>
              </a:extLst>
            </p:cNvPr>
            <p:cNvSpPr/>
            <p:nvPr/>
          </p:nvSpPr>
          <p:spPr bwMode="auto">
            <a:xfrm>
              <a:off x="660400" y="2009701"/>
              <a:ext cx="390974" cy="304800"/>
            </a:xfrm>
            <a:custGeom>
              <a:avLst/>
              <a:gdLst>
                <a:gd name="connsiteX0" fmla="*/ 427673 w 608989"/>
                <a:gd name="connsiteY0" fmla="*/ 372781 h 474764"/>
                <a:gd name="connsiteX1" fmla="*/ 393797 w 608989"/>
                <a:gd name="connsiteY1" fmla="*/ 406614 h 474764"/>
                <a:gd name="connsiteX2" fmla="*/ 427673 w 608989"/>
                <a:gd name="connsiteY2" fmla="*/ 440448 h 474764"/>
                <a:gd name="connsiteX3" fmla="*/ 461549 w 608989"/>
                <a:gd name="connsiteY3" fmla="*/ 406614 h 474764"/>
                <a:gd name="connsiteX4" fmla="*/ 427673 w 608989"/>
                <a:gd name="connsiteY4" fmla="*/ 372781 h 474764"/>
                <a:gd name="connsiteX5" fmla="*/ 149568 w 608989"/>
                <a:gd name="connsiteY5" fmla="*/ 372781 h 474764"/>
                <a:gd name="connsiteX6" fmla="*/ 115692 w 608989"/>
                <a:gd name="connsiteY6" fmla="*/ 406614 h 474764"/>
                <a:gd name="connsiteX7" fmla="*/ 149568 w 608989"/>
                <a:gd name="connsiteY7" fmla="*/ 440448 h 474764"/>
                <a:gd name="connsiteX8" fmla="*/ 183444 w 608989"/>
                <a:gd name="connsiteY8" fmla="*/ 406614 h 474764"/>
                <a:gd name="connsiteX9" fmla="*/ 149568 w 608989"/>
                <a:gd name="connsiteY9" fmla="*/ 372781 h 474764"/>
                <a:gd name="connsiteX10" fmla="*/ 413316 w 608989"/>
                <a:gd name="connsiteY10" fmla="*/ 194754 h 474764"/>
                <a:gd name="connsiteX11" fmla="*/ 413316 w 608989"/>
                <a:gd name="connsiteY11" fmla="*/ 269348 h 474764"/>
                <a:gd name="connsiteX12" fmla="*/ 477196 w 608989"/>
                <a:gd name="connsiteY12" fmla="*/ 269348 h 474764"/>
                <a:gd name="connsiteX13" fmla="*/ 483971 w 608989"/>
                <a:gd name="connsiteY13" fmla="*/ 256137 h 474764"/>
                <a:gd name="connsiteX14" fmla="*/ 449611 w 608989"/>
                <a:gd name="connsiteY14" fmla="*/ 207965 h 474764"/>
                <a:gd name="connsiteX15" fmla="*/ 424124 w 608989"/>
                <a:gd name="connsiteY15" fmla="*/ 194754 h 474764"/>
                <a:gd name="connsiteX16" fmla="*/ 231999 w 608989"/>
                <a:gd name="connsiteY16" fmla="*/ 194754 h 474764"/>
                <a:gd name="connsiteX17" fmla="*/ 205705 w 608989"/>
                <a:gd name="connsiteY17" fmla="*/ 207321 h 474764"/>
                <a:gd name="connsiteX18" fmla="*/ 165860 w 608989"/>
                <a:gd name="connsiteY18" fmla="*/ 256782 h 474764"/>
                <a:gd name="connsiteX19" fmla="*/ 171990 w 608989"/>
                <a:gd name="connsiteY19" fmla="*/ 269348 h 474764"/>
                <a:gd name="connsiteX20" fmla="*/ 374439 w 608989"/>
                <a:gd name="connsiteY20" fmla="*/ 269348 h 474764"/>
                <a:gd name="connsiteX21" fmla="*/ 374439 w 608989"/>
                <a:gd name="connsiteY21" fmla="*/ 194754 h 474764"/>
                <a:gd name="connsiteX22" fmla="*/ 217965 w 608989"/>
                <a:gd name="connsiteY22" fmla="*/ 162371 h 474764"/>
                <a:gd name="connsiteX23" fmla="*/ 442030 w 608989"/>
                <a:gd name="connsiteY23" fmla="*/ 162371 h 474764"/>
                <a:gd name="connsiteX24" fmla="*/ 477196 w 608989"/>
                <a:gd name="connsiteY24" fmla="*/ 180577 h 474764"/>
                <a:gd name="connsiteX25" fmla="*/ 524783 w 608989"/>
                <a:gd name="connsiteY25" fmla="*/ 248243 h 474764"/>
                <a:gd name="connsiteX26" fmla="*/ 544625 w 608989"/>
                <a:gd name="connsiteY26" fmla="*/ 257910 h 474764"/>
                <a:gd name="connsiteX27" fmla="*/ 550594 w 608989"/>
                <a:gd name="connsiteY27" fmla="*/ 257104 h 474764"/>
                <a:gd name="connsiteX28" fmla="*/ 586728 w 608989"/>
                <a:gd name="connsiteY28" fmla="*/ 245826 h 474764"/>
                <a:gd name="connsiteX29" fmla="*/ 605118 w 608989"/>
                <a:gd name="connsiteY29" fmla="*/ 249693 h 474764"/>
                <a:gd name="connsiteX30" fmla="*/ 608828 w 608989"/>
                <a:gd name="connsiteY30" fmla="*/ 264354 h 474764"/>
                <a:gd name="connsiteX31" fmla="*/ 590277 w 608989"/>
                <a:gd name="connsiteY31" fmla="*/ 401942 h 474764"/>
                <a:gd name="connsiteX32" fmla="*/ 563337 w 608989"/>
                <a:gd name="connsiteY32" fmla="*/ 425625 h 474764"/>
                <a:gd name="connsiteX33" fmla="*/ 493166 w 608989"/>
                <a:gd name="connsiteY33" fmla="*/ 425625 h 474764"/>
                <a:gd name="connsiteX34" fmla="*/ 427673 w 608989"/>
                <a:gd name="connsiteY34" fmla="*/ 474764 h 474764"/>
                <a:gd name="connsiteX35" fmla="*/ 362341 w 608989"/>
                <a:gd name="connsiteY35" fmla="*/ 425625 h 474764"/>
                <a:gd name="connsiteX36" fmla="*/ 215061 w 608989"/>
                <a:gd name="connsiteY36" fmla="*/ 425625 h 474764"/>
                <a:gd name="connsiteX37" fmla="*/ 149568 w 608989"/>
                <a:gd name="connsiteY37" fmla="*/ 474764 h 474764"/>
                <a:gd name="connsiteX38" fmla="*/ 84074 w 608989"/>
                <a:gd name="connsiteY38" fmla="*/ 425625 h 474764"/>
                <a:gd name="connsiteX39" fmla="*/ 21485 w 608989"/>
                <a:gd name="connsiteY39" fmla="*/ 425625 h 474764"/>
                <a:gd name="connsiteX40" fmla="*/ 4869 w 608989"/>
                <a:gd name="connsiteY40" fmla="*/ 418214 h 474764"/>
                <a:gd name="connsiteX41" fmla="*/ 352 w 608989"/>
                <a:gd name="connsiteY41" fmla="*/ 400814 h 474764"/>
                <a:gd name="connsiteX42" fmla="*/ 15516 w 608989"/>
                <a:gd name="connsiteY42" fmla="*/ 309304 h 474764"/>
                <a:gd name="connsiteX43" fmla="*/ 41649 w 608989"/>
                <a:gd name="connsiteY43" fmla="*/ 281593 h 474764"/>
                <a:gd name="connsiteX44" fmla="*/ 95850 w 608989"/>
                <a:gd name="connsiteY44" fmla="*/ 269348 h 474764"/>
                <a:gd name="connsiteX45" fmla="*/ 125532 w 608989"/>
                <a:gd name="connsiteY45" fmla="*/ 250660 h 474764"/>
                <a:gd name="connsiteX46" fmla="*/ 181992 w 608989"/>
                <a:gd name="connsiteY46" fmla="*/ 179771 h 474764"/>
                <a:gd name="connsiteX47" fmla="*/ 217965 w 608989"/>
                <a:gd name="connsiteY47" fmla="*/ 162371 h 474764"/>
                <a:gd name="connsiteX48" fmla="*/ 168447 w 608989"/>
                <a:gd name="connsiteY48" fmla="*/ 0 h 474764"/>
                <a:gd name="connsiteX49" fmla="*/ 238143 w 608989"/>
                <a:gd name="connsiteY49" fmla="*/ 47040 h 474764"/>
                <a:gd name="connsiteX50" fmla="*/ 416257 w 608989"/>
                <a:gd name="connsiteY50" fmla="*/ 47040 h 474764"/>
                <a:gd name="connsiteX51" fmla="*/ 421743 w 608989"/>
                <a:gd name="connsiteY51" fmla="*/ 47524 h 474764"/>
                <a:gd name="connsiteX52" fmla="*/ 491762 w 608989"/>
                <a:gd name="connsiteY52" fmla="*/ 0 h 474764"/>
                <a:gd name="connsiteX53" fmla="*/ 556941 w 608989"/>
                <a:gd name="connsiteY53" fmla="*/ 37858 h 474764"/>
                <a:gd name="connsiteX54" fmla="*/ 557103 w 608989"/>
                <a:gd name="connsiteY54" fmla="*/ 46396 h 474764"/>
                <a:gd name="connsiteX55" fmla="*/ 549520 w 608989"/>
                <a:gd name="connsiteY55" fmla="*/ 50262 h 474764"/>
                <a:gd name="connsiteX56" fmla="*/ 500635 w 608989"/>
                <a:gd name="connsiteY56" fmla="*/ 50423 h 474764"/>
                <a:gd name="connsiteX57" fmla="*/ 496279 w 608989"/>
                <a:gd name="connsiteY57" fmla="*/ 52357 h 474764"/>
                <a:gd name="connsiteX58" fmla="*/ 495957 w 608989"/>
                <a:gd name="connsiteY58" fmla="*/ 52840 h 474764"/>
                <a:gd name="connsiteX59" fmla="*/ 479823 w 608989"/>
                <a:gd name="connsiteY59" fmla="*/ 75071 h 474764"/>
                <a:gd name="connsiteX60" fmla="*/ 495634 w 608989"/>
                <a:gd name="connsiteY60" fmla="*/ 97142 h 474764"/>
                <a:gd name="connsiteX61" fmla="*/ 495957 w 608989"/>
                <a:gd name="connsiteY61" fmla="*/ 97625 h 474764"/>
                <a:gd name="connsiteX62" fmla="*/ 499345 w 608989"/>
                <a:gd name="connsiteY62" fmla="*/ 99719 h 474764"/>
                <a:gd name="connsiteX63" fmla="*/ 549520 w 608989"/>
                <a:gd name="connsiteY63" fmla="*/ 99880 h 474764"/>
                <a:gd name="connsiteX64" fmla="*/ 556941 w 608989"/>
                <a:gd name="connsiteY64" fmla="*/ 104069 h 474764"/>
                <a:gd name="connsiteX65" fmla="*/ 556941 w 608989"/>
                <a:gd name="connsiteY65" fmla="*/ 112285 h 474764"/>
                <a:gd name="connsiteX66" fmla="*/ 491762 w 608989"/>
                <a:gd name="connsiteY66" fmla="*/ 150304 h 474764"/>
                <a:gd name="connsiteX67" fmla="*/ 421743 w 608989"/>
                <a:gd name="connsiteY67" fmla="*/ 102780 h 474764"/>
                <a:gd name="connsiteX68" fmla="*/ 416257 w 608989"/>
                <a:gd name="connsiteY68" fmla="*/ 103263 h 474764"/>
                <a:gd name="connsiteX69" fmla="*/ 238143 w 608989"/>
                <a:gd name="connsiteY69" fmla="*/ 103263 h 474764"/>
                <a:gd name="connsiteX70" fmla="*/ 168447 w 608989"/>
                <a:gd name="connsiteY70" fmla="*/ 150304 h 474764"/>
                <a:gd name="connsiteX71" fmla="*/ 103267 w 608989"/>
                <a:gd name="connsiteY71" fmla="*/ 112446 h 474764"/>
                <a:gd name="connsiteX72" fmla="*/ 103106 w 608989"/>
                <a:gd name="connsiteY72" fmla="*/ 103908 h 474764"/>
                <a:gd name="connsiteX73" fmla="*/ 110689 w 608989"/>
                <a:gd name="connsiteY73" fmla="*/ 99880 h 474764"/>
                <a:gd name="connsiteX74" fmla="*/ 159573 w 608989"/>
                <a:gd name="connsiteY74" fmla="*/ 99880 h 474764"/>
                <a:gd name="connsiteX75" fmla="*/ 164091 w 608989"/>
                <a:gd name="connsiteY75" fmla="*/ 97786 h 474764"/>
                <a:gd name="connsiteX76" fmla="*/ 164252 w 608989"/>
                <a:gd name="connsiteY76" fmla="*/ 97464 h 474764"/>
                <a:gd name="connsiteX77" fmla="*/ 180385 w 608989"/>
                <a:gd name="connsiteY77" fmla="*/ 75232 h 474764"/>
                <a:gd name="connsiteX78" fmla="*/ 164575 w 608989"/>
                <a:gd name="connsiteY78" fmla="*/ 53162 h 474764"/>
                <a:gd name="connsiteX79" fmla="*/ 164252 w 608989"/>
                <a:gd name="connsiteY79" fmla="*/ 52679 h 474764"/>
                <a:gd name="connsiteX80" fmla="*/ 160864 w 608989"/>
                <a:gd name="connsiteY80" fmla="*/ 50423 h 474764"/>
                <a:gd name="connsiteX81" fmla="*/ 160541 w 608989"/>
                <a:gd name="connsiteY81" fmla="*/ 50423 h 474764"/>
                <a:gd name="connsiteX82" fmla="*/ 110689 w 608989"/>
                <a:gd name="connsiteY82" fmla="*/ 50262 h 474764"/>
                <a:gd name="connsiteX83" fmla="*/ 103267 w 608989"/>
                <a:gd name="connsiteY83" fmla="*/ 46235 h 474764"/>
                <a:gd name="connsiteX84" fmla="*/ 103267 w 608989"/>
                <a:gd name="connsiteY84" fmla="*/ 37858 h 474764"/>
                <a:gd name="connsiteX85" fmla="*/ 168447 w 608989"/>
                <a:gd name="connsiteY85" fmla="*/ 0 h 47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08989" h="474764">
                  <a:moveTo>
                    <a:pt x="427673" y="372781"/>
                  </a:moveTo>
                  <a:cubicBezTo>
                    <a:pt x="408960" y="372781"/>
                    <a:pt x="393797" y="387926"/>
                    <a:pt x="393797" y="406614"/>
                  </a:cubicBezTo>
                  <a:cubicBezTo>
                    <a:pt x="393797" y="425303"/>
                    <a:pt x="408960" y="440448"/>
                    <a:pt x="427673" y="440448"/>
                  </a:cubicBezTo>
                  <a:cubicBezTo>
                    <a:pt x="446385" y="440448"/>
                    <a:pt x="461549" y="425303"/>
                    <a:pt x="461549" y="406614"/>
                  </a:cubicBezTo>
                  <a:cubicBezTo>
                    <a:pt x="461549" y="387926"/>
                    <a:pt x="446385" y="372781"/>
                    <a:pt x="427673" y="372781"/>
                  </a:cubicBezTo>
                  <a:close/>
                  <a:moveTo>
                    <a:pt x="149568" y="372781"/>
                  </a:moveTo>
                  <a:cubicBezTo>
                    <a:pt x="130855" y="372781"/>
                    <a:pt x="115692" y="387926"/>
                    <a:pt x="115692" y="406614"/>
                  </a:cubicBezTo>
                  <a:cubicBezTo>
                    <a:pt x="115692" y="425303"/>
                    <a:pt x="130855" y="440448"/>
                    <a:pt x="149568" y="440448"/>
                  </a:cubicBezTo>
                  <a:cubicBezTo>
                    <a:pt x="168280" y="440448"/>
                    <a:pt x="183444" y="425303"/>
                    <a:pt x="183444" y="406614"/>
                  </a:cubicBezTo>
                  <a:cubicBezTo>
                    <a:pt x="183444" y="387926"/>
                    <a:pt x="168280" y="372781"/>
                    <a:pt x="149568" y="372781"/>
                  </a:cubicBezTo>
                  <a:close/>
                  <a:moveTo>
                    <a:pt x="413316" y="194754"/>
                  </a:moveTo>
                  <a:lnTo>
                    <a:pt x="413316" y="269348"/>
                  </a:lnTo>
                  <a:lnTo>
                    <a:pt x="477196" y="269348"/>
                  </a:lnTo>
                  <a:cubicBezTo>
                    <a:pt x="486068" y="269348"/>
                    <a:pt x="489133" y="263387"/>
                    <a:pt x="483971" y="256137"/>
                  </a:cubicBezTo>
                  <a:lnTo>
                    <a:pt x="449611" y="207965"/>
                  </a:lnTo>
                  <a:cubicBezTo>
                    <a:pt x="444449" y="200715"/>
                    <a:pt x="432996" y="194754"/>
                    <a:pt x="424124" y="194754"/>
                  </a:cubicBezTo>
                  <a:close/>
                  <a:moveTo>
                    <a:pt x="231999" y="194754"/>
                  </a:moveTo>
                  <a:cubicBezTo>
                    <a:pt x="223127" y="194754"/>
                    <a:pt x="211351" y="200393"/>
                    <a:pt x="205705" y="207321"/>
                  </a:cubicBezTo>
                  <a:lnTo>
                    <a:pt x="165860" y="256782"/>
                  </a:lnTo>
                  <a:cubicBezTo>
                    <a:pt x="160376" y="263709"/>
                    <a:pt x="163118" y="269348"/>
                    <a:pt x="171990" y="269348"/>
                  </a:cubicBezTo>
                  <a:lnTo>
                    <a:pt x="374439" y="269348"/>
                  </a:lnTo>
                  <a:lnTo>
                    <a:pt x="374439" y="194754"/>
                  </a:lnTo>
                  <a:close/>
                  <a:moveTo>
                    <a:pt x="217965" y="162371"/>
                  </a:moveTo>
                  <a:lnTo>
                    <a:pt x="442030" y="162371"/>
                  </a:lnTo>
                  <a:cubicBezTo>
                    <a:pt x="454612" y="162371"/>
                    <a:pt x="470098" y="170427"/>
                    <a:pt x="477196" y="180577"/>
                  </a:cubicBezTo>
                  <a:lnTo>
                    <a:pt x="524783" y="248243"/>
                  </a:lnTo>
                  <a:cubicBezTo>
                    <a:pt x="528816" y="254043"/>
                    <a:pt x="536882" y="257910"/>
                    <a:pt x="544625" y="257910"/>
                  </a:cubicBezTo>
                  <a:cubicBezTo>
                    <a:pt x="546883" y="257910"/>
                    <a:pt x="548819" y="257748"/>
                    <a:pt x="550594" y="257104"/>
                  </a:cubicBezTo>
                  <a:lnTo>
                    <a:pt x="586728" y="245826"/>
                  </a:lnTo>
                  <a:cubicBezTo>
                    <a:pt x="593987" y="243571"/>
                    <a:pt x="600924" y="245021"/>
                    <a:pt x="605118" y="249693"/>
                  </a:cubicBezTo>
                  <a:cubicBezTo>
                    <a:pt x="608183" y="253398"/>
                    <a:pt x="609473" y="258554"/>
                    <a:pt x="608828" y="264354"/>
                  </a:cubicBezTo>
                  <a:lnTo>
                    <a:pt x="590277" y="401942"/>
                  </a:lnTo>
                  <a:cubicBezTo>
                    <a:pt x="588664" y="414992"/>
                    <a:pt x="576565" y="425625"/>
                    <a:pt x="563337" y="425625"/>
                  </a:cubicBezTo>
                  <a:lnTo>
                    <a:pt x="493166" y="425625"/>
                  </a:lnTo>
                  <a:cubicBezTo>
                    <a:pt x="484939" y="453981"/>
                    <a:pt x="458806" y="474764"/>
                    <a:pt x="427673" y="474764"/>
                  </a:cubicBezTo>
                  <a:cubicBezTo>
                    <a:pt x="396700" y="474764"/>
                    <a:pt x="370568" y="453981"/>
                    <a:pt x="362341" y="425625"/>
                  </a:cubicBezTo>
                  <a:lnTo>
                    <a:pt x="215061" y="425625"/>
                  </a:lnTo>
                  <a:cubicBezTo>
                    <a:pt x="206834" y="453981"/>
                    <a:pt x="180540" y="474764"/>
                    <a:pt x="149568" y="474764"/>
                  </a:cubicBezTo>
                  <a:cubicBezTo>
                    <a:pt x="118595" y="474764"/>
                    <a:pt x="92301" y="453981"/>
                    <a:pt x="84074" y="425625"/>
                  </a:cubicBezTo>
                  <a:lnTo>
                    <a:pt x="21485" y="425625"/>
                  </a:lnTo>
                  <a:cubicBezTo>
                    <a:pt x="14871" y="425625"/>
                    <a:pt x="8902" y="423048"/>
                    <a:pt x="4869" y="418214"/>
                  </a:cubicBezTo>
                  <a:cubicBezTo>
                    <a:pt x="836" y="413542"/>
                    <a:pt x="-777" y="407420"/>
                    <a:pt x="352" y="400814"/>
                  </a:cubicBezTo>
                  <a:lnTo>
                    <a:pt x="15516" y="309304"/>
                  </a:lnTo>
                  <a:cubicBezTo>
                    <a:pt x="17613" y="296576"/>
                    <a:pt x="29066" y="284332"/>
                    <a:pt x="41649" y="281593"/>
                  </a:cubicBezTo>
                  <a:lnTo>
                    <a:pt x="95850" y="269348"/>
                  </a:lnTo>
                  <a:cubicBezTo>
                    <a:pt x="105690" y="267093"/>
                    <a:pt x="119241" y="258554"/>
                    <a:pt x="125532" y="250660"/>
                  </a:cubicBezTo>
                  <a:lnTo>
                    <a:pt x="181992" y="179771"/>
                  </a:lnTo>
                  <a:cubicBezTo>
                    <a:pt x="189735" y="169943"/>
                    <a:pt x="205544" y="162371"/>
                    <a:pt x="217965" y="162371"/>
                  </a:cubicBezTo>
                  <a:close/>
                  <a:moveTo>
                    <a:pt x="168447" y="0"/>
                  </a:moveTo>
                  <a:cubicBezTo>
                    <a:pt x="200068" y="0"/>
                    <a:pt x="227011" y="19493"/>
                    <a:pt x="238143" y="47040"/>
                  </a:cubicBezTo>
                  <a:lnTo>
                    <a:pt x="416257" y="47040"/>
                  </a:lnTo>
                  <a:cubicBezTo>
                    <a:pt x="418193" y="47040"/>
                    <a:pt x="419968" y="47202"/>
                    <a:pt x="421743" y="47524"/>
                  </a:cubicBezTo>
                  <a:cubicBezTo>
                    <a:pt x="432875" y="19815"/>
                    <a:pt x="459979" y="0"/>
                    <a:pt x="491762" y="0"/>
                  </a:cubicBezTo>
                  <a:cubicBezTo>
                    <a:pt x="518543" y="0"/>
                    <a:pt x="543550" y="14499"/>
                    <a:pt x="556941" y="37858"/>
                  </a:cubicBezTo>
                  <a:cubicBezTo>
                    <a:pt x="558232" y="39952"/>
                    <a:pt x="558877" y="43335"/>
                    <a:pt x="557103" y="46396"/>
                  </a:cubicBezTo>
                  <a:cubicBezTo>
                    <a:pt x="555651" y="48812"/>
                    <a:pt x="552908" y="50262"/>
                    <a:pt x="549520" y="50262"/>
                  </a:cubicBezTo>
                  <a:cubicBezTo>
                    <a:pt x="549520" y="50262"/>
                    <a:pt x="513703" y="50423"/>
                    <a:pt x="500635" y="50423"/>
                  </a:cubicBezTo>
                  <a:cubicBezTo>
                    <a:pt x="497731" y="50423"/>
                    <a:pt x="496279" y="52357"/>
                    <a:pt x="496279" y="52357"/>
                  </a:cubicBezTo>
                  <a:lnTo>
                    <a:pt x="495957" y="52840"/>
                  </a:lnTo>
                  <a:cubicBezTo>
                    <a:pt x="489019" y="60895"/>
                    <a:pt x="481275" y="71366"/>
                    <a:pt x="479823" y="75071"/>
                  </a:cubicBezTo>
                  <a:cubicBezTo>
                    <a:pt x="481275" y="78777"/>
                    <a:pt x="489019" y="89087"/>
                    <a:pt x="495634" y="97142"/>
                  </a:cubicBezTo>
                  <a:lnTo>
                    <a:pt x="495957" y="97625"/>
                  </a:lnTo>
                  <a:cubicBezTo>
                    <a:pt x="496441" y="98269"/>
                    <a:pt x="498054" y="99719"/>
                    <a:pt x="499345" y="99719"/>
                  </a:cubicBezTo>
                  <a:cubicBezTo>
                    <a:pt x="511929" y="99719"/>
                    <a:pt x="549520" y="99880"/>
                    <a:pt x="549520" y="99880"/>
                  </a:cubicBezTo>
                  <a:cubicBezTo>
                    <a:pt x="552747" y="99880"/>
                    <a:pt x="555489" y="101491"/>
                    <a:pt x="556941" y="104069"/>
                  </a:cubicBezTo>
                  <a:cubicBezTo>
                    <a:pt x="558393" y="106485"/>
                    <a:pt x="558393" y="109868"/>
                    <a:pt x="556941" y="112285"/>
                  </a:cubicBezTo>
                  <a:cubicBezTo>
                    <a:pt x="543550" y="135644"/>
                    <a:pt x="518543" y="150304"/>
                    <a:pt x="491762" y="150304"/>
                  </a:cubicBezTo>
                  <a:cubicBezTo>
                    <a:pt x="459979" y="150304"/>
                    <a:pt x="432875" y="130489"/>
                    <a:pt x="421743" y="102780"/>
                  </a:cubicBezTo>
                  <a:cubicBezTo>
                    <a:pt x="419968" y="103102"/>
                    <a:pt x="418193" y="103263"/>
                    <a:pt x="416257" y="103263"/>
                  </a:cubicBezTo>
                  <a:lnTo>
                    <a:pt x="238143" y="103263"/>
                  </a:lnTo>
                  <a:cubicBezTo>
                    <a:pt x="227011" y="130811"/>
                    <a:pt x="200068" y="150304"/>
                    <a:pt x="168447" y="150304"/>
                  </a:cubicBezTo>
                  <a:cubicBezTo>
                    <a:pt x="141665" y="150304"/>
                    <a:pt x="116658" y="135805"/>
                    <a:pt x="103267" y="112446"/>
                  </a:cubicBezTo>
                  <a:cubicBezTo>
                    <a:pt x="101977" y="110352"/>
                    <a:pt x="101331" y="106969"/>
                    <a:pt x="103106" y="103908"/>
                  </a:cubicBezTo>
                  <a:cubicBezTo>
                    <a:pt x="104558" y="101330"/>
                    <a:pt x="107301" y="99880"/>
                    <a:pt x="110689" y="99880"/>
                  </a:cubicBezTo>
                  <a:cubicBezTo>
                    <a:pt x="110689" y="99880"/>
                    <a:pt x="146505" y="99880"/>
                    <a:pt x="159573" y="99880"/>
                  </a:cubicBezTo>
                  <a:cubicBezTo>
                    <a:pt x="162477" y="99880"/>
                    <a:pt x="163929" y="98108"/>
                    <a:pt x="164091" y="97786"/>
                  </a:cubicBezTo>
                  <a:lnTo>
                    <a:pt x="164252" y="97464"/>
                  </a:lnTo>
                  <a:cubicBezTo>
                    <a:pt x="171189" y="89248"/>
                    <a:pt x="178933" y="78777"/>
                    <a:pt x="180385" y="75232"/>
                  </a:cubicBezTo>
                  <a:cubicBezTo>
                    <a:pt x="178933" y="71527"/>
                    <a:pt x="171189" y="61217"/>
                    <a:pt x="164575" y="53162"/>
                  </a:cubicBezTo>
                  <a:lnTo>
                    <a:pt x="164252" y="52679"/>
                  </a:lnTo>
                  <a:cubicBezTo>
                    <a:pt x="163768" y="52034"/>
                    <a:pt x="162155" y="50423"/>
                    <a:pt x="160864" y="50423"/>
                  </a:cubicBezTo>
                  <a:lnTo>
                    <a:pt x="160541" y="50423"/>
                  </a:lnTo>
                  <a:cubicBezTo>
                    <a:pt x="147796" y="50423"/>
                    <a:pt x="110689" y="50262"/>
                    <a:pt x="110689" y="50262"/>
                  </a:cubicBezTo>
                  <a:cubicBezTo>
                    <a:pt x="107462" y="50262"/>
                    <a:pt x="104719" y="48812"/>
                    <a:pt x="103267" y="46235"/>
                  </a:cubicBezTo>
                  <a:cubicBezTo>
                    <a:pt x="101815" y="43657"/>
                    <a:pt x="101654" y="40435"/>
                    <a:pt x="103267" y="37858"/>
                  </a:cubicBezTo>
                  <a:cubicBezTo>
                    <a:pt x="116497" y="14499"/>
                    <a:pt x="141665" y="0"/>
                    <a:pt x="168447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íṧḻïḍè">
              <a:extLst>
                <a:ext uri="{FF2B5EF4-FFF2-40B4-BE49-F238E27FC236}">
                  <a16:creationId xmlns:a16="http://schemas.microsoft.com/office/drawing/2014/main" id="{7676BD52-8ECD-42CD-A130-577F7474D948}"/>
                </a:ext>
              </a:extLst>
            </p:cNvPr>
            <p:cNvSpPr/>
            <p:nvPr/>
          </p:nvSpPr>
          <p:spPr bwMode="auto">
            <a:xfrm>
              <a:off x="660400" y="2570517"/>
              <a:ext cx="390974" cy="359244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  <a:gd name="connsiteX106" fmla="*/ 373273 h 605239"/>
                <a:gd name="connsiteY106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08909" h="559493">
                  <a:moveTo>
                    <a:pt x="470180" y="272856"/>
                  </a:moveTo>
                  <a:lnTo>
                    <a:pt x="476019" y="272856"/>
                  </a:lnTo>
                  <a:lnTo>
                    <a:pt x="481953" y="272856"/>
                  </a:lnTo>
                  <a:cubicBezTo>
                    <a:pt x="509171" y="272856"/>
                    <a:pt x="531210" y="294963"/>
                    <a:pt x="531210" y="322056"/>
                  </a:cubicBezTo>
                  <a:lnTo>
                    <a:pt x="531210" y="376617"/>
                  </a:lnTo>
                  <a:cubicBezTo>
                    <a:pt x="531210" y="385084"/>
                    <a:pt x="526783" y="392609"/>
                    <a:pt x="520096" y="397031"/>
                  </a:cubicBezTo>
                  <a:lnTo>
                    <a:pt x="520096" y="449711"/>
                  </a:lnTo>
                  <a:cubicBezTo>
                    <a:pt x="520096" y="450558"/>
                    <a:pt x="520661" y="451498"/>
                    <a:pt x="521509" y="451875"/>
                  </a:cubicBezTo>
                  <a:cubicBezTo>
                    <a:pt x="528949" y="455450"/>
                    <a:pt x="565492" y="473888"/>
                    <a:pt x="599209" y="501639"/>
                  </a:cubicBezTo>
                  <a:cubicBezTo>
                    <a:pt x="605425" y="506625"/>
                    <a:pt x="608909" y="514150"/>
                    <a:pt x="608909" y="522052"/>
                  </a:cubicBezTo>
                  <a:lnTo>
                    <a:pt x="608909" y="559493"/>
                  </a:lnTo>
                  <a:lnTo>
                    <a:pt x="483083" y="559493"/>
                  </a:lnTo>
                  <a:lnTo>
                    <a:pt x="483083" y="515561"/>
                  </a:lnTo>
                  <a:cubicBezTo>
                    <a:pt x="483083" y="499475"/>
                    <a:pt x="476019" y="484424"/>
                    <a:pt x="463587" y="474264"/>
                  </a:cubicBezTo>
                  <a:cubicBezTo>
                    <a:pt x="453039" y="465609"/>
                    <a:pt x="442302" y="457707"/>
                    <a:pt x="431848" y="450558"/>
                  </a:cubicBezTo>
                  <a:cubicBezTo>
                    <a:pt x="431848" y="450370"/>
                    <a:pt x="431942" y="450087"/>
                    <a:pt x="431942" y="449711"/>
                  </a:cubicBezTo>
                  <a:lnTo>
                    <a:pt x="431942" y="397031"/>
                  </a:lnTo>
                  <a:cubicBezTo>
                    <a:pt x="425350" y="392609"/>
                    <a:pt x="420923" y="385084"/>
                    <a:pt x="420923" y="376617"/>
                  </a:cubicBezTo>
                  <a:lnTo>
                    <a:pt x="420923" y="322056"/>
                  </a:lnTo>
                  <a:cubicBezTo>
                    <a:pt x="420923" y="294775"/>
                    <a:pt x="443056" y="272856"/>
                    <a:pt x="470180" y="272856"/>
                  </a:cubicBezTo>
                  <a:close/>
                  <a:moveTo>
                    <a:pt x="127004" y="272856"/>
                  </a:moveTo>
                  <a:lnTo>
                    <a:pt x="132940" y="272856"/>
                  </a:lnTo>
                  <a:lnTo>
                    <a:pt x="138781" y="272856"/>
                  </a:lnTo>
                  <a:cubicBezTo>
                    <a:pt x="166104" y="272856"/>
                    <a:pt x="188057" y="294963"/>
                    <a:pt x="188057" y="322056"/>
                  </a:cubicBezTo>
                  <a:lnTo>
                    <a:pt x="188057" y="376617"/>
                  </a:lnTo>
                  <a:cubicBezTo>
                    <a:pt x="188057" y="385084"/>
                    <a:pt x="183629" y="392609"/>
                    <a:pt x="177033" y="397031"/>
                  </a:cubicBezTo>
                  <a:lnTo>
                    <a:pt x="177033" y="449711"/>
                  </a:lnTo>
                  <a:cubicBezTo>
                    <a:pt x="177033" y="449993"/>
                    <a:pt x="177128" y="450370"/>
                    <a:pt x="177128" y="450558"/>
                  </a:cubicBezTo>
                  <a:cubicBezTo>
                    <a:pt x="166670" y="457613"/>
                    <a:pt x="155929" y="465609"/>
                    <a:pt x="145376" y="474264"/>
                  </a:cubicBezTo>
                  <a:cubicBezTo>
                    <a:pt x="133034" y="484424"/>
                    <a:pt x="125874" y="499475"/>
                    <a:pt x="125874" y="515561"/>
                  </a:cubicBezTo>
                  <a:lnTo>
                    <a:pt x="125874" y="559493"/>
                  </a:lnTo>
                  <a:lnTo>
                    <a:pt x="0" y="559493"/>
                  </a:lnTo>
                  <a:lnTo>
                    <a:pt x="0" y="522052"/>
                  </a:lnTo>
                  <a:cubicBezTo>
                    <a:pt x="0" y="514150"/>
                    <a:pt x="3486" y="506625"/>
                    <a:pt x="9704" y="501639"/>
                  </a:cubicBezTo>
                  <a:cubicBezTo>
                    <a:pt x="43434" y="473888"/>
                    <a:pt x="79990" y="455450"/>
                    <a:pt x="87433" y="451875"/>
                  </a:cubicBezTo>
                  <a:cubicBezTo>
                    <a:pt x="88281" y="451498"/>
                    <a:pt x="88846" y="450558"/>
                    <a:pt x="88846" y="449711"/>
                  </a:cubicBezTo>
                  <a:lnTo>
                    <a:pt x="88846" y="397031"/>
                  </a:lnTo>
                  <a:cubicBezTo>
                    <a:pt x="82157" y="392609"/>
                    <a:pt x="77729" y="385084"/>
                    <a:pt x="77729" y="376617"/>
                  </a:cubicBezTo>
                  <a:lnTo>
                    <a:pt x="77729" y="322056"/>
                  </a:lnTo>
                  <a:cubicBezTo>
                    <a:pt x="77729" y="294775"/>
                    <a:pt x="99870" y="272856"/>
                    <a:pt x="127004" y="272856"/>
                  </a:cubicBezTo>
                  <a:close/>
                  <a:moveTo>
                    <a:pt x="297600" y="222543"/>
                  </a:moveTo>
                  <a:lnTo>
                    <a:pt x="304477" y="222543"/>
                  </a:lnTo>
                  <a:lnTo>
                    <a:pt x="311260" y="222543"/>
                  </a:lnTo>
                  <a:cubicBezTo>
                    <a:pt x="343291" y="222543"/>
                    <a:pt x="369198" y="248506"/>
                    <a:pt x="369198" y="280395"/>
                  </a:cubicBezTo>
                  <a:lnTo>
                    <a:pt x="369198" y="344455"/>
                  </a:lnTo>
                  <a:cubicBezTo>
                    <a:pt x="369198" y="354520"/>
                    <a:pt x="364017" y="363456"/>
                    <a:pt x="356198" y="368536"/>
                  </a:cubicBezTo>
                  <a:lnTo>
                    <a:pt x="356198" y="430432"/>
                  </a:lnTo>
                  <a:cubicBezTo>
                    <a:pt x="356198" y="431561"/>
                    <a:pt x="356857" y="432502"/>
                    <a:pt x="357893" y="433066"/>
                  </a:cubicBezTo>
                  <a:cubicBezTo>
                    <a:pt x="366655" y="437299"/>
                    <a:pt x="409520" y="459029"/>
                    <a:pt x="449275" y="491576"/>
                  </a:cubicBezTo>
                  <a:cubicBezTo>
                    <a:pt x="456435" y="497502"/>
                    <a:pt x="460580" y="506251"/>
                    <a:pt x="460580" y="515563"/>
                  </a:cubicBezTo>
                  <a:lnTo>
                    <a:pt x="460580" y="559493"/>
                  </a:lnTo>
                  <a:lnTo>
                    <a:pt x="304477" y="559493"/>
                  </a:lnTo>
                  <a:lnTo>
                    <a:pt x="148187" y="559493"/>
                  </a:lnTo>
                  <a:lnTo>
                    <a:pt x="148187" y="515563"/>
                  </a:lnTo>
                  <a:cubicBezTo>
                    <a:pt x="148187" y="506251"/>
                    <a:pt x="152332" y="497502"/>
                    <a:pt x="159492" y="491576"/>
                  </a:cubicBezTo>
                  <a:cubicBezTo>
                    <a:pt x="199342" y="459029"/>
                    <a:pt x="242206" y="437299"/>
                    <a:pt x="250967" y="433066"/>
                  </a:cubicBezTo>
                  <a:cubicBezTo>
                    <a:pt x="252004" y="432502"/>
                    <a:pt x="252569" y="431561"/>
                    <a:pt x="252569" y="430432"/>
                  </a:cubicBezTo>
                  <a:lnTo>
                    <a:pt x="252569" y="368536"/>
                  </a:lnTo>
                  <a:cubicBezTo>
                    <a:pt x="244844" y="363456"/>
                    <a:pt x="239663" y="354520"/>
                    <a:pt x="239663" y="344455"/>
                  </a:cubicBezTo>
                  <a:lnTo>
                    <a:pt x="239663" y="280395"/>
                  </a:lnTo>
                  <a:cubicBezTo>
                    <a:pt x="239663" y="248412"/>
                    <a:pt x="265664" y="222543"/>
                    <a:pt x="297600" y="222543"/>
                  </a:cubicBezTo>
                  <a:close/>
                  <a:moveTo>
                    <a:pt x="492495" y="40775"/>
                  </a:moveTo>
                  <a:cubicBezTo>
                    <a:pt x="488350" y="40775"/>
                    <a:pt x="487596" y="41528"/>
                    <a:pt x="487502" y="45854"/>
                  </a:cubicBezTo>
                  <a:lnTo>
                    <a:pt x="487502" y="51498"/>
                  </a:lnTo>
                  <a:cubicBezTo>
                    <a:pt x="487502" y="57142"/>
                    <a:pt x="487502" y="56953"/>
                    <a:pt x="482038" y="59023"/>
                  </a:cubicBezTo>
                  <a:cubicBezTo>
                    <a:pt x="469036" y="63726"/>
                    <a:pt x="460934" y="72661"/>
                    <a:pt x="460086" y="86864"/>
                  </a:cubicBezTo>
                  <a:cubicBezTo>
                    <a:pt x="459332" y="99374"/>
                    <a:pt x="465833" y="107934"/>
                    <a:pt x="476196" y="114048"/>
                  </a:cubicBezTo>
                  <a:cubicBezTo>
                    <a:pt x="482414" y="117810"/>
                    <a:pt x="489480" y="120068"/>
                    <a:pt x="496264" y="123078"/>
                  </a:cubicBezTo>
                  <a:cubicBezTo>
                    <a:pt x="498902" y="124206"/>
                    <a:pt x="501445" y="125617"/>
                    <a:pt x="503706" y="127310"/>
                  </a:cubicBezTo>
                  <a:cubicBezTo>
                    <a:pt x="510207" y="132578"/>
                    <a:pt x="508982" y="141513"/>
                    <a:pt x="501257" y="144900"/>
                  </a:cubicBezTo>
                  <a:cubicBezTo>
                    <a:pt x="497112" y="146781"/>
                    <a:pt x="492778" y="147157"/>
                    <a:pt x="488350" y="146687"/>
                  </a:cubicBezTo>
                  <a:cubicBezTo>
                    <a:pt x="481472" y="145746"/>
                    <a:pt x="474783" y="144053"/>
                    <a:pt x="468659" y="140761"/>
                  </a:cubicBezTo>
                  <a:cubicBezTo>
                    <a:pt x="464985" y="138880"/>
                    <a:pt x="463949" y="139350"/>
                    <a:pt x="462724" y="143301"/>
                  </a:cubicBezTo>
                  <a:cubicBezTo>
                    <a:pt x="461593" y="146687"/>
                    <a:pt x="460557" y="150167"/>
                    <a:pt x="459709" y="153553"/>
                  </a:cubicBezTo>
                  <a:cubicBezTo>
                    <a:pt x="458484" y="158162"/>
                    <a:pt x="458861" y="159291"/>
                    <a:pt x="463572" y="161548"/>
                  </a:cubicBezTo>
                  <a:cubicBezTo>
                    <a:pt x="469130" y="164370"/>
                    <a:pt x="475160" y="165687"/>
                    <a:pt x="481284" y="166722"/>
                  </a:cubicBezTo>
                  <a:cubicBezTo>
                    <a:pt x="486089" y="167474"/>
                    <a:pt x="486371" y="167568"/>
                    <a:pt x="486371" y="172647"/>
                  </a:cubicBezTo>
                  <a:lnTo>
                    <a:pt x="486371" y="179420"/>
                  </a:lnTo>
                  <a:cubicBezTo>
                    <a:pt x="486371" y="182147"/>
                    <a:pt x="487690" y="183934"/>
                    <a:pt x="490611" y="183934"/>
                  </a:cubicBezTo>
                  <a:cubicBezTo>
                    <a:pt x="493908" y="184029"/>
                    <a:pt x="497300" y="184029"/>
                    <a:pt x="500503" y="183934"/>
                  </a:cubicBezTo>
                  <a:cubicBezTo>
                    <a:pt x="503330" y="183934"/>
                    <a:pt x="504649" y="182430"/>
                    <a:pt x="504649" y="179608"/>
                  </a:cubicBezTo>
                  <a:cubicBezTo>
                    <a:pt x="504649" y="176504"/>
                    <a:pt x="504837" y="173494"/>
                    <a:pt x="504649" y="170390"/>
                  </a:cubicBezTo>
                  <a:cubicBezTo>
                    <a:pt x="504554" y="167192"/>
                    <a:pt x="505968" y="165687"/>
                    <a:pt x="508982" y="164840"/>
                  </a:cubicBezTo>
                  <a:cubicBezTo>
                    <a:pt x="515860" y="162959"/>
                    <a:pt x="521889" y="159197"/>
                    <a:pt x="526412" y="153647"/>
                  </a:cubicBezTo>
                  <a:cubicBezTo>
                    <a:pt x="538942" y="138221"/>
                    <a:pt x="534231" y="115835"/>
                    <a:pt x="516237" y="105865"/>
                  </a:cubicBezTo>
                  <a:cubicBezTo>
                    <a:pt x="510584" y="102761"/>
                    <a:pt x="504554" y="100503"/>
                    <a:pt x="498619" y="97964"/>
                  </a:cubicBezTo>
                  <a:cubicBezTo>
                    <a:pt x="495227" y="96647"/>
                    <a:pt x="492024" y="94860"/>
                    <a:pt x="489104" y="92602"/>
                  </a:cubicBezTo>
                  <a:cubicBezTo>
                    <a:pt x="483451" y="88087"/>
                    <a:pt x="484581" y="80657"/>
                    <a:pt x="491270" y="77835"/>
                  </a:cubicBezTo>
                  <a:cubicBezTo>
                    <a:pt x="493155" y="76894"/>
                    <a:pt x="495133" y="76706"/>
                    <a:pt x="497112" y="76518"/>
                  </a:cubicBezTo>
                  <a:cubicBezTo>
                    <a:pt x="504931" y="76142"/>
                    <a:pt x="512186" y="77553"/>
                    <a:pt x="519252" y="80939"/>
                  </a:cubicBezTo>
                  <a:cubicBezTo>
                    <a:pt x="522643" y="82538"/>
                    <a:pt x="523868" y="82067"/>
                    <a:pt x="524998" y="78399"/>
                  </a:cubicBezTo>
                  <a:cubicBezTo>
                    <a:pt x="526317" y="74543"/>
                    <a:pt x="527260" y="70686"/>
                    <a:pt x="528390" y="66736"/>
                  </a:cubicBezTo>
                  <a:cubicBezTo>
                    <a:pt x="529144" y="64102"/>
                    <a:pt x="528296" y="62503"/>
                    <a:pt x="525752" y="61374"/>
                  </a:cubicBezTo>
                  <a:cubicBezTo>
                    <a:pt x="521230" y="59399"/>
                    <a:pt x="516708" y="57988"/>
                    <a:pt x="511809" y="57236"/>
                  </a:cubicBezTo>
                  <a:cubicBezTo>
                    <a:pt x="505402" y="56201"/>
                    <a:pt x="505402" y="56201"/>
                    <a:pt x="505402" y="49805"/>
                  </a:cubicBezTo>
                  <a:cubicBezTo>
                    <a:pt x="505402" y="40775"/>
                    <a:pt x="505402" y="40775"/>
                    <a:pt x="496358" y="40775"/>
                  </a:cubicBezTo>
                  <a:close/>
                  <a:moveTo>
                    <a:pt x="496111" y="0"/>
                  </a:moveTo>
                  <a:cubicBezTo>
                    <a:pt x="524951" y="0"/>
                    <a:pt x="553781" y="10958"/>
                    <a:pt x="575779" y="32874"/>
                  </a:cubicBezTo>
                  <a:cubicBezTo>
                    <a:pt x="619776" y="76894"/>
                    <a:pt x="619776" y="148192"/>
                    <a:pt x="575779" y="192024"/>
                  </a:cubicBezTo>
                  <a:cubicBezTo>
                    <a:pt x="538754" y="229083"/>
                    <a:pt x="482226" y="234821"/>
                    <a:pt x="438982" y="209519"/>
                  </a:cubicBezTo>
                  <a:lnTo>
                    <a:pt x="438700" y="209237"/>
                  </a:lnTo>
                  <a:cubicBezTo>
                    <a:pt x="421742" y="222029"/>
                    <a:pt x="403559" y="224286"/>
                    <a:pt x="390840" y="222311"/>
                  </a:cubicBezTo>
                  <a:cubicBezTo>
                    <a:pt x="386600" y="221653"/>
                    <a:pt x="385752" y="215915"/>
                    <a:pt x="389615" y="214034"/>
                  </a:cubicBezTo>
                  <a:cubicBezTo>
                    <a:pt x="401297" y="208202"/>
                    <a:pt x="408552" y="196915"/>
                    <a:pt x="412886" y="187791"/>
                  </a:cubicBezTo>
                  <a:lnTo>
                    <a:pt x="411567" y="187038"/>
                  </a:lnTo>
                  <a:cubicBezTo>
                    <a:pt x="372374" y="142736"/>
                    <a:pt x="374070" y="75201"/>
                    <a:pt x="416371" y="32874"/>
                  </a:cubicBezTo>
                  <a:cubicBezTo>
                    <a:pt x="438417" y="10958"/>
                    <a:pt x="467270" y="0"/>
                    <a:pt x="4961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/>
            <a:p>
              <a:endParaRPr lang="zh-CN" altLang="en-US"/>
            </a:p>
          </p:txBody>
        </p:sp>
        <p:sp>
          <p:nvSpPr>
            <p:cNvPr id="20" name="ïsḷîḓè">
              <a:extLst>
                <a:ext uri="{FF2B5EF4-FFF2-40B4-BE49-F238E27FC236}">
                  <a16:creationId xmlns:a16="http://schemas.microsoft.com/office/drawing/2014/main" id="{91061486-4EA7-4E1D-9E28-E32882B41EF7}"/>
                </a:ext>
              </a:extLst>
            </p:cNvPr>
            <p:cNvSpPr/>
            <p:nvPr/>
          </p:nvSpPr>
          <p:spPr bwMode="auto">
            <a:xfrm>
              <a:off x="660400" y="3171141"/>
              <a:ext cx="390974" cy="334072"/>
            </a:xfrm>
            <a:custGeom>
              <a:avLst/>
              <a:gdLst>
                <a:gd name="connsiteX0" fmla="*/ 560224 w 607107"/>
                <a:gd name="connsiteY0" fmla="*/ 279860 h 518750"/>
                <a:gd name="connsiteX1" fmla="*/ 582459 w 607107"/>
                <a:gd name="connsiteY1" fmla="*/ 280220 h 518750"/>
                <a:gd name="connsiteX2" fmla="*/ 606440 w 607107"/>
                <a:gd name="connsiteY2" fmla="*/ 300513 h 518750"/>
                <a:gd name="connsiteX3" fmla="*/ 596135 w 607107"/>
                <a:gd name="connsiteY3" fmla="*/ 329751 h 518750"/>
                <a:gd name="connsiteX4" fmla="*/ 571865 w 607107"/>
                <a:gd name="connsiteY4" fmla="*/ 348793 h 518750"/>
                <a:gd name="connsiteX5" fmla="*/ 371834 w 607107"/>
                <a:gd name="connsiteY5" fmla="*/ 500269 h 518750"/>
                <a:gd name="connsiteX6" fmla="*/ 134050 w 607107"/>
                <a:gd name="connsiteY6" fmla="*/ 494210 h 518750"/>
                <a:gd name="connsiteX7" fmla="*/ 67213 w 607107"/>
                <a:gd name="connsiteY7" fmla="*/ 511040 h 518750"/>
                <a:gd name="connsiteX8" fmla="*/ 61145 w 607107"/>
                <a:gd name="connsiteY8" fmla="*/ 511040 h 518750"/>
                <a:gd name="connsiteX9" fmla="*/ 59701 w 607107"/>
                <a:gd name="connsiteY9" fmla="*/ 510560 h 518750"/>
                <a:gd name="connsiteX10" fmla="*/ 55656 w 607107"/>
                <a:gd name="connsiteY10" fmla="*/ 507674 h 518750"/>
                <a:gd name="connsiteX11" fmla="*/ 7502 w 607107"/>
                <a:gd name="connsiteY11" fmla="*/ 432081 h 518750"/>
                <a:gd name="connsiteX12" fmla="*/ 1435 w 607107"/>
                <a:gd name="connsiteY12" fmla="*/ 423521 h 518750"/>
                <a:gd name="connsiteX13" fmla="*/ 183 w 607107"/>
                <a:gd name="connsiteY13" fmla="*/ 417077 h 518750"/>
                <a:gd name="connsiteX14" fmla="*/ 4131 w 607107"/>
                <a:gd name="connsiteY14" fmla="*/ 411788 h 518750"/>
                <a:gd name="connsiteX15" fmla="*/ 95527 w 607107"/>
                <a:gd name="connsiteY15" fmla="*/ 376588 h 518750"/>
                <a:gd name="connsiteX16" fmla="*/ 266570 w 607107"/>
                <a:gd name="connsiteY16" fmla="*/ 330231 h 518750"/>
                <a:gd name="connsiteX17" fmla="*/ 327147 w 607107"/>
                <a:gd name="connsiteY17" fmla="*/ 372741 h 518750"/>
                <a:gd name="connsiteX18" fmla="*/ 233536 w 607107"/>
                <a:gd name="connsiteY18" fmla="*/ 417943 h 518750"/>
                <a:gd name="connsiteX19" fmla="*/ 360084 w 607107"/>
                <a:gd name="connsiteY19" fmla="*/ 366393 h 518750"/>
                <a:gd name="connsiteX20" fmla="*/ 365285 w 607107"/>
                <a:gd name="connsiteY20" fmla="*/ 359372 h 518750"/>
                <a:gd name="connsiteX21" fmla="*/ 524482 w 607107"/>
                <a:gd name="connsiteY21" fmla="*/ 291473 h 518750"/>
                <a:gd name="connsiteX22" fmla="*/ 560224 w 607107"/>
                <a:gd name="connsiteY22" fmla="*/ 279860 h 518750"/>
                <a:gd name="connsiteX23" fmla="*/ 231201 w 607107"/>
                <a:gd name="connsiteY23" fmla="*/ 114447 h 518750"/>
                <a:gd name="connsiteX24" fmla="*/ 227733 w 607107"/>
                <a:gd name="connsiteY24" fmla="*/ 115409 h 518750"/>
                <a:gd name="connsiteX25" fmla="*/ 204232 w 607107"/>
                <a:gd name="connsiteY25" fmla="*/ 127912 h 518750"/>
                <a:gd name="connsiteX26" fmla="*/ 200572 w 607107"/>
                <a:gd name="connsiteY26" fmla="*/ 136280 h 518750"/>
                <a:gd name="connsiteX27" fmla="*/ 203269 w 607107"/>
                <a:gd name="connsiteY27" fmla="*/ 146860 h 518750"/>
                <a:gd name="connsiteX28" fmla="*/ 207410 w 607107"/>
                <a:gd name="connsiteY28" fmla="*/ 151862 h 518750"/>
                <a:gd name="connsiteX29" fmla="*/ 213960 w 607107"/>
                <a:gd name="connsiteY29" fmla="*/ 151573 h 518750"/>
                <a:gd name="connsiteX30" fmla="*/ 222340 w 607107"/>
                <a:gd name="connsiteY30" fmla="*/ 147053 h 518750"/>
                <a:gd name="connsiteX31" fmla="*/ 222340 w 607107"/>
                <a:gd name="connsiteY31" fmla="*/ 230058 h 518750"/>
                <a:gd name="connsiteX32" fmla="*/ 229756 w 607107"/>
                <a:gd name="connsiteY32" fmla="*/ 237464 h 518750"/>
                <a:gd name="connsiteX33" fmla="*/ 243433 w 607107"/>
                <a:gd name="connsiteY33" fmla="*/ 237464 h 518750"/>
                <a:gd name="connsiteX34" fmla="*/ 250850 w 607107"/>
                <a:gd name="connsiteY34" fmla="*/ 230058 h 518750"/>
                <a:gd name="connsiteX35" fmla="*/ 250850 w 607107"/>
                <a:gd name="connsiteY35" fmla="*/ 121853 h 518750"/>
                <a:gd name="connsiteX36" fmla="*/ 243433 w 607107"/>
                <a:gd name="connsiteY36" fmla="*/ 114447 h 518750"/>
                <a:gd name="connsiteX37" fmla="*/ 230719 w 607107"/>
                <a:gd name="connsiteY37" fmla="*/ 76070 h 518750"/>
                <a:gd name="connsiteX38" fmla="*/ 330794 w 607107"/>
                <a:gd name="connsiteY38" fmla="*/ 176004 h 518750"/>
                <a:gd name="connsiteX39" fmla="*/ 230719 w 607107"/>
                <a:gd name="connsiteY39" fmla="*/ 275841 h 518750"/>
                <a:gd name="connsiteX40" fmla="*/ 130741 w 607107"/>
                <a:gd name="connsiteY40" fmla="*/ 176004 h 518750"/>
                <a:gd name="connsiteX41" fmla="*/ 230719 w 607107"/>
                <a:gd name="connsiteY41" fmla="*/ 76070 h 518750"/>
                <a:gd name="connsiteX42" fmla="*/ 371906 w 607107"/>
                <a:gd name="connsiteY42" fmla="*/ 39432 h 518750"/>
                <a:gd name="connsiteX43" fmla="*/ 368246 w 607107"/>
                <a:gd name="connsiteY43" fmla="*/ 40297 h 518750"/>
                <a:gd name="connsiteX44" fmla="*/ 344168 w 607107"/>
                <a:gd name="connsiteY44" fmla="*/ 53185 h 518750"/>
                <a:gd name="connsiteX45" fmla="*/ 340412 w 607107"/>
                <a:gd name="connsiteY45" fmla="*/ 61744 h 518750"/>
                <a:gd name="connsiteX46" fmla="*/ 343109 w 607107"/>
                <a:gd name="connsiteY46" fmla="*/ 72612 h 518750"/>
                <a:gd name="connsiteX47" fmla="*/ 347443 w 607107"/>
                <a:gd name="connsiteY47" fmla="*/ 77709 h 518750"/>
                <a:gd name="connsiteX48" fmla="*/ 354089 w 607107"/>
                <a:gd name="connsiteY48" fmla="*/ 77421 h 518750"/>
                <a:gd name="connsiteX49" fmla="*/ 362757 w 607107"/>
                <a:gd name="connsiteY49" fmla="*/ 72804 h 518750"/>
                <a:gd name="connsiteX50" fmla="*/ 362757 w 607107"/>
                <a:gd name="connsiteY50" fmla="*/ 157919 h 518750"/>
                <a:gd name="connsiteX51" fmla="*/ 370365 w 607107"/>
                <a:gd name="connsiteY51" fmla="*/ 165517 h 518750"/>
                <a:gd name="connsiteX52" fmla="*/ 384331 w 607107"/>
                <a:gd name="connsiteY52" fmla="*/ 165517 h 518750"/>
                <a:gd name="connsiteX53" fmla="*/ 391939 w 607107"/>
                <a:gd name="connsiteY53" fmla="*/ 157919 h 518750"/>
                <a:gd name="connsiteX54" fmla="*/ 391939 w 607107"/>
                <a:gd name="connsiteY54" fmla="*/ 47029 h 518750"/>
                <a:gd name="connsiteX55" fmla="*/ 384331 w 607107"/>
                <a:gd name="connsiteY55" fmla="*/ 39432 h 518750"/>
                <a:gd name="connsiteX56" fmla="*/ 371328 w 607107"/>
                <a:gd name="connsiteY56" fmla="*/ 0 h 518750"/>
                <a:gd name="connsiteX57" fmla="*/ 473901 w 607107"/>
                <a:gd name="connsiteY57" fmla="*/ 102426 h 518750"/>
                <a:gd name="connsiteX58" fmla="*/ 371328 w 607107"/>
                <a:gd name="connsiteY58" fmla="*/ 204852 h 518750"/>
                <a:gd name="connsiteX59" fmla="*/ 342531 w 607107"/>
                <a:gd name="connsiteY59" fmla="*/ 200717 h 518750"/>
                <a:gd name="connsiteX60" fmla="*/ 348117 w 607107"/>
                <a:gd name="connsiteY60" fmla="*/ 167440 h 518750"/>
                <a:gd name="connsiteX61" fmla="*/ 274342 w 607107"/>
                <a:gd name="connsiteY61" fmla="*/ 69150 h 518750"/>
                <a:gd name="connsiteX62" fmla="*/ 371328 w 607107"/>
                <a:gd name="connsiteY62" fmla="*/ 0 h 51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07107" h="518750">
                  <a:moveTo>
                    <a:pt x="560224" y="279860"/>
                  </a:moveTo>
                  <a:cubicBezTo>
                    <a:pt x="569819" y="278441"/>
                    <a:pt x="577162" y="279018"/>
                    <a:pt x="582459" y="280220"/>
                  </a:cubicBezTo>
                  <a:cubicBezTo>
                    <a:pt x="595268" y="283010"/>
                    <a:pt x="604032" y="289742"/>
                    <a:pt x="606440" y="300513"/>
                  </a:cubicBezTo>
                  <a:cubicBezTo>
                    <a:pt x="608751" y="310804"/>
                    <a:pt x="604995" y="322826"/>
                    <a:pt x="596135" y="329751"/>
                  </a:cubicBezTo>
                  <a:cubicBezTo>
                    <a:pt x="587949" y="336098"/>
                    <a:pt x="579762" y="342542"/>
                    <a:pt x="571865" y="348793"/>
                  </a:cubicBezTo>
                  <a:lnTo>
                    <a:pt x="371834" y="500269"/>
                  </a:lnTo>
                  <a:cubicBezTo>
                    <a:pt x="306826" y="545471"/>
                    <a:pt x="137614" y="493440"/>
                    <a:pt x="134050" y="494210"/>
                  </a:cubicBezTo>
                  <a:lnTo>
                    <a:pt x="67213" y="511040"/>
                  </a:lnTo>
                  <a:cubicBezTo>
                    <a:pt x="65479" y="511521"/>
                    <a:pt x="63264" y="511425"/>
                    <a:pt x="61145" y="511040"/>
                  </a:cubicBezTo>
                  <a:cubicBezTo>
                    <a:pt x="60567" y="510848"/>
                    <a:pt x="60086" y="510752"/>
                    <a:pt x="59701" y="510560"/>
                  </a:cubicBezTo>
                  <a:cubicBezTo>
                    <a:pt x="58063" y="510079"/>
                    <a:pt x="56715" y="509021"/>
                    <a:pt x="55656" y="507674"/>
                  </a:cubicBezTo>
                  <a:cubicBezTo>
                    <a:pt x="40150" y="486131"/>
                    <a:pt x="22430" y="453335"/>
                    <a:pt x="7502" y="432081"/>
                  </a:cubicBezTo>
                  <a:lnTo>
                    <a:pt x="1435" y="423521"/>
                  </a:lnTo>
                  <a:cubicBezTo>
                    <a:pt x="183" y="421694"/>
                    <a:pt x="-299" y="419289"/>
                    <a:pt x="183" y="417077"/>
                  </a:cubicBezTo>
                  <a:cubicBezTo>
                    <a:pt x="664" y="414865"/>
                    <a:pt x="1723" y="412750"/>
                    <a:pt x="4131" y="411788"/>
                  </a:cubicBezTo>
                  <a:lnTo>
                    <a:pt x="95527" y="376588"/>
                  </a:lnTo>
                  <a:cubicBezTo>
                    <a:pt x="155816" y="356487"/>
                    <a:pt x="154179" y="328885"/>
                    <a:pt x="266570" y="330231"/>
                  </a:cubicBezTo>
                  <a:cubicBezTo>
                    <a:pt x="296618" y="330520"/>
                    <a:pt x="351706" y="324172"/>
                    <a:pt x="327147" y="372741"/>
                  </a:cubicBezTo>
                  <a:cubicBezTo>
                    <a:pt x="316650" y="393515"/>
                    <a:pt x="281979" y="420059"/>
                    <a:pt x="233536" y="417943"/>
                  </a:cubicBezTo>
                  <a:cubicBezTo>
                    <a:pt x="233344" y="419193"/>
                    <a:pt x="327244" y="456605"/>
                    <a:pt x="360084" y="366393"/>
                  </a:cubicBezTo>
                  <a:cubicBezTo>
                    <a:pt x="360084" y="366393"/>
                    <a:pt x="361433" y="361007"/>
                    <a:pt x="365285" y="359372"/>
                  </a:cubicBezTo>
                  <a:cubicBezTo>
                    <a:pt x="389940" y="348793"/>
                    <a:pt x="522459" y="292338"/>
                    <a:pt x="524482" y="291473"/>
                  </a:cubicBezTo>
                  <a:cubicBezTo>
                    <a:pt x="538784" y="284693"/>
                    <a:pt x="550629" y="281278"/>
                    <a:pt x="560224" y="279860"/>
                  </a:cubicBezTo>
                  <a:close/>
                  <a:moveTo>
                    <a:pt x="231201" y="114447"/>
                  </a:moveTo>
                  <a:cubicBezTo>
                    <a:pt x="230045" y="114447"/>
                    <a:pt x="228793" y="114832"/>
                    <a:pt x="227733" y="115409"/>
                  </a:cubicBezTo>
                  <a:lnTo>
                    <a:pt x="204232" y="127912"/>
                  </a:lnTo>
                  <a:cubicBezTo>
                    <a:pt x="201246" y="129548"/>
                    <a:pt x="199705" y="133010"/>
                    <a:pt x="200572" y="136280"/>
                  </a:cubicBezTo>
                  <a:lnTo>
                    <a:pt x="203269" y="146860"/>
                  </a:lnTo>
                  <a:cubicBezTo>
                    <a:pt x="203847" y="149073"/>
                    <a:pt x="205388" y="150900"/>
                    <a:pt x="207410" y="151862"/>
                  </a:cubicBezTo>
                  <a:cubicBezTo>
                    <a:pt x="209529" y="152727"/>
                    <a:pt x="211937" y="152631"/>
                    <a:pt x="213960" y="151573"/>
                  </a:cubicBezTo>
                  <a:lnTo>
                    <a:pt x="222340" y="147053"/>
                  </a:lnTo>
                  <a:lnTo>
                    <a:pt x="222340" y="230058"/>
                  </a:lnTo>
                  <a:cubicBezTo>
                    <a:pt x="222340" y="234098"/>
                    <a:pt x="225711" y="237464"/>
                    <a:pt x="229756" y="237464"/>
                  </a:cubicBezTo>
                  <a:lnTo>
                    <a:pt x="243433" y="237464"/>
                  </a:lnTo>
                  <a:cubicBezTo>
                    <a:pt x="247479" y="237464"/>
                    <a:pt x="250850" y="234098"/>
                    <a:pt x="250850" y="230058"/>
                  </a:cubicBezTo>
                  <a:lnTo>
                    <a:pt x="250850" y="121853"/>
                  </a:lnTo>
                  <a:cubicBezTo>
                    <a:pt x="250850" y="117813"/>
                    <a:pt x="247479" y="114447"/>
                    <a:pt x="243433" y="114447"/>
                  </a:cubicBezTo>
                  <a:close/>
                  <a:moveTo>
                    <a:pt x="230719" y="76070"/>
                  </a:moveTo>
                  <a:cubicBezTo>
                    <a:pt x="286006" y="76070"/>
                    <a:pt x="330794" y="120795"/>
                    <a:pt x="330794" y="176004"/>
                  </a:cubicBezTo>
                  <a:cubicBezTo>
                    <a:pt x="330794" y="231116"/>
                    <a:pt x="286006" y="275841"/>
                    <a:pt x="230719" y="275841"/>
                  </a:cubicBezTo>
                  <a:cubicBezTo>
                    <a:pt x="175529" y="275841"/>
                    <a:pt x="130741" y="231116"/>
                    <a:pt x="130741" y="176004"/>
                  </a:cubicBezTo>
                  <a:cubicBezTo>
                    <a:pt x="130741" y="120795"/>
                    <a:pt x="175529" y="76070"/>
                    <a:pt x="230719" y="76070"/>
                  </a:cubicBezTo>
                  <a:close/>
                  <a:moveTo>
                    <a:pt x="371906" y="39432"/>
                  </a:moveTo>
                  <a:cubicBezTo>
                    <a:pt x="370654" y="39432"/>
                    <a:pt x="369402" y="39720"/>
                    <a:pt x="368246" y="40297"/>
                  </a:cubicBezTo>
                  <a:lnTo>
                    <a:pt x="344168" y="53185"/>
                  </a:lnTo>
                  <a:cubicBezTo>
                    <a:pt x="341086" y="54819"/>
                    <a:pt x="339545" y="58378"/>
                    <a:pt x="340412" y="61744"/>
                  </a:cubicBezTo>
                  <a:lnTo>
                    <a:pt x="343109" y="72612"/>
                  </a:lnTo>
                  <a:cubicBezTo>
                    <a:pt x="343687" y="74920"/>
                    <a:pt x="345324" y="76747"/>
                    <a:pt x="347443" y="77709"/>
                  </a:cubicBezTo>
                  <a:cubicBezTo>
                    <a:pt x="349562" y="78671"/>
                    <a:pt x="352066" y="78575"/>
                    <a:pt x="354089" y="77421"/>
                  </a:cubicBezTo>
                  <a:lnTo>
                    <a:pt x="362757" y="72804"/>
                  </a:lnTo>
                  <a:lnTo>
                    <a:pt x="362757" y="157919"/>
                  </a:lnTo>
                  <a:cubicBezTo>
                    <a:pt x="362757" y="162054"/>
                    <a:pt x="366224" y="165517"/>
                    <a:pt x="370365" y="165517"/>
                  </a:cubicBezTo>
                  <a:lnTo>
                    <a:pt x="384331" y="165517"/>
                  </a:lnTo>
                  <a:cubicBezTo>
                    <a:pt x="388568" y="165517"/>
                    <a:pt x="391939" y="162054"/>
                    <a:pt x="391939" y="157919"/>
                  </a:cubicBezTo>
                  <a:lnTo>
                    <a:pt x="391939" y="47029"/>
                  </a:lnTo>
                  <a:cubicBezTo>
                    <a:pt x="391939" y="42798"/>
                    <a:pt x="388568" y="39432"/>
                    <a:pt x="384331" y="39432"/>
                  </a:cubicBezTo>
                  <a:close/>
                  <a:moveTo>
                    <a:pt x="371328" y="0"/>
                  </a:moveTo>
                  <a:cubicBezTo>
                    <a:pt x="428056" y="0"/>
                    <a:pt x="473901" y="45875"/>
                    <a:pt x="473901" y="102426"/>
                  </a:cubicBezTo>
                  <a:cubicBezTo>
                    <a:pt x="473901" y="158977"/>
                    <a:pt x="428056" y="204852"/>
                    <a:pt x="371328" y="204852"/>
                  </a:cubicBezTo>
                  <a:cubicBezTo>
                    <a:pt x="361312" y="204852"/>
                    <a:pt x="351681" y="203409"/>
                    <a:pt x="342531" y="200717"/>
                  </a:cubicBezTo>
                  <a:cubicBezTo>
                    <a:pt x="346095" y="190234"/>
                    <a:pt x="348117" y="179077"/>
                    <a:pt x="348117" y="167440"/>
                  </a:cubicBezTo>
                  <a:cubicBezTo>
                    <a:pt x="348117" y="120892"/>
                    <a:pt x="317008" y="81556"/>
                    <a:pt x="274342" y="69150"/>
                  </a:cubicBezTo>
                  <a:cubicBezTo>
                    <a:pt x="288211" y="28949"/>
                    <a:pt x="326447" y="0"/>
                    <a:pt x="371328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/>
            <a:p>
              <a:endParaRPr lang="zh-CN" altLang="en-US"/>
            </a:p>
          </p:txBody>
        </p:sp>
        <p:sp>
          <p:nvSpPr>
            <p:cNvPr id="21" name="ïšḻíďe">
              <a:extLst>
                <a:ext uri="{FF2B5EF4-FFF2-40B4-BE49-F238E27FC236}">
                  <a16:creationId xmlns:a16="http://schemas.microsoft.com/office/drawing/2014/main" id="{ED79ACBD-F49A-4CD2-A496-9BF151C04963}"/>
                </a:ext>
              </a:extLst>
            </p:cNvPr>
            <p:cNvSpPr/>
            <p:nvPr/>
          </p:nvSpPr>
          <p:spPr bwMode="auto">
            <a:xfrm>
              <a:off x="660401" y="3750297"/>
              <a:ext cx="390973" cy="351835"/>
            </a:xfrm>
            <a:custGeom>
              <a:avLst/>
              <a:gdLst>
                <a:gd name="connsiteX0" fmla="*/ 225929 w 608344"/>
                <a:gd name="connsiteY0" fmla="*/ 296304 h 547447"/>
                <a:gd name="connsiteX1" fmla="*/ 225929 w 608344"/>
                <a:gd name="connsiteY1" fmla="*/ 341046 h 547447"/>
                <a:gd name="connsiteX2" fmla="*/ 44891 w 608344"/>
                <a:gd name="connsiteY2" fmla="*/ 420403 h 547447"/>
                <a:gd name="connsiteX3" fmla="*/ 287412 w 608344"/>
                <a:gd name="connsiteY3" fmla="*/ 502613 h 547447"/>
                <a:gd name="connsiteX4" fmla="*/ 530026 w 608344"/>
                <a:gd name="connsiteY4" fmla="*/ 420403 h 547447"/>
                <a:gd name="connsiteX5" fmla="*/ 351292 w 608344"/>
                <a:gd name="connsiteY5" fmla="*/ 341322 h 547447"/>
                <a:gd name="connsiteX6" fmla="*/ 351292 w 608344"/>
                <a:gd name="connsiteY6" fmla="*/ 296488 h 547447"/>
                <a:gd name="connsiteX7" fmla="*/ 574825 w 608344"/>
                <a:gd name="connsiteY7" fmla="*/ 420403 h 547447"/>
                <a:gd name="connsiteX8" fmla="*/ 287412 w 608344"/>
                <a:gd name="connsiteY8" fmla="*/ 547447 h 547447"/>
                <a:gd name="connsiteX9" fmla="*/ 0 w 608344"/>
                <a:gd name="connsiteY9" fmla="*/ 420403 h 547447"/>
                <a:gd name="connsiteX10" fmla="*/ 225929 w 608344"/>
                <a:gd name="connsiteY10" fmla="*/ 296304 h 547447"/>
                <a:gd name="connsiteX11" fmla="*/ 288618 w 608344"/>
                <a:gd name="connsiteY11" fmla="*/ 0 h 547447"/>
                <a:gd name="connsiteX12" fmla="*/ 311206 w 608344"/>
                <a:gd name="connsiteY12" fmla="*/ 22551 h 547447"/>
                <a:gd name="connsiteX13" fmla="*/ 311206 w 608344"/>
                <a:gd name="connsiteY13" fmla="*/ 36174 h 547447"/>
                <a:gd name="connsiteX14" fmla="*/ 370947 w 608344"/>
                <a:gd name="connsiteY14" fmla="*/ 21079 h 547447"/>
                <a:gd name="connsiteX15" fmla="*/ 428291 w 608344"/>
                <a:gd name="connsiteY15" fmla="*/ 34978 h 547447"/>
                <a:gd name="connsiteX16" fmla="*/ 486004 w 608344"/>
                <a:gd name="connsiteY16" fmla="*/ 48969 h 547447"/>
                <a:gd name="connsiteX17" fmla="*/ 540766 w 608344"/>
                <a:gd name="connsiteY17" fmla="*/ 36450 h 547447"/>
                <a:gd name="connsiteX18" fmla="*/ 578012 w 608344"/>
                <a:gd name="connsiteY18" fmla="*/ 18409 h 547447"/>
                <a:gd name="connsiteX19" fmla="*/ 587232 w 608344"/>
                <a:gd name="connsiteY19" fmla="*/ 16292 h 547447"/>
                <a:gd name="connsiteX20" fmla="*/ 598479 w 608344"/>
                <a:gd name="connsiteY20" fmla="*/ 19514 h 547447"/>
                <a:gd name="connsiteX21" fmla="*/ 608344 w 608344"/>
                <a:gd name="connsiteY21" fmla="*/ 37371 h 547447"/>
                <a:gd name="connsiteX22" fmla="*/ 608344 w 608344"/>
                <a:gd name="connsiteY22" fmla="*/ 174520 h 547447"/>
                <a:gd name="connsiteX23" fmla="*/ 596451 w 608344"/>
                <a:gd name="connsiteY23" fmla="*/ 193481 h 547447"/>
                <a:gd name="connsiteX24" fmla="*/ 540766 w 608344"/>
                <a:gd name="connsiteY24" fmla="*/ 220451 h 547447"/>
                <a:gd name="connsiteX25" fmla="*/ 486004 w 608344"/>
                <a:gd name="connsiteY25" fmla="*/ 232969 h 547447"/>
                <a:gd name="connsiteX26" fmla="*/ 428291 w 608344"/>
                <a:gd name="connsiteY26" fmla="*/ 218978 h 547447"/>
                <a:gd name="connsiteX27" fmla="*/ 370947 w 608344"/>
                <a:gd name="connsiteY27" fmla="*/ 205079 h 547447"/>
                <a:gd name="connsiteX28" fmla="*/ 311206 w 608344"/>
                <a:gd name="connsiteY28" fmla="*/ 220175 h 547447"/>
                <a:gd name="connsiteX29" fmla="*/ 311206 w 608344"/>
                <a:gd name="connsiteY29" fmla="*/ 426267 h 547447"/>
                <a:gd name="connsiteX30" fmla="*/ 288618 w 608344"/>
                <a:gd name="connsiteY30" fmla="*/ 448726 h 547447"/>
                <a:gd name="connsiteX31" fmla="*/ 266031 w 608344"/>
                <a:gd name="connsiteY31" fmla="*/ 426267 h 547447"/>
                <a:gd name="connsiteX32" fmla="*/ 266031 w 608344"/>
                <a:gd name="connsiteY32" fmla="*/ 22551 h 547447"/>
                <a:gd name="connsiteX33" fmla="*/ 288618 w 608344"/>
                <a:gd name="connsiteY33" fmla="*/ 0 h 54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8344" h="547447">
                  <a:moveTo>
                    <a:pt x="225929" y="296304"/>
                  </a:moveTo>
                  <a:lnTo>
                    <a:pt x="225929" y="341046"/>
                  </a:lnTo>
                  <a:cubicBezTo>
                    <a:pt x="112458" y="351817"/>
                    <a:pt x="44891" y="391035"/>
                    <a:pt x="44891" y="420403"/>
                  </a:cubicBezTo>
                  <a:cubicBezTo>
                    <a:pt x="44891" y="454741"/>
                    <a:pt x="137162" y="502613"/>
                    <a:pt x="287412" y="502613"/>
                  </a:cubicBezTo>
                  <a:cubicBezTo>
                    <a:pt x="437663" y="502613"/>
                    <a:pt x="530026" y="454741"/>
                    <a:pt x="530026" y="420403"/>
                  </a:cubicBezTo>
                  <a:cubicBezTo>
                    <a:pt x="530026" y="391219"/>
                    <a:pt x="463289" y="352369"/>
                    <a:pt x="351292" y="341322"/>
                  </a:cubicBezTo>
                  <a:lnTo>
                    <a:pt x="351292" y="296488"/>
                  </a:lnTo>
                  <a:cubicBezTo>
                    <a:pt x="468543" y="307904"/>
                    <a:pt x="574825" y="350436"/>
                    <a:pt x="574825" y="420403"/>
                  </a:cubicBezTo>
                  <a:cubicBezTo>
                    <a:pt x="574825" y="502889"/>
                    <a:pt x="426786" y="547447"/>
                    <a:pt x="287412" y="547447"/>
                  </a:cubicBezTo>
                  <a:cubicBezTo>
                    <a:pt x="148131" y="547447"/>
                    <a:pt x="0" y="502889"/>
                    <a:pt x="0" y="420403"/>
                  </a:cubicBezTo>
                  <a:cubicBezTo>
                    <a:pt x="0" y="349976"/>
                    <a:pt x="107757" y="307351"/>
                    <a:pt x="225929" y="296304"/>
                  </a:cubicBezTo>
                  <a:close/>
                  <a:moveTo>
                    <a:pt x="288618" y="0"/>
                  </a:moveTo>
                  <a:cubicBezTo>
                    <a:pt x="301064" y="0"/>
                    <a:pt x="311206" y="10033"/>
                    <a:pt x="311206" y="22551"/>
                  </a:cubicBezTo>
                  <a:lnTo>
                    <a:pt x="311206" y="36174"/>
                  </a:lnTo>
                  <a:cubicBezTo>
                    <a:pt x="329829" y="26141"/>
                    <a:pt x="350388" y="21079"/>
                    <a:pt x="370947" y="21079"/>
                  </a:cubicBezTo>
                  <a:cubicBezTo>
                    <a:pt x="390584" y="21079"/>
                    <a:pt x="410313" y="25681"/>
                    <a:pt x="428291" y="34978"/>
                  </a:cubicBezTo>
                  <a:cubicBezTo>
                    <a:pt x="446361" y="44366"/>
                    <a:pt x="466182" y="48969"/>
                    <a:pt x="486004" y="48969"/>
                  </a:cubicBezTo>
                  <a:cubicBezTo>
                    <a:pt x="504719" y="48969"/>
                    <a:pt x="523526" y="44827"/>
                    <a:pt x="540766" y="36450"/>
                  </a:cubicBezTo>
                  <a:lnTo>
                    <a:pt x="578012" y="18409"/>
                  </a:lnTo>
                  <a:cubicBezTo>
                    <a:pt x="580963" y="17029"/>
                    <a:pt x="584097" y="16292"/>
                    <a:pt x="587232" y="16292"/>
                  </a:cubicBezTo>
                  <a:cubicBezTo>
                    <a:pt x="591104" y="16292"/>
                    <a:pt x="594976" y="17397"/>
                    <a:pt x="598479" y="19514"/>
                  </a:cubicBezTo>
                  <a:cubicBezTo>
                    <a:pt x="604564" y="23380"/>
                    <a:pt x="608344" y="30099"/>
                    <a:pt x="608344" y="37371"/>
                  </a:cubicBezTo>
                  <a:lnTo>
                    <a:pt x="608344" y="174520"/>
                  </a:lnTo>
                  <a:cubicBezTo>
                    <a:pt x="608344" y="182620"/>
                    <a:pt x="603734" y="189984"/>
                    <a:pt x="596451" y="193481"/>
                  </a:cubicBezTo>
                  <a:lnTo>
                    <a:pt x="540766" y="220451"/>
                  </a:lnTo>
                  <a:cubicBezTo>
                    <a:pt x="523434" y="228827"/>
                    <a:pt x="504719" y="232969"/>
                    <a:pt x="486004" y="232969"/>
                  </a:cubicBezTo>
                  <a:cubicBezTo>
                    <a:pt x="466182" y="232969"/>
                    <a:pt x="446361" y="228367"/>
                    <a:pt x="428291" y="218978"/>
                  </a:cubicBezTo>
                  <a:cubicBezTo>
                    <a:pt x="410313" y="209774"/>
                    <a:pt x="390584" y="205079"/>
                    <a:pt x="370947" y="205079"/>
                  </a:cubicBezTo>
                  <a:cubicBezTo>
                    <a:pt x="350388" y="205079"/>
                    <a:pt x="329829" y="210142"/>
                    <a:pt x="311206" y="220175"/>
                  </a:cubicBezTo>
                  <a:lnTo>
                    <a:pt x="311206" y="426267"/>
                  </a:lnTo>
                  <a:cubicBezTo>
                    <a:pt x="311206" y="438693"/>
                    <a:pt x="301064" y="448726"/>
                    <a:pt x="288618" y="448726"/>
                  </a:cubicBezTo>
                  <a:cubicBezTo>
                    <a:pt x="276172" y="448726"/>
                    <a:pt x="266031" y="438693"/>
                    <a:pt x="266031" y="426267"/>
                  </a:cubicBezTo>
                  <a:lnTo>
                    <a:pt x="266031" y="22551"/>
                  </a:lnTo>
                  <a:cubicBezTo>
                    <a:pt x="266031" y="10033"/>
                    <a:pt x="276172" y="0"/>
                    <a:pt x="2886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íṥļíďé">
              <a:extLst>
                <a:ext uri="{FF2B5EF4-FFF2-40B4-BE49-F238E27FC236}">
                  <a16:creationId xmlns:a16="http://schemas.microsoft.com/office/drawing/2014/main" id="{F9E74438-19E8-45D3-B686-BDC64909357D}"/>
                </a:ext>
              </a:extLst>
            </p:cNvPr>
            <p:cNvSpPr/>
            <p:nvPr/>
          </p:nvSpPr>
          <p:spPr bwMode="auto">
            <a:xfrm>
              <a:off x="660400" y="4319086"/>
              <a:ext cx="390974" cy="390334"/>
            </a:xfrm>
            <a:custGeom>
              <a:avLst/>
              <a:gdLst>
                <a:gd name="connsiteX0" fmla="*/ 140058 w 608466"/>
                <a:gd name="connsiteY0" fmla="*/ 391328 h 607471"/>
                <a:gd name="connsiteX1" fmla="*/ 183230 w 608466"/>
                <a:gd name="connsiteY1" fmla="*/ 434344 h 607471"/>
                <a:gd name="connsiteX2" fmla="*/ 216467 w 608466"/>
                <a:gd name="connsiteY2" fmla="*/ 467532 h 607471"/>
                <a:gd name="connsiteX3" fmla="*/ 78226 w 608466"/>
                <a:gd name="connsiteY3" fmla="*/ 605572 h 607471"/>
                <a:gd name="connsiteX4" fmla="*/ 33941 w 608466"/>
                <a:gd name="connsiteY4" fmla="*/ 583415 h 607471"/>
                <a:gd name="connsiteX5" fmla="*/ 1910 w 608466"/>
                <a:gd name="connsiteY5" fmla="*/ 529275 h 607471"/>
                <a:gd name="connsiteX6" fmla="*/ 338845 w 608466"/>
                <a:gd name="connsiteY6" fmla="*/ 166372 h 607471"/>
                <a:gd name="connsiteX7" fmla="*/ 313032 w 608466"/>
                <a:gd name="connsiteY7" fmla="*/ 210126 h 607471"/>
                <a:gd name="connsiteX8" fmla="*/ 304583 w 608466"/>
                <a:gd name="connsiteY8" fmla="*/ 215039 h 607471"/>
                <a:gd name="connsiteX9" fmla="*/ 245621 w 608466"/>
                <a:gd name="connsiteY9" fmla="*/ 215039 h 607471"/>
                <a:gd name="connsiteX10" fmla="*/ 291026 w 608466"/>
                <a:gd name="connsiteY10" fmla="*/ 316915 h 607471"/>
                <a:gd name="connsiteX11" fmla="*/ 512666 w 608466"/>
                <a:gd name="connsiteY11" fmla="*/ 316915 h 607471"/>
                <a:gd name="connsiteX12" fmla="*/ 558164 w 608466"/>
                <a:gd name="connsiteY12" fmla="*/ 215039 h 607471"/>
                <a:gd name="connsiteX13" fmla="*/ 440055 w 608466"/>
                <a:gd name="connsiteY13" fmla="*/ 215039 h 607471"/>
                <a:gd name="connsiteX14" fmla="*/ 430770 w 608466"/>
                <a:gd name="connsiteY14" fmla="*/ 208179 h 607471"/>
                <a:gd name="connsiteX15" fmla="*/ 426963 w 608466"/>
                <a:gd name="connsiteY15" fmla="*/ 196406 h 607471"/>
                <a:gd name="connsiteX16" fmla="*/ 399478 w 608466"/>
                <a:gd name="connsiteY16" fmla="*/ 308387 h 607471"/>
                <a:gd name="connsiteX17" fmla="*/ 390193 w 608466"/>
                <a:gd name="connsiteY17" fmla="*/ 315896 h 607471"/>
                <a:gd name="connsiteX18" fmla="*/ 389914 w 608466"/>
                <a:gd name="connsiteY18" fmla="*/ 315896 h 607471"/>
                <a:gd name="connsiteX19" fmla="*/ 380536 w 608466"/>
                <a:gd name="connsiteY19" fmla="*/ 308850 h 607471"/>
                <a:gd name="connsiteX20" fmla="*/ 401846 w 608466"/>
                <a:gd name="connsiteY20" fmla="*/ 49802 h 607471"/>
                <a:gd name="connsiteX21" fmla="*/ 291026 w 608466"/>
                <a:gd name="connsiteY21" fmla="*/ 95550 h 607471"/>
                <a:gd name="connsiteX22" fmla="*/ 245714 w 608466"/>
                <a:gd name="connsiteY22" fmla="*/ 195387 h 607471"/>
                <a:gd name="connsiteX23" fmla="*/ 299011 w 608466"/>
                <a:gd name="connsiteY23" fmla="*/ 195387 h 607471"/>
                <a:gd name="connsiteX24" fmla="*/ 333367 w 608466"/>
                <a:gd name="connsiteY24" fmla="*/ 136893 h 607471"/>
                <a:gd name="connsiteX25" fmla="*/ 343024 w 608466"/>
                <a:gd name="connsiteY25" fmla="*/ 132166 h 607471"/>
                <a:gd name="connsiteX26" fmla="*/ 351287 w 608466"/>
                <a:gd name="connsiteY26" fmla="*/ 139118 h 607471"/>
                <a:gd name="connsiteX27" fmla="*/ 389079 w 608466"/>
                <a:gd name="connsiteY27" fmla="*/ 268341 h 607471"/>
                <a:gd name="connsiteX28" fmla="*/ 416192 w 608466"/>
                <a:gd name="connsiteY28" fmla="*/ 157936 h 607471"/>
                <a:gd name="connsiteX29" fmla="*/ 425384 w 608466"/>
                <a:gd name="connsiteY29" fmla="*/ 150520 h 607471"/>
                <a:gd name="connsiteX30" fmla="*/ 435041 w 608466"/>
                <a:gd name="connsiteY30" fmla="*/ 157287 h 607471"/>
                <a:gd name="connsiteX31" fmla="*/ 447297 w 608466"/>
                <a:gd name="connsiteY31" fmla="*/ 195387 h 607471"/>
                <a:gd name="connsiteX32" fmla="*/ 558071 w 608466"/>
                <a:gd name="connsiteY32" fmla="*/ 195387 h 607471"/>
                <a:gd name="connsiteX33" fmla="*/ 512666 w 608466"/>
                <a:gd name="connsiteY33" fmla="*/ 95550 h 607471"/>
                <a:gd name="connsiteX34" fmla="*/ 401846 w 608466"/>
                <a:gd name="connsiteY34" fmla="*/ 49802 h 607471"/>
                <a:gd name="connsiteX35" fmla="*/ 401846 w 608466"/>
                <a:gd name="connsiteY35" fmla="*/ 0 h 607471"/>
                <a:gd name="connsiteX36" fmla="*/ 547950 w 608466"/>
                <a:gd name="connsiteY36" fmla="*/ 60417 h 607471"/>
                <a:gd name="connsiteX37" fmla="*/ 547950 w 608466"/>
                <a:gd name="connsiteY37" fmla="*/ 352048 h 607471"/>
                <a:gd name="connsiteX38" fmla="*/ 274684 w 608466"/>
                <a:gd name="connsiteY38" fmla="*/ 368549 h 607471"/>
                <a:gd name="connsiteX39" fmla="*/ 247757 w 608466"/>
                <a:gd name="connsiteY39" fmla="*/ 395524 h 607471"/>
                <a:gd name="connsiteX40" fmla="*/ 258899 w 608466"/>
                <a:gd name="connsiteY40" fmla="*/ 425281 h 607471"/>
                <a:gd name="connsiteX41" fmla="*/ 236057 w 608466"/>
                <a:gd name="connsiteY41" fmla="*/ 447992 h 607471"/>
                <a:gd name="connsiteX42" fmla="*/ 159732 w 608466"/>
                <a:gd name="connsiteY42" fmla="*/ 371700 h 607471"/>
                <a:gd name="connsiteX43" fmla="*/ 182481 w 608466"/>
                <a:gd name="connsiteY43" fmla="*/ 348989 h 607471"/>
                <a:gd name="connsiteX44" fmla="*/ 212194 w 608466"/>
                <a:gd name="connsiteY44" fmla="*/ 360113 h 607471"/>
                <a:gd name="connsiteX45" fmla="*/ 239214 w 608466"/>
                <a:gd name="connsiteY45" fmla="*/ 333138 h 607471"/>
                <a:gd name="connsiteX46" fmla="*/ 255742 w 608466"/>
                <a:gd name="connsiteY46" fmla="*/ 60417 h 607471"/>
                <a:gd name="connsiteX47" fmla="*/ 401846 w 608466"/>
                <a:gd name="connsiteY47" fmla="*/ 0 h 607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8466" h="607471">
                  <a:moveTo>
                    <a:pt x="140058" y="391328"/>
                  </a:moveTo>
                  <a:lnTo>
                    <a:pt x="183230" y="434344"/>
                  </a:lnTo>
                  <a:lnTo>
                    <a:pt x="216467" y="467532"/>
                  </a:lnTo>
                  <a:lnTo>
                    <a:pt x="78226" y="605572"/>
                  </a:lnTo>
                  <a:cubicBezTo>
                    <a:pt x="71449" y="612339"/>
                    <a:pt x="51859" y="600102"/>
                    <a:pt x="33941" y="583415"/>
                  </a:cubicBezTo>
                  <a:cubicBezTo>
                    <a:pt x="12680" y="563576"/>
                    <a:pt x="-6167" y="537433"/>
                    <a:pt x="1910" y="529275"/>
                  </a:cubicBezTo>
                  <a:close/>
                  <a:moveTo>
                    <a:pt x="338845" y="166372"/>
                  </a:moveTo>
                  <a:lnTo>
                    <a:pt x="313032" y="210126"/>
                  </a:lnTo>
                  <a:cubicBezTo>
                    <a:pt x="311268" y="213185"/>
                    <a:pt x="308111" y="215039"/>
                    <a:pt x="304583" y="215039"/>
                  </a:cubicBezTo>
                  <a:lnTo>
                    <a:pt x="245621" y="215039"/>
                  </a:lnTo>
                  <a:cubicBezTo>
                    <a:pt x="247664" y="252118"/>
                    <a:pt x="262706" y="288642"/>
                    <a:pt x="291026" y="316915"/>
                  </a:cubicBezTo>
                  <a:cubicBezTo>
                    <a:pt x="352123" y="377911"/>
                    <a:pt x="451569" y="377911"/>
                    <a:pt x="512666" y="316915"/>
                  </a:cubicBezTo>
                  <a:cubicBezTo>
                    <a:pt x="541079" y="288642"/>
                    <a:pt x="556028" y="252118"/>
                    <a:pt x="558164" y="215039"/>
                  </a:cubicBezTo>
                  <a:lnTo>
                    <a:pt x="440055" y="215039"/>
                  </a:lnTo>
                  <a:cubicBezTo>
                    <a:pt x="435784" y="215039"/>
                    <a:pt x="432069" y="212258"/>
                    <a:pt x="430770" y="208179"/>
                  </a:cubicBezTo>
                  <a:lnTo>
                    <a:pt x="426963" y="196406"/>
                  </a:lnTo>
                  <a:lnTo>
                    <a:pt x="399478" y="308387"/>
                  </a:lnTo>
                  <a:cubicBezTo>
                    <a:pt x="398457" y="312744"/>
                    <a:pt x="394557" y="315803"/>
                    <a:pt x="390193" y="315896"/>
                  </a:cubicBezTo>
                  <a:lnTo>
                    <a:pt x="389914" y="315896"/>
                  </a:lnTo>
                  <a:cubicBezTo>
                    <a:pt x="385550" y="315896"/>
                    <a:pt x="381743" y="313022"/>
                    <a:pt x="380536" y="308850"/>
                  </a:cubicBezTo>
                  <a:close/>
                  <a:moveTo>
                    <a:pt x="401846" y="49802"/>
                  </a:moveTo>
                  <a:cubicBezTo>
                    <a:pt x="361710" y="49802"/>
                    <a:pt x="321575" y="65052"/>
                    <a:pt x="291026" y="95550"/>
                  </a:cubicBezTo>
                  <a:cubicBezTo>
                    <a:pt x="263170" y="123359"/>
                    <a:pt x="248221" y="159048"/>
                    <a:pt x="245714" y="195387"/>
                  </a:cubicBezTo>
                  <a:lnTo>
                    <a:pt x="299011" y="195387"/>
                  </a:lnTo>
                  <a:lnTo>
                    <a:pt x="333367" y="136893"/>
                  </a:lnTo>
                  <a:cubicBezTo>
                    <a:pt x="335317" y="133556"/>
                    <a:pt x="339124" y="131610"/>
                    <a:pt x="343024" y="132166"/>
                  </a:cubicBezTo>
                  <a:cubicBezTo>
                    <a:pt x="346923" y="132629"/>
                    <a:pt x="350173" y="135318"/>
                    <a:pt x="351287" y="139118"/>
                  </a:cubicBezTo>
                  <a:lnTo>
                    <a:pt x="389079" y="268341"/>
                  </a:lnTo>
                  <a:lnTo>
                    <a:pt x="416192" y="157936"/>
                  </a:lnTo>
                  <a:cubicBezTo>
                    <a:pt x="417213" y="153672"/>
                    <a:pt x="420927" y="150613"/>
                    <a:pt x="425384" y="150520"/>
                  </a:cubicBezTo>
                  <a:cubicBezTo>
                    <a:pt x="429748" y="150057"/>
                    <a:pt x="433741" y="153116"/>
                    <a:pt x="435041" y="157287"/>
                  </a:cubicBezTo>
                  <a:lnTo>
                    <a:pt x="447297" y="195387"/>
                  </a:lnTo>
                  <a:lnTo>
                    <a:pt x="558071" y="195387"/>
                  </a:lnTo>
                  <a:cubicBezTo>
                    <a:pt x="555564" y="159048"/>
                    <a:pt x="540522" y="123359"/>
                    <a:pt x="512666" y="95550"/>
                  </a:cubicBezTo>
                  <a:cubicBezTo>
                    <a:pt x="482117" y="65052"/>
                    <a:pt x="441982" y="49802"/>
                    <a:pt x="401846" y="49802"/>
                  </a:cubicBezTo>
                  <a:close/>
                  <a:moveTo>
                    <a:pt x="401846" y="0"/>
                  </a:moveTo>
                  <a:cubicBezTo>
                    <a:pt x="454726" y="0"/>
                    <a:pt x="507605" y="20139"/>
                    <a:pt x="547950" y="60417"/>
                  </a:cubicBezTo>
                  <a:cubicBezTo>
                    <a:pt x="628639" y="140972"/>
                    <a:pt x="628639" y="271493"/>
                    <a:pt x="547950" y="352048"/>
                  </a:cubicBezTo>
                  <a:cubicBezTo>
                    <a:pt x="473296" y="426579"/>
                    <a:pt x="355744" y="432048"/>
                    <a:pt x="274684" y="368549"/>
                  </a:cubicBezTo>
                  <a:lnTo>
                    <a:pt x="247757" y="395524"/>
                  </a:lnTo>
                  <a:cubicBezTo>
                    <a:pt x="257785" y="408595"/>
                    <a:pt x="263542" y="420553"/>
                    <a:pt x="258899" y="425281"/>
                  </a:cubicBezTo>
                  <a:lnTo>
                    <a:pt x="236057" y="447992"/>
                  </a:lnTo>
                  <a:lnTo>
                    <a:pt x="159732" y="371700"/>
                  </a:lnTo>
                  <a:lnTo>
                    <a:pt x="182481" y="348989"/>
                  </a:lnTo>
                  <a:cubicBezTo>
                    <a:pt x="187216" y="344262"/>
                    <a:pt x="199102" y="350009"/>
                    <a:pt x="212194" y="360113"/>
                  </a:cubicBezTo>
                  <a:lnTo>
                    <a:pt x="239214" y="333138"/>
                  </a:lnTo>
                  <a:cubicBezTo>
                    <a:pt x="175703" y="252211"/>
                    <a:pt x="181088" y="134947"/>
                    <a:pt x="255742" y="60417"/>
                  </a:cubicBezTo>
                  <a:cubicBezTo>
                    <a:pt x="296086" y="20139"/>
                    <a:pt x="348966" y="0"/>
                    <a:pt x="401846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3" name="îsľïḓe">
              <a:extLst>
                <a:ext uri="{FF2B5EF4-FFF2-40B4-BE49-F238E27FC236}">
                  <a16:creationId xmlns:a16="http://schemas.microsoft.com/office/drawing/2014/main" id="{FD6CA035-3E86-487E-87EF-7796271E5D49}"/>
                </a:ext>
              </a:extLst>
            </p:cNvPr>
            <p:cNvSpPr/>
            <p:nvPr/>
          </p:nvSpPr>
          <p:spPr bwMode="auto">
            <a:xfrm>
              <a:off x="703116" y="4906812"/>
              <a:ext cx="305543" cy="390974"/>
            </a:xfrm>
            <a:custGeom>
              <a:avLst/>
              <a:gdLst>
                <a:gd name="T0" fmla="*/ 202 w 405"/>
                <a:gd name="T1" fmla="*/ 0 h 519"/>
                <a:gd name="T2" fmla="*/ 202 w 405"/>
                <a:gd name="T3" fmla="*/ 117 h 519"/>
                <a:gd name="T4" fmla="*/ 76 w 405"/>
                <a:gd name="T5" fmla="*/ 106 h 519"/>
                <a:gd name="T6" fmla="*/ 76 w 405"/>
                <a:gd name="T7" fmla="*/ 2 h 519"/>
                <a:gd name="T8" fmla="*/ 76 w 405"/>
                <a:gd name="T9" fmla="*/ 106 h 519"/>
                <a:gd name="T10" fmla="*/ 375 w 405"/>
                <a:gd name="T11" fmla="*/ 46 h 519"/>
                <a:gd name="T12" fmla="*/ 284 w 405"/>
                <a:gd name="T13" fmla="*/ 46 h 519"/>
                <a:gd name="T14" fmla="*/ 399 w 405"/>
                <a:gd name="T15" fmla="*/ 126 h 519"/>
                <a:gd name="T16" fmla="*/ 341 w 405"/>
                <a:gd name="T17" fmla="*/ 120 h 519"/>
                <a:gd name="T18" fmla="*/ 348 w 405"/>
                <a:gd name="T19" fmla="*/ 208 h 519"/>
                <a:gd name="T20" fmla="*/ 310 w 405"/>
                <a:gd name="T21" fmla="*/ 208 h 519"/>
                <a:gd name="T22" fmla="*/ 317 w 405"/>
                <a:gd name="T23" fmla="*/ 120 h 519"/>
                <a:gd name="T24" fmla="*/ 273 w 405"/>
                <a:gd name="T25" fmla="*/ 120 h 519"/>
                <a:gd name="T26" fmla="*/ 301 w 405"/>
                <a:gd name="T27" fmla="*/ 155 h 519"/>
                <a:gd name="T28" fmla="*/ 280 w 405"/>
                <a:gd name="T29" fmla="*/ 327 h 519"/>
                <a:gd name="T30" fmla="*/ 307 w 405"/>
                <a:gd name="T31" fmla="*/ 463 h 519"/>
                <a:gd name="T32" fmla="*/ 351 w 405"/>
                <a:gd name="T33" fmla="*/ 463 h 519"/>
                <a:gd name="T34" fmla="*/ 378 w 405"/>
                <a:gd name="T35" fmla="*/ 284 h 519"/>
                <a:gd name="T36" fmla="*/ 403 w 405"/>
                <a:gd name="T37" fmla="*/ 265 h 519"/>
                <a:gd name="T38" fmla="*/ 399 w 405"/>
                <a:gd name="T39" fmla="*/ 126 h 519"/>
                <a:gd name="T40" fmla="*/ 104 w 405"/>
                <a:gd name="T41" fmla="*/ 155 h 519"/>
                <a:gd name="T42" fmla="*/ 131 w 405"/>
                <a:gd name="T43" fmla="*/ 120 h 519"/>
                <a:gd name="T44" fmla="*/ 81 w 405"/>
                <a:gd name="T45" fmla="*/ 130 h 519"/>
                <a:gd name="T46" fmla="*/ 76 w 405"/>
                <a:gd name="T47" fmla="*/ 226 h 519"/>
                <a:gd name="T48" fmla="*/ 71 w 405"/>
                <a:gd name="T49" fmla="*/ 130 h 519"/>
                <a:gd name="T50" fmla="*/ 20 w 405"/>
                <a:gd name="T51" fmla="*/ 120 h 519"/>
                <a:gd name="T52" fmla="*/ 0 w 405"/>
                <a:gd name="T53" fmla="*/ 266 h 519"/>
                <a:gd name="T54" fmla="*/ 27 w 405"/>
                <a:gd name="T55" fmla="*/ 285 h 519"/>
                <a:gd name="T56" fmla="*/ 53 w 405"/>
                <a:gd name="T57" fmla="*/ 463 h 519"/>
                <a:gd name="T58" fmla="*/ 98 w 405"/>
                <a:gd name="T59" fmla="*/ 463 h 519"/>
                <a:gd name="T60" fmla="*/ 125 w 405"/>
                <a:gd name="T61" fmla="*/ 329 h 519"/>
                <a:gd name="T62" fmla="*/ 281 w 405"/>
                <a:gd name="T63" fmla="*/ 139 h 519"/>
                <a:gd name="T64" fmla="*/ 216 w 405"/>
                <a:gd name="T65" fmla="*/ 132 h 519"/>
                <a:gd name="T66" fmla="*/ 223 w 405"/>
                <a:gd name="T67" fmla="*/ 232 h 519"/>
                <a:gd name="T68" fmla="*/ 181 w 405"/>
                <a:gd name="T69" fmla="*/ 232 h 519"/>
                <a:gd name="T70" fmla="*/ 188 w 405"/>
                <a:gd name="T71" fmla="*/ 132 h 519"/>
                <a:gd name="T72" fmla="*/ 117 w 405"/>
                <a:gd name="T73" fmla="*/ 155 h 519"/>
                <a:gd name="T74" fmla="*/ 140 w 405"/>
                <a:gd name="T75" fmla="*/ 319 h 519"/>
                <a:gd name="T76" fmla="*/ 147 w 405"/>
                <a:gd name="T77" fmla="*/ 489 h 519"/>
                <a:gd name="T78" fmla="*/ 202 w 405"/>
                <a:gd name="T79" fmla="*/ 505 h 519"/>
                <a:gd name="T80" fmla="*/ 257 w 405"/>
                <a:gd name="T81" fmla="*/ 489 h 519"/>
                <a:gd name="T82" fmla="*/ 263 w 405"/>
                <a:gd name="T83" fmla="*/ 318 h 519"/>
                <a:gd name="T84" fmla="*/ 287 w 405"/>
                <a:gd name="T85" fmla="*/ 15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5" h="519">
                  <a:moveTo>
                    <a:pt x="151" y="49"/>
                  </a:moveTo>
                  <a:cubicBezTo>
                    <a:pt x="151" y="17"/>
                    <a:pt x="174" y="0"/>
                    <a:pt x="202" y="0"/>
                  </a:cubicBezTo>
                  <a:cubicBezTo>
                    <a:pt x="231" y="0"/>
                    <a:pt x="254" y="17"/>
                    <a:pt x="254" y="49"/>
                  </a:cubicBezTo>
                  <a:cubicBezTo>
                    <a:pt x="254" y="82"/>
                    <a:pt x="231" y="117"/>
                    <a:pt x="202" y="117"/>
                  </a:cubicBezTo>
                  <a:cubicBezTo>
                    <a:pt x="174" y="117"/>
                    <a:pt x="151" y="82"/>
                    <a:pt x="151" y="49"/>
                  </a:cubicBezTo>
                  <a:close/>
                  <a:moveTo>
                    <a:pt x="76" y="106"/>
                  </a:moveTo>
                  <a:cubicBezTo>
                    <a:pt x="101" y="106"/>
                    <a:pt x="121" y="75"/>
                    <a:pt x="121" y="46"/>
                  </a:cubicBezTo>
                  <a:cubicBezTo>
                    <a:pt x="121" y="18"/>
                    <a:pt x="101" y="2"/>
                    <a:pt x="76" y="2"/>
                  </a:cubicBezTo>
                  <a:cubicBezTo>
                    <a:pt x="51" y="2"/>
                    <a:pt x="30" y="18"/>
                    <a:pt x="30" y="46"/>
                  </a:cubicBezTo>
                  <a:cubicBezTo>
                    <a:pt x="30" y="75"/>
                    <a:pt x="51" y="106"/>
                    <a:pt x="76" y="106"/>
                  </a:cubicBezTo>
                  <a:close/>
                  <a:moveTo>
                    <a:pt x="329" y="106"/>
                  </a:moveTo>
                  <a:cubicBezTo>
                    <a:pt x="354" y="106"/>
                    <a:pt x="375" y="75"/>
                    <a:pt x="375" y="46"/>
                  </a:cubicBezTo>
                  <a:cubicBezTo>
                    <a:pt x="375" y="18"/>
                    <a:pt x="354" y="2"/>
                    <a:pt x="329" y="2"/>
                  </a:cubicBezTo>
                  <a:cubicBezTo>
                    <a:pt x="304" y="2"/>
                    <a:pt x="284" y="18"/>
                    <a:pt x="284" y="46"/>
                  </a:cubicBezTo>
                  <a:cubicBezTo>
                    <a:pt x="284" y="75"/>
                    <a:pt x="304" y="106"/>
                    <a:pt x="329" y="106"/>
                  </a:cubicBezTo>
                  <a:close/>
                  <a:moveTo>
                    <a:pt x="399" y="126"/>
                  </a:moveTo>
                  <a:cubicBezTo>
                    <a:pt x="395" y="122"/>
                    <a:pt x="390" y="120"/>
                    <a:pt x="385" y="120"/>
                  </a:cubicBezTo>
                  <a:lnTo>
                    <a:pt x="341" y="120"/>
                  </a:lnTo>
                  <a:lnTo>
                    <a:pt x="334" y="130"/>
                  </a:lnTo>
                  <a:lnTo>
                    <a:pt x="348" y="208"/>
                  </a:lnTo>
                  <a:lnTo>
                    <a:pt x="329" y="226"/>
                  </a:lnTo>
                  <a:lnTo>
                    <a:pt x="310" y="208"/>
                  </a:lnTo>
                  <a:lnTo>
                    <a:pt x="324" y="130"/>
                  </a:lnTo>
                  <a:lnTo>
                    <a:pt x="317" y="120"/>
                  </a:lnTo>
                  <a:lnTo>
                    <a:pt x="274" y="120"/>
                  </a:lnTo>
                  <a:cubicBezTo>
                    <a:pt x="273" y="120"/>
                    <a:pt x="273" y="120"/>
                    <a:pt x="273" y="120"/>
                  </a:cubicBezTo>
                  <a:cubicBezTo>
                    <a:pt x="279" y="121"/>
                    <a:pt x="286" y="125"/>
                    <a:pt x="290" y="129"/>
                  </a:cubicBezTo>
                  <a:cubicBezTo>
                    <a:pt x="297" y="136"/>
                    <a:pt x="301" y="146"/>
                    <a:pt x="301" y="155"/>
                  </a:cubicBezTo>
                  <a:lnTo>
                    <a:pt x="300" y="295"/>
                  </a:lnTo>
                  <a:cubicBezTo>
                    <a:pt x="299" y="310"/>
                    <a:pt x="292" y="321"/>
                    <a:pt x="280" y="327"/>
                  </a:cubicBezTo>
                  <a:lnTo>
                    <a:pt x="280" y="436"/>
                  </a:lnTo>
                  <a:cubicBezTo>
                    <a:pt x="280" y="451"/>
                    <a:pt x="292" y="463"/>
                    <a:pt x="307" y="463"/>
                  </a:cubicBezTo>
                  <a:cubicBezTo>
                    <a:pt x="316" y="463"/>
                    <a:pt x="324" y="458"/>
                    <a:pt x="329" y="451"/>
                  </a:cubicBezTo>
                  <a:cubicBezTo>
                    <a:pt x="334" y="458"/>
                    <a:pt x="342" y="463"/>
                    <a:pt x="351" y="463"/>
                  </a:cubicBezTo>
                  <a:cubicBezTo>
                    <a:pt x="366" y="463"/>
                    <a:pt x="378" y="451"/>
                    <a:pt x="378" y="436"/>
                  </a:cubicBezTo>
                  <a:lnTo>
                    <a:pt x="378" y="284"/>
                  </a:lnTo>
                  <a:cubicBezTo>
                    <a:pt x="380" y="284"/>
                    <a:pt x="381" y="284"/>
                    <a:pt x="383" y="284"/>
                  </a:cubicBezTo>
                  <a:cubicBezTo>
                    <a:pt x="395" y="285"/>
                    <a:pt x="403" y="276"/>
                    <a:pt x="403" y="265"/>
                  </a:cubicBezTo>
                  <a:lnTo>
                    <a:pt x="405" y="140"/>
                  </a:lnTo>
                  <a:cubicBezTo>
                    <a:pt x="405" y="135"/>
                    <a:pt x="403" y="129"/>
                    <a:pt x="399" y="126"/>
                  </a:cubicBezTo>
                  <a:close/>
                  <a:moveTo>
                    <a:pt x="104" y="297"/>
                  </a:moveTo>
                  <a:lnTo>
                    <a:pt x="104" y="155"/>
                  </a:lnTo>
                  <a:cubicBezTo>
                    <a:pt x="104" y="138"/>
                    <a:pt x="116" y="123"/>
                    <a:pt x="132" y="120"/>
                  </a:cubicBezTo>
                  <a:cubicBezTo>
                    <a:pt x="132" y="120"/>
                    <a:pt x="131" y="120"/>
                    <a:pt x="131" y="120"/>
                  </a:cubicBezTo>
                  <a:lnTo>
                    <a:pt x="88" y="120"/>
                  </a:lnTo>
                  <a:lnTo>
                    <a:pt x="81" y="130"/>
                  </a:lnTo>
                  <a:lnTo>
                    <a:pt x="94" y="208"/>
                  </a:lnTo>
                  <a:lnTo>
                    <a:pt x="76" y="226"/>
                  </a:lnTo>
                  <a:lnTo>
                    <a:pt x="57" y="208"/>
                  </a:lnTo>
                  <a:lnTo>
                    <a:pt x="71" y="130"/>
                  </a:lnTo>
                  <a:lnTo>
                    <a:pt x="63" y="120"/>
                  </a:lnTo>
                  <a:lnTo>
                    <a:pt x="20" y="120"/>
                  </a:lnTo>
                  <a:cubicBezTo>
                    <a:pt x="9" y="120"/>
                    <a:pt x="0" y="129"/>
                    <a:pt x="0" y="140"/>
                  </a:cubicBezTo>
                  <a:lnTo>
                    <a:pt x="0" y="266"/>
                  </a:lnTo>
                  <a:cubicBezTo>
                    <a:pt x="0" y="277"/>
                    <a:pt x="9" y="286"/>
                    <a:pt x="20" y="286"/>
                  </a:cubicBezTo>
                  <a:cubicBezTo>
                    <a:pt x="22" y="286"/>
                    <a:pt x="25" y="286"/>
                    <a:pt x="27" y="285"/>
                  </a:cubicBezTo>
                  <a:lnTo>
                    <a:pt x="27" y="436"/>
                  </a:lnTo>
                  <a:cubicBezTo>
                    <a:pt x="27" y="451"/>
                    <a:pt x="39" y="463"/>
                    <a:pt x="53" y="463"/>
                  </a:cubicBezTo>
                  <a:cubicBezTo>
                    <a:pt x="63" y="463"/>
                    <a:pt x="71" y="458"/>
                    <a:pt x="76" y="451"/>
                  </a:cubicBezTo>
                  <a:cubicBezTo>
                    <a:pt x="80" y="458"/>
                    <a:pt x="89" y="463"/>
                    <a:pt x="98" y="463"/>
                  </a:cubicBezTo>
                  <a:cubicBezTo>
                    <a:pt x="113" y="463"/>
                    <a:pt x="125" y="451"/>
                    <a:pt x="125" y="436"/>
                  </a:cubicBezTo>
                  <a:lnTo>
                    <a:pt x="125" y="329"/>
                  </a:lnTo>
                  <a:cubicBezTo>
                    <a:pt x="112" y="324"/>
                    <a:pt x="104" y="311"/>
                    <a:pt x="104" y="297"/>
                  </a:cubicBezTo>
                  <a:close/>
                  <a:moveTo>
                    <a:pt x="281" y="139"/>
                  </a:moveTo>
                  <a:cubicBezTo>
                    <a:pt x="277" y="135"/>
                    <a:pt x="271" y="132"/>
                    <a:pt x="265" y="132"/>
                  </a:cubicBezTo>
                  <a:lnTo>
                    <a:pt x="216" y="132"/>
                  </a:lnTo>
                  <a:lnTo>
                    <a:pt x="208" y="144"/>
                  </a:lnTo>
                  <a:lnTo>
                    <a:pt x="223" y="232"/>
                  </a:lnTo>
                  <a:lnTo>
                    <a:pt x="202" y="252"/>
                  </a:lnTo>
                  <a:lnTo>
                    <a:pt x="181" y="232"/>
                  </a:lnTo>
                  <a:lnTo>
                    <a:pt x="197" y="144"/>
                  </a:lnTo>
                  <a:lnTo>
                    <a:pt x="188" y="132"/>
                  </a:lnTo>
                  <a:lnTo>
                    <a:pt x="140" y="132"/>
                  </a:lnTo>
                  <a:cubicBezTo>
                    <a:pt x="127" y="132"/>
                    <a:pt x="117" y="142"/>
                    <a:pt x="117" y="155"/>
                  </a:cubicBezTo>
                  <a:lnTo>
                    <a:pt x="117" y="297"/>
                  </a:lnTo>
                  <a:cubicBezTo>
                    <a:pt x="117" y="309"/>
                    <a:pt x="127" y="319"/>
                    <a:pt x="140" y="319"/>
                  </a:cubicBezTo>
                  <a:cubicBezTo>
                    <a:pt x="142" y="319"/>
                    <a:pt x="145" y="319"/>
                    <a:pt x="147" y="318"/>
                  </a:cubicBezTo>
                  <a:lnTo>
                    <a:pt x="147" y="489"/>
                  </a:lnTo>
                  <a:cubicBezTo>
                    <a:pt x="147" y="505"/>
                    <a:pt x="161" y="519"/>
                    <a:pt x="177" y="519"/>
                  </a:cubicBezTo>
                  <a:cubicBezTo>
                    <a:pt x="188" y="519"/>
                    <a:pt x="197" y="513"/>
                    <a:pt x="202" y="505"/>
                  </a:cubicBezTo>
                  <a:cubicBezTo>
                    <a:pt x="208" y="513"/>
                    <a:pt x="217" y="519"/>
                    <a:pt x="227" y="519"/>
                  </a:cubicBezTo>
                  <a:cubicBezTo>
                    <a:pt x="244" y="519"/>
                    <a:pt x="257" y="505"/>
                    <a:pt x="257" y="489"/>
                  </a:cubicBezTo>
                  <a:lnTo>
                    <a:pt x="257" y="317"/>
                  </a:lnTo>
                  <a:cubicBezTo>
                    <a:pt x="259" y="317"/>
                    <a:pt x="261" y="318"/>
                    <a:pt x="263" y="318"/>
                  </a:cubicBezTo>
                  <a:cubicBezTo>
                    <a:pt x="276" y="318"/>
                    <a:pt x="286" y="308"/>
                    <a:pt x="286" y="295"/>
                  </a:cubicBezTo>
                  <a:lnTo>
                    <a:pt x="287" y="155"/>
                  </a:lnTo>
                  <a:cubicBezTo>
                    <a:pt x="287" y="149"/>
                    <a:pt x="285" y="143"/>
                    <a:pt x="281" y="1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051457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18365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303993"/>
            <a:ext cx="10848975" cy="2930579"/>
            <a:chOff x="669935" y="2304001"/>
            <a:chExt cx="10848965" cy="2930576"/>
          </a:xfrm>
        </p:grpSpPr>
        <p:grpSp>
          <p:nvGrpSpPr>
            <p:cNvPr id="6" name="ïṣḻïḍe"/>
            <p:cNvGrpSpPr/>
            <p:nvPr/>
          </p:nvGrpSpPr>
          <p:grpSpPr>
            <a:xfrm>
              <a:off x="669935" y="2304001"/>
              <a:ext cx="5963120" cy="2930576"/>
              <a:chOff x="3011298" y="414885"/>
              <a:chExt cx="5646554" cy="2774951"/>
            </a:xfrm>
            <a:solidFill>
              <a:schemeClr val="bg1">
                <a:lumMod val="85000"/>
              </a:schemeClr>
            </a:solidFill>
          </p:grpSpPr>
          <p:sp>
            <p:nvSpPr>
              <p:cNvPr id="33" name="iṩḷíḓè"/>
              <p:cNvSpPr/>
              <p:nvPr/>
            </p:nvSpPr>
            <p:spPr bwMode="auto">
              <a:xfrm>
                <a:off x="6523058" y="505936"/>
                <a:ext cx="42023" cy="22413"/>
              </a:xfrm>
              <a:custGeom>
                <a:avLst/>
                <a:gdLst>
                  <a:gd name="T0" fmla="*/ 10 w 20"/>
                  <a:gd name="T1" fmla="*/ 0 h 11"/>
                  <a:gd name="T2" fmla="*/ 12 w 20"/>
                  <a:gd name="T3" fmla="*/ 2 h 11"/>
                  <a:gd name="T4" fmla="*/ 16 w 20"/>
                  <a:gd name="T5" fmla="*/ 9 h 11"/>
                  <a:gd name="T6" fmla="*/ 6 w 20"/>
                  <a:gd name="T7" fmla="*/ 6 h 11"/>
                  <a:gd name="T8" fmla="*/ 10 w 20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4" y="5"/>
                      <a:pt x="20" y="5"/>
                      <a:pt x="16" y="9"/>
                    </a:cubicBezTo>
                    <a:cubicBezTo>
                      <a:pt x="10" y="11"/>
                      <a:pt x="13" y="3"/>
                      <a:pt x="6" y="6"/>
                    </a:cubicBezTo>
                    <a:cubicBezTo>
                      <a:pt x="0" y="3"/>
                      <a:pt x="14" y="6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4" name="ïş1ïḋe"/>
              <p:cNvSpPr/>
              <p:nvPr/>
            </p:nvSpPr>
            <p:spPr bwMode="auto">
              <a:xfrm>
                <a:off x="7114188" y="505936"/>
                <a:ext cx="81245" cy="42023"/>
              </a:xfrm>
              <a:custGeom>
                <a:avLst/>
                <a:gdLst>
                  <a:gd name="T0" fmla="*/ 37 w 39"/>
                  <a:gd name="T1" fmla="*/ 15 h 20"/>
                  <a:gd name="T2" fmla="*/ 23 w 39"/>
                  <a:gd name="T3" fmla="*/ 19 h 20"/>
                  <a:gd name="T4" fmla="*/ 4 w 39"/>
                  <a:gd name="T5" fmla="*/ 19 h 20"/>
                  <a:gd name="T6" fmla="*/ 0 w 39"/>
                  <a:gd name="T7" fmla="*/ 15 h 20"/>
                  <a:gd name="T8" fmla="*/ 30 w 39"/>
                  <a:gd name="T9" fmla="*/ 0 h 20"/>
                  <a:gd name="T10" fmla="*/ 36 w 39"/>
                  <a:gd name="T11" fmla="*/ 4 h 20"/>
                  <a:gd name="T12" fmla="*/ 32 w 39"/>
                  <a:gd name="T13" fmla="*/ 6 h 20"/>
                  <a:gd name="T14" fmla="*/ 37 w 39"/>
                  <a:gd name="T1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0">
                    <a:moveTo>
                      <a:pt x="37" y="15"/>
                    </a:moveTo>
                    <a:cubicBezTo>
                      <a:pt x="32" y="16"/>
                      <a:pt x="23" y="13"/>
                      <a:pt x="23" y="19"/>
                    </a:cubicBezTo>
                    <a:cubicBezTo>
                      <a:pt x="19" y="16"/>
                      <a:pt x="12" y="20"/>
                      <a:pt x="4" y="19"/>
                    </a:cubicBezTo>
                    <a:cubicBezTo>
                      <a:pt x="5" y="16"/>
                      <a:pt x="2" y="15"/>
                      <a:pt x="0" y="15"/>
                    </a:cubicBezTo>
                    <a:cubicBezTo>
                      <a:pt x="4" y="4"/>
                      <a:pt x="15" y="0"/>
                      <a:pt x="30" y="0"/>
                    </a:cubicBezTo>
                    <a:cubicBezTo>
                      <a:pt x="28" y="5"/>
                      <a:pt x="34" y="2"/>
                      <a:pt x="36" y="4"/>
                    </a:cubicBezTo>
                    <a:cubicBezTo>
                      <a:pt x="37" y="5"/>
                      <a:pt x="32" y="5"/>
                      <a:pt x="32" y="6"/>
                    </a:cubicBezTo>
                    <a:cubicBezTo>
                      <a:pt x="31" y="8"/>
                      <a:pt x="39" y="7"/>
                      <a:pt x="37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5" name="îšḻiḑe"/>
              <p:cNvSpPr/>
              <p:nvPr/>
            </p:nvSpPr>
            <p:spPr bwMode="auto">
              <a:xfrm>
                <a:off x="6651930" y="510139"/>
                <a:ext cx="39222" cy="22413"/>
              </a:xfrm>
              <a:custGeom>
                <a:avLst/>
                <a:gdLst>
                  <a:gd name="T0" fmla="*/ 19 w 19"/>
                  <a:gd name="T1" fmla="*/ 2 h 11"/>
                  <a:gd name="T2" fmla="*/ 17 w 19"/>
                  <a:gd name="T3" fmla="*/ 9 h 11"/>
                  <a:gd name="T4" fmla="*/ 10 w 19"/>
                  <a:gd name="T5" fmla="*/ 11 h 11"/>
                  <a:gd name="T6" fmla="*/ 0 w 19"/>
                  <a:gd name="T7" fmla="*/ 6 h 11"/>
                  <a:gd name="T8" fmla="*/ 12 w 19"/>
                  <a:gd name="T9" fmla="*/ 6 h 11"/>
                  <a:gd name="T10" fmla="*/ 19 w 19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1">
                    <a:moveTo>
                      <a:pt x="19" y="2"/>
                    </a:moveTo>
                    <a:cubicBezTo>
                      <a:pt x="18" y="3"/>
                      <a:pt x="17" y="6"/>
                      <a:pt x="17" y="9"/>
                    </a:cubicBezTo>
                    <a:cubicBezTo>
                      <a:pt x="13" y="8"/>
                      <a:pt x="12" y="11"/>
                      <a:pt x="10" y="11"/>
                    </a:cubicBezTo>
                    <a:cubicBezTo>
                      <a:pt x="6" y="9"/>
                      <a:pt x="0" y="11"/>
                      <a:pt x="0" y="6"/>
                    </a:cubicBezTo>
                    <a:cubicBezTo>
                      <a:pt x="6" y="6"/>
                      <a:pt x="8" y="1"/>
                      <a:pt x="12" y="6"/>
                    </a:cubicBezTo>
                    <a:cubicBezTo>
                      <a:pt x="14" y="5"/>
                      <a:pt x="13" y="0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6" name="îṧḻiḋè"/>
              <p:cNvSpPr/>
              <p:nvPr/>
            </p:nvSpPr>
            <p:spPr bwMode="auto">
              <a:xfrm>
                <a:off x="6402591" y="522746"/>
                <a:ext cx="50428" cy="26615"/>
              </a:xfrm>
              <a:custGeom>
                <a:avLst/>
                <a:gdLst>
                  <a:gd name="T0" fmla="*/ 23 w 24"/>
                  <a:gd name="T1" fmla="*/ 0 h 13"/>
                  <a:gd name="T2" fmla="*/ 20 w 24"/>
                  <a:gd name="T3" fmla="*/ 5 h 13"/>
                  <a:gd name="T4" fmla="*/ 14 w 24"/>
                  <a:gd name="T5" fmla="*/ 11 h 13"/>
                  <a:gd name="T6" fmla="*/ 10 w 24"/>
                  <a:gd name="T7" fmla="*/ 7 h 13"/>
                  <a:gd name="T8" fmla="*/ 5 w 24"/>
                  <a:gd name="T9" fmla="*/ 9 h 13"/>
                  <a:gd name="T10" fmla="*/ 1 w 24"/>
                  <a:gd name="T11" fmla="*/ 5 h 13"/>
                  <a:gd name="T12" fmla="*/ 10 w 24"/>
                  <a:gd name="T13" fmla="*/ 3 h 13"/>
                  <a:gd name="T14" fmla="*/ 10 w 24"/>
                  <a:gd name="T15" fmla="*/ 1 h 13"/>
                  <a:gd name="T16" fmla="*/ 23 w 24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3">
                    <a:moveTo>
                      <a:pt x="23" y="0"/>
                    </a:moveTo>
                    <a:cubicBezTo>
                      <a:pt x="24" y="4"/>
                      <a:pt x="20" y="2"/>
                      <a:pt x="20" y="5"/>
                    </a:cubicBezTo>
                    <a:cubicBezTo>
                      <a:pt x="20" y="6"/>
                      <a:pt x="17" y="10"/>
                      <a:pt x="14" y="11"/>
                    </a:cubicBezTo>
                    <a:cubicBezTo>
                      <a:pt x="10" y="13"/>
                      <a:pt x="11" y="7"/>
                      <a:pt x="10" y="7"/>
                    </a:cubicBezTo>
                    <a:cubicBezTo>
                      <a:pt x="10" y="7"/>
                      <a:pt x="7" y="9"/>
                      <a:pt x="5" y="9"/>
                    </a:cubicBezTo>
                    <a:cubicBezTo>
                      <a:pt x="4" y="9"/>
                      <a:pt x="3" y="5"/>
                      <a:pt x="1" y="5"/>
                    </a:cubicBezTo>
                    <a:cubicBezTo>
                      <a:pt x="0" y="0"/>
                      <a:pt x="8" y="5"/>
                      <a:pt x="10" y="3"/>
                    </a:cubicBezTo>
                    <a:cubicBezTo>
                      <a:pt x="11" y="3"/>
                      <a:pt x="10" y="1"/>
                      <a:pt x="10" y="1"/>
                    </a:cubicBezTo>
                    <a:cubicBezTo>
                      <a:pt x="15" y="0"/>
                      <a:pt x="17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7" name="ï$ľiḓê"/>
              <p:cNvSpPr/>
              <p:nvPr/>
            </p:nvSpPr>
            <p:spPr bwMode="auto">
              <a:xfrm>
                <a:off x="6604304" y="518544"/>
                <a:ext cx="42023" cy="14008"/>
              </a:xfrm>
              <a:custGeom>
                <a:avLst/>
                <a:gdLst>
                  <a:gd name="T0" fmla="*/ 18 w 20"/>
                  <a:gd name="T1" fmla="*/ 7 h 7"/>
                  <a:gd name="T2" fmla="*/ 3 w 20"/>
                  <a:gd name="T3" fmla="*/ 7 h 7"/>
                  <a:gd name="T4" fmla="*/ 8 w 20"/>
                  <a:gd name="T5" fmla="*/ 2 h 7"/>
                  <a:gd name="T6" fmla="*/ 18 w 2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18" y="7"/>
                    </a:moveTo>
                    <a:cubicBezTo>
                      <a:pt x="13" y="7"/>
                      <a:pt x="8" y="7"/>
                      <a:pt x="3" y="7"/>
                    </a:cubicBezTo>
                    <a:cubicBezTo>
                      <a:pt x="0" y="1"/>
                      <a:pt x="9" y="6"/>
                      <a:pt x="8" y="2"/>
                    </a:cubicBezTo>
                    <a:cubicBezTo>
                      <a:pt x="10" y="5"/>
                      <a:pt x="20" y="0"/>
                      <a:pt x="1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8" name="íṩļîḋé"/>
              <p:cNvSpPr/>
              <p:nvPr/>
            </p:nvSpPr>
            <p:spPr bwMode="auto">
              <a:xfrm>
                <a:off x="6544070" y="536753"/>
                <a:ext cx="50428" cy="18211"/>
              </a:xfrm>
              <a:custGeom>
                <a:avLst/>
                <a:gdLst>
                  <a:gd name="T0" fmla="*/ 17 w 24"/>
                  <a:gd name="T1" fmla="*/ 0 h 9"/>
                  <a:gd name="T2" fmla="*/ 17 w 24"/>
                  <a:gd name="T3" fmla="*/ 7 h 9"/>
                  <a:gd name="T4" fmla="*/ 0 w 24"/>
                  <a:gd name="T5" fmla="*/ 6 h 9"/>
                  <a:gd name="T6" fmla="*/ 17 w 2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">
                    <a:moveTo>
                      <a:pt x="17" y="0"/>
                    </a:moveTo>
                    <a:cubicBezTo>
                      <a:pt x="24" y="3"/>
                      <a:pt x="17" y="2"/>
                      <a:pt x="17" y="7"/>
                    </a:cubicBezTo>
                    <a:cubicBezTo>
                      <a:pt x="11" y="7"/>
                      <a:pt x="3" y="9"/>
                      <a:pt x="0" y="6"/>
                    </a:cubicBezTo>
                    <a:cubicBezTo>
                      <a:pt x="3" y="1"/>
                      <a:pt x="13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9" name="îsḻiḑe"/>
              <p:cNvSpPr/>
              <p:nvPr/>
            </p:nvSpPr>
            <p:spPr bwMode="auto">
              <a:xfrm>
                <a:off x="4077293" y="552163"/>
                <a:ext cx="22413" cy="15409"/>
              </a:xfrm>
              <a:custGeom>
                <a:avLst/>
                <a:gdLst>
                  <a:gd name="T0" fmla="*/ 1 w 11"/>
                  <a:gd name="T1" fmla="*/ 0 h 8"/>
                  <a:gd name="T2" fmla="*/ 10 w 11"/>
                  <a:gd name="T3" fmla="*/ 8 h 8"/>
                  <a:gd name="T4" fmla="*/ 1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" y="0"/>
                    </a:moveTo>
                    <a:cubicBezTo>
                      <a:pt x="6" y="1"/>
                      <a:pt x="11" y="1"/>
                      <a:pt x="10" y="8"/>
                    </a:cubicBezTo>
                    <a:cubicBezTo>
                      <a:pt x="7" y="5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0" name="iṩliḍe"/>
              <p:cNvSpPr/>
              <p:nvPr/>
            </p:nvSpPr>
            <p:spPr bwMode="auto">
              <a:xfrm>
                <a:off x="7143605" y="549361"/>
                <a:ext cx="89650" cy="46226"/>
              </a:xfrm>
              <a:custGeom>
                <a:avLst/>
                <a:gdLst>
                  <a:gd name="T0" fmla="*/ 38 w 43"/>
                  <a:gd name="T1" fmla="*/ 5 h 22"/>
                  <a:gd name="T2" fmla="*/ 42 w 43"/>
                  <a:gd name="T3" fmla="*/ 15 h 22"/>
                  <a:gd name="T4" fmla="*/ 23 w 43"/>
                  <a:gd name="T5" fmla="*/ 20 h 22"/>
                  <a:gd name="T6" fmla="*/ 20 w 43"/>
                  <a:gd name="T7" fmla="*/ 18 h 22"/>
                  <a:gd name="T8" fmla="*/ 12 w 43"/>
                  <a:gd name="T9" fmla="*/ 18 h 22"/>
                  <a:gd name="T10" fmla="*/ 12 w 43"/>
                  <a:gd name="T11" fmla="*/ 15 h 22"/>
                  <a:gd name="T12" fmla="*/ 7 w 43"/>
                  <a:gd name="T13" fmla="*/ 16 h 22"/>
                  <a:gd name="T14" fmla="*/ 9 w 43"/>
                  <a:gd name="T15" fmla="*/ 13 h 22"/>
                  <a:gd name="T16" fmla="*/ 1 w 43"/>
                  <a:gd name="T17" fmla="*/ 11 h 22"/>
                  <a:gd name="T18" fmla="*/ 5 w 43"/>
                  <a:gd name="T19" fmla="*/ 7 h 22"/>
                  <a:gd name="T20" fmla="*/ 10 w 43"/>
                  <a:gd name="T21" fmla="*/ 3 h 22"/>
                  <a:gd name="T22" fmla="*/ 27 w 43"/>
                  <a:gd name="T23" fmla="*/ 1 h 22"/>
                  <a:gd name="T24" fmla="*/ 27 w 43"/>
                  <a:gd name="T25" fmla="*/ 5 h 22"/>
                  <a:gd name="T26" fmla="*/ 38 w 43"/>
                  <a:gd name="T27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2">
                    <a:moveTo>
                      <a:pt x="38" y="5"/>
                    </a:moveTo>
                    <a:cubicBezTo>
                      <a:pt x="37" y="11"/>
                      <a:pt x="31" y="15"/>
                      <a:pt x="42" y="15"/>
                    </a:cubicBezTo>
                    <a:cubicBezTo>
                      <a:pt x="43" y="22"/>
                      <a:pt x="31" y="21"/>
                      <a:pt x="23" y="20"/>
                    </a:cubicBezTo>
                    <a:cubicBezTo>
                      <a:pt x="20" y="20"/>
                      <a:pt x="21" y="20"/>
                      <a:pt x="20" y="18"/>
                    </a:cubicBezTo>
                    <a:cubicBezTo>
                      <a:pt x="16" y="15"/>
                      <a:pt x="17" y="21"/>
                      <a:pt x="12" y="18"/>
                    </a:cubicBezTo>
                    <a:cubicBezTo>
                      <a:pt x="12" y="18"/>
                      <a:pt x="13" y="15"/>
                      <a:pt x="12" y="15"/>
                    </a:cubicBezTo>
                    <a:cubicBezTo>
                      <a:pt x="11" y="14"/>
                      <a:pt x="9" y="17"/>
                      <a:pt x="7" y="16"/>
                    </a:cubicBezTo>
                    <a:cubicBezTo>
                      <a:pt x="6" y="16"/>
                      <a:pt x="9" y="13"/>
                      <a:pt x="9" y="13"/>
                    </a:cubicBezTo>
                    <a:cubicBezTo>
                      <a:pt x="7" y="11"/>
                      <a:pt x="0" y="15"/>
                      <a:pt x="1" y="11"/>
                    </a:cubicBezTo>
                    <a:cubicBezTo>
                      <a:pt x="0" y="7"/>
                      <a:pt x="3" y="8"/>
                      <a:pt x="5" y="7"/>
                    </a:cubicBezTo>
                    <a:cubicBezTo>
                      <a:pt x="7" y="5"/>
                      <a:pt x="6" y="4"/>
                      <a:pt x="10" y="3"/>
                    </a:cubicBezTo>
                    <a:cubicBezTo>
                      <a:pt x="12" y="3"/>
                      <a:pt x="20" y="0"/>
                      <a:pt x="27" y="1"/>
                    </a:cubicBezTo>
                    <a:cubicBezTo>
                      <a:pt x="27" y="2"/>
                      <a:pt x="27" y="5"/>
                      <a:pt x="27" y="5"/>
                    </a:cubicBezTo>
                    <a:cubicBezTo>
                      <a:pt x="30" y="7"/>
                      <a:pt x="37" y="3"/>
                      <a:pt x="38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1" name="íŝ1ïďè"/>
              <p:cNvSpPr/>
              <p:nvPr/>
            </p:nvSpPr>
            <p:spPr bwMode="auto">
              <a:xfrm>
                <a:off x="7105784" y="552163"/>
                <a:ext cx="35020" cy="22413"/>
              </a:xfrm>
              <a:custGeom>
                <a:avLst/>
                <a:gdLst>
                  <a:gd name="T0" fmla="*/ 17 w 17"/>
                  <a:gd name="T1" fmla="*/ 6 h 11"/>
                  <a:gd name="T2" fmla="*/ 12 w 17"/>
                  <a:gd name="T3" fmla="*/ 6 h 11"/>
                  <a:gd name="T4" fmla="*/ 10 w 17"/>
                  <a:gd name="T5" fmla="*/ 10 h 11"/>
                  <a:gd name="T6" fmla="*/ 0 w 17"/>
                  <a:gd name="T7" fmla="*/ 6 h 11"/>
                  <a:gd name="T8" fmla="*/ 17 w 1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cubicBezTo>
                      <a:pt x="16" y="9"/>
                      <a:pt x="14" y="6"/>
                      <a:pt x="12" y="6"/>
                    </a:cubicBezTo>
                    <a:cubicBezTo>
                      <a:pt x="10" y="6"/>
                      <a:pt x="10" y="8"/>
                      <a:pt x="10" y="10"/>
                    </a:cubicBezTo>
                    <a:cubicBezTo>
                      <a:pt x="4" y="11"/>
                      <a:pt x="6" y="5"/>
                      <a:pt x="0" y="6"/>
                    </a:cubicBezTo>
                    <a:cubicBezTo>
                      <a:pt x="4" y="0"/>
                      <a:pt x="12" y="4"/>
                      <a:pt x="17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2" name="íšlíḑé"/>
              <p:cNvSpPr/>
              <p:nvPr/>
            </p:nvSpPr>
            <p:spPr bwMode="auto">
              <a:xfrm>
                <a:off x="3997449" y="578777"/>
                <a:ext cx="91051" cy="49028"/>
              </a:xfrm>
              <a:custGeom>
                <a:avLst/>
                <a:gdLst>
                  <a:gd name="T0" fmla="*/ 31 w 44"/>
                  <a:gd name="T1" fmla="*/ 6 h 24"/>
                  <a:gd name="T2" fmla="*/ 37 w 44"/>
                  <a:gd name="T3" fmla="*/ 14 h 24"/>
                  <a:gd name="T4" fmla="*/ 42 w 44"/>
                  <a:gd name="T5" fmla="*/ 23 h 24"/>
                  <a:gd name="T6" fmla="*/ 37 w 44"/>
                  <a:gd name="T7" fmla="*/ 23 h 24"/>
                  <a:gd name="T8" fmla="*/ 37 w 44"/>
                  <a:gd name="T9" fmla="*/ 19 h 24"/>
                  <a:gd name="T10" fmla="*/ 33 w 44"/>
                  <a:gd name="T11" fmla="*/ 17 h 24"/>
                  <a:gd name="T12" fmla="*/ 9 w 44"/>
                  <a:gd name="T13" fmla="*/ 15 h 24"/>
                  <a:gd name="T14" fmla="*/ 15 w 44"/>
                  <a:gd name="T15" fmla="*/ 12 h 24"/>
                  <a:gd name="T16" fmla="*/ 11 w 44"/>
                  <a:gd name="T17" fmla="*/ 8 h 24"/>
                  <a:gd name="T18" fmla="*/ 0 w 44"/>
                  <a:gd name="T19" fmla="*/ 2 h 24"/>
                  <a:gd name="T20" fmla="*/ 15 w 44"/>
                  <a:gd name="T21" fmla="*/ 2 h 24"/>
                  <a:gd name="T22" fmla="*/ 18 w 44"/>
                  <a:gd name="T23" fmla="*/ 6 h 24"/>
                  <a:gd name="T24" fmla="*/ 26 w 44"/>
                  <a:gd name="T25" fmla="*/ 6 h 24"/>
                  <a:gd name="T26" fmla="*/ 31 w 44"/>
                  <a:gd name="T27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24">
                    <a:moveTo>
                      <a:pt x="31" y="6"/>
                    </a:moveTo>
                    <a:cubicBezTo>
                      <a:pt x="34" y="8"/>
                      <a:pt x="35" y="11"/>
                      <a:pt x="37" y="14"/>
                    </a:cubicBezTo>
                    <a:cubicBezTo>
                      <a:pt x="39" y="16"/>
                      <a:pt x="44" y="18"/>
                      <a:pt x="42" y="23"/>
                    </a:cubicBezTo>
                    <a:cubicBezTo>
                      <a:pt x="41" y="22"/>
                      <a:pt x="38" y="24"/>
                      <a:pt x="37" y="23"/>
                    </a:cubicBezTo>
                    <a:cubicBezTo>
                      <a:pt x="36" y="22"/>
                      <a:pt x="37" y="20"/>
                      <a:pt x="37" y="19"/>
                    </a:cubicBezTo>
                    <a:cubicBezTo>
                      <a:pt x="36" y="19"/>
                      <a:pt x="32" y="23"/>
                      <a:pt x="33" y="17"/>
                    </a:cubicBezTo>
                    <a:cubicBezTo>
                      <a:pt x="22" y="17"/>
                      <a:pt x="15" y="17"/>
                      <a:pt x="9" y="15"/>
                    </a:cubicBezTo>
                    <a:cubicBezTo>
                      <a:pt x="8" y="11"/>
                      <a:pt x="12" y="12"/>
                      <a:pt x="15" y="12"/>
                    </a:cubicBezTo>
                    <a:cubicBezTo>
                      <a:pt x="14" y="10"/>
                      <a:pt x="11" y="10"/>
                      <a:pt x="11" y="8"/>
                    </a:cubicBezTo>
                    <a:cubicBezTo>
                      <a:pt x="4" y="6"/>
                      <a:pt x="1" y="11"/>
                      <a:pt x="0" y="2"/>
                    </a:cubicBezTo>
                    <a:cubicBezTo>
                      <a:pt x="4" y="0"/>
                      <a:pt x="10" y="1"/>
                      <a:pt x="15" y="2"/>
                    </a:cubicBezTo>
                    <a:cubicBezTo>
                      <a:pt x="17" y="3"/>
                      <a:pt x="18" y="3"/>
                      <a:pt x="18" y="6"/>
                    </a:cubicBezTo>
                    <a:cubicBezTo>
                      <a:pt x="20" y="8"/>
                      <a:pt x="26" y="0"/>
                      <a:pt x="26" y="6"/>
                    </a:cubicBezTo>
                    <a:cubicBezTo>
                      <a:pt x="26" y="8"/>
                      <a:pt x="32" y="9"/>
                      <a:pt x="3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3" name="ïš1iḑê"/>
              <p:cNvSpPr/>
              <p:nvPr/>
            </p:nvSpPr>
            <p:spPr bwMode="auto">
              <a:xfrm>
                <a:off x="7237457" y="578777"/>
                <a:ext cx="88250" cy="44825"/>
              </a:xfrm>
              <a:custGeom>
                <a:avLst/>
                <a:gdLst>
                  <a:gd name="T0" fmla="*/ 18 w 43"/>
                  <a:gd name="T1" fmla="*/ 1 h 22"/>
                  <a:gd name="T2" fmla="*/ 25 w 43"/>
                  <a:gd name="T3" fmla="*/ 6 h 22"/>
                  <a:gd name="T4" fmla="*/ 27 w 43"/>
                  <a:gd name="T5" fmla="*/ 2 h 22"/>
                  <a:gd name="T6" fmla="*/ 31 w 43"/>
                  <a:gd name="T7" fmla="*/ 6 h 22"/>
                  <a:gd name="T8" fmla="*/ 34 w 43"/>
                  <a:gd name="T9" fmla="*/ 6 h 22"/>
                  <a:gd name="T10" fmla="*/ 34 w 43"/>
                  <a:gd name="T11" fmla="*/ 8 h 22"/>
                  <a:gd name="T12" fmla="*/ 42 w 43"/>
                  <a:gd name="T13" fmla="*/ 10 h 22"/>
                  <a:gd name="T14" fmla="*/ 29 w 43"/>
                  <a:gd name="T15" fmla="*/ 14 h 22"/>
                  <a:gd name="T16" fmla="*/ 27 w 43"/>
                  <a:gd name="T17" fmla="*/ 17 h 22"/>
                  <a:gd name="T18" fmla="*/ 10 w 43"/>
                  <a:gd name="T19" fmla="*/ 17 h 22"/>
                  <a:gd name="T20" fmla="*/ 8 w 43"/>
                  <a:gd name="T21" fmla="*/ 21 h 22"/>
                  <a:gd name="T22" fmla="*/ 1 w 43"/>
                  <a:gd name="T23" fmla="*/ 19 h 22"/>
                  <a:gd name="T24" fmla="*/ 1 w 43"/>
                  <a:gd name="T25" fmla="*/ 14 h 22"/>
                  <a:gd name="T26" fmla="*/ 5 w 43"/>
                  <a:gd name="T27" fmla="*/ 14 h 22"/>
                  <a:gd name="T28" fmla="*/ 6 w 43"/>
                  <a:gd name="T29" fmla="*/ 8 h 22"/>
                  <a:gd name="T30" fmla="*/ 10 w 43"/>
                  <a:gd name="T31" fmla="*/ 8 h 22"/>
                  <a:gd name="T32" fmla="*/ 18 w 43"/>
                  <a:gd name="T3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22">
                    <a:moveTo>
                      <a:pt x="18" y="1"/>
                    </a:moveTo>
                    <a:cubicBezTo>
                      <a:pt x="19" y="4"/>
                      <a:pt x="27" y="0"/>
                      <a:pt x="25" y="6"/>
                    </a:cubicBezTo>
                    <a:cubicBezTo>
                      <a:pt x="27" y="7"/>
                      <a:pt x="27" y="2"/>
                      <a:pt x="27" y="2"/>
                    </a:cubicBezTo>
                    <a:cubicBezTo>
                      <a:pt x="29" y="2"/>
                      <a:pt x="29" y="5"/>
                      <a:pt x="31" y="6"/>
                    </a:cubicBezTo>
                    <a:cubicBezTo>
                      <a:pt x="31" y="7"/>
                      <a:pt x="34" y="5"/>
                      <a:pt x="34" y="6"/>
                    </a:cubicBezTo>
                    <a:cubicBezTo>
                      <a:pt x="35" y="6"/>
                      <a:pt x="34" y="8"/>
                      <a:pt x="34" y="8"/>
                    </a:cubicBezTo>
                    <a:cubicBezTo>
                      <a:pt x="37" y="9"/>
                      <a:pt x="42" y="6"/>
                      <a:pt x="42" y="10"/>
                    </a:cubicBezTo>
                    <a:cubicBezTo>
                      <a:pt x="43" y="17"/>
                      <a:pt x="33" y="12"/>
                      <a:pt x="29" y="14"/>
                    </a:cubicBezTo>
                    <a:cubicBezTo>
                      <a:pt x="27" y="13"/>
                      <a:pt x="28" y="17"/>
                      <a:pt x="27" y="17"/>
                    </a:cubicBezTo>
                    <a:cubicBezTo>
                      <a:pt x="23" y="19"/>
                      <a:pt x="12" y="18"/>
                      <a:pt x="10" y="17"/>
                    </a:cubicBezTo>
                    <a:cubicBezTo>
                      <a:pt x="8" y="17"/>
                      <a:pt x="9" y="20"/>
                      <a:pt x="8" y="21"/>
                    </a:cubicBezTo>
                    <a:cubicBezTo>
                      <a:pt x="4" y="18"/>
                      <a:pt x="5" y="22"/>
                      <a:pt x="1" y="19"/>
                    </a:cubicBezTo>
                    <a:cubicBezTo>
                      <a:pt x="2" y="18"/>
                      <a:pt x="0" y="14"/>
                      <a:pt x="1" y="14"/>
                    </a:cubicBezTo>
                    <a:cubicBezTo>
                      <a:pt x="1" y="13"/>
                      <a:pt x="4" y="14"/>
                      <a:pt x="5" y="14"/>
                    </a:cubicBezTo>
                    <a:cubicBezTo>
                      <a:pt x="6" y="12"/>
                      <a:pt x="5" y="9"/>
                      <a:pt x="6" y="8"/>
                    </a:cubicBezTo>
                    <a:cubicBezTo>
                      <a:pt x="7" y="7"/>
                      <a:pt x="10" y="9"/>
                      <a:pt x="10" y="8"/>
                    </a:cubicBezTo>
                    <a:cubicBezTo>
                      <a:pt x="12" y="5"/>
                      <a:pt x="15" y="4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4" name="îşļiḑé"/>
              <p:cNvSpPr/>
              <p:nvPr/>
            </p:nvSpPr>
            <p:spPr bwMode="auto">
              <a:xfrm>
                <a:off x="3837759" y="612396"/>
                <a:ext cx="16809" cy="26615"/>
              </a:xfrm>
              <a:custGeom>
                <a:avLst/>
                <a:gdLst>
                  <a:gd name="T0" fmla="*/ 8 w 8"/>
                  <a:gd name="T1" fmla="*/ 7 h 13"/>
                  <a:gd name="T2" fmla="*/ 8 w 8"/>
                  <a:gd name="T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13">
                    <a:moveTo>
                      <a:pt x="8" y="7"/>
                    </a:moveTo>
                    <a:cubicBezTo>
                      <a:pt x="3" y="13"/>
                      <a:pt x="0" y="0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5" name="íślïďê"/>
              <p:cNvSpPr/>
              <p:nvPr/>
            </p:nvSpPr>
            <p:spPr bwMode="auto">
              <a:xfrm>
                <a:off x="3872779" y="617999"/>
                <a:ext cx="50428" cy="29417"/>
              </a:xfrm>
              <a:custGeom>
                <a:avLst/>
                <a:gdLst>
                  <a:gd name="T0" fmla="*/ 22 w 24"/>
                  <a:gd name="T1" fmla="*/ 4 h 14"/>
                  <a:gd name="T2" fmla="*/ 6 w 24"/>
                  <a:gd name="T3" fmla="*/ 13 h 14"/>
                  <a:gd name="T4" fmla="*/ 0 w 24"/>
                  <a:gd name="T5" fmla="*/ 8 h 14"/>
                  <a:gd name="T6" fmla="*/ 11 w 24"/>
                  <a:gd name="T7" fmla="*/ 4 h 14"/>
                  <a:gd name="T8" fmla="*/ 22 w 24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22" y="4"/>
                    </a:moveTo>
                    <a:cubicBezTo>
                      <a:pt x="24" y="14"/>
                      <a:pt x="10" y="9"/>
                      <a:pt x="6" y="13"/>
                    </a:cubicBezTo>
                    <a:cubicBezTo>
                      <a:pt x="2" y="13"/>
                      <a:pt x="4" y="7"/>
                      <a:pt x="0" y="8"/>
                    </a:cubicBezTo>
                    <a:cubicBezTo>
                      <a:pt x="1" y="2"/>
                      <a:pt x="11" y="9"/>
                      <a:pt x="11" y="4"/>
                    </a:cubicBezTo>
                    <a:cubicBezTo>
                      <a:pt x="11" y="0"/>
                      <a:pt x="16" y="6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6" name="iŝḻíḓe"/>
              <p:cNvSpPr/>
              <p:nvPr/>
            </p:nvSpPr>
            <p:spPr bwMode="auto">
              <a:xfrm>
                <a:off x="4148733" y="622202"/>
                <a:ext cx="44825" cy="22413"/>
              </a:xfrm>
              <a:custGeom>
                <a:avLst/>
                <a:gdLst>
                  <a:gd name="T0" fmla="*/ 18 w 21"/>
                  <a:gd name="T1" fmla="*/ 4 h 11"/>
                  <a:gd name="T2" fmla="*/ 18 w 21"/>
                  <a:gd name="T3" fmla="*/ 7 h 11"/>
                  <a:gd name="T4" fmla="*/ 12 w 21"/>
                  <a:gd name="T5" fmla="*/ 9 h 11"/>
                  <a:gd name="T6" fmla="*/ 10 w 21"/>
                  <a:gd name="T7" fmla="*/ 11 h 11"/>
                  <a:gd name="T8" fmla="*/ 5 w 21"/>
                  <a:gd name="T9" fmla="*/ 9 h 11"/>
                  <a:gd name="T10" fmla="*/ 3 w 21"/>
                  <a:gd name="T11" fmla="*/ 11 h 11"/>
                  <a:gd name="T12" fmla="*/ 1 w 21"/>
                  <a:gd name="T13" fmla="*/ 9 h 11"/>
                  <a:gd name="T14" fmla="*/ 18 w 21"/>
                  <a:gd name="T1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18" y="4"/>
                    </a:moveTo>
                    <a:cubicBezTo>
                      <a:pt x="21" y="5"/>
                      <a:pt x="19" y="7"/>
                      <a:pt x="18" y="7"/>
                    </a:cubicBezTo>
                    <a:cubicBezTo>
                      <a:pt x="16" y="9"/>
                      <a:pt x="15" y="9"/>
                      <a:pt x="12" y="9"/>
                    </a:cubicBezTo>
                    <a:cubicBezTo>
                      <a:pt x="11" y="10"/>
                      <a:pt x="10" y="11"/>
                      <a:pt x="10" y="11"/>
                    </a:cubicBezTo>
                    <a:cubicBezTo>
                      <a:pt x="9" y="11"/>
                      <a:pt x="7" y="9"/>
                      <a:pt x="5" y="9"/>
                    </a:cubicBezTo>
                    <a:cubicBezTo>
                      <a:pt x="5" y="9"/>
                      <a:pt x="4" y="11"/>
                      <a:pt x="3" y="11"/>
                    </a:cubicBezTo>
                    <a:cubicBezTo>
                      <a:pt x="1" y="11"/>
                      <a:pt x="1" y="11"/>
                      <a:pt x="1" y="9"/>
                    </a:cubicBezTo>
                    <a:cubicBezTo>
                      <a:pt x="0" y="0"/>
                      <a:pt x="17" y="1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7" name="ïśľiḋè"/>
              <p:cNvSpPr/>
              <p:nvPr/>
            </p:nvSpPr>
            <p:spPr bwMode="auto">
              <a:xfrm>
                <a:off x="3984841" y="634808"/>
                <a:ext cx="25214" cy="9806"/>
              </a:xfrm>
              <a:custGeom>
                <a:avLst/>
                <a:gdLst>
                  <a:gd name="T0" fmla="*/ 0 w 12"/>
                  <a:gd name="T1" fmla="*/ 3 h 5"/>
                  <a:gd name="T2" fmla="*/ 9 w 12"/>
                  <a:gd name="T3" fmla="*/ 5 h 5"/>
                  <a:gd name="T4" fmla="*/ 0 w 12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0" y="3"/>
                    </a:moveTo>
                    <a:cubicBezTo>
                      <a:pt x="0" y="0"/>
                      <a:pt x="12" y="0"/>
                      <a:pt x="9" y="5"/>
                    </a:cubicBezTo>
                    <a:cubicBezTo>
                      <a:pt x="5" y="3"/>
                      <a:pt x="6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8" name="ísļíḍé"/>
              <p:cNvSpPr/>
              <p:nvPr/>
            </p:nvSpPr>
            <p:spPr bwMode="auto">
              <a:xfrm>
                <a:off x="4228577" y="636209"/>
                <a:ext cx="12607" cy="12607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6 h 6"/>
                  <a:gd name="T4" fmla="*/ 0 w 6"/>
                  <a:gd name="T5" fmla="*/ 6 h 6"/>
                  <a:gd name="T6" fmla="*/ 0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4" y="0"/>
                      <a:pt x="6" y="2"/>
                      <a:pt x="6" y="6"/>
                    </a:cubicBezTo>
                    <a:cubicBezTo>
                      <a:pt x="4" y="6"/>
                      <a:pt x="2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9" name="ïsḻíḍè"/>
              <p:cNvSpPr/>
              <p:nvPr/>
            </p:nvSpPr>
            <p:spPr bwMode="auto">
              <a:xfrm>
                <a:off x="4124919" y="657221"/>
                <a:ext cx="274553" cy="84047"/>
              </a:xfrm>
              <a:custGeom>
                <a:avLst/>
                <a:gdLst>
                  <a:gd name="T0" fmla="*/ 132 w 132"/>
                  <a:gd name="T1" fmla="*/ 22 h 40"/>
                  <a:gd name="T2" fmla="*/ 132 w 132"/>
                  <a:gd name="T3" fmla="*/ 31 h 40"/>
                  <a:gd name="T4" fmla="*/ 127 w 132"/>
                  <a:gd name="T5" fmla="*/ 35 h 40"/>
                  <a:gd name="T6" fmla="*/ 104 w 132"/>
                  <a:gd name="T7" fmla="*/ 35 h 40"/>
                  <a:gd name="T8" fmla="*/ 97 w 132"/>
                  <a:gd name="T9" fmla="*/ 39 h 40"/>
                  <a:gd name="T10" fmla="*/ 91 w 132"/>
                  <a:gd name="T11" fmla="*/ 37 h 40"/>
                  <a:gd name="T12" fmla="*/ 90 w 132"/>
                  <a:gd name="T13" fmla="*/ 39 h 40"/>
                  <a:gd name="T14" fmla="*/ 82 w 132"/>
                  <a:gd name="T15" fmla="*/ 39 h 40"/>
                  <a:gd name="T16" fmla="*/ 82 w 132"/>
                  <a:gd name="T17" fmla="*/ 37 h 40"/>
                  <a:gd name="T18" fmla="*/ 78 w 132"/>
                  <a:gd name="T19" fmla="*/ 39 h 40"/>
                  <a:gd name="T20" fmla="*/ 71 w 132"/>
                  <a:gd name="T21" fmla="*/ 35 h 40"/>
                  <a:gd name="T22" fmla="*/ 43 w 132"/>
                  <a:gd name="T23" fmla="*/ 35 h 40"/>
                  <a:gd name="T24" fmla="*/ 45 w 132"/>
                  <a:gd name="T25" fmla="*/ 31 h 40"/>
                  <a:gd name="T26" fmla="*/ 41 w 132"/>
                  <a:gd name="T27" fmla="*/ 30 h 40"/>
                  <a:gd name="T28" fmla="*/ 37 w 132"/>
                  <a:gd name="T29" fmla="*/ 22 h 40"/>
                  <a:gd name="T30" fmla="*/ 41 w 132"/>
                  <a:gd name="T31" fmla="*/ 18 h 40"/>
                  <a:gd name="T32" fmla="*/ 37 w 132"/>
                  <a:gd name="T33" fmla="*/ 11 h 40"/>
                  <a:gd name="T34" fmla="*/ 21 w 132"/>
                  <a:gd name="T35" fmla="*/ 13 h 40"/>
                  <a:gd name="T36" fmla="*/ 17 w 132"/>
                  <a:gd name="T37" fmla="*/ 9 h 40"/>
                  <a:gd name="T38" fmla="*/ 13 w 132"/>
                  <a:gd name="T39" fmla="*/ 7 h 40"/>
                  <a:gd name="T40" fmla="*/ 6 w 132"/>
                  <a:gd name="T41" fmla="*/ 9 h 40"/>
                  <a:gd name="T42" fmla="*/ 2 w 132"/>
                  <a:gd name="T43" fmla="*/ 2 h 40"/>
                  <a:gd name="T44" fmla="*/ 22 w 132"/>
                  <a:gd name="T45" fmla="*/ 0 h 40"/>
                  <a:gd name="T46" fmla="*/ 26 w 132"/>
                  <a:gd name="T47" fmla="*/ 2 h 40"/>
                  <a:gd name="T48" fmla="*/ 26 w 132"/>
                  <a:gd name="T49" fmla="*/ 5 h 40"/>
                  <a:gd name="T50" fmla="*/ 32 w 132"/>
                  <a:gd name="T51" fmla="*/ 9 h 40"/>
                  <a:gd name="T52" fmla="*/ 49 w 132"/>
                  <a:gd name="T53" fmla="*/ 9 h 40"/>
                  <a:gd name="T54" fmla="*/ 49 w 132"/>
                  <a:gd name="T55" fmla="*/ 18 h 40"/>
                  <a:gd name="T56" fmla="*/ 62 w 132"/>
                  <a:gd name="T57" fmla="*/ 20 h 40"/>
                  <a:gd name="T58" fmla="*/ 62 w 132"/>
                  <a:gd name="T59" fmla="*/ 24 h 40"/>
                  <a:gd name="T60" fmla="*/ 65 w 132"/>
                  <a:gd name="T61" fmla="*/ 22 h 40"/>
                  <a:gd name="T62" fmla="*/ 88 w 132"/>
                  <a:gd name="T63" fmla="*/ 22 h 40"/>
                  <a:gd name="T64" fmla="*/ 91 w 132"/>
                  <a:gd name="T65" fmla="*/ 24 h 40"/>
                  <a:gd name="T66" fmla="*/ 97 w 132"/>
                  <a:gd name="T67" fmla="*/ 20 h 40"/>
                  <a:gd name="T68" fmla="*/ 103 w 132"/>
                  <a:gd name="T69" fmla="*/ 20 h 40"/>
                  <a:gd name="T70" fmla="*/ 132 w 132"/>
                  <a:gd name="T71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2" h="40">
                    <a:moveTo>
                      <a:pt x="132" y="22"/>
                    </a:moveTo>
                    <a:cubicBezTo>
                      <a:pt x="132" y="25"/>
                      <a:pt x="132" y="28"/>
                      <a:pt x="132" y="31"/>
                    </a:cubicBezTo>
                    <a:cubicBezTo>
                      <a:pt x="129" y="31"/>
                      <a:pt x="128" y="33"/>
                      <a:pt x="127" y="35"/>
                    </a:cubicBezTo>
                    <a:cubicBezTo>
                      <a:pt x="118" y="36"/>
                      <a:pt x="111" y="35"/>
                      <a:pt x="104" y="35"/>
                    </a:cubicBezTo>
                    <a:cubicBezTo>
                      <a:pt x="102" y="35"/>
                      <a:pt x="99" y="38"/>
                      <a:pt x="97" y="39"/>
                    </a:cubicBezTo>
                    <a:cubicBezTo>
                      <a:pt x="94" y="40"/>
                      <a:pt x="94" y="37"/>
                      <a:pt x="91" y="37"/>
                    </a:cubicBezTo>
                    <a:cubicBezTo>
                      <a:pt x="92" y="37"/>
                      <a:pt x="90" y="39"/>
                      <a:pt x="90" y="39"/>
                    </a:cubicBezTo>
                    <a:cubicBezTo>
                      <a:pt x="89" y="39"/>
                      <a:pt x="82" y="39"/>
                      <a:pt x="82" y="39"/>
                    </a:cubicBezTo>
                    <a:cubicBezTo>
                      <a:pt x="82" y="39"/>
                      <a:pt x="82" y="37"/>
                      <a:pt x="82" y="37"/>
                    </a:cubicBezTo>
                    <a:cubicBezTo>
                      <a:pt x="80" y="37"/>
                      <a:pt x="78" y="39"/>
                      <a:pt x="78" y="39"/>
                    </a:cubicBezTo>
                    <a:cubicBezTo>
                      <a:pt x="74" y="38"/>
                      <a:pt x="74" y="35"/>
                      <a:pt x="71" y="35"/>
                    </a:cubicBezTo>
                    <a:cubicBezTo>
                      <a:pt x="63" y="35"/>
                      <a:pt x="54" y="40"/>
                      <a:pt x="43" y="35"/>
                    </a:cubicBezTo>
                    <a:cubicBezTo>
                      <a:pt x="43" y="34"/>
                      <a:pt x="45" y="33"/>
                      <a:pt x="45" y="31"/>
                    </a:cubicBezTo>
                    <a:cubicBezTo>
                      <a:pt x="44" y="29"/>
                      <a:pt x="42" y="31"/>
                      <a:pt x="41" y="30"/>
                    </a:cubicBezTo>
                    <a:cubicBezTo>
                      <a:pt x="39" y="27"/>
                      <a:pt x="41" y="23"/>
                      <a:pt x="37" y="22"/>
                    </a:cubicBezTo>
                    <a:cubicBezTo>
                      <a:pt x="38" y="20"/>
                      <a:pt x="41" y="21"/>
                      <a:pt x="41" y="18"/>
                    </a:cubicBezTo>
                    <a:cubicBezTo>
                      <a:pt x="41" y="15"/>
                      <a:pt x="36" y="16"/>
                      <a:pt x="37" y="11"/>
                    </a:cubicBezTo>
                    <a:cubicBezTo>
                      <a:pt x="34" y="14"/>
                      <a:pt x="26" y="12"/>
                      <a:pt x="21" y="13"/>
                    </a:cubicBezTo>
                    <a:cubicBezTo>
                      <a:pt x="17" y="14"/>
                      <a:pt x="18" y="10"/>
                      <a:pt x="17" y="9"/>
                    </a:cubicBezTo>
                    <a:cubicBezTo>
                      <a:pt x="16" y="8"/>
                      <a:pt x="13" y="10"/>
                      <a:pt x="13" y="7"/>
                    </a:cubicBezTo>
                    <a:cubicBezTo>
                      <a:pt x="11" y="9"/>
                      <a:pt x="9" y="9"/>
                      <a:pt x="6" y="9"/>
                    </a:cubicBezTo>
                    <a:cubicBezTo>
                      <a:pt x="12" y="3"/>
                      <a:pt x="0" y="8"/>
                      <a:pt x="2" y="2"/>
                    </a:cubicBezTo>
                    <a:cubicBezTo>
                      <a:pt x="10" y="3"/>
                      <a:pt x="16" y="1"/>
                      <a:pt x="22" y="0"/>
                    </a:cubicBezTo>
                    <a:cubicBezTo>
                      <a:pt x="22" y="2"/>
                      <a:pt x="26" y="1"/>
                      <a:pt x="26" y="2"/>
                    </a:cubicBezTo>
                    <a:cubicBezTo>
                      <a:pt x="27" y="2"/>
                      <a:pt x="26" y="5"/>
                      <a:pt x="26" y="5"/>
                    </a:cubicBezTo>
                    <a:cubicBezTo>
                      <a:pt x="28" y="7"/>
                      <a:pt x="33" y="4"/>
                      <a:pt x="32" y="9"/>
                    </a:cubicBezTo>
                    <a:cubicBezTo>
                      <a:pt x="37" y="4"/>
                      <a:pt x="42" y="10"/>
                      <a:pt x="49" y="9"/>
                    </a:cubicBezTo>
                    <a:cubicBezTo>
                      <a:pt x="47" y="15"/>
                      <a:pt x="52" y="15"/>
                      <a:pt x="49" y="18"/>
                    </a:cubicBezTo>
                    <a:cubicBezTo>
                      <a:pt x="52" y="19"/>
                      <a:pt x="57" y="18"/>
                      <a:pt x="62" y="20"/>
                    </a:cubicBezTo>
                    <a:cubicBezTo>
                      <a:pt x="63" y="21"/>
                      <a:pt x="53" y="25"/>
                      <a:pt x="62" y="24"/>
                    </a:cubicBezTo>
                    <a:cubicBezTo>
                      <a:pt x="63" y="24"/>
                      <a:pt x="63" y="22"/>
                      <a:pt x="65" y="22"/>
                    </a:cubicBezTo>
                    <a:cubicBezTo>
                      <a:pt x="71" y="22"/>
                      <a:pt x="80" y="21"/>
                      <a:pt x="88" y="22"/>
                    </a:cubicBezTo>
                    <a:cubicBezTo>
                      <a:pt x="89" y="22"/>
                      <a:pt x="92" y="24"/>
                      <a:pt x="91" y="24"/>
                    </a:cubicBezTo>
                    <a:cubicBezTo>
                      <a:pt x="96" y="24"/>
                      <a:pt x="88" y="21"/>
                      <a:pt x="97" y="20"/>
                    </a:cubicBezTo>
                    <a:cubicBezTo>
                      <a:pt x="99" y="20"/>
                      <a:pt x="101" y="21"/>
                      <a:pt x="103" y="20"/>
                    </a:cubicBezTo>
                    <a:cubicBezTo>
                      <a:pt x="110" y="19"/>
                      <a:pt x="122" y="19"/>
                      <a:pt x="132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0" name="í$líḓé"/>
              <p:cNvSpPr/>
              <p:nvPr/>
            </p:nvSpPr>
            <p:spPr bwMode="auto">
              <a:xfrm>
                <a:off x="6475432" y="655820"/>
                <a:ext cx="278756" cy="198911"/>
              </a:xfrm>
              <a:custGeom>
                <a:avLst/>
                <a:gdLst>
                  <a:gd name="T0" fmla="*/ 110 w 134"/>
                  <a:gd name="T1" fmla="*/ 3 h 96"/>
                  <a:gd name="T2" fmla="*/ 132 w 134"/>
                  <a:gd name="T3" fmla="*/ 1 h 96"/>
                  <a:gd name="T4" fmla="*/ 130 w 134"/>
                  <a:gd name="T5" fmla="*/ 10 h 96"/>
                  <a:gd name="T6" fmla="*/ 106 w 134"/>
                  <a:gd name="T7" fmla="*/ 14 h 96"/>
                  <a:gd name="T8" fmla="*/ 102 w 134"/>
                  <a:gd name="T9" fmla="*/ 18 h 96"/>
                  <a:gd name="T10" fmla="*/ 98 w 134"/>
                  <a:gd name="T11" fmla="*/ 18 h 96"/>
                  <a:gd name="T12" fmla="*/ 95 w 134"/>
                  <a:gd name="T13" fmla="*/ 21 h 96"/>
                  <a:gd name="T14" fmla="*/ 91 w 134"/>
                  <a:gd name="T15" fmla="*/ 19 h 96"/>
                  <a:gd name="T16" fmla="*/ 83 w 134"/>
                  <a:gd name="T17" fmla="*/ 21 h 96"/>
                  <a:gd name="T18" fmla="*/ 76 w 134"/>
                  <a:gd name="T19" fmla="*/ 23 h 96"/>
                  <a:gd name="T20" fmla="*/ 74 w 134"/>
                  <a:gd name="T21" fmla="*/ 27 h 96"/>
                  <a:gd name="T22" fmla="*/ 65 w 134"/>
                  <a:gd name="T23" fmla="*/ 32 h 96"/>
                  <a:gd name="T24" fmla="*/ 59 w 134"/>
                  <a:gd name="T25" fmla="*/ 36 h 96"/>
                  <a:gd name="T26" fmla="*/ 56 w 134"/>
                  <a:gd name="T27" fmla="*/ 40 h 96"/>
                  <a:gd name="T28" fmla="*/ 54 w 134"/>
                  <a:gd name="T29" fmla="*/ 44 h 96"/>
                  <a:gd name="T30" fmla="*/ 44 w 134"/>
                  <a:gd name="T31" fmla="*/ 47 h 96"/>
                  <a:gd name="T32" fmla="*/ 43 w 134"/>
                  <a:gd name="T33" fmla="*/ 49 h 96"/>
                  <a:gd name="T34" fmla="*/ 35 w 134"/>
                  <a:gd name="T35" fmla="*/ 53 h 96"/>
                  <a:gd name="T36" fmla="*/ 31 w 134"/>
                  <a:gd name="T37" fmla="*/ 60 h 96"/>
                  <a:gd name="T38" fmla="*/ 33 w 134"/>
                  <a:gd name="T39" fmla="*/ 72 h 96"/>
                  <a:gd name="T40" fmla="*/ 28 w 134"/>
                  <a:gd name="T41" fmla="*/ 75 h 96"/>
                  <a:gd name="T42" fmla="*/ 31 w 134"/>
                  <a:gd name="T43" fmla="*/ 83 h 96"/>
                  <a:gd name="T44" fmla="*/ 29 w 134"/>
                  <a:gd name="T45" fmla="*/ 85 h 96"/>
                  <a:gd name="T46" fmla="*/ 31 w 134"/>
                  <a:gd name="T47" fmla="*/ 87 h 96"/>
                  <a:gd name="T48" fmla="*/ 33 w 134"/>
                  <a:gd name="T49" fmla="*/ 85 h 96"/>
                  <a:gd name="T50" fmla="*/ 39 w 134"/>
                  <a:gd name="T51" fmla="*/ 88 h 96"/>
                  <a:gd name="T52" fmla="*/ 37 w 134"/>
                  <a:gd name="T53" fmla="*/ 96 h 96"/>
                  <a:gd name="T54" fmla="*/ 20 w 134"/>
                  <a:gd name="T55" fmla="*/ 96 h 96"/>
                  <a:gd name="T56" fmla="*/ 22 w 134"/>
                  <a:gd name="T57" fmla="*/ 92 h 96"/>
                  <a:gd name="T58" fmla="*/ 16 w 134"/>
                  <a:gd name="T59" fmla="*/ 90 h 96"/>
                  <a:gd name="T60" fmla="*/ 13 w 134"/>
                  <a:gd name="T61" fmla="*/ 87 h 96"/>
                  <a:gd name="T62" fmla="*/ 9 w 134"/>
                  <a:gd name="T63" fmla="*/ 87 h 96"/>
                  <a:gd name="T64" fmla="*/ 3 w 134"/>
                  <a:gd name="T65" fmla="*/ 87 h 96"/>
                  <a:gd name="T66" fmla="*/ 2 w 134"/>
                  <a:gd name="T67" fmla="*/ 73 h 96"/>
                  <a:gd name="T68" fmla="*/ 11 w 134"/>
                  <a:gd name="T69" fmla="*/ 70 h 96"/>
                  <a:gd name="T70" fmla="*/ 9 w 134"/>
                  <a:gd name="T71" fmla="*/ 68 h 96"/>
                  <a:gd name="T72" fmla="*/ 11 w 134"/>
                  <a:gd name="T73" fmla="*/ 64 h 96"/>
                  <a:gd name="T74" fmla="*/ 20 w 134"/>
                  <a:gd name="T75" fmla="*/ 60 h 96"/>
                  <a:gd name="T76" fmla="*/ 20 w 134"/>
                  <a:gd name="T77" fmla="*/ 53 h 96"/>
                  <a:gd name="T78" fmla="*/ 26 w 134"/>
                  <a:gd name="T79" fmla="*/ 51 h 96"/>
                  <a:gd name="T80" fmla="*/ 29 w 134"/>
                  <a:gd name="T81" fmla="*/ 46 h 96"/>
                  <a:gd name="T82" fmla="*/ 29 w 134"/>
                  <a:gd name="T83" fmla="*/ 36 h 96"/>
                  <a:gd name="T84" fmla="*/ 44 w 134"/>
                  <a:gd name="T85" fmla="*/ 31 h 96"/>
                  <a:gd name="T86" fmla="*/ 46 w 134"/>
                  <a:gd name="T87" fmla="*/ 27 h 96"/>
                  <a:gd name="T88" fmla="*/ 48 w 134"/>
                  <a:gd name="T89" fmla="*/ 29 h 96"/>
                  <a:gd name="T90" fmla="*/ 52 w 134"/>
                  <a:gd name="T91" fmla="*/ 25 h 96"/>
                  <a:gd name="T92" fmla="*/ 54 w 134"/>
                  <a:gd name="T93" fmla="*/ 21 h 96"/>
                  <a:gd name="T94" fmla="*/ 63 w 134"/>
                  <a:gd name="T95" fmla="*/ 19 h 96"/>
                  <a:gd name="T96" fmla="*/ 74 w 134"/>
                  <a:gd name="T97" fmla="*/ 18 h 96"/>
                  <a:gd name="T98" fmla="*/ 76 w 134"/>
                  <a:gd name="T99" fmla="*/ 16 h 96"/>
                  <a:gd name="T100" fmla="*/ 80 w 134"/>
                  <a:gd name="T101" fmla="*/ 18 h 96"/>
                  <a:gd name="T102" fmla="*/ 82 w 134"/>
                  <a:gd name="T103" fmla="*/ 14 h 96"/>
                  <a:gd name="T104" fmla="*/ 83 w 134"/>
                  <a:gd name="T105" fmla="*/ 14 h 96"/>
                  <a:gd name="T106" fmla="*/ 97 w 134"/>
                  <a:gd name="T107" fmla="*/ 12 h 96"/>
                  <a:gd name="T108" fmla="*/ 100 w 134"/>
                  <a:gd name="T109" fmla="*/ 10 h 96"/>
                  <a:gd name="T110" fmla="*/ 102 w 134"/>
                  <a:gd name="T111" fmla="*/ 8 h 96"/>
                  <a:gd name="T112" fmla="*/ 110 w 134"/>
                  <a:gd name="T113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4" h="96">
                    <a:moveTo>
                      <a:pt x="110" y="3"/>
                    </a:moveTo>
                    <a:cubicBezTo>
                      <a:pt x="116" y="7"/>
                      <a:pt x="124" y="0"/>
                      <a:pt x="132" y="1"/>
                    </a:cubicBezTo>
                    <a:cubicBezTo>
                      <a:pt x="134" y="6"/>
                      <a:pt x="129" y="6"/>
                      <a:pt x="130" y="10"/>
                    </a:cubicBezTo>
                    <a:cubicBezTo>
                      <a:pt x="124" y="7"/>
                      <a:pt x="114" y="13"/>
                      <a:pt x="106" y="14"/>
                    </a:cubicBezTo>
                    <a:cubicBezTo>
                      <a:pt x="104" y="14"/>
                      <a:pt x="103" y="17"/>
                      <a:pt x="102" y="18"/>
                    </a:cubicBezTo>
                    <a:cubicBezTo>
                      <a:pt x="101" y="18"/>
                      <a:pt x="99" y="17"/>
                      <a:pt x="98" y="18"/>
                    </a:cubicBezTo>
                    <a:cubicBezTo>
                      <a:pt x="98" y="18"/>
                      <a:pt x="95" y="21"/>
                      <a:pt x="95" y="21"/>
                    </a:cubicBezTo>
                    <a:cubicBezTo>
                      <a:pt x="93" y="22"/>
                      <a:pt x="93" y="19"/>
                      <a:pt x="91" y="19"/>
                    </a:cubicBezTo>
                    <a:cubicBezTo>
                      <a:pt x="89" y="20"/>
                      <a:pt x="86" y="21"/>
                      <a:pt x="83" y="21"/>
                    </a:cubicBezTo>
                    <a:cubicBezTo>
                      <a:pt x="82" y="22"/>
                      <a:pt x="78" y="22"/>
                      <a:pt x="76" y="23"/>
                    </a:cubicBezTo>
                    <a:cubicBezTo>
                      <a:pt x="74" y="24"/>
                      <a:pt x="76" y="26"/>
                      <a:pt x="74" y="27"/>
                    </a:cubicBezTo>
                    <a:cubicBezTo>
                      <a:pt x="73" y="28"/>
                      <a:pt x="65" y="27"/>
                      <a:pt x="65" y="32"/>
                    </a:cubicBezTo>
                    <a:cubicBezTo>
                      <a:pt x="65" y="34"/>
                      <a:pt x="61" y="35"/>
                      <a:pt x="59" y="36"/>
                    </a:cubicBezTo>
                    <a:cubicBezTo>
                      <a:pt x="58" y="37"/>
                      <a:pt x="56" y="39"/>
                      <a:pt x="56" y="40"/>
                    </a:cubicBezTo>
                    <a:cubicBezTo>
                      <a:pt x="55" y="41"/>
                      <a:pt x="53" y="42"/>
                      <a:pt x="54" y="44"/>
                    </a:cubicBezTo>
                    <a:cubicBezTo>
                      <a:pt x="48" y="46"/>
                      <a:pt x="48" y="42"/>
                      <a:pt x="44" y="47"/>
                    </a:cubicBezTo>
                    <a:cubicBezTo>
                      <a:pt x="44" y="48"/>
                      <a:pt x="43" y="47"/>
                      <a:pt x="43" y="49"/>
                    </a:cubicBezTo>
                    <a:cubicBezTo>
                      <a:pt x="42" y="52"/>
                      <a:pt x="38" y="51"/>
                      <a:pt x="35" y="53"/>
                    </a:cubicBezTo>
                    <a:cubicBezTo>
                      <a:pt x="35" y="56"/>
                      <a:pt x="37" y="62"/>
                      <a:pt x="31" y="60"/>
                    </a:cubicBezTo>
                    <a:cubicBezTo>
                      <a:pt x="32" y="64"/>
                      <a:pt x="29" y="71"/>
                      <a:pt x="33" y="72"/>
                    </a:cubicBezTo>
                    <a:cubicBezTo>
                      <a:pt x="32" y="73"/>
                      <a:pt x="30" y="74"/>
                      <a:pt x="28" y="75"/>
                    </a:cubicBezTo>
                    <a:cubicBezTo>
                      <a:pt x="25" y="80"/>
                      <a:pt x="32" y="79"/>
                      <a:pt x="31" y="83"/>
                    </a:cubicBezTo>
                    <a:cubicBezTo>
                      <a:pt x="31" y="83"/>
                      <a:pt x="28" y="83"/>
                      <a:pt x="29" y="85"/>
                    </a:cubicBezTo>
                    <a:cubicBezTo>
                      <a:pt x="29" y="84"/>
                      <a:pt x="33" y="87"/>
                      <a:pt x="31" y="87"/>
                    </a:cubicBezTo>
                    <a:cubicBezTo>
                      <a:pt x="33" y="87"/>
                      <a:pt x="34" y="85"/>
                      <a:pt x="33" y="85"/>
                    </a:cubicBezTo>
                    <a:cubicBezTo>
                      <a:pt x="35" y="86"/>
                      <a:pt x="35" y="89"/>
                      <a:pt x="39" y="88"/>
                    </a:cubicBezTo>
                    <a:cubicBezTo>
                      <a:pt x="39" y="92"/>
                      <a:pt x="36" y="92"/>
                      <a:pt x="37" y="96"/>
                    </a:cubicBezTo>
                    <a:cubicBezTo>
                      <a:pt x="31" y="96"/>
                      <a:pt x="26" y="96"/>
                      <a:pt x="20" y="96"/>
                    </a:cubicBezTo>
                    <a:cubicBezTo>
                      <a:pt x="20" y="95"/>
                      <a:pt x="23" y="93"/>
                      <a:pt x="22" y="92"/>
                    </a:cubicBezTo>
                    <a:cubicBezTo>
                      <a:pt x="21" y="90"/>
                      <a:pt x="18" y="91"/>
                      <a:pt x="16" y="90"/>
                    </a:cubicBezTo>
                    <a:cubicBezTo>
                      <a:pt x="15" y="90"/>
                      <a:pt x="14" y="87"/>
                      <a:pt x="13" y="87"/>
                    </a:cubicBezTo>
                    <a:cubicBezTo>
                      <a:pt x="12" y="86"/>
                      <a:pt x="9" y="87"/>
                      <a:pt x="9" y="87"/>
                    </a:cubicBezTo>
                    <a:cubicBezTo>
                      <a:pt x="7" y="84"/>
                      <a:pt x="7" y="87"/>
                      <a:pt x="3" y="87"/>
                    </a:cubicBezTo>
                    <a:cubicBezTo>
                      <a:pt x="3" y="82"/>
                      <a:pt x="0" y="80"/>
                      <a:pt x="2" y="73"/>
                    </a:cubicBezTo>
                    <a:cubicBezTo>
                      <a:pt x="7" y="80"/>
                      <a:pt x="2" y="66"/>
                      <a:pt x="11" y="70"/>
                    </a:cubicBezTo>
                    <a:cubicBezTo>
                      <a:pt x="12" y="68"/>
                      <a:pt x="9" y="68"/>
                      <a:pt x="9" y="68"/>
                    </a:cubicBezTo>
                    <a:cubicBezTo>
                      <a:pt x="9" y="66"/>
                      <a:pt x="15" y="65"/>
                      <a:pt x="11" y="64"/>
                    </a:cubicBezTo>
                    <a:cubicBezTo>
                      <a:pt x="12" y="61"/>
                      <a:pt x="17" y="61"/>
                      <a:pt x="20" y="60"/>
                    </a:cubicBezTo>
                    <a:cubicBezTo>
                      <a:pt x="18" y="57"/>
                      <a:pt x="26" y="54"/>
                      <a:pt x="20" y="53"/>
                    </a:cubicBezTo>
                    <a:cubicBezTo>
                      <a:pt x="20" y="51"/>
                      <a:pt x="24" y="51"/>
                      <a:pt x="26" y="51"/>
                    </a:cubicBezTo>
                    <a:cubicBezTo>
                      <a:pt x="26" y="48"/>
                      <a:pt x="27" y="46"/>
                      <a:pt x="29" y="46"/>
                    </a:cubicBezTo>
                    <a:cubicBezTo>
                      <a:pt x="26" y="42"/>
                      <a:pt x="31" y="42"/>
                      <a:pt x="29" y="36"/>
                    </a:cubicBezTo>
                    <a:cubicBezTo>
                      <a:pt x="37" y="37"/>
                      <a:pt x="39" y="32"/>
                      <a:pt x="44" y="31"/>
                    </a:cubicBezTo>
                    <a:cubicBezTo>
                      <a:pt x="47" y="31"/>
                      <a:pt x="45" y="27"/>
                      <a:pt x="46" y="27"/>
                    </a:cubicBezTo>
                    <a:cubicBezTo>
                      <a:pt x="47" y="26"/>
                      <a:pt x="49" y="28"/>
                      <a:pt x="48" y="29"/>
                    </a:cubicBezTo>
                    <a:cubicBezTo>
                      <a:pt x="49" y="28"/>
                      <a:pt x="51" y="26"/>
                      <a:pt x="52" y="25"/>
                    </a:cubicBezTo>
                    <a:cubicBezTo>
                      <a:pt x="53" y="24"/>
                      <a:pt x="54" y="23"/>
                      <a:pt x="54" y="21"/>
                    </a:cubicBezTo>
                    <a:cubicBezTo>
                      <a:pt x="57" y="22"/>
                      <a:pt x="60" y="21"/>
                      <a:pt x="63" y="19"/>
                    </a:cubicBezTo>
                    <a:cubicBezTo>
                      <a:pt x="66" y="18"/>
                      <a:pt x="68" y="19"/>
                      <a:pt x="74" y="18"/>
                    </a:cubicBezTo>
                    <a:cubicBezTo>
                      <a:pt x="76" y="17"/>
                      <a:pt x="75" y="16"/>
                      <a:pt x="76" y="16"/>
                    </a:cubicBezTo>
                    <a:cubicBezTo>
                      <a:pt x="78" y="15"/>
                      <a:pt x="80" y="18"/>
                      <a:pt x="80" y="18"/>
                    </a:cubicBezTo>
                    <a:cubicBezTo>
                      <a:pt x="83" y="17"/>
                      <a:pt x="78" y="14"/>
                      <a:pt x="82" y="14"/>
                    </a:cubicBezTo>
                    <a:cubicBezTo>
                      <a:pt x="82" y="14"/>
                      <a:pt x="83" y="14"/>
                      <a:pt x="83" y="14"/>
                    </a:cubicBezTo>
                    <a:cubicBezTo>
                      <a:pt x="85" y="13"/>
                      <a:pt x="91" y="13"/>
                      <a:pt x="97" y="12"/>
                    </a:cubicBezTo>
                    <a:cubicBezTo>
                      <a:pt x="100" y="11"/>
                      <a:pt x="99" y="12"/>
                      <a:pt x="100" y="10"/>
                    </a:cubicBezTo>
                    <a:cubicBezTo>
                      <a:pt x="100" y="10"/>
                      <a:pt x="102" y="8"/>
                      <a:pt x="102" y="8"/>
                    </a:cubicBezTo>
                    <a:cubicBezTo>
                      <a:pt x="107" y="6"/>
                      <a:pt x="110" y="12"/>
                      <a:pt x="11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1" name="iṥḻíḍê"/>
              <p:cNvSpPr/>
              <p:nvPr/>
            </p:nvSpPr>
            <p:spPr bwMode="auto">
              <a:xfrm>
                <a:off x="4053480" y="668427"/>
                <a:ext cx="29417" cy="12607"/>
              </a:xfrm>
              <a:custGeom>
                <a:avLst/>
                <a:gdLst>
                  <a:gd name="T0" fmla="*/ 10 w 14"/>
                  <a:gd name="T1" fmla="*/ 0 h 6"/>
                  <a:gd name="T2" fmla="*/ 14 w 14"/>
                  <a:gd name="T3" fmla="*/ 0 h 6"/>
                  <a:gd name="T4" fmla="*/ 1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10" y="0"/>
                    </a:moveTo>
                    <a:cubicBezTo>
                      <a:pt x="11" y="0"/>
                      <a:pt x="12" y="0"/>
                      <a:pt x="14" y="0"/>
                    </a:cubicBezTo>
                    <a:cubicBezTo>
                      <a:pt x="14" y="6"/>
                      <a:pt x="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2" name="îṡ1idè"/>
              <p:cNvSpPr/>
              <p:nvPr/>
            </p:nvSpPr>
            <p:spPr bwMode="auto">
              <a:xfrm>
                <a:off x="7827187" y="682435"/>
                <a:ext cx="85448" cy="67238"/>
              </a:xfrm>
              <a:custGeom>
                <a:avLst/>
                <a:gdLst>
                  <a:gd name="T0" fmla="*/ 11 w 41"/>
                  <a:gd name="T1" fmla="*/ 1 h 32"/>
                  <a:gd name="T2" fmla="*/ 13 w 41"/>
                  <a:gd name="T3" fmla="*/ 3 h 32"/>
                  <a:gd name="T4" fmla="*/ 24 w 41"/>
                  <a:gd name="T5" fmla="*/ 8 h 32"/>
                  <a:gd name="T6" fmla="*/ 30 w 41"/>
                  <a:gd name="T7" fmla="*/ 5 h 32"/>
                  <a:gd name="T8" fmla="*/ 41 w 41"/>
                  <a:gd name="T9" fmla="*/ 6 h 32"/>
                  <a:gd name="T10" fmla="*/ 37 w 41"/>
                  <a:gd name="T11" fmla="*/ 16 h 32"/>
                  <a:gd name="T12" fmla="*/ 23 w 41"/>
                  <a:gd name="T13" fmla="*/ 19 h 32"/>
                  <a:gd name="T14" fmla="*/ 23 w 41"/>
                  <a:gd name="T15" fmla="*/ 21 h 32"/>
                  <a:gd name="T16" fmla="*/ 19 w 41"/>
                  <a:gd name="T17" fmla="*/ 25 h 32"/>
                  <a:gd name="T18" fmla="*/ 13 w 41"/>
                  <a:gd name="T19" fmla="*/ 27 h 32"/>
                  <a:gd name="T20" fmla="*/ 6 w 41"/>
                  <a:gd name="T21" fmla="*/ 23 h 32"/>
                  <a:gd name="T22" fmla="*/ 0 w 41"/>
                  <a:gd name="T23" fmla="*/ 8 h 32"/>
                  <a:gd name="T24" fmla="*/ 11 w 41"/>
                  <a:gd name="T2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2">
                    <a:moveTo>
                      <a:pt x="11" y="1"/>
                    </a:moveTo>
                    <a:cubicBezTo>
                      <a:pt x="13" y="0"/>
                      <a:pt x="13" y="2"/>
                      <a:pt x="13" y="3"/>
                    </a:cubicBezTo>
                    <a:cubicBezTo>
                      <a:pt x="15" y="7"/>
                      <a:pt x="21" y="6"/>
                      <a:pt x="24" y="8"/>
                    </a:cubicBezTo>
                    <a:cubicBezTo>
                      <a:pt x="28" y="10"/>
                      <a:pt x="29" y="5"/>
                      <a:pt x="30" y="5"/>
                    </a:cubicBezTo>
                    <a:cubicBezTo>
                      <a:pt x="32" y="4"/>
                      <a:pt x="35" y="8"/>
                      <a:pt x="41" y="6"/>
                    </a:cubicBezTo>
                    <a:cubicBezTo>
                      <a:pt x="40" y="8"/>
                      <a:pt x="31" y="12"/>
                      <a:pt x="37" y="16"/>
                    </a:cubicBezTo>
                    <a:cubicBezTo>
                      <a:pt x="36" y="20"/>
                      <a:pt x="29" y="20"/>
                      <a:pt x="23" y="19"/>
                    </a:cubicBezTo>
                    <a:cubicBezTo>
                      <a:pt x="20" y="20"/>
                      <a:pt x="21" y="21"/>
                      <a:pt x="23" y="21"/>
                    </a:cubicBezTo>
                    <a:cubicBezTo>
                      <a:pt x="24" y="25"/>
                      <a:pt x="12" y="22"/>
                      <a:pt x="19" y="25"/>
                    </a:cubicBezTo>
                    <a:cubicBezTo>
                      <a:pt x="19" y="32"/>
                      <a:pt x="13" y="21"/>
                      <a:pt x="13" y="27"/>
                    </a:cubicBezTo>
                    <a:cubicBezTo>
                      <a:pt x="10" y="26"/>
                      <a:pt x="12" y="21"/>
                      <a:pt x="6" y="23"/>
                    </a:cubicBezTo>
                    <a:cubicBezTo>
                      <a:pt x="4" y="18"/>
                      <a:pt x="5" y="10"/>
                      <a:pt x="0" y="8"/>
                    </a:cubicBezTo>
                    <a:cubicBezTo>
                      <a:pt x="2" y="4"/>
                      <a:pt x="13" y="8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3" name="íṡḷíḓè"/>
              <p:cNvSpPr/>
              <p:nvPr/>
            </p:nvSpPr>
            <p:spPr bwMode="auto">
              <a:xfrm>
                <a:off x="3770522" y="692241"/>
                <a:ext cx="23814" cy="15409"/>
              </a:xfrm>
              <a:custGeom>
                <a:avLst/>
                <a:gdLst>
                  <a:gd name="T0" fmla="*/ 6 w 11"/>
                  <a:gd name="T1" fmla="*/ 0 h 7"/>
                  <a:gd name="T2" fmla="*/ 8 w 11"/>
                  <a:gd name="T3" fmla="*/ 7 h 7"/>
                  <a:gd name="T4" fmla="*/ 0 w 11"/>
                  <a:gd name="T5" fmla="*/ 5 h 7"/>
                  <a:gd name="T6" fmla="*/ 6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6" y="0"/>
                    </a:moveTo>
                    <a:cubicBezTo>
                      <a:pt x="11" y="1"/>
                      <a:pt x="8" y="2"/>
                      <a:pt x="8" y="7"/>
                    </a:cubicBezTo>
                    <a:cubicBezTo>
                      <a:pt x="6" y="6"/>
                      <a:pt x="4" y="5"/>
                      <a:pt x="0" y="5"/>
                    </a:cubicBezTo>
                    <a:cubicBezTo>
                      <a:pt x="1" y="2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4" name="ïşḻîḓê"/>
              <p:cNvSpPr/>
              <p:nvPr/>
            </p:nvSpPr>
            <p:spPr bwMode="auto">
              <a:xfrm>
                <a:off x="7921039" y="692241"/>
                <a:ext cx="39222" cy="36420"/>
              </a:xfrm>
              <a:custGeom>
                <a:avLst/>
                <a:gdLst>
                  <a:gd name="T0" fmla="*/ 0 w 19"/>
                  <a:gd name="T1" fmla="*/ 5 h 17"/>
                  <a:gd name="T2" fmla="*/ 19 w 19"/>
                  <a:gd name="T3" fmla="*/ 9 h 17"/>
                  <a:gd name="T4" fmla="*/ 11 w 19"/>
                  <a:gd name="T5" fmla="*/ 16 h 17"/>
                  <a:gd name="T6" fmla="*/ 7 w 19"/>
                  <a:gd name="T7" fmla="*/ 13 h 17"/>
                  <a:gd name="T8" fmla="*/ 4 w 19"/>
                  <a:gd name="T9" fmla="*/ 13 h 17"/>
                  <a:gd name="T10" fmla="*/ 0 w 19"/>
                  <a:gd name="T11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0" y="5"/>
                    </a:moveTo>
                    <a:cubicBezTo>
                      <a:pt x="6" y="0"/>
                      <a:pt x="16" y="5"/>
                      <a:pt x="19" y="9"/>
                    </a:cubicBezTo>
                    <a:cubicBezTo>
                      <a:pt x="18" y="13"/>
                      <a:pt x="10" y="10"/>
                      <a:pt x="11" y="16"/>
                    </a:cubicBezTo>
                    <a:cubicBezTo>
                      <a:pt x="9" y="17"/>
                      <a:pt x="8" y="13"/>
                      <a:pt x="7" y="13"/>
                    </a:cubicBezTo>
                    <a:cubicBezTo>
                      <a:pt x="7" y="12"/>
                      <a:pt x="4" y="13"/>
                      <a:pt x="4" y="13"/>
                    </a:cubicBezTo>
                    <a:cubicBezTo>
                      <a:pt x="2" y="10"/>
                      <a:pt x="4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5" name="ïŝlídè"/>
              <p:cNvSpPr/>
              <p:nvPr/>
            </p:nvSpPr>
            <p:spPr bwMode="auto">
              <a:xfrm>
                <a:off x="7971467" y="703447"/>
                <a:ext cx="60234" cy="30817"/>
              </a:xfrm>
              <a:custGeom>
                <a:avLst/>
                <a:gdLst>
                  <a:gd name="T0" fmla="*/ 2 w 29"/>
                  <a:gd name="T1" fmla="*/ 2 h 15"/>
                  <a:gd name="T2" fmla="*/ 6 w 29"/>
                  <a:gd name="T3" fmla="*/ 2 h 15"/>
                  <a:gd name="T4" fmla="*/ 15 w 29"/>
                  <a:gd name="T5" fmla="*/ 6 h 15"/>
                  <a:gd name="T6" fmla="*/ 24 w 29"/>
                  <a:gd name="T7" fmla="*/ 9 h 15"/>
                  <a:gd name="T8" fmla="*/ 28 w 29"/>
                  <a:gd name="T9" fmla="*/ 13 h 15"/>
                  <a:gd name="T10" fmla="*/ 6 w 29"/>
                  <a:gd name="T11" fmla="*/ 9 h 15"/>
                  <a:gd name="T12" fmla="*/ 2 w 29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5">
                    <a:moveTo>
                      <a:pt x="2" y="2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11" y="0"/>
                      <a:pt x="11" y="5"/>
                      <a:pt x="15" y="6"/>
                    </a:cubicBezTo>
                    <a:cubicBezTo>
                      <a:pt x="19" y="7"/>
                      <a:pt x="21" y="8"/>
                      <a:pt x="24" y="9"/>
                    </a:cubicBezTo>
                    <a:cubicBezTo>
                      <a:pt x="26" y="11"/>
                      <a:pt x="29" y="9"/>
                      <a:pt x="28" y="13"/>
                    </a:cubicBezTo>
                    <a:cubicBezTo>
                      <a:pt x="17" y="15"/>
                      <a:pt x="14" y="10"/>
                      <a:pt x="6" y="9"/>
                    </a:cubicBezTo>
                    <a:cubicBezTo>
                      <a:pt x="8" y="3"/>
                      <a:pt x="0" y="8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6" name="ïṥļïdê"/>
              <p:cNvSpPr/>
              <p:nvPr/>
            </p:nvSpPr>
            <p:spPr bwMode="auto">
              <a:xfrm>
                <a:off x="4035269" y="752474"/>
                <a:ext cx="98055" cy="81245"/>
              </a:xfrm>
              <a:custGeom>
                <a:avLst/>
                <a:gdLst>
                  <a:gd name="T0" fmla="*/ 15 w 47"/>
                  <a:gd name="T1" fmla="*/ 8 h 39"/>
                  <a:gd name="T2" fmla="*/ 15 w 47"/>
                  <a:gd name="T3" fmla="*/ 6 h 39"/>
                  <a:gd name="T4" fmla="*/ 36 w 47"/>
                  <a:gd name="T5" fmla="*/ 0 h 39"/>
                  <a:gd name="T6" fmla="*/ 39 w 47"/>
                  <a:gd name="T7" fmla="*/ 8 h 39"/>
                  <a:gd name="T8" fmla="*/ 36 w 47"/>
                  <a:gd name="T9" fmla="*/ 13 h 39"/>
                  <a:gd name="T10" fmla="*/ 45 w 47"/>
                  <a:gd name="T11" fmla="*/ 15 h 39"/>
                  <a:gd name="T12" fmla="*/ 47 w 47"/>
                  <a:gd name="T13" fmla="*/ 30 h 39"/>
                  <a:gd name="T14" fmla="*/ 41 w 47"/>
                  <a:gd name="T15" fmla="*/ 30 h 39"/>
                  <a:gd name="T16" fmla="*/ 41 w 47"/>
                  <a:gd name="T17" fmla="*/ 34 h 39"/>
                  <a:gd name="T18" fmla="*/ 36 w 47"/>
                  <a:gd name="T19" fmla="*/ 34 h 39"/>
                  <a:gd name="T20" fmla="*/ 30 w 47"/>
                  <a:gd name="T21" fmla="*/ 38 h 39"/>
                  <a:gd name="T22" fmla="*/ 24 w 47"/>
                  <a:gd name="T23" fmla="*/ 32 h 39"/>
                  <a:gd name="T24" fmla="*/ 19 w 47"/>
                  <a:gd name="T25" fmla="*/ 26 h 39"/>
                  <a:gd name="T26" fmla="*/ 15 w 47"/>
                  <a:gd name="T27" fmla="*/ 23 h 39"/>
                  <a:gd name="T28" fmla="*/ 6 w 47"/>
                  <a:gd name="T29" fmla="*/ 21 h 39"/>
                  <a:gd name="T30" fmla="*/ 0 w 47"/>
                  <a:gd name="T31" fmla="*/ 17 h 39"/>
                  <a:gd name="T32" fmla="*/ 19 w 47"/>
                  <a:gd name="T33" fmla="*/ 19 h 39"/>
                  <a:gd name="T34" fmla="*/ 21 w 47"/>
                  <a:gd name="T35" fmla="*/ 12 h 39"/>
                  <a:gd name="T36" fmla="*/ 13 w 47"/>
                  <a:gd name="T37" fmla="*/ 6 h 39"/>
                  <a:gd name="T38" fmla="*/ 15 w 47"/>
                  <a:gd name="T3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39">
                    <a:moveTo>
                      <a:pt x="15" y="8"/>
                    </a:moveTo>
                    <a:cubicBezTo>
                      <a:pt x="17" y="7"/>
                      <a:pt x="16" y="6"/>
                      <a:pt x="15" y="6"/>
                    </a:cubicBezTo>
                    <a:cubicBezTo>
                      <a:pt x="19" y="2"/>
                      <a:pt x="33" y="6"/>
                      <a:pt x="36" y="0"/>
                    </a:cubicBezTo>
                    <a:cubicBezTo>
                      <a:pt x="38" y="2"/>
                      <a:pt x="39" y="4"/>
                      <a:pt x="39" y="8"/>
                    </a:cubicBezTo>
                    <a:cubicBezTo>
                      <a:pt x="40" y="12"/>
                      <a:pt x="36" y="11"/>
                      <a:pt x="36" y="13"/>
                    </a:cubicBezTo>
                    <a:cubicBezTo>
                      <a:pt x="37" y="19"/>
                      <a:pt x="41" y="16"/>
                      <a:pt x="45" y="15"/>
                    </a:cubicBezTo>
                    <a:cubicBezTo>
                      <a:pt x="47" y="23"/>
                      <a:pt x="45" y="22"/>
                      <a:pt x="47" y="30"/>
                    </a:cubicBezTo>
                    <a:cubicBezTo>
                      <a:pt x="46" y="31"/>
                      <a:pt x="42" y="29"/>
                      <a:pt x="41" y="30"/>
                    </a:cubicBezTo>
                    <a:cubicBezTo>
                      <a:pt x="41" y="31"/>
                      <a:pt x="42" y="34"/>
                      <a:pt x="41" y="34"/>
                    </a:cubicBezTo>
                    <a:cubicBezTo>
                      <a:pt x="40" y="35"/>
                      <a:pt x="37" y="34"/>
                      <a:pt x="36" y="34"/>
                    </a:cubicBezTo>
                    <a:cubicBezTo>
                      <a:pt x="33" y="34"/>
                      <a:pt x="33" y="37"/>
                      <a:pt x="30" y="38"/>
                    </a:cubicBezTo>
                    <a:cubicBezTo>
                      <a:pt x="26" y="39"/>
                      <a:pt x="26" y="34"/>
                      <a:pt x="24" y="32"/>
                    </a:cubicBezTo>
                    <a:cubicBezTo>
                      <a:pt x="23" y="31"/>
                      <a:pt x="17" y="31"/>
                      <a:pt x="19" y="26"/>
                    </a:cubicBezTo>
                    <a:cubicBezTo>
                      <a:pt x="16" y="27"/>
                      <a:pt x="15" y="25"/>
                      <a:pt x="15" y="23"/>
                    </a:cubicBezTo>
                    <a:cubicBezTo>
                      <a:pt x="12" y="24"/>
                      <a:pt x="9" y="22"/>
                      <a:pt x="6" y="21"/>
                    </a:cubicBezTo>
                    <a:cubicBezTo>
                      <a:pt x="3" y="20"/>
                      <a:pt x="0" y="22"/>
                      <a:pt x="0" y="17"/>
                    </a:cubicBezTo>
                    <a:cubicBezTo>
                      <a:pt x="8" y="16"/>
                      <a:pt x="11" y="20"/>
                      <a:pt x="19" y="19"/>
                    </a:cubicBezTo>
                    <a:cubicBezTo>
                      <a:pt x="21" y="18"/>
                      <a:pt x="20" y="14"/>
                      <a:pt x="21" y="12"/>
                    </a:cubicBezTo>
                    <a:cubicBezTo>
                      <a:pt x="21" y="7"/>
                      <a:pt x="10" y="13"/>
                      <a:pt x="13" y="6"/>
                    </a:cubicBezTo>
                    <a:cubicBezTo>
                      <a:pt x="15" y="6"/>
                      <a:pt x="15" y="7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7" name="íSḷïḓe"/>
              <p:cNvSpPr/>
              <p:nvPr/>
            </p:nvSpPr>
            <p:spPr bwMode="auto">
              <a:xfrm>
                <a:off x="4384064" y="760879"/>
                <a:ext cx="58833" cy="28016"/>
              </a:xfrm>
              <a:custGeom>
                <a:avLst/>
                <a:gdLst>
                  <a:gd name="T0" fmla="*/ 0 w 28"/>
                  <a:gd name="T1" fmla="*/ 2 h 13"/>
                  <a:gd name="T2" fmla="*/ 7 w 28"/>
                  <a:gd name="T3" fmla="*/ 0 h 13"/>
                  <a:gd name="T4" fmla="*/ 28 w 28"/>
                  <a:gd name="T5" fmla="*/ 6 h 13"/>
                  <a:gd name="T6" fmla="*/ 26 w 28"/>
                  <a:gd name="T7" fmla="*/ 13 h 13"/>
                  <a:gd name="T8" fmla="*/ 6 w 28"/>
                  <a:gd name="T9" fmla="*/ 6 h 13"/>
                  <a:gd name="T10" fmla="*/ 0 w 28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3">
                    <a:moveTo>
                      <a:pt x="0" y="2"/>
                    </a:moveTo>
                    <a:cubicBezTo>
                      <a:pt x="0" y="0"/>
                      <a:pt x="5" y="0"/>
                      <a:pt x="7" y="0"/>
                    </a:cubicBezTo>
                    <a:cubicBezTo>
                      <a:pt x="14" y="1"/>
                      <a:pt x="22" y="5"/>
                      <a:pt x="28" y="6"/>
                    </a:cubicBezTo>
                    <a:cubicBezTo>
                      <a:pt x="28" y="9"/>
                      <a:pt x="26" y="10"/>
                      <a:pt x="26" y="13"/>
                    </a:cubicBezTo>
                    <a:cubicBezTo>
                      <a:pt x="16" y="13"/>
                      <a:pt x="12" y="11"/>
                      <a:pt x="6" y="6"/>
                    </a:cubicBezTo>
                    <a:cubicBezTo>
                      <a:pt x="4" y="4"/>
                      <a:pt x="4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8" name="îš1íde"/>
              <p:cNvSpPr/>
              <p:nvPr/>
            </p:nvSpPr>
            <p:spPr bwMode="auto">
              <a:xfrm>
                <a:off x="7881817" y="760879"/>
                <a:ext cx="39222" cy="15409"/>
              </a:xfrm>
              <a:custGeom>
                <a:avLst/>
                <a:gdLst>
                  <a:gd name="T0" fmla="*/ 19 w 19"/>
                  <a:gd name="T1" fmla="*/ 6 h 7"/>
                  <a:gd name="T2" fmla="*/ 0 w 19"/>
                  <a:gd name="T3" fmla="*/ 4 h 7"/>
                  <a:gd name="T4" fmla="*/ 6 w 19"/>
                  <a:gd name="T5" fmla="*/ 0 h 7"/>
                  <a:gd name="T6" fmla="*/ 19 w 1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7">
                    <a:moveTo>
                      <a:pt x="19" y="6"/>
                    </a:moveTo>
                    <a:cubicBezTo>
                      <a:pt x="16" y="7"/>
                      <a:pt x="5" y="6"/>
                      <a:pt x="0" y="4"/>
                    </a:cubicBezTo>
                    <a:cubicBezTo>
                      <a:pt x="1" y="1"/>
                      <a:pt x="6" y="3"/>
                      <a:pt x="6" y="0"/>
                    </a:cubicBezTo>
                    <a:cubicBezTo>
                      <a:pt x="10" y="2"/>
                      <a:pt x="19" y="0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59" name="îsľïḍé"/>
              <p:cNvSpPr/>
              <p:nvPr/>
            </p:nvSpPr>
            <p:spPr bwMode="auto">
              <a:xfrm>
                <a:off x="4811303" y="846327"/>
                <a:ext cx="30817" cy="21012"/>
              </a:xfrm>
              <a:custGeom>
                <a:avLst/>
                <a:gdLst>
                  <a:gd name="T0" fmla="*/ 15 w 15"/>
                  <a:gd name="T1" fmla="*/ 8 h 10"/>
                  <a:gd name="T2" fmla="*/ 0 w 15"/>
                  <a:gd name="T3" fmla="*/ 4 h 10"/>
                  <a:gd name="T4" fmla="*/ 15 w 15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15" y="8"/>
                    </a:moveTo>
                    <a:cubicBezTo>
                      <a:pt x="6" y="10"/>
                      <a:pt x="8" y="2"/>
                      <a:pt x="0" y="4"/>
                    </a:cubicBezTo>
                    <a:cubicBezTo>
                      <a:pt x="3" y="0"/>
                      <a:pt x="15" y="2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0" name="ïṩḷiḑé"/>
              <p:cNvSpPr/>
              <p:nvPr/>
            </p:nvSpPr>
            <p:spPr bwMode="auto">
              <a:xfrm>
                <a:off x="4790291" y="867338"/>
                <a:ext cx="43425" cy="25214"/>
              </a:xfrm>
              <a:custGeom>
                <a:avLst/>
                <a:gdLst>
                  <a:gd name="T0" fmla="*/ 21 w 21"/>
                  <a:gd name="T1" fmla="*/ 7 h 12"/>
                  <a:gd name="T2" fmla="*/ 3 w 21"/>
                  <a:gd name="T3" fmla="*/ 7 h 12"/>
                  <a:gd name="T4" fmla="*/ 8 w 21"/>
                  <a:gd name="T5" fmla="*/ 1 h 12"/>
                  <a:gd name="T6" fmla="*/ 21 w 21"/>
                  <a:gd name="T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2">
                    <a:moveTo>
                      <a:pt x="21" y="7"/>
                    </a:moveTo>
                    <a:cubicBezTo>
                      <a:pt x="19" y="12"/>
                      <a:pt x="5" y="12"/>
                      <a:pt x="3" y="7"/>
                    </a:cubicBezTo>
                    <a:cubicBezTo>
                      <a:pt x="0" y="0"/>
                      <a:pt x="9" y="6"/>
                      <a:pt x="8" y="1"/>
                    </a:cubicBezTo>
                    <a:cubicBezTo>
                      <a:pt x="12" y="4"/>
                      <a:pt x="16" y="6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1" name="îślîdé"/>
              <p:cNvSpPr/>
              <p:nvPr/>
            </p:nvSpPr>
            <p:spPr bwMode="auto">
              <a:xfrm>
                <a:off x="6419400" y="885549"/>
                <a:ext cx="29417" cy="23814"/>
              </a:xfrm>
              <a:custGeom>
                <a:avLst/>
                <a:gdLst>
                  <a:gd name="T0" fmla="*/ 6 w 14"/>
                  <a:gd name="T1" fmla="*/ 0 h 11"/>
                  <a:gd name="T2" fmla="*/ 14 w 14"/>
                  <a:gd name="T3" fmla="*/ 7 h 11"/>
                  <a:gd name="T4" fmla="*/ 4 w 14"/>
                  <a:gd name="T5" fmla="*/ 11 h 11"/>
                  <a:gd name="T6" fmla="*/ 2 w 14"/>
                  <a:gd name="T7" fmla="*/ 2 h 11"/>
                  <a:gd name="T8" fmla="*/ 6 w 1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6" y="0"/>
                    </a:moveTo>
                    <a:cubicBezTo>
                      <a:pt x="11" y="0"/>
                      <a:pt x="13" y="2"/>
                      <a:pt x="14" y="7"/>
                    </a:cubicBezTo>
                    <a:cubicBezTo>
                      <a:pt x="9" y="7"/>
                      <a:pt x="5" y="7"/>
                      <a:pt x="4" y="11"/>
                    </a:cubicBezTo>
                    <a:cubicBezTo>
                      <a:pt x="0" y="11"/>
                      <a:pt x="3" y="4"/>
                      <a:pt x="2" y="2"/>
                    </a:cubicBezTo>
                    <a:cubicBezTo>
                      <a:pt x="5" y="2"/>
                      <a:pt x="6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2" name="ïṥlïďé"/>
              <p:cNvSpPr/>
              <p:nvPr/>
            </p:nvSpPr>
            <p:spPr bwMode="auto">
              <a:xfrm>
                <a:off x="3945619" y="900957"/>
                <a:ext cx="29417" cy="21012"/>
              </a:xfrm>
              <a:custGeom>
                <a:avLst/>
                <a:gdLst>
                  <a:gd name="T0" fmla="*/ 13 w 14"/>
                  <a:gd name="T1" fmla="*/ 8 h 10"/>
                  <a:gd name="T2" fmla="*/ 0 w 14"/>
                  <a:gd name="T3" fmla="*/ 10 h 10"/>
                  <a:gd name="T4" fmla="*/ 13 w 14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0">
                    <a:moveTo>
                      <a:pt x="13" y="8"/>
                    </a:moveTo>
                    <a:cubicBezTo>
                      <a:pt x="7" y="7"/>
                      <a:pt x="5" y="9"/>
                      <a:pt x="0" y="10"/>
                    </a:cubicBezTo>
                    <a:cubicBezTo>
                      <a:pt x="1" y="6"/>
                      <a:pt x="14" y="0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3" name="î$lïdê"/>
              <p:cNvSpPr/>
              <p:nvPr/>
            </p:nvSpPr>
            <p:spPr bwMode="auto">
              <a:xfrm>
                <a:off x="4434493" y="917766"/>
                <a:ext cx="47627" cy="29417"/>
              </a:xfrm>
              <a:custGeom>
                <a:avLst/>
                <a:gdLst>
                  <a:gd name="T0" fmla="*/ 19 w 23"/>
                  <a:gd name="T1" fmla="*/ 2 h 14"/>
                  <a:gd name="T2" fmla="*/ 21 w 23"/>
                  <a:gd name="T3" fmla="*/ 13 h 14"/>
                  <a:gd name="T4" fmla="*/ 2 w 23"/>
                  <a:gd name="T5" fmla="*/ 9 h 14"/>
                  <a:gd name="T6" fmla="*/ 6 w 23"/>
                  <a:gd name="T7" fmla="*/ 2 h 14"/>
                  <a:gd name="T8" fmla="*/ 19 w 23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">
                    <a:moveTo>
                      <a:pt x="19" y="2"/>
                    </a:moveTo>
                    <a:cubicBezTo>
                      <a:pt x="21" y="4"/>
                      <a:pt x="23" y="11"/>
                      <a:pt x="21" y="13"/>
                    </a:cubicBezTo>
                    <a:cubicBezTo>
                      <a:pt x="13" y="12"/>
                      <a:pt x="4" y="14"/>
                      <a:pt x="2" y="9"/>
                    </a:cubicBezTo>
                    <a:cubicBezTo>
                      <a:pt x="0" y="3"/>
                      <a:pt x="8" y="8"/>
                      <a:pt x="6" y="2"/>
                    </a:cubicBezTo>
                    <a:cubicBezTo>
                      <a:pt x="11" y="0"/>
                      <a:pt x="19" y="5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4" name="ïṩḷiḓê"/>
              <p:cNvSpPr/>
              <p:nvPr/>
            </p:nvSpPr>
            <p:spPr bwMode="auto">
              <a:xfrm>
                <a:off x="4416282" y="999012"/>
                <a:ext cx="57433" cy="26615"/>
              </a:xfrm>
              <a:custGeom>
                <a:avLst/>
                <a:gdLst>
                  <a:gd name="T0" fmla="*/ 26 w 28"/>
                  <a:gd name="T1" fmla="*/ 5 h 13"/>
                  <a:gd name="T2" fmla="*/ 19 w 28"/>
                  <a:gd name="T3" fmla="*/ 9 h 13"/>
                  <a:gd name="T4" fmla="*/ 11 w 28"/>
                  <a:gd name="T5" fmla="*/ 11 h 13"/>
                  <a:gd name="T6" fmla="*/ 4 w 28"/>
                  <a:gd name="T7" fmla="*/ 9 h 13"/>
                  <a:gd name="T8" fmla="*/ 5 w 28"/>
                  <a:gd name="T9" fmla="*/ 4 h 13"/>
                  <a:gd name="T10" fmla="*/ 11 w 28"/>
                  <a:gd name="T11" fmla="*/ 0 h 13"/>
                  <a:gd name="T12" fmla="*/ 26 w 28"/>
                  <a:gd name="T1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3">
                    <a:moveTo>
                      <a:pt x="26" y="5"/>
                    </a:moveTo>
                    <a:cubicBezTo>
                      <a:pt x="28" y="11"/>
                      <a:pt x="21" y="9"/>
                      <a:pt x="19" y="9"/>
                    </a:cubicBezTo>
                    <a:cubicBezTo>
                      <a:pt x="18" y="9"/>
                      <a:pt x="13" y="13"/>
                      <a:pt x="11" y="11"/>
                    </a:cubicBezTo>
                    <a:cubicBezTo>
                      <a:pt x="10" y="9"/>
                      <a:pt x="6" y="10"/>
                      <a:pt x="4" y="9"/>
                    </a:cubicBezTo>
                    <a:cubicBezTo>
                      <a:pt x="0" y="4"/>
                      <a:pt x="12" y="6"/>
                      <a:pt x="5" y="4"/>
                    </a:cubicBezTo>
                    <a:cubicBezTo>
                      <a:pt x="6" y="1"/>
                      <a:pt x="11" y="3"/>
                      <a:pt x="11" y="0"/>
                    </a:cubicBezTo>
                    <a:cubicBezTo>
                      <a:pt x="16" y="1"/>
                      <a:pt x="22" y="2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5" name="is1ïďé"/>
              <p:cNvSpPr/>
              <p:nvPr/>
            </p:nvSpPr>
            <p:spPr bwMode="auto">
              <a:xfrm>
                <a:off x="4417683" y="1039635"/>
                <a:ext cx="26615" cy="12607"/>
              </a:xfrm>
              <a:custGeom>
                <a:avLst/>
                <a:gdLst>
                  <a:gd name="T0" fmla="*/ 10 w 13"/>
                  <a:gd name="T1" fmla="*/ 6 h 6"/>
                  <a:gd name="T2" fmla="*/ 3 w 13"/>
                  <a:gd name="T3" fmla="*/ 6 h 6"/>
                  <a:gd name="T4" fmla="*/ 1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10" y="6"/>
                    </a:moveTo>
                    <a:cubicBezTo>
                      <a:pt x="6" y="3"/>
                      <a:pt x="8" y="6"/>
                      <a:pt x="3" y="6"/>
                    </a:cubicBezTo>
                    <a:cubicBezTo>
                      <a:pt x="0" y="0"/>
                      <a:pt x="13" y="0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6" name="iśļiḋè"/>
              <p:cNvSpPr/>
              <p:nvPr/>
            </p:nvSpPr>
            <p:spPr bwMode="auto">
              <a:xfrm>
                <a:off x="4330835" y="1059246"/>
                <a:ext cx="30817" cy="18211"/>
              </a:xfrm>
              <a:custGeom>
                <a:avLst/>
                <a:gdLst>
                  <a:gd name="T0" fmla="*/ 13 w 15"/>
                  <a:gd name="T1" fmla="*/ 1 h 9"/>
                  <a:gd name="T2" fmla="*/ 15 w 15"/>
                  <a:gd name="T3" fmla="*/ 4 h 9"/>
                  <a:gd name="T4" fmla="*/ 7 w 15"/>
                  <a:gd name="T5" fmla="*/ 6 h 9"/>
                  <a:gd name="T6" fmla="*/ 0 w 15"/>
                  <a:gd name="T7" fmla="*/ 6 h 9"/>
                  <a:gd name="T8" fmla="*/ 13 w 15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3" y="1"/>
                    </a:moveTo>
                    <a:cubicBezTo>
                      <a:pt x="13" y="3"/>
                      <a:pt x="13" y="4"/>
                      <a:pt x="15" y="4"/>
                    </a:cubicBezTo>
                    <a:cubicBezTo>
                      <a:pt x="15" y="8"/>
                      <a:pt x="9" y="5"/>
                      <a:pt x="7" y="6"/>
                    </a:cubicBezTo>
                    <a:cubicBezTo>
                      <a:pt x="5" y="9"/>
                      <a:pt x="7" y="6"/>
                      <a:pt x="0" y="6"/>
                    </a:cubicBezTo>
                    <a:cubicBezTo>
                      <a:pt x="3" y="3"/>
                      <a:pt x="6" y="0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7" name="ïšḷíḓè"/>
              <p:cNvSpPr/>
              <p:nvPr/>
            </p:nvSpPr>
            <p:spPr bwMode="auto">
              <a:xfrm>
                <a:off x="4388266" y="1076055"/>
                <a:ext cx="12607" cy="18211"/>
              </a:xfrm>
              <a:custGeom>
                <a:avLst/>
                <a:gdLst>
                  <a:gd name="T0" fmla="*/ 2 w 6"/>
                  <a:gd name="T1" fmla="*/ 0 h 9"/>
                  <a:gd name="T2" fmla="*/ 5 w 6"/>
                  <a:gd name="T3" fmla="*/ 8 h 9"/>
                  <a:gd name="T4" fmla="*/ 2 w 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2" y="0"/>
                    </a:moveTo>
                    <a:cubicBezTo>
                      <a:pt x="5" y="1"/>
                      <a:pt x="6" y="3"/>
                      <a:pt x="5" y="8"/>
                    </a:cubicBezTo>
                    <a:cubicBezTo>
                      <a:pt x="0" y="9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8" name="ïšlîḋè"/>
              <p:cNvSpPr/>
              <p:nvPr/>
            </p:nvSpPr>
            <p:spPr bwMode="auto">
              <a:xfrm>
                <a:off x="5499087" y="1237145"/>
                <a:ext cx="68639" cy="84047"/>
              </a:xfrm>
              <a:custGeom>
                <a:avLst/>
                <a:gdLst>
                  <a:gd name="T0" fmla="*/ 12 w 33"/>
                  <a:gd name="T1" fmla="*/ 0 h 40"/>
                  <a:gd name="T2" fmla="*/ 14 w 33"/>
                  <a:gd name="T3" fmla="*/ 2 h 40"/>
                  <a:gd name="T4" fmla="*/ 27 w 33"/>
                  <a:gd name="T5" fmla="*/ 2 h 40"/>
                  <a:gd name="T6" fmla="*/ 32 w 33"/>
                  <a:gd name="T7" fmla="*/ 6 h 40"/>
                  <a:gd name="T8" fmla="*/ 31 w 33"/>
                  <a:gd name="T9" fmla="*/ 10 h 40"/>
                  <a:gd name="T10" fmla="*/ 27 w 33"/>
                  <a:gd name="T11" fmla="*/ 12 h 40"/>
                  <a:gd name="T12" fmla="*/ 31 w 33"/>
                  <a:gd name="T13" fmla="*/ 21 h 40"/>
                  <a:gd name="T14" fmla="*/ 29 w 33"/>
                  <a:gd name="T15" fmla="*/ 30 h 40"/>
                  <a:gd name="T16" fmla="*/ 19 w 33"/>
                  <a:gd name="T17" fmla="*/ 30 h 40"/>
                  <a:gd name="T18" fmla="*/ 18 w 33"/>
                  <a:gd name="T19" fmla="*/ 36 h 40"/>
                  <a:gd name="T20" fmla="*/ 14 w 33"/>
                  <a:gd name="T21" fmla="*/ 40 h 40"/>
                  <a:gd name="T22" fmla="*/ 3 w 33"/>
                  <a:gd name="T23" fmla="*/ 40 h 40"/>
                  <a:gd name="T24" fmla="*/ 6 w 33"/>
                  <a:gd name="T25" fmla="*/ 28 h 40"/>
                  <a:gd name="T26" fmla="*/ 6 w 33"/>
                  <a:gd name="T27" fmla="*/ 21 h 40"/>
                  <a:gd name="T28" fmla="*/ 3 w 33"/>
                  <a:gd name="T29" fmla="*/ 12 h 40"/>
                  <a:gd name="T30" fmla="*/ 10 w 33"/>
                  <a:gd name="T31" fmla="*/ 13 h 40"/>
                  <a:gd name="T32" fmla="*/ 12 w 33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40">
                    <a:moveTo>
                      <a:pt x="12" y="0"/>
                    </a:moveTo>
                    <a:cubicBezTo>
                      <a:pt x="14" y="0"/>
                      <a:pt x="14" y="1"/>
                      <a:pt x="14" y="2"/>
                    </a:cubicBezTo>
                    <a:cubicBezTo>
                      <a:pt x="14" y="5"/>
                      <a:pt x="22" y="0"/>
                      <a:pt x="27" y="2"/>
                    </a:cubicBezTo>
                    <a:cubicBezTo>
                      <a:pt x="28" y="5"/>
                      <a:pt x="29" y="6"/>
                      <a:pt x="32" y="6"/>
                    </a:cubicBezTo>
                    <a:cubicBezTo>
                      <a:pt x="33" y="8"/>
                      <a:pt x="32" y="9"/>
                      <a:pt x="31" y="10"/>
                    </a:cubicBezTo>
                    <a:cubicBezTo>
                      <a:pt x="31" y="11"/>
                      <a:pt x="28" y="11"/>
                      <a:pt x="27" y="12"/>
                    </a:cubicBezTo>
                    <a:cubicBezTo>
                      <a:pt x="27" y="16"/>
                      <a:pt x="30" y="17"/>
                      <a:pt x="31" y="21"/>
                    </a:cubicBezTo>
                    <a:cubicBezTo>
                      <a:pt x="31" y="24"/>
                      <a:pt x="28" y="26"/>
                      <a:pt x="29" y="30"/>
                    </a:cubicBezTo>
                    <a:cubicBezTo>
                      <a:pt x="26" y="30"/>
                      <a:pt x="23" y="30"/>
                      <a:pt x="19" y="30"/>
                    </a:cubicBezTo>
                    <a:cubicBezTo>
                      <a:pt x="17" y="30"/>
                      <a:pt x="19" y="34"/>
                      <a:pt x="18" y="36"/>
                    </a:cubicBezTo>
                    <a:cubicBezTo>
                      <a:pt x="17" y="37"/>
                      <a:pt x="12" y="36"/>
                      <a:pt x="14" y="40"/>
                    </a:cubicBezTo>
                    <a:cubicBezTo>
                      <a:pt x="10" y="40"/>
                      <a:pt x="6" y="40"/>
                      <a:pt x="3" y="40"/>
                    </a:cubicBezTo>
                    <a:cubicBezTo>
                      <a:pt x="4" y="36"/>
                      <a:pt x="0" y="27"/>
                      <a:pt x="6" y="28"/>
                    </a:cubicBezTo>
                    <a:cubicBezTo>
                      <a:pt x="7" y="23"/>
                      <a:pt x="3" y="25"/>
                      <a:pt x="6" y="21"/>
                    </a:cubicBezTo>
                    <a:cubicBezTo>
                      <a:pt x="8" y="15"/>
                      <a:pt x="1" y="17"/>
                      <a:pt x="3" y="12"/>
                    </a:cubicBezTo>
                    <a:cubicBezTo>
                      <a:pt x="7" y="11"/>
                      <a:pt x="8" y="13"/>
                      <a:pt x="10" y="13"/>
                    </a:cubicBezTo>
                    <a:cubicBezTo>
                      <a:pt x="14" y="13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69" name="îSľïḋe"/>
              <p:cNvSpPr/>
              <p:nvPr/>
            </p:nvSpPr>
            <p:spPr bwMode="auto">
              <a:xfrm>
                <a:off x="3054722" y="1241347"/>
                <a:ext cx="21012" cy="19611"/>
              </a:xfrm>
              <a:custGeom>
                <a:avLst/>
                <a:gdLst>
                  <a:gd name="T0" fmla="*/ 9 w 10"/>
                  <a:gd name="T1" fmla="*/ 0 h 9"/>
                  <a:gd name="T2" fmla="*/ 7 w 10"/>
                  <a:gd name="T3" fmla="*/ 4 h 9"/>
                  <a:gd name="T4" fmla="*/ 0 w 10"/>
                  <a:gd name="T5" fmla="*/ 6 h 9"/>
                  <a:gd name="T6" fmla="*/ 9 w 10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10" y="3"/>
                      <a:pt x="8" y="3"/>
                      <a:pt x="7" y="4"/>
                    </a:cubicBezTo>
                    <a:cubicBezTo>
                      <a:pt x="5" y="7"/>
                      <a:pt x="4" y="9"/>
                      <a:pt x="0" y="6"/>
                    </a:cubicBezTo>
                    <a:cubicBezTo>
                      <a:pt x="1" y="2"/>
                      <a:pt x="5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0" name="ïṩļíḑe"/>
              <p:cNvSpPr/>
              <p:nvPr/>
            </p:nvSpPr>
            <p:spPr bwMode="auto">
              <a:xfrm>
                <a:off x="3560405" y="1258157"/>
                <a:ext cx="25214" cy="37822"/>
              </a:xfrm>
              <a:custGeom>
                <a:avLst/>
                <a:gdLst>
                  <a:gd name="T0" fmla="*/ 3 w 12"/>
                  <a:gd name="T1" fmla="*/ 0 h 18"/>
                  <a:gd name="T2" fmla="*/ 12 w 12"/>
                  <a:gd name="T3" fmla="*/ 13 h 18"/>
                  <a:gd name="T4" fmla="*/ 5 w 12"/>
                  <a:gd name="T5" fmla="*/ 9 h 18"/>
                  <a:gd name="T6" fmla="*/ 3 w 12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3" y="0"/>
                    </a:moveTo>
                    <a:cubicBezTo>
                      <a:pt x="6" y="4"/>
                      <a:pt x="7" y="11"/>
                      <a:pt x="12" y="13"/>
                    </a:cubicBezTo>
                    <a:cubicBezTo>
                      <a:pt x="10" y="18"/>
                      <a:pt x="5" y="12"/>
                      <a:pt x="5" y="9"/>
                    </a:cubicBezTo>
                    <a:cubicBezTo>
                      <a:pt x="0" y="9"/>
                      <a:pt x="0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1" name="îşļîḓé"/>
              <p:cNvSpPr/>
              <p:nvPr/>
            </p:nvSpPr>
            <p:spPr bwMode="auto">
              <a:xfrm>
                <a:off x="7900028" y="1241347"/>
                <a:ext cx="40623" cy="180701"/>
              </a:xfrm>
              <a:custGeom>
                <a:avLst/>
                <a:gdLst>
                  <a:gd name="T0" fmla="*/ 6 w 19"/>
                  <a:gd name="T1" fmla="*/ 10 h 87"/>
                  <a:gd name="T2" fmla="*/ 10 w 19"/>
                  <a:gd name="T3" fmla="*/ 23 h 87"/>
                  <a:gd name="T4" fmla="*/ 12 w 19"/>
                  <a:gd name="T5" fmla="*/ 30 h 87"/>
                  <a:gd name="T6" fmla="*/ 12 w 19"/>
                  <a:gd name="T7" fmla="*/ 36 h 87"/>
                  <a:gd name="T8" fmla="*/ 14 w 19"/>
                  <a:gd name="T9" fmla="*/ 51 h 87"/>
                  <a:gd name="T10" fmla="*/ 19 w 19"/>
                  <a:gd name="T11" fmla="*/ 58 h 87"/>
                  <a:gd name="T12" fmla="*/ 12 w 19"/>
                  <a:gd name="T13" fmla="*/ 60 h 87"/>
                  <a:gd name="T14" fmla="*/ 12 w 19"/>
                  <a:gd name="T15" fmla="*/ 73 h 87"/>
                  <a:gd name="T16" fmla="*/ 8 w 19"/>
                  <a:gd name="T17" fmla="*/ 73 h 87"/>
                  <a:gd name="T18" fmla="*/ 12 w 19"/>
                  <a:gd name="T19" fmla="*/ 86 h 87"/>
                  <a:gd name="T20" fmla="*/ 2 w 19"/>
                  <a:gd name="T21" fmla="*/ 84 h 87"/>
                  <a:gd name="T22" fmla="*/ 4 w 19"/>
                  <a:gd name="T23" fmla="*/ 73 h 87"/>
                  <a:gd name="T24" fmla="*/ 1 w 19"/>
                  <a:gd name="T25" fmla="*/ 67 h 87"/>
                  <a:gd name="T26" fmla="*/ 4 w 19"/>
                  <a:gd name="T27" fmla="*/ 45 h 87"/>
                  <a:gd name="T28" fmla="*/ 1 w 19"/>
                  <a:gd name="T29" fmla="*/ 36 h 87"/>
                  <a:gd name="T30" fmla="*/ 1 w 19"/>
                  <a:gd name="T31" fmla="*/ 23 h 87"/>
                  <a:gd name="T32" fmla="*/ 6 w 19"/>
                  <a:gd name="T33" fmla="*/ 17 h 87"/>
                  <a:gd name="T34" fmla="*/ 8 w 19"/>
                  <a:gd name="T35" fmla="*/ 11 h 87"/>
                  <a:gd name="T36" fmla="*/ 6 w 19"/>
                  <a:gd name="T37" fmla="*/ 1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7">
                    <a:moveTo>
                      <a:pt x="6" y="10"/>
                    </a:moveTo>
                    <a:cubicBezTo>
                      <a:pt x="14" y="0"/>
                      <a:pt x="7" y="20"/>
                      <a:pt x="10" y="23"/>
                    </a:cubicBezTo>
                    <a:cubicBezTo>
                      <a:pt x="13" y="25"/>
                      <a:pt x="8" y="26"/>
                      <a:pt x="12" y="30"/>
                    </a:cubicBezTo>
                    <a:cubicBezTo>
                      <a:pt x="14" y="33"/>
                      <a:pt x="12" y="33"/>
                      <a:pt x="12" y="36"/>
                    </a:cubicBezTo>
                    <a:cubicBezTo>
                      <a:pt x="12" y="38"/>
                      <a:pt x="15" y="43"/>
                      <a:pt x="14" y="51"/>
                    </a:cubicBezTo>
                    <a:cubicBezTo>
                      <a:pt x="13" y="55"/>
                      <a:pt x="16" y="56"/>
                      <a:pt x="19" y="58"/>
                    </a:cubicBezTo>
                    <a:cubicBezTo>
                      <a:pt x="19" y="62"/>
                      <a:pt x="14" y="62"/>
                      <a:pt x="12" y="60"/>
                    </a:cubicBezTo>
                    <a:cubicBezTo>
                      <a:pt x="11" y="65"/>
                      <a:pt x="11" y="73"/>
                      <a:pt x="12" y="73"/>
                    </a:cubicBezTo>
                    <a:cubicBezTo>
                      <a:pt x="12" y="73"/>
                      <a:pt x="8" y="73"/>
                      <a:pt x="8" y="73"/>
                    </a:cubicBezTo>
                    <a:cubicBezTo>
                      <a:pt x="8" y="77"/>
                      <a:pt x="13" y="78"/>
                      <a:pt x="12" y="86"/>
                    </a:cubicBezTo>
                    <a:cubicBezTo>
                      <a:pt x="6" y="84"/>
                      <a:pt x="7" y="87"/>
                      <a:pt x="2" y="84"/>
                    </a:cubicBezTo>
                    <a:cubicBezTo>
                      <a:pt x="6" y="79"/>
                      <a:pt x="2" y="78"/>
                      <a:pt x="4" y="73"/>
                    </a:cubicBezTo>
                    <a:cubicBezTo>
                      <a:pt x="4" y="70"/>
                      <a:pt x="3" y="68"/>
                      <a:pt x="1" y="67"/>
                    </a:cubicBezTo>
                    <a:cubicBezTo>
                      <a:pt x="2" y="63"/>
                      <a:pt x="6" y="55"/>
                      <a:pt x="4" y="45"/>
                    </a:cubicBezTo>
                    <a:cubicBezTo>
                      <a:pt x="4" y="41"/>
                      <a:pt x="1" y="39"/>
                      <a:pt x="1" y="36"/>
                    </a:cubicBezTo>
                    <a:cubicBezTo>
                      <a:pt x="0" y="30"/>
                      <a:pt x="5" y="26"/>
                      <a:pt x="1" y="23"/>
                    </a:cubicBezTo>
                    <a:cubicBezTo>
                      <a:pt x="2" y="20"/>
                      <a:pt x="3" y="18"/>
                      <a:pt x="6" y="17"/>
                    </a:cubicBezTo>
                    <a:cubicBezTo>
                      <a:pt x="6" y="14"/>
                      <a:pt x="6" y="12"/>
                      <a:pt x="8" y="11"/>
                    </a:cubicBezTo>
                    <a:cubicBezTo>
                      <a:pt x="8" y="10"/>
                      <a:pt x="7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2" name="iṩḻïďè"/>
              <p:cNvSpPr/>
              <p:nvPr/>
            </p:nvSpPr>
            <p:spPr bwMode="auto">
              <a:xfrm>
                <a:off x="3023905" y="1260958"/>
                <a:ext cx="9806" cy="18211"/>
              </a:xfrm>
              <a:custGeom>
                <a:avLst/>
                <a:gdLst>
                  <a:gd name="T0" fmla="*/ 2 w 5"/>
                  <a:gd name="T1" fmla="*/ 1 h 9"/>
                  <a:gd name="T2" fmla="*/ 0 w 5"/>
                  <a:gd name="T3" fmla="*/ 6 h 9"/>
                  <a:gd name="T4" fmla="*/ 0 w 5"/>
                  <a:gd name="T5" fmla="*/ 2 h 9"/>
                  <a:gd name="T6" fmla="*/ 2 w 5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2" y="1"/>
                    </a:moveTo>
                    <a:cubicBezTo>
                      <a:pt x="5" y="0"/>
                      <a:pt x="4" y="9"/>
                      <a:pt x="0" y="6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3" name="iṡḷiḋê"/>
              <p:cNvSpPr/>
              <p:nvPr/>
            </p:nvSpPr>
            <p:spPr bwMode="auto">
              <a:xfrm>
                <a:off x="4717451" y="1322593"/>
                <a:ext cx="116265" cy="98055"/>
              </a:xfrm>
              <a:custGeom>
                <a:avLst/>
                <a:gdLst>
                  <a:gd name="T0" fmla="*/ 25 w 56"/>
                  <a:gd name="T1" fmla="*/ 0 h 47"/>
                  <a:gd name="T2" fmla="*/ 30 w 56"/>
                  <a:gd name="T3" fmla="*/ 4 h 47"/>
                  <a:gd name="T4" fmla="*/ 28 w 56"/>
                  <a:gd name="T5" fmla="*/ 12 h 47"/>
                  <a:gd name="T6" fmla="*/ 36 w 56"/>
                  <a:gd name="T7" fmla="*/ 15 h 47"/>
                  <a:gd name="T8" fmla="*/ 47 w 56"/>
                  <a:gd name="T9" fmla="*/ 19 h 47"/>
                  <a:gd name="T10" fmla="*/ 45 w 56"/>
                  <a:gd name="T11" fmla="*/ 26 h 47"/>
                  <a:gd name="T12" fmla="*/ 51 w 56"/>
                  <a:gd name="T13" fmla="*/ 28 h 47"/>
                  <a:gd name="T14" fmla="*/ 54 w 56"/>
                  <a:gd name="T15" fmla="*/ 34 h 47"/>
                  <a:gd name="T16" fmla="*/ 51 w 56"/>
                  <a:gd name="T17" fmla="*/ 43 h 47"/>
                  <a:gd name="T18" fmla="*/ 49 w 56"/>
                  <a:gd name="T19" fmla="*/ 40 h 47"/>
                  <a:gd name="T20" fmla="*/ 38 w 56"/>
                  <a:gd name="T21" fmla="*/ 40 h 47"/>
                  <a:gd name="T22" fmla="*/ 30 w 56"/>
                  <a:gd name="T23" fmla="*/ 47 h 47"/>
                  <a:gd name="T24" fmla="*/ 26 w 56"/>
                  <a:gd name="T25" fmla="*/ 41 h 47"/>
                  <a:gd name="T26" fmla="*/ 21 w 56"/>
                  <a:gd name="T27" fmla="*/ 40 h 47"/>
                  <a:gd name="T28" fmla="*/ 13 w 56"/>
                  <a:gd name="T29" fmla="*/ 34 h 47"/>
                  <a:gd name="T30" fmla="*/ 0 w 56"/>
                  <a:gd name="T31" fmla="*/ 36 h 47"/>
                  <a:gd name="T32" fmla="*/ 2 w 56"/>
                  <a:gd name="T33" fmla="*/ 28 h 47"/>
                  <a:gd name="T34" fmla="*/ 10 w 56"/>
                  <a:gd name="T35" fmla="*/ 25 h 47"/>
                  <a:gd name="T36" fmla="*/ 13 w 56"/>
                  <a:gd name="T37" fmla="*/ 17 h 47"/>
                  <a:gd name="T38" fmla="*/ 15 w 56"/>
                  <a:gd name="T39" fmla="*/ 8 h 47"/>
                  <a:gd name="T40" fmla="*/ 19 w 56"/>
                  <a:gd name="T41" fmla="*/ 8 h 47"/>
                  <a:gd name="T42" fmla="*/ 19 w 56"/>
                  <a:gd name="T43" fmla="*/ 4 h 47"/>
                  <a:gd name="T44" fmla="*/ 25 w 56"/>
                  <a:gd name="T4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47">
                    <a:moveTo>
                      <a:pt x="25" y="0"/>
                    </a:moveTo>
                    <a:cubicBezTo>
                      <a:pt x="27" y="1"/>
                      <a:pt x="27" y="4"/>
                      <a:pt x="30" y="4"/>
                    </a:cubicBezTo>
                    <a:cubicBezTo>
                      <a:pt x="29" y="8"/>
                      <a:pt x="24" y="8"/>
                      <a:pt x="28" y="12"/>
                    </a:cubicBezTo>
                    <a:cubicBezTo>
                      <a:pt x="27" y="16"/>
                      <a:pt x="33" y="14"/>
                      <a:pt x="36" y="15"/>
                    </a:cubicBezTo>
                    <a:cubicBezTo>
                      <a:pt x="37" y="16"/>
                      <a:pt x="40" y="22"/>
                      <a:pt x="47" y="19"/>
                    </a:cubicBezTo>
                    <a:cubicBezTo>
                      <a:pt x="47" y="24"/>
                      <a:pt x="50" y="25"/>
                      <a:pt x="45" y="26"/>
                    </a:cubicBezTo>
                    <a:cubicBezTo>
                      <a:pt x="45" y="29"/>
                      <a:pt x="49" y="27"/>
                      <a:pt x="51" y="28"/>
                    </a:cubicBezTo>
                    <a:cubicBezTo>
                      <a:pt x="52" y="30"/>
                      <a:pt x="49" y="36"/>
                      <a:pt x="54" y="34"/>
                    </a:cubicBezTo>
                    <a:cubicBezTo>
                      <a:pt x="56" y="40"/>
                      <a:pt x="49" y="38"/>
                      <a:pt x="51" y="43"/>
                    </a:cubicBezTo>
                    <a:cubicBezTo>
                      <a:pt x="49" y="43"/>
                      <a:pt x="49" y="41"/>
                      <a:pt x="49" y="40"/>
                    </a:cubicBezTo>
                    <a:cubicBezTo>
                      <a:pt x="42" y="40"/>
                      <a:pt x="43" y="42"/>
                      <a:pt x="38" y="40"/>
                    </a:cubicBezTo>
                    <a:cubicBezTo>
                      <a:pt x="35" y="42"/>
                      <a:pt x="30" y="42"/>
                      <a:pt x="30" y="47"/>
                    </a:cubicBezTo>
                    <a:cubicBezTo>
                      <a:pt x="27" y="47"/>
                      <a:pt x="28" y="43"/>
                      <a:pt x="26" y="41"/>
                    </a:cubicBezTo>
                    <a:cubicBezTo>
                      <a:pt x="25" y="40"/>
                      <a:pt x="22" y="41"/>
                      <a:pt x="21" y="40"/>
                    </a:cubicBezTo>
                    <a:cubicBezTo>
                      <a:pt x="19" y="38"/>
                      <a:pt x="18" y="35"/>
                      <a:pt x="13" y="34"/>
                    </a:cubicBezTo>
                    <a:cubicBezTo>
                      <a:pt x="7" y="33"/>
                      <a:pt x="7" y="37"/>
                      <a:pt x="0" y="36"/>
                    </a:cubicBezTo>
                    <a:cubicBezTo>
                      <a:pt x="2" y="34"/>
                      <a:pt x="2" y="32"/>
                      <a:pt x="2" y="28"/>
                    </a:cubicBezTo>
                    <a:cubicBezTo>
                      <a:pt x="8" y="31"/>
                      <a:pt x="4" y="22"/>
                      <a:pt x="10" y="25"/>
                    </a:cubicBezTo>
                    <a:cubicBezTo>
                      <a:pt x="7" y="20"/>
                      <a:pt x="12" y="19"/>
                      <a:pt x="13" y="17"/>
                    </a:cubicBezTo>
                    <a:cubicBezTo>
                      <a:pt x="14" y="15"/>
                      <a:pt x="13" y="11"/>
                      <a:pt x="15" y="8"/>
                    </a:cubicBezTo>
                    <a:cubicBezTo>
                      <a:pt x="16" y="7"/>
                      <a:pt x="18" y="8"/>
                      <a:pt x="19" y="8"/>
                    </a:cubicBezTo>
                    <a:cubicBezTo>
                      <a:pt x="20" y="7"/>
                      <a:pt x="18" y="5"/>
                      <a:pt x="19" y="4"/>
                    </a:cubicBezTo>
                    <a:cubicBezTo>
                      <a:pt x="21" y="3"/>
                      <a:pt x="25" y="4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4" name="ïśḻîḋê"/>
              <p:cNvSpPr/>
              <p:nvPr/>
            </p:nvSpPr>
            <p:spPr bwMode="auto">
              <a:xfrm>
                <a:off x="4654415" y="1353410"/>
                <a:ext cx="29417" cy="25214"/>
              </a:xfrm>
              <a:custGeom>
                <a:avLst/>
                <a:gdLst>
                  <a:gd name="T0" fmla="*/ 0 w 14"/>
                  <a:gd name="T1" fmla="*/ 0 h 12"/>
                  <a:gd name="T2" fmla="*/ 14 w 14"/>
                  <a:gd name="T3" fmla="*/ 6 h 12"/>
                  <a:gd name="T4" fmla="*/ 0 w 1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cubicBezTo>
                      <a:pt x="7" y="0"/>
                      <a:pt x="7" y="6"/>
                      <a:pt x="14" y="6"/>
                    </a:cubicBezTo>
                    <a:cubicBezTo>
                      <a:pt x="12" y="12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5" name="íś1íḋê"/>
              <p:cNvSpPr/>
              <p:nvPr/>
            </p:nvSpPr>
            <p:spPr bwMode="auto">
              <a:xfrm>
                <a:off x="7886020" y="1451465"/>
                <a:ext cx="81245" cy="58833"/>
              </a:xfrm>
              <a:custGeom>
                <a:avLst/>
                <a:gdLst>
                  <a:gd name="T0" fmla="*/ 11 w 39"/>
                  <a:gd name="T1" fmla="*/ 0 h 28"/>
                  <a:gd name="T2" fmla="*/ 13 w 39"/>
                  <a:gd name="T3" fmla="*/ 2 h 28"/>
                  <a:gd name="T4" fmla="*/ 21 w 39"/>
                  <a:gd name="T5" fmla="*/ 9 h 28"/>
                  <a:gd name="T6" fmla="*/ 39 w 39"/>
                  <a:gd name="T7" fmla="*/ 7 h 28"/>
                  <a:gd name="T8" fmla="*/ 32 w 39"/>
                  <a:gd name="T9" fmla="*/ 19 h 28"/>
                  <a:gd name="T10" fmla="*/ 26 w 39"/>
                  <a:gd name="T11" fmla="*/ 17 h 28"/>
                  <a:gd name="T12" fmla="*/ 19 w 39"/>
                  <a:gd name="T13" fmla="*/ 20 h 28"/>
                  <a:gd name="T14" fmla="*/ 17 w 39"/>
                  <a:gd name="T15" fmla="*/ 26 h 28"/>
                  <a:gd name="T16" fmla="*/ 8 w 39"/>
                  <a:gd name="T17" fmla="*/ 22 h 28"/>
                  <a:gd name="T18" fmla="*/ 11 w 39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28">
                    <a:moveTo>
                      <a:pt x="11" y="0"/>
                    </a:moveTo>
                    <a:cubicBezTo>
                      <a:pt x="13" y="0"/>
                      <a:pt x="13" y="1"/>
                      <a:pt x="13" y="2"/>
                    </a:cubicBezTo>
                    <a:cubicBezTo>
                      <a:pt x="13" y="7"/>
                      <a:pt x="20" y="4"/>
                      <a:pt x="21" y="9"/>
                    </a:cubicBezTo>
                    <a:cubicBezTo>
                      <a:pt x="27" y="7"/>
                      <a:pt x="32" y="10"/>
                      <a:pt x="39" y="7"/>
                    </a:cubicBezTo>
                    <a:cubicBezTo>
                      <a:pt x="39" y="13"/>
                      <a:pt x="32" y="13"/>
                      <a:pt x="32" y="19"/>
                    </a:cubicBezTo>
                    <a:cubicBezTo>
                      <a:pt x="29" y="19"/>
                      <a:pt x="29" y="17"/>
                      <a:pt x="26" y="17"/>
                    </a:cubicBezTo>
                    <a:cubicBezTo>
                      <a:pt x="22" y="16"/>
                      <a:pt x="20" y="25"/>
                      <a:pt x="19" y="20"/>
                    </a:cubicBezTo>
                    <a:cubicBezTo>
                      <a:pt x="17" y="21"/>
                      <a:pt x="17" y="24"/>
                      <a:pt x="17" y="26"/>
                    </a:cubicBezTo>
                    <a:cubicBezTo>
                      <a:pt x="12" y="28"/>
                      <a:pt x="12" y="15"/>
                      <a:pt x="8" y="22"/>
                    </a:cubicBezTo>
                    <a:cubicBezTo>
                      <a:pt x="0" y="17"/>
                      <a:pt x="6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6" name="ïṩlîďê"/>
              <p:cNvSpPr/>
              <p:nvPr/>
            </p:nvSpPr>
            <p:spPr bwMode="auto">
              <a:xfrm>
                <a:off x="7743140" y="1520103"/>
                <a:ext cx="156888" cy="137277"/>
              </a:xfrm>
              <a:custGeom>
                <a:avLst/>
                <a:gdLst>
                  <a:gd name="T0" fmla="*/ 67 w 76"/>
                  <a:gd name="T1" fmla="*/ 0 h 66"/>
                  <a:gd name="T2" fmla="*/ 73 w 76"/>
                  <a:gd name="T3" fmla="*/ 2 h 66"/>
                  <a:gd name="T4" fmla="*/ 73 w 76"/>
                  <a:gd name="T5" fmla="*/ 30 h 66"/>
                  <a:gd name="T6" fmla="*/ 71 w 76"/>
                  <a:gd name="T7" fmla="*/ 27 h 66"/>
                  <a:gd name="T8" fmla="*/ 71 w 76"/>
                  <a:gd name="T9" fmla="*/ 38 h 66"/>
                  <a:gd name="T10" fmla="*/ 67 w 76"/>
                  <a:gd name="T11" fmla="*/ 36 h 66"/>
                  <a:gd name="T12" fmla="*/ 67 w 76"/>
                  <a:gd name="T13" fmla="*/ 55 h 66"/>
                  <a:gd name="T14" fmla="*/ 64 w 76"/>
                  <a:gd name="T15" fmla="*/ 53 h 66"/>
                  <a:gd name="T16" fmla="*/ 58 w 76"/>
                  <a:gd name="T17" fmla="*/ 56 h 66"/>
                  <a:gd name="T18" fmla="*/ 54 w 76"/>
                  <a:gd name="T19" fmla="*/ 55 h 66"/>
                  <a:gd name="T20" fmla="*/ 47 w 76"/>
                  <a:gd name="T21" fmla="*/ 56 h 66"/>
                  <a:gd name="T22" fmla="*/ 37 w 76"/>
                  <a:gd name="T23" fmla="*/ 58 h 66"/>
                  <a:gd name="T24" fmla="*/ 34 w 76"/>
                  <a:gd name="T25" fmla="*/ 66 h 66"/>
                  <a:gd name="T26" fmla="*/ 26 w 76"/>
                  <a:gd name="T27" fmla="*/ 56 h 66"/>
                  <a:gd name="T28" fmla="*/ 23 w 76"/>
                  <a:gd name="T29" fmla="*/ 60 h 66"/>
                  <a:gd name="T30" fmla="*/ 19 w 76"/>
                  <a:gd name="T31" fmla="*/ 58 h 66"/>
                  <a:gd name="T32" fmla="*/ 0 w 76"/>
                  <a:gd name="T33" fmla="*/ 62 h 66"/>
                  <a:gd name="T34" fmla="*/ 2 w 76"/>
                  <a:gd name="T35" fmla="*/ 55 h 66"/>
                  <a:gd name="T36" fmla="*/ 6 w 76"/>
                  <a:gd name="T37" fmla="*/ 56 h 66"/>
                  <a:gd name="T38" fmla="*/ 8 w 76"/>
                  <a:gd name="T39" fmla="*/ 53 h 66"/>
                  <a:gd name="T40" fmla="*/ 34 w 76"/>
                  <a:gd name="T41" fmla="*/ 51 h 66"/>
                  <a:gd name="T42" fmla="*/ 37 w 76"/>
                  <a:gd name="T43" fmla="*/ 38 h 66"/>
                  <a:gd name="T44" fmla="*/ 41 w 76"/>
                  <a:gd name="T45" fmla="*/ 34 h 66"/>
                  <a:gd name="T46" fmla="*/ 52 w 76"/>
                  <a:gd name="T47" fmla="*/ 36 h 66"/>
                  <a:gd name="T48" fmla="*/ 52 w 76"/>
                  <a:gd name="T49" fmla="*/ 28 h 66"/>
                  <a:gd name="T50" fmla="*/ 54 w 76"/>
                  <a:gd name="T51" fmla="*/ 32 h 66"/>
                  <a:gd name="T52" fmla="*/ 56 w 76"/>
                  <a:gd name="T53" fmla="*/ 23 h 66"/>
                  <a:gd name="T54" fmla="*/ 62 w 76"/>
                  <a:gd name="T55" fmla="*/ 8 h 66"/>
                  <a:gd name="T56" fmla="*/ 67 w 76"/>
                  <a:gd name="T5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66">
                    <a:moveTo>
                      <a:pt x="67" y="0"/>
                    </a:moveTo>
                    <a:cubicBezTo>
                      <a:pt x="70" y="0"/>
                      <a:pt x="70" y="2"/>
                      <a:pt x="73" y="2"/>
                    </a:cubicBezTo>
                    <a:cubicBezTo>
                      <a:pt x="73" y="16"/>
                      <a:pt x="76" y="22"/>
                      <a:pt x="73" y="30"/>
                    </a:cubicBezTo>
                    <a:cubicBezTo>
                      <a:pt x="71" y="30"/>
                      <a:pt x="71" y="28"/>
                      <a:pt x="71" y="27"/>
                    </a:cubicBezTo>
                    <a:cubicBezTo>
                      <a:pt x="66" y="28"/>
                      <a:pt x="71" y="34"/>
                      <a:pt x="71" y="38"/>
                    </a:cubicBezTo>
                    <a:cubicBezTo>
                      <a:pt x="69" y="37"/>
                      <a:pt x="69" y="36"/>
                      <a:pt x="67" y="36"/>
                    </a:cubicBezTo>
                    <a:cubicBezTo>
                      <a:pt x="67" y="42"/>
                      <a:pt x="67" y="48"/>
                      <a:pt x="67" y="55"/>
                    </a:cubicBezTo>
                    <a:cubicBezTo>
                      <a:pt x="66" y="54"/>
                      <a:pt x="65" y="53"/>
                      <a:pt x="64" y="53"/>
                    </a:cubicBezTo>
                    <a:cubicBezTo>
                      <a:pt x="60" y="51"/>
                      <a:pt x="59" y="56"/>
                      <a:pt x="58" y="56"/>
                    </a:cubicBezTo>
                    <a:cubicBezTo>
                      <a:pt x="57" y="57"/>
                      <a:pt x="56" y="55"/>
                      <a:pt x="54" y="55"/>
                    </a:cubicBezTo>
                    <a:cubicBezTo>
                      <a:pt x="54" y="54"/>
                      <a:pt x="49" y="56"/>
                      <a:pt x="47" y="56"/>
                    </a:cubicBezTo>
                    <a:cubicBezTo>
                      <a:pt x="46" y="57"/>
                      <a:pt x="42" y="59"/>
                      <a:pt x="37" y="58"/>
                    </a:cubicBezTo>
                    <a:cubicBezTo>
                      <a:pt x="34" y="58"/>
                      <a:pt x="36" y="65"/>
                      <a:pt x="34" y="66"/>
                    </a:cubicBezTo>
                    <a:cubicBezTo>
                      <a:pt x="30" y="64"/>
                      <a:pt x="26" y="62"/>
                      <a:pt x="26" y="56"/>
                    </a:cubicBezTo>
                    <a:cubicBezTo>
                      <a:pt x="23" y="54"/>
                      <a:pt x="23" y="60"/>
                      <a:pt x="23" y="60"/>
                    </a:cubicBezTo>
                    <a:cubicBezTo>
                      <a:pt x="20" y="61"/>
                      <a:pt x="19" y="58"/>
                      <a:pt x="19" y="58"/>
                    </a:cubicBezTo>
                    <a:cubicBezTo>
                      <a:pt x="12" y="59"/>
                      <a:pt x="5" y="65"/>
                      <a:pt x="0" y="62"/>
                    </a:cubicBezTo>
                    <a:cubicBezTo>
                      <a:pt x="2" y="60"/>
                      <a:pt x="2" y="58"/>
                      <a:pt x="2" y="55"/>
                    </a:cubicBezTo>
                    <a:cubicBezTo>
                      <a:pt x="4" y="53"/>
                      <a:pt x="6" y="56"/>
                      <a:pt x="6" y="56"/>
                    </a:cubicBezTo>
                    <a:cubicBezTo>
                      <a:pt x="8" y="56"/>
                      <a:pt x="7" y="53"/>
                      <a:pt x="8" y="53"/>
                    </a:cubicBezTo>
                    <a:cubicBezTo>
                      <a:pt x="14" y="52"/>
                      <a:pt x="26" y="54"/>
                      <a:pt x="34" y="51"/>
                    </a:cubicBezTo>
                    <a:cubicBezTo>
                      <a:pt x="31" y="42"/>
                      <a:pt x="39" y="45"/>
                      <a:pt x="37" y="38"/>
                    </a:cubicBezTo>
                    <a:cubicBezTo>
                      <a:pt x="41" y="40"/>
                      <a:pt x="42" y="39"/>
                      <a:pt x="41" y="34"/>
                    </a:cubicBezTo>
                    <a:cubicBezTo>
                      <a:pt x="45" y="38"/>
                      <a:pt x="49" y="31"/>
                      <a:pt x="52" y="36"/>
                    </a:cubicBezTo>
                    <a:cubicBezTo>
                      <a:pt x="53" y="35"/>
                      <a:pt x="51" y="29"/>
                      <a:pt x="52" y="28"/>
                    </a:cubicBezTo>
                    <a:cubicBezTo>
                      <a:pt x="54" y="27"/>
                      <a:pt x="54" y="32"/>
                      <a:pt x="54" y="32"/>
                    </a:cubicBezTo>
                    <a:cubicBezTo>
                      <a:pt x="56" y="33"/>
                      <a:pt x="60" y="31"/>
                      <a:pt x="56" y="23"/>
                    </a:cubicBezTo>
                    <a:cubicBezTo>
                      <a:pt x="63" y="21"/>
                      <a:pt x="59" y="13"/>
                      <a:pt x="62" y="8"/>
                    </a:cubicBezTo>
                    <a:cubicBezTo>
                      <a:pt x="63" y="5"/>
                      <a:pt x="70" y="5"/>
                      <a:pt x="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7" name="ïṡ1îḍé"/>
              <p:cNvSpPr/>
              <p:nvPr/>
            </p:nvSpPr>
            <p:spPr bwMode="auto">
              <a:xfrm>
                <a:off x="5794652" y="1528507"/>
                <a:ext cx="28016" cy="30817"/>
              </a:xfrm>
              <a:custGeom>
                <a:avLst/>
                <a:gdLst>
                  <a:gd name="T0" fmla="*/ 4 w 13"/>
                  <a:gd name="T1" fmla="*/ 0 h 15"/>
                  <a:gd name="T2" fmla="*/ 0 w 13"/>
                  <a:gd name="T3" fmla="*/ 13 h 15"/>
                  <a:gd name="T4" fmla="*/ 4 w 13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5">
                    <a:moveTo>
                      <a:pt x="4" y="0"/>
                    </a:moveTo>
                    <a:cubicBezTo>
                      <a:pt x="13" y="0"/>
                      <a:pt x="10" y="15"/>
                      <a:pt x="0" y="13"/>
                    </a:cubicBezTo>
                    <a:cubicBezTo>
                      <a:pt x="4" y="12"/>
                      <a:pt x="0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8" name="íṧ1iḓê"/>
              <p:cNvSpPr/>
              <p:nvPr/>
            </p:nvSpPr>
            <p:spPr bwMode="auto">
              <a:xfrm>
                <a:off x="5861889" y="1571932"/>
                <a:ext cx="39222" cy="29417"/>
              </a:xfrm>
              <a:custGeom>
                <a:avLst/>
                <a:gdLst>
                  <a:gd name="T0" fmla="*/ 15 w 19"/>
                  <a:gd name="T1" fmla="*/ 3 h 14"/>
                  <a:gd name="T2" fmla="*/ 19 w 19"/>
                  <a:gd name="T3" fmla="*/ 13 h 14"/>
                  <a:gd name="T4" fmla="*/ 9 w 19"/>
                  <a:gd name="T5" fmla="*/ 13 h 14"/>
                  <a:gd name="T6" fmla="*/ 9 w 19"/>
                  <a:gd name="T7" fmla="*/ 11 h 14"/>
                  <a:gd name="T8" fmla="*/ 2 w 19"/>
                  <a:gd name="T9" fmla="*/ 9 h 14"/>
                  <a:gd name="T10" fmla="*/ 15 w 19"/>
                  <a:gd name="T1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4">
                    <a:moveTo>
                      <a:pt x="15" y="3"/>
                    </a:moveTo>
                    <a:cubicBezTo>
                      <a:pt x="18" y="5"/>
                      <a:pt x="19" y="8"/>
                      <a:pt x="19" y="13"/>
                    </a:cubicBezTo>
                    <a:cubicBezTo>
                      <a:pt x="17" y="12"/>
                      <a:pt x="11" y="14"/>
                      <a:pt x="9" y="13"/>
                    </a:cubicBezTo>
                    <a:cubicBezTo>
                      <a:pt x="9" y="13"/>
                      <a:pt x="10" y="11"/>
                      <a:pt x="9" y="11"/>
                    </a:cubicBezTo>
                    <a:cubicBezTo>
                      <a:pt x="7" y="10"/>
                      <a:pt x="2" y="12"/>
                      <a:pt x="2" y="9"/>
                    </a:cubicBezTo>
                    <a:cubicBezTo>
                      <a:pt x="0" y="0"/>
                      <a:pt x="15" y="9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79" name="íŝlîḑè"/>
              <p:cNvSpPr/>
              <p:nvPr/>
            </p:nvSpPr>
            <p:spPr bwMode="auto">
              <a:xfrm>
                <a:off x="6175664" y="1627963"/>
                <a:ext cx="29417" cy="15409"/>
              </a:xfrm>
              <a:custGeom>
                <a:avLst/>
                <a:gdLst>
                  <a:gd name="T0" fmla="*/ 0 w 14"/>
                  <a:gd name="T1" fmla="*/ 6 h 7"/>
                  <a:gd name="T2" fmla="*/ 8 w 14"/>
                  <a:gd name="T3" fmla="*/ 1 h 7"/>
                  <a:gd name="T4" fmla="*/ 6 w 14"/>
                  <a:gd name="T5" fmla="*/ 3 h 7"/>
                  <a:gd name="T6" fmla="*/ 0 w 14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0" y="6"/>
                    </a:moveTo>
                    <a:cubicBezTo>
                      <a:pt x="0" y="1"/>
                      <a:pt x="3" y="0"/>
                      <a:pt x="8" y="1"/>
                    </a:cubicBezTo>
                    <a:cubicBezTo>
                      <a:pt x="14" y="0"/>
                      <a:pt x="10" y="4"/>
                      <a:pt x="6" y="3"/>
                    </a:cubicBezTo>
                    <a:cubicBezTo>
                      <a:pt x="4" y="4"/>
                      <a:pt x="4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0" name="išļîḋé"/>
              <p:cNvSpPr/>
              <p:nvPr/>
            </p:nvSpPr>
            <p:spPr bwMode="auto">
              <a:xfrm>
                <a:off x="7757148" y="1651776"/>
                <a:ext cx="29417" cy="18211"/>
              </a:xfrm>
              <a:custGeom>
                <a:avLst/>
                <a:gdLst>
                  <a:gd name="T0" fmla="*/ 12 w 14"/>
                  <a:gd name="T1" fmla="*/ 1 h 9"/>
                  <a:gd name="T2" fmla="*/ 8 w 14"/>
                  <a:gd name="T3" fmla="*/ 8 h 9"/>
                  <a:gd name="T4" fmla="*/ 1 w 14"/>
                  <a:gd name="T5" fmla="*/ 3 h 9"/>
                  <a:gd name="T6" fmla="*/ 12 w 14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2" y="1"/>
                    </a:moveTo>
                    <a:cubicBezTo>
                      <a:pt x="14" y="7"/>
                      <a:pt x="6" y="2"/>
                      <a:pt x="8" y="8"/>
                    </a:cubicBezTo>
                    <a:cubicBezTo>
                      <a:pt x="3" y="9"/>
                      <a:pt x="0" y="8"/>
                      <a:pt x="1" y="3"/>
                    </a:cubicBezTo>
                    <a:cubicBezTo>
                      <a:pt x="5" y="8"/>
                      <a:pt x="6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1" name="îṧliďé"/>
              <p:cNvSpPr/>
              <p:nvPr/>
            </p:nvSpPr>
            <p:spPr bwMode="auto">
              <a:xfrm>
                <a:off x="7706720" y="1653177"/>
                <a:ext cx="42023" cy="43425"/>
              </a:xfrm>
              <a:custGeom>
                <a:avLst/>
                <a:gdLst>
                  <a:gd name="T0" fmla="*/ 17 w 20"/>
                  <a:gd name="T1" fmla="*/ 4 h 21"/>
                  <a:gd name="T2" fmla="*/ 17 w 20"/>
                  <a:gd name="T3" fmla="*/ 17 h 21"/>
                  <a:gd name="T4" fmla="*/ 6 w 20"/>
                  <a:gd name="T5" fmla="*/ 18 h 21"/>
                  <a:gd name="T6" fmla="*/ 0 w 20"/>
                  <a:gd name="T7" fmla="*/ 11 h 21"/>
                  <a:gd name="T8" fmla="*/ 17 w 20"/>
                  <a:gd name="T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7" y="4"/>
                    </a:moveTo>
                    <a:cubicBezTo>
                      <a:pt x="20" y="9"/>
                      <a:pt x="12" y="14"/>
                      <a:pt x="17" y="17"/>
                    </a:cubicBezTo>
                    <a:cubicBezTo>
                      <a:pt x="17" y="21"/>
                      <a:pt x="9" y="17"/>
                      <a:pt x="6" y="18"/>
                    </a:cubicBezTo>
                    <a:cubicBezTo>
                      <a:pt x="6" y="11"/>
                      <a:pt x="7" y="8"/>
                      <a:pt x="0" y="11"/>
                    </a:cubicBezTo>
                    <a:cubicBezTo>
                      <a:pt x="0" y="2"/>
                      <a:pt x="10" y="0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2" name="iṡļïḍê"/>
              <p:cNvSpPr/>
              <p:nvPr/>
            </p:nvSpPr>
            <p:spPr bwMode="auto">
              <a:xfrm>
                <a:off x="7561038" y="1807263"/>
                <a:ext cx="25214" cy="39222"/>
              </a:xfrm>
              <a:custGeom>
                <a:avLst/>
                <a:gdLst>
                  <a:gd name="T0" fmla="*/ 11 w 12"/>
                  <a:gd name="T1" fmla="*/ 8 h 19"/>
                  <a:gd name="T2" fmla="*/ 7 w 12"/>
                  <a:gd name="T3" fmla="*/ 19 h 19"/>
                  <a:gd name="T4" fmla="*/ 0 w 12"/>
                  <a:gd name="T5" fmla="*/ 19 h 19"/>
                  <a:gd name="T6" fmla="*/ 1 w 12"/>
                  <a:gd name="T7" fmla="*/ 6 h 19"/>
                  <a:gd name="T8" fmla="*/ 11 w 12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11" y="8"/>
                    </a:moveTo>
                    <a:cubicBezTo>
                      <a:pt x="11" y="13"/>
                      <a:pt x="4" y="11"/>
                      <a:pt x="7" y="19"/>
                    </a:cubicBezTo>
                    <a:cubicBezTo>
                      <a:pt x="5" y="19"/>
                      <a:pt x="2" y="19"/>
                      <a:pt x="0" y="19"/>
                    </a:cubicBezTo>
                    <a:cubicBezTo>
                      <a:pt x="0" y="16"/>
                      <a:pt x="6" y="9"/>
                      <a:pt x="1" y="6"/>
                    </a:cubicBezTo>
                    <a:cubicBezTo>
                      <a:pt x="3" y="2"/>
                      <a:pt x="12" y="0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3" name="ï$ḷiḍé"/>
              <p:cNvSpPr/>
              <p:nvPr/>
            </p:nvSpPr>
            <p:spPr bwMode="auto">
              <a:xfrm>
                <a:off x="3912000" y="1825473"/>
                <a:ext cx="16809" cy="12607"/>
              </a:xfrm>
              <a:custGeom>
                <a:avLst/>
                <a:gdLst>
                  <a:gd name="T0" fmla="*/ 0 w 8"/>
                  <a:gd name="T1" fmla="*/ 3 h 6"/>
                  <a:gd name="T2" fmla="*/ 7 w 8"/>
                  <a:gd name="T3" fmla="*/ 1 h 6"/>
                  <a:gd name="T4" fmla="*/ 5 w 8"/>
                  <a:gd name="T5" fmla="*/ 6 h 6"/>
                  <a:gd name="T6" fmla="*/ 1 w 8"/>
                  <a:gd name="T7" fmla="*/ 6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0" y="0"/>
                      <a:pt x="4" y="1"/>
                      <a:pt x="7" y="1"/>
                    </a:cubicBezTo>
                    <a:cubicBezTo>
                      <a:pt x="8" y="4"/>
                      <a:pt x="5" y="4"/>
                      <a:pt x="5" y="6"/>
                    </a:cubicBezTo>
                    <a:cubicBezTo>
                      <a:pt x="4" y="6"/>
                      <a:pt x="3" y="6"/>
                      <a:pt x="1" y="6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4" name="ïsļidé"/>
              <p:cNvSpPr/>
              <p:nvPr/>
            </p:nvSpPr>
            <p:spPr bwMode="auto">
              <a:xfrm>
                <a:off x="4322430" y="1838081"/>
                <a:ext cx="158289" cy="63036"/>
              </a:xfrm>
              <a:custGeom>
                <a:avLst/>
                <a:gdLst>
                  <a:gd name="T0" fmla="*/ 75 w 76"/>
                  <a:gd name="T1" fmla="*/ 21 h 30"/>
                  <a:gd name="T2" fmla="*/ 58 w 76"/>
                  <a:gd name="T3" fmla="*/ 26 h 30"/>
                  <a:gd name="T4" fmla="*/ 54 w 76"/>
                  <a:gd name="T5" fmla="*/ 17 h 30"/>
                  <a:gd name="T6" fmla="*/ 34 w 76"/>
                  <a:gd name="T7" fmla="*/ 13 h 30"/>
                  <a:gd name="T8" fmla="*/ 32 w 76"/>
                  <a:gd name="T9" fmla="*/ 8 h 30"/>
                  <a:gd name="T10" fmla="*/ 13 w 76"/>
                  <a:gd name="T11" fmla="*/ 8 h 30"/>
                  <a:gd name="T12" fmla="*/ 0 w 76"/>
                  <a:gd name="T13" fmla="*/ 11 h 30"/>
                  <a:gd name="T14" fmla="*/ 8 w 76"/>
                  <a:gd name="T15" fmla="*/ 2 h 30"/>
                  <a:gd name="T16" fmla="*/ 24 w 76"/>
                  <a:gd name="T17" fmla="*/ 0 h 30"/>
                  <a:gd name="T18" fmla="*/ 30 w 76"/>
                  <a:gd name="T19" fmla="*/ 4 h 30"/>
                  <a:gd name="T20" fmla="*/ 36 w 76"/>
                  <a:gd name="T21" fmla="*/ 6 h 30"/>
                  <a:gd name="T22" fmla="*/ 50 w 76"/>
                  <a:gd name="T23" fmla="*/ 8 h 30"/>
                  <a:gd name="T24" fmla="*/ 56 w 76"/>
                  <a:gd name="T25" fmla="*/ 17 h 30"/>
                  <a:gd name="T26" fmla="*/ 62 w 76"/>
                  <a:gd name="T27" fmla="*/ 19 h 30"/>
                  <a:gd name="T28" fmla="*/ 75 w 76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30">
                    <a:moveTo>
                      <a:pt x="75" y="21"/>
                    </a:moveTo>
                    <a:cubicBezTo>
                      <a:pt x="76" y="30"/>
                      <a:pt x="59" y="20"/>
                      <a:pt x="58" y="26"/>
                    </a:cubicBezTo>
                    <a:cubicBezTo>
                      <a:pt x="54" y="26"/>
                      <a:pt x="57" y="18"/>
                      <a:pt x="54" y="17"/>
                    </a:cubicBezTo>
                    <a:cubicBezTo>
                      <a:pt x="48" y="15"/>
                      <a:pt x="41" y="15"/>
                      <a:pt x="34" y="13"/>
                    </a:cubicBezTo>
                    <a:cubicBezTo>
                      <a:pt x="33" y="12"/>
                      <a:pt x="32" y="10"/>
                      <a:pt x="32" y="8"/>
                    </a:cubicBezTo>
                    <a:cubicBezTo>
                      <a:pt x="24" y="8"/>
                      <a:pt x="19" y="7"/>
                      <a:pt x="13" y="8"/>
                    </a:cubicBezTo>
                    <a:cubicBezTo>
                      <a:pt x="9" y="8"/>
                      <a:pt x="5" y="13"/>
                      <a:pt x="0" y="11"/>
                    </a:cubicBezTo>
                    <a:cubicBezTo>
                      <a:pt x="0" y="6"/>
                      <a:pt x="8" y="8"/>
                      <a:pt x="8" y="2"/>
                    </a:cubicBezTo>
                    <a:cubicBezTo>
                      <a:pt x="13" y="1"/>
                      <a:pt x="22" y="4"/>
                      <a:pt x="24" y="0"/>
                    </a:cubicBezTo>
                    <a:cubicBezTo>
                      <a:pt x="33" y="2"/>
                      <a:pt x="22" y="2"/>
                      <a:pt x="30" y="4"/>
                    </a:cubicBezTo>
                    <a:cubicBezTo>
                      <a:pt x="30" y="4"/>
                      <a:pt x="35" y="6"/>
                      <a:pt x="36" y="6"/>
                    </a:cubicBezTo>
                    <a:cubicBezTo>
                      <a:pt x="37" y="8"/>
                      <a:pt x="43" y="8"/>
                      <a:pt x="50" y="8"/>
                    </a:cubicBezTo>
                    <a:cubicBezTo>
                      <a:pt x="49" y="14"/>
                      <a:pt x="60" y="9"/>
                      <a:pt x="56" y="17"/>
                    </a:cubicBezTo>
                    <a:cubicBezTo>
                      <a:pt x="59" y="15"/>
                      <a:pt x="61" y="15"/>
                      <a:pt x="62" y="19"/>
                    </a:cubicBezTo>
                    <a:cubicBezTo>
                      <a:pt x="66" y="20"/>
                      <a:pt x="74" y="17"/>
                      <a:pt x="75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5" name="î$ḻïḑê"/>
              <p:cNvSpPr/>
              <p:nvPr/>
            </p:nvSpPr>
            <p:spPr bwMode="auto">
              <a:xfrm>
                <a:off x="4508734" y="1892711"/>
                <a:ext cx="64436" cy="35020"/>
              </a:xfrm>
              <a:custGeom>
                <a:avLst/>
                <a:gdLst>
                  <a:gd name="T0" fmla="*/ 1 w 31"/>
                  <a:gd name="T1" fmla="*/ 0 h 17"/>
                  <a:gd name="T2" fmla="*/ 16 w 31"/>
                  <a:gd name="T3" fmla="*/ 2 h 17"/>
                  <a:gd name="T4" fmla="*/ 24 w 31"/>
                  <a:gd name="T5" fmla="*/ 4 h 17"/>
                  <a:gd name="T6" fmla="*/ 31 w 31"/>
                  <a:gd name="T7" fmla="*/ 8 h 17"/>
                  <a:gd name="T8" fmla="*/ 5 w 31"/>
                  <a:gd name="T9" fmla="*/ 12 h 17"/>
                  <a:gd name="T10" fmla="*/ 9 w 31"/>
                  <a:gd name="T11" fmla="*/ 10 h 17"/>
                  <a:gd name="T12" fmla="*/ 1 w 31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7">
                    <a:moveTo>
                      <a:pt x="1" y="0"/>
                    </a:moveTo>
                    <a:cubicBezTo>
                      <a:pt x="5" y="3"/>
                      <a:pt x="12" y="1"/>
                      <a:pt x="16" y="2"/>
                    </a:cubicBezTo>
                    <a:cubicBezTo>
                      <a:pt x="17" y="2"/>
                      <a:pt x="22" y="9"/>
                      <a:pt x="24" y="4"/>
                    </a:cubicBezTo>
                    <a:cubicBezTo>
                      <a:pt x="27" y="5"/>
                      <a:pt x="25" y="10"/>
                      <a:pt x="31" y="8"/>
                    </a:cubicBezTo>
                    <a:cubicBezTo>
                      <a:pt x="31" y="17"/>
                      <a:pt x="11" y="13"/>
                      <a:pt x="5" y="12"/>
                    </a:cubicBezTo>
                    <a:cubicBezTo>
                      <a:pt x="4" y="10"/>
                      <a:pt x="9" y="10"/>
                      <a:pt x="9" y="10"/>
                    </a:cubicBezTo>
                    <a:cubicBezTo>
                      <a:pt x="9" y="7"/>
                      <a:pt x="0" y="7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6" name="iś1îdé"/>
              <p:cNvSpPr/>
              <p:nvPr/>
            </p:nvSpPr>
            <p:spPr bwMode="auto">
              <a:xfrm>
                <a:off x="7378937" y="1896914"/>
                <a:ext cx="30817" cy="22413"/>
              </a:xfrm>
              <a:custGeom>
                <a:avLst/>
                <a:gdLst>
                  <a:gd name="T0" fmla="*/ 13 w 15"/>
                  <a:gd name="T1" fmla="*/ 0 h 11"/>
                  <a:gd name="T2" fmla="*/ 9 w 15"/>
                  <a:gd name="T3" fmla="*/ 11 h 11"/>
                  <a:gd name="T4" fmla="*/ 0 w 15"/>
                  <a:gd name="T5" fmla="*/ 4 h 11"/>
                  <a:gd name="T6" fmla="*/ 4 w 15"/>
                  <a:gd name="T7" fmla="*/ 0 h 11"/>
                  <a:gd name="T8" fmla="*/ 13 w 1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3" y="0"/>
                    </a:moveTo>
                    <a:cubicBezTo>
                      <a:pt x="15" y="7"/>
                      <a:pt x="8" y="6"/>
                      <a:pt x="9" y="11"/>
                    </a:cubicBezTo>
                    <a:cubicBezTo>
                      <a:pt x="5" y="10"/>
                      <a:pt x="0" y="10"/>
                      <a:pt x="0" y="4"/>
                    </a:cubicBezTo>
                    <a:cubicBezTo>
                      <a:pt x="3" y="5"/>
                      <a:pt x="3" y="2"/>
                      <a:pt x="4" y="0"/>
                    </a:cubicBezTo>
                    <a:cubicBezTo>
                      <a:pt x="7" y="0"/>
                      <a:pt x="10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7" name="í$ḻîdè"/>
              <p:cNvSpPr/>
              <p:nvPr/>
            </p:nvSpPr>
            <p:spPr bwMode="auto">
              <a:xfrm>
                <a:off x="4484921" y="1905318"/>
                <a:ext cx="23814" cy="18211"/>
              </a:xfrm>
              <a:custGeom>
                <a:avLst/>
                <a:gdLst>
                  <a:gd name="T0" fmla="*/ 10 w 12"/>
                  <a:gd name="T1" fmla="*/ 9 h 9"/>
                  <a:gd name="T2" fmla="*/ 0 w 12"/>
                  <a:gd name="T3" fmla="*/ 7 h 9"/>
                  <a:gd name="T4" fmla="*/ 10 w 12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0" y="9"/>
                    </a:moveTo>
                    <a:cubicBezTo>
                      <a:pt x="8" y="8"/>
                      <a:pt x="5" y="7"/>
                      <a:pt x="0" y="7"/>
                    </a:cubicBezTo>
                    <a:cubicBezTo>
                      <a:pt x="1" y="4"/>
                      <a:pt x="12" y="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8" name="íṥľíďè"/>
              <p:cNvSpPr/>
              <p:nvPr/>
            </p:nvSpPr>
            <p:spPr bwMode="auto">
              <a:xfrm>
                <a:off x="4420485" y="1910921"/>
                <a:ext cx="30817" cy="19611"/>
              </a:xfrm>
              <a:custGeom>
                <a:avLst/>
                <a:gdLst>
                  <a:gd name="T0" fmla="*/ 2 w 15"/>
                  <a:gd name="T1" fmla="*/ 3 h 9"/>
                  <a:gd name="T2" fmla="*/ 13 w 15"/>
                  <a:gd name="T3" fmla="*/ 6 h 9"/>
                  <a:gd name="T4" fmla="*/ 2 w 15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2" y="3"/>
                    </a:moveTo>
                    <a:cubicBezTo>
                      <a:pt x="5" y="4"/>
                      <a:pt x="15" y="0"/>
                      <a:pt x="13" y="6"/>
                    </a:cubicBezTo>
                    <a:cubicBezTo>
                      <a:pt x="9" y="5"/>
                      <a:pt x="0" y="9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89" name="íşļiḓe"/>
              <p:cNvSpPr/>
              <p:nvPr/>
            </p:nvSpPr>
            <p:spPr bwMode="auto">
              <a:xfrm>
                <a:off x="7551232" y="1919326"/>
                <a:ext cx="43425" cy="77043"/>
              </a:xfrm>
              <a:custGeom>
                <a:avLst/>
                <a:gdLst>
                  <a:gd name="T0" fmla="*/ 10 w 21"/>
                  <a:gd name="T1" fmla="*/ 0 h 37"/>
                  <a:gd name="T2" fmla="*/ 18 w 21"/>
                  <a:gd name="T3" fmla="*/ 0 h 37"/>
                  <a:gd name="T4" fmla="*/ 21 w 21"/>
                  <a:gd name="T5" fmla="*/ 13 h 37"/>
                  <a:gd name="T6" fmla="*/ 16 w 21"/>
                  <a:gd name="T7" fmla="*/ 19 h 37"/>
                  <a:gd name="T8" fmla="*/ 14 w 21"/>
                  <a:gd name="T9" fmla="*/ 25 h 37"/>
                  <a:gd name="T10" fmla="*/ 12 w 21"/>
                  <a:gd name="T11" fmla="*/ 34 h 37"/>
                  <a:gd name="T12" fmla="*/ 6 w 21"/>
                  <a:gd name="T13" fmla="*/ 28 h 37"/>
                  <a:gd name="T14" fmla="*/ 1 w 21"/>
                  <a:gd name="T15" fmla="*/ 21 h 37"/>
                  <a:gd name="T16" fmla="*/ 5 w 21"/>
                  <a:gd name="T17" fmla="*/ 10 h 37"/>
                  <a:gd name="T18" fmla="*/ 10 w 2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7">
                    <a:moveTo>
                      <a:pt x="10" y="0"/>
                    </a:moveTo>
                    <a:cubicBezTo>
                      <a:pt x="13" y="0"/>
                      <a:pt x="15" y="0"/>
                      <a:pt x="18" y="0"/>
                    </a:cubicBezTo>
                    <a:cubicBezTo>
                      <a:pt x="20" y="4"/>
                      <a:pt x="20" y="9"/>
                      <a:pt x="21" y="13"/>
                    </a:cubicBezTo>
                    <a:cubicBezTo>
                      <a:pt x="18" y="14"/>
                      <a:pt x="20" y="20"/>
                      <a:pt x="16" y="19"/>
                    </a:cubicBezTo>
                    <a:cubicBezTo>
                      <a:pt x="16" y="22"/>
                      <a:pt x="16" y="24"/>
                      <a:pt x="14" y="25"/>
                    </a:cubicBezTo>
                    <a:cubicBezTo>
                      <a:pt x="13" y="27"/>
                      <a:pt x="16" y="34"/>
                      <a:pt x="12" y="34"/>
                    </a:cubicBezTo>
                    <a:cubicBezTo>
                      <a:pt x="6" y="37"/>
                      <a:pt x="11" y="29"/>
                      <a:pt x="6" y="28"/>
                    </a:cubicBezTo>
                    <a:cubicBezTo>
                      <a:pt x="4" y="28"/>
                      <a:pt x="3" y="23"/>
                      <a:pt x="1" y="21"/>
                    </a:cubicBezTo>
                    <a:cubicBezTo>
                      <a:pt x="0" y="16"/>
                      <a:pt x="7" y="17"/>
                      <a:pt x="5" y="10"/>
                    </a:cubicBezTo>
                    <a:cubicBezTo>
                      <a:pt x="9" y="14"/>
                      <a:pt x="9" y="5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0" name="ïṡḷîḑé"/>
              <p:cNvSpPr/>
              <p:nvPr/>
            </p:nvSpPr>
            <p:spPr bwMode="auto">
              <a:xfrm>
                <a:off x="7594657" y="1983762"/>
                <a:ext cx="58833" cy="60234"/>
              </a:xfrm>
              <a:custGeom>
                <a:avLst/>
                <a:gdLst>
                  <a:gd name="T0" fmla="*/ 15 w 28"/>
                  <a:gd name="T1" fmla="*/ 3 h 29"/>
                  <a:gd name="T2" fmla="*/ 21 w 28"/>
                  <a:gd name="T3" fmla="*/ 9 h 29"/>
                  <a:gd name="T4" fmla="*/ 19 w 28"/>
                  <a:gd name="T5" fmla="*/ 10 h 29"/>
                  <a:gd name="T6" fmla="*/ 21 w 28"/>
                  <a:gd name="T7" fmla="*/ 14 h 29"/>
                  <a:gd name="T8" fmla="*/ 28 w 28"/>
                  <a:gd name="T9" fmla="*/ 23 h 29"/>
                  <a:gd name="T10" fmla="*/ 25 w 28"/>
                  <a:gd name="T11" fmla="*/ 29 h 29"/>
                  <a:gd name="T12" fmla="*/ 19 w 28"/>
                  <a:gd name="T13" fmla="*/ 29 h 29"/>
                  <a:gd name="T14" fmla="*/ 10 w 28"/>
                  <a:gd name="T15" fmla="*/ 20 h 29"/>
                  <a:gd name="T16" fmla="*/ 13 w 28"/>
                  <a:gd name="T17" fmla="*/ 16 h 29"/>
                  <a:gd name="T18" fmla="*/ 0 w 28"/>
                  <a:gd name="T19" fmla="*/ 5 h 29"/>
                  <a:gd name="T20" fmla="*/ 15 w 28"/>
                  <a:gd name="T21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5" y="3"/>
                    </a:moveTo>
                    <a:cubicBezTo>
                      <a:pt x="10" y="9"/>
                      <a:pt x="20" y="7"/>
                      <a:pt x="21" y="9"/>
                    </a:cubicBezTo>
                    <a:cubicBezTo>
                      <a:pt x="22" y="10"/>
                      <a:pt x="19" y="10"/>
                      <a:pt x="19" y="10"/>
                    </a:cubicBezTo>
                    <a:cubicBezTo>
                      <a:pt x="19" y="11"/>
                      <a:pt x="21" y="14"/>
                      <a:pt x="21" y="14"/>
                    </a:cubicBezTo>
                    <a:cubicBezTo>
                      <a:pt x="23" y="18"/>
                      <a:pt x="28" y="18"/>
                      <a:pt x="28" y="23"/>
                    </a:cubicBezTo>
                    <a:cubicBezTo>
                      <a:pt x="24" y="23"/>
                      <a:pt x="25" y="26"/>
                      <a:pt x="25" y="29"/>
                    </a:cubicBezTo>
                    <a:cubicBezTo>
                      <a:pt x="23" y="28"/>
                      <a:pt x="19" y="26"/>
                      <a:pt x="19" y="29"/>
                    </a:cubicBezTo>
                    <a:cubicBezTo>
                      <a:pt x="14" y="28"/>
                      <a:pt x="15" y="21"/>
                      <a:pt x="10" y="20"/>
                    </a:cubicBezTo>
                    <a:cubicBezTo>
                      <a:pt x="10" y="18"/>
                      <a:pt x="13" y="18"/>
                      <a:pt x="13" y="16"/>
                    </a:cubicBezTo>
                    <a:cubicBezTo>
                      <a:pt x="9" y="13"/>
                      <a:pt x="6" y="7"/>
                      <a:pt x="0" y="5"/>
                    </a:cubicBezTo>
                    <a:cubicBezTo>
                      <a:pt x="5" y="0"/>
                      <a:pt x="9" y="2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1" name="îsḷîḑe"/>
              <p:cNvSpPr/>
              <p:nvPr/>
            </p:nvSpPr>
            <p:spPr bwMode="auto">
              <a:xfrm>
                <a:off x="7572245" y="2008976"/>
                <a:ext cx="12607" cy="8405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0 h 4"/>
                  <a:gd name="T4" fmla="*/ 6 w 6"/>
                  <a:gd name="T5" fmla="*/ 4 h 4"/>
                  <a:gd name="T6" fmla="*/ 0 w 6"/>
                  <a:gd name="T7" fmla="*/ 4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4" y="4"/>
                      <a:pt x="2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2" name="îśliḓe"/>
              <p:cNvSpPr/>
              <p:nvPr/>
            </p:nvSpPr>
            <p:spPr bwMode="auto">
              <a:xfrm>
                <a:off x="7590454" y="2018781"/>
                <a:ext cx="33619" cy="50428"/>
              </a:xfrm>
              <a:custGeom>
                <a:avLst/>
                <a:gdLst>
                  <a:gd name="T0" fmla="*/ 15 w 16"/>
                  <a:gd name="T1" fmla="*/ 20 h 24"/>
                  <a:gd name="T2" fmla="*/ 6 w 16"/>
                  <a:gd name="T3" fmla="*/ 21 h 24"/>
                  <a:gd name="T4" fmla="*/ 0 w 16"/>
                  <a:gd name="T5" fmla="*/ 12 h 24"/>
                  <a:gd name="T6" fmla="*/ 15 w 16"/>
                  <a:gd name="T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4">
                    <a:moveTo>
                      <a:pt x="15" y="20"/>
                    </a:moveTo>
                    <a:cubicBezTo>
                      <a:pt x="16" y="24"/>
                      <a:pt x="9" y="20"/>
                      <a:pt x="6" y="21"/>
                    </a:cubicBezTo>
                    <a:cubicBezTo>
                      <a:pt x="6" y="16"/>
                      <a:pt x="8" y="10"/>
                      <a:pt x="0" y="12"/>
                    </a:cubicBezTo>
                    <a:cubicBezTo>
                      <a:pt x="7" y="0"/>
                      <a:pt x="7" y="21"/>
                      <a:pt x="15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3" name="îṡ1íďè"/>
              <p:cNvSpPr/>
              <p:nvPr/>
            </p:nvSpPr>
            <p:spPr bwMode="auto">
              <a:xfrm>
                <a:off x="6922282" y="2060805"/>
                <a:ext cx="33619" cy="56031"/>
              </a:xfrm>
              <a:custGeom>
                <a:avLst/>
                <a:gdLst>
                  <a:gd name="T0" fmla="*/ 3 w 16"/>
                  <a:gd name="T1" fmla="*/ 1 h 27"/>
                  <a:gd name="T2" fmla="*/ 8 w 16"/>
                  <a:gd name="T3" fmla="*/ 7 h 27"/>
                  <a:gd name="T4" fmla="*/ 10 w 16"/>
                  <a:gd name="T5" fmla="*/ 9 h 27"/>
                  <a:gd name="T6" fmla="*/ 14 w 16"/>
                  <a:gd name="T7" fmla="*/ 13 h 27"/>
                  <a:gd name="T8" fmla="*/ 12 w 16"/>
                  <a:gd name="T9" fmla="*/ 14 h 27"/>
                  <a:gd name="T10" fmla="*/ 14 w 16"/>
                  <a:gd name="T11" fmla="*/ 24 h 27"/>
                  <a:gd name="T12" fmla="*/ 10 w 16"/>
                  <a:gd name="T13" fmla="*/ 27 h 27"/>
                  <a:gd name="T14" fmla="*/ 3 w 16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7">
                    <a:moveTo>
                      <a:pt x="3" y="1"/>
                    </a:moveTo>
                    <a:cubicBezTo>
                      <a:pt x="6" y="0"/>
                      <a:pt x="7" y="5"/>
                      <a:pt x="8" y="7"/>
                    </a:cubicBezTo>
                    <a:cubicBezTo>
                      <a:pt x="9" y="8"/>
                      <a:pt x="10" y="7"/>
                      <a:pt x="10" y="9"/>
                    </a:cubicBezTo>
                    <a:cubicBezTo>
                      <a:pt x="10" y="11"/>
                      <a:pt x="13" y="11"/>
                      <a:pt x="14" y="13"/>
                    </a:cubicBezTo>
                    <a:cubicBezTo>
                      <a:pt x="15" y="15"/>
                      <a:pt x="12" y="14"/>
                      <a:pt x="12" y="14"/>
                    </a:cubicBezTo>
                    <a:cubicBezTo>
                      <a:pt x="12" y="16"/>
                      <a:pt x="16" y="18"/>
                      <a:pt x="14" y="24"/>
                    </a:cubicBezTo>
                    <a:cubicBezTo>
                      <a:pt x="11" y="23"/>
                      <a:pt x="10" y="25"/>
                      <a:pt x="10" y="27"/>
                    </a:cubicBezTo>
                    <a:cubicBezTo>
                      <a:pt x="0" y="24"/>
                      <a:pt x="1" y="1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4" name="i$líḍé"/>
              <p:cNvSpPr/>
              <p:nvPr/>
            </p:nvSpPr>
            <p:spPr bwMode="auto">
              <a:xfrm>
                <a:off x="7619871" y="2063606"/>
                <a:ext cx="42023" cy="64436"/>
              </a:xfrm>
              <a:custGeom>
                <a:avLst/>
                <a:gdLst>
                  <a:gd name="T0" fmla="*/ 16 w 20"/>
                  <a:gd name="T1" fmla="*/ 0 h 31"/>
                  <a:gd name="T2" fmla="*/ 20 w 20"/>
                  <a:gd name="T3" fmla="*/ 15 h 31"/>
                  <a:gd name="T4" fmla="*/ 14 w 20"/>
                  <a:gd name="T5" fmla="*/ 17 h 31"/>
                  <a:gd name="T6" fmla="*/ 14 w 20"/>
                  <a:gd name="T7" fmla="*/ 30 h 31"/>
                  <a:gd name="T8" fmla="*/ 5 w 20"/>
                  <a:gd name="T9" fmla="*/ 25 h 31"/>
                  <a:gd name="T10" fmla="*/ 7 w 20"/>
                  <a:gd name="T11" fmla="*/ 17 h 31"/>
                  <a:gd name="T12" fmla="*/ 7 w 20"/>
                  <a:gd name="T13" fmla="*/ 13 h 31"/>
                  <a:gd name="T14" fmla="*/ 5 w 20"/>
                  <a:gd name="T15" fmla="*/ 13 h 31"/>
                  <a:gd name="T16" fmla="*/ 9 w 20"/>
                  <a:gd name="T17" fmla="*/ 8 h 31"/>
                  <a:gd name="T18" fmla="*/ 13 w 20"/>
                  <a:gd name="T19" fmla="*/ 2 h 31"/>
                  <a:gd name="T20" fmla="*/ 16 w 20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31">
                    <a:moveTo>
                      <a:pt x="16" y="0"/>
                    </a:moveTo>
                    <a:cubicBezTo>
                      <a:pt x="16" y="7"/>
                      <a:pt x="16" y="13"/>
                      <a:pt x="20" y="15"/>
                    </a:cubicBezTo>
                    <a:cubicBezTo>
                      <a:pt x="20" y="17"/>
                      <a:pt x="17" y="17"/>
                      <a:pt x="14" y="17"/>
                    </a:cubicBezTo>
                    <a:cubicBezTo>
                      <a:pt x="18" y="20"/>
                      <a:pt x="13" y="23"/>
                      <a:pt x="14" y="30"/>
                    </a:cubicBezTo>
                    <a:cubicBezTo>
                      <a:pt x="9" y="31"/>
                      <a:pt x="10" y="25"/>
                      <a:pt x="5" y="25"/>
                    </a:cubicBezTo>
                    <a:cubicBezTo>
                      <a:pt x="4" y="21"/>
                      <a:pt x="7" y="20"/>
                      <a:pt x="7" y="17"/>
                    </a:cubicBezTo>
                    <a:cubicBezTo>
                      <a:pt x="7" y="16"/>
                      <a:pt x="4" y="14"/>
                      <a:pt x="7" y="13"/>
                    </a:cubicBezTo>
                    <a:cubicBezTo>
                      <a:pt x="7" y="11"/>
                      <a:pt x="5" y="12"/>
                      <a:pt x="5" y="13"/>
                    </a:cubicBezTo>
                    <a:cubicBezTo>
                      <a:pt x="0" y="13"/>
                      <a:pt x="5" y="6"/>
                      <a:pt x="9" y="8"/>
                    </a:cubicBezTo>
                    <a:cubicBezTo>
                      <a:pt x="9" y="5"/>
                      <a:pt x="11" y="3"/>
                      <a:pt x="13" y="2"/>
                    </a:cubicBezTo>
                    <a:cubicBezTo>
                      <a:pt x="13" y="2"/>
                      <a:pt x="1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5" name="í$ļïḑé"/>
              <p:cNvSpPr/>
              <p:nvPr/>
            </p:nvSpPr>
            <p:spPr bwMode="auto">
              <a:xfrm>
                <a:off x="7589054" y="2074812"/>
                <a:ext cx="30817" cy="28016"/>
              </a:xfrm>
              <a:custGeom>
                <a:avLst/>
                <a:gdLst>
                  <a:gd name="T0" fmla="*/ 9 w 15"/>
                  <a:gd name="T1" fmla="*/ 0 h 13"/>
                  <a:gd name="T2" fmla="*/ 15 w 15"/>
                  <a:gd name="T3" fmla="*/ 6 h 13"/>
                  <a:gd name="T4" fmla="*/ 13 w 15"/>
                  <a:gd name="T5" fmla="*/ 7 h 13"/>
                  <a:gd name="T6" fmla="*/ 1 w 15"/>
                  <a:gd name="T7" fmla="*/ 13 h 13"/>
                  <a:gd name="T8" fmla="*/ 9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9" y="0"/>
                    </a:moveTo>
                    <a:cubicBezTo>
                      <a:pt x="13" y="0"/>
                      <a:pt x="15" y="2"/>
                      <a:pt x="15" y="6"/>
                    </a:cubicBezTo>
                    <a:cubicBezTo>
                      <a:pt x="11" y="5"/>
                      <a:pt x="11" y="7"/>
                      <a:pt x="13" y="7"/>
                    </a:cubicBezTo>
                    <a:cubicBezTo>
                      <a:pt x="11" y="9"/>
                      <a:pt x="6" y="12"/>
                      <a:pt x="1" y="13"/>
                    </a:cubicBezTo>
                    <a:cubicBezTo>
                      <a:pt x="0" y="5"/>
                      <a:pt x="9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6" name="ïŝļiďê"/>
              <p:cNvSpPr/>
              <p:nvPr/>
            </p:nvSpPr>
            <p:spPr bwMode="auto">
              <a:xfrm>
                <a:off x="7675902" y="2175669"/>
                <a:ext cx="21012" cy="39222"/>
              </a:xfrm>
              <a:custGeom>
                <a:avLst/>
                <a:gdLst>
                  <a:gd name="T0" fmla="*/ 2 w 10"/>
                  <a:gd name="T1" fmla="*/ 0 h 19"/>
                  <a:gd name="T2" fmla="*/ 10 w 10"/>
                  <a:gd name="T3" fmla="*/ 6 h 19"/>
                  <a:gd name="T4" fmla="*/ 0 w 10"/>
                  <a:gd name="T5" fmla="*/ 17 h 19"/>
                  <a:gd name="T6" fmla="*/ 4 w 10"/>
                  <a:gd name="T7" fmla="*/ 15 h 19"/>
                  <a:gd name="T8" fmla="*/ 2 w 1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9">
                    <a:moveTo>
                      <a:pt x="2" y="0"/>
                    </a:moveTo>
                    <a:cubicBezTo>
                      <a:pt x="7" y="0"/>
                      <a:pt x="4" y="8"/>
                      <a:pt x="10" y="6"/>
                    </a:cubicBezTo>
                    <a:cubicBezTo>
                      <a:pt x="8" y="11"/>
                      <a:pt x="9" y="19"/>
                      <a:pt x="0" y="17"/>
                    </a:cubicBezTo>
                    <a:cubicBezTo>
                      <a:pt x="0" y="15"/>
                      <a:pt x="3" y="16"/>
                      <a:pt x="4" y="15"/>
                    </a:cubicBezTo>
                    <a:cubicBezTo>
                      <a:pt x="1" y="8"/>
                      <a:pt x="1" y="1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7" name="íŝḻíḑé"/>
              <p:cNvSpPr/>
              <p:nvPr/>
            </p:nvSpPr>
            <p:spPr bwMode="auto">
              <a:xfrm>
                <a:off x="7556835" y="2185475"/>
                <a:ext cx="79845" cy="25214"/>
              </a:xfrm>
              <a:custGeom>
                <a:avLst/>
                <a:gdLst>
                  <a:gd name="T0" fmla="*/ 37 w 38"/>
                  <a:gd name="T1" fmla="*/ 5 h 12"/>
                  <a:gd name="T2" fmla="*/ 26 w 38"/>
                  <a:gd name="T3" fmla="*/ 10 h 12"/>
                  <a:gd name="T4" fmla="*/ 0 w 38"/>
                  <a:gd name="T5" fmla="*/ 12 h 12"/>
                  <a:gd name="T6" fmla="*/ 31 w 38"/>
                  <a:gd name="T7" fmla="*/ 3 h 12"/>
                  <a:gd name="T8" fmla="*/ 37 w 38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">
                    <a:moveTo>
                      <a:pt x="37" y="5"/>
                    </a:moveTo>
                    <a:cubicBezTo>
                      <a:pt x="38" y="10"/>
                      <a:pt x="30" y="10"/>
                      <a:pt x="26" y="10"/>
                    </a:cubicBezTo>
                    <a:cubicBezTo>
                      <a:pt x="18" y="11"/>
                      <a:pt x="7" y="9"/>
                      <a:pt x="0" y="12"/>
                    </a:cubicBezTo>
                    <a:cubicBezTo>
                      <a:pt x="1" y="0"/>
                      <a:pt x="27" y="12"/>
                      <a:pt x="31" y="3"/>
                    </a:cubicBezTo>
                    <a:cubicBezTo>
                      <a:pt x="33" y="4"/>
                      <a:pt x="34" y="5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8" name="iṡlíḋè"/>
              <p:cNvSpPr/>
              <p:nvPr/>
            </p:nvSpPr>
            <p:spPr bwMode="auto">
              <a:xfrm>
                <a:off x="7727731" y="2216292"/>
                <a:ext cx="50428" cy="32218"/>
              </a:xfrm>
              <a:custGeom>
                <a:avLst/>
                <a:gdLst>
                  <a:gd name="T0" fmla="*/ 24 w 24"/>
                  <a:gd name="T1" fmla="*/ 10 h 15"/>
                  <a:gd name="T2" fmla="*/ 20 w 24"/>
                  <a:gd name="T3" fmla="*/ 14 h 15"/>
                  <a:gd name="T4" fmla="*/ 9 w 24"/>
                  <a:gd name="T5" fmla="*/ 14 h 15"/>
                  <a:gd name="T6" fmla="*/ 7 w 24"/>
                  <a:gd name="T7" fmla="*/ 12 h 15"/>
                  <a:gd name="T8" fmla="*/ 0 w 24"/>
                  <a:gd name="T9" fmla="*/ 7 h 15"/>
                  <a:gd name="T10" fmla="*/ 9 w 24"/>
                  <a:gd name="T11" fmla="*/ 3 h 15"/>
                  <a:gd name="T12" fmla="*/ 15 w 24"/>
                  <a:gd name="T13" fmla="*/ 1 h 15"/>
                  <a:gd name="T14" fmla="*/ 15 w 24"/>
                  <a:gd name="T15" fmla="*/ 3 h 15"/>
                  <a:gd name="T16" fmla="*/ 16 w 24"/>
                  <a:gd name="T17" fmla="*/ 1 h 15"/>
                  <a:gd name="T18" fmla="*/ 24 w 24"/>
                  <a:gd name="T1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5">
                    <a:moveTo>
                      <a:pt x="24" y="10"/>
                    </a:moveTo>
                    <a:cubicBezTo>
                      <a:pt x="22" y="11"/>
                      <a:pt x="21" y="12"/>
                      <a:pt x="20" y="14"/>
                    </a:cubicBezTo>
                    <a:cubicBezTo>
                      <a:pt x="16" y="11"/>
                      <a:pt x="13" y="15"/>
                      <a:pt x="9" y="14"/>
                    </a:cubicBezTo>
                    <a:cubicBezTo>
                      <a:pt x="8" y="14"/>
                      <a:pt x="9" y="12"/>
                      <a:pt x="7" y="12"/>
                    </a:cubicBezTo>
                    <a:cubicBezTo>
                      <a:pt x="5" y="12"/>
                      <a:pt x="3" y="8"/>
                      <a:pt x="0" y="7"/>
                    </a:cubicBezTo>
                    <a:cubicBezTo>
                      <a:pt x="0" y="4"/>
                      <a:pt x="6" y="5"/>
                      <a:pt x="9" y="3"/>
                    </a:cubicBezTo>
                    <a:cubicBezTo>
                      <a:pt x="9" y="3"/>
                      <a:pt x="14" y="0"/>
                      <a:pt x="15" y="1"/>
                    </a:cubicBezTo>
                    <a:cubicBezTo>
                      <a:pt x="15" y="1"/>
                      <a:pt x="15" y="3"/>
                      <a:pt x="15" y="3"/>
                    </a:cubicBezTo>
                    <a:cubicBezTo>
                      <a:pt x="16" y="3"/>
                      <a:pt x="17" y="1"/>
                      <a:pt x="16" y="1"/>
                    </a:cubicBezTo>
                    <a:cubicBezTo>
                      <a:pt x="20" y="2"/>
                      <a:pt x="23" y="6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99" name="iṣľíḑè"/>
              <p:cNvSpPr/>
              <p:nvPr/>
            </p:nvSpPr>
            <p:spPr bwMode="auto">
              <a:xfrm>
                <a:off x="7754346" y="2233101"/>
                <a:ext cx="282958" cy="149884"/>
              </a:xfrm>
              <a:custGeom>
                <a:avLst/>
                <a:gdLst>
                  <a:gd name="T0" fmla="*/ 44 w 136"/>
                  <a:gd name="T1" fmla="*/ 36 h 72"/>
                  <a:gd name="T2" fmla="*/ 37 w 136"/>
                  <a:gd name="T3" fmla="*/ 32 h 72"/>
                  <a:gd name="T4" fmla="*/ 33 w 136"/>
                  <a:gd name="T5" fmla="*/ 25 h 72"/>
                  <a:gd name="T6" fmla="*/ 13 w 136"/>
                  <a:gd name="T7" fmla="*/ 19 h 72"/>
                  <a:gd name="T8" fmla="*/ 2 w 136"/>
                  <a:gd name="T9" fmla="*/ 19 h 72"/>
                  <a:gd name="T10" fmla="*/ 0 w 136"/>
                  <a:gd name="T11" fmla="*/ 12 h 72"/>
                  <a:gd name="T12" fmla="*/ 5 w 136"/>
                  <a:gd name="T13" fmla="*/ 12 h 72"/>
                  <a:gd name="T14" fmla="*/ 11 w 136"/>
                  <a:gd name="T15" fmla="*/ 10 h 72"/>
                  <a:gd name="T16" fmla="*/ 20 w 136"/>
                  <a:gd name="T17" fmla="*/ 13 h 72"/>
                  <a:gd name="T18" fmla="*/ 28 w 136"/>
                  <a:gd name="T19" fmla="*/ 8 h 72"/>
                  <a:gd name="T20" fmla="*/ 43 w 136"/>
                  <a:gd name="T21" fmla="*/ 2 h 72"/>
                  <a:gd name="T22" fmla="*/ 46 w 136"/>
                  <a:gd name="T23" fmla="*/ 6 h 72"/>
                  <a:gd name="T24" fmla="*/ 61 w 136"/>
                  <a:gd name="T25" fmla="*/ 12 h 72"/>
                  <a:gd name="T26" fmla="*/ 65 w 136"/>
                  <a:gd name="T27" fmla="*/ 10 h 72"/>
                  <a:gd name="T28" fmla="*/ 69 w 136"/>
                  <a:gd name="T29" fmla="*/ 13 h 72"/>
                  <a:gd name="T30" fmla="*/ 78 w 136"/>
                  <a:gd name="T31" fmla="*/ 13 h 72"/>
                  <a:gd name="T32" fmla="*/ 85 w 136"/>
                  <a:gd name="T33" fmla="*/ 17 h 72"/>
                  <a:gd name="T34" fmla="*/ 85 w 136"/>
                  <a:gd name="T35" fmla="*/ 23 h 72"/>
                  <a:gd name="T36" fmla="*/ 89 w 136"/>
                  <a:gd name="T37" fmla="*/ 21 h 72"/>
                  <a:gd name="T38" fmla="*/ 91 w 136"/>
                  <a:gd name="T39" fmla="*/ 27 h 72"/>
                  <a:gd name="T40" fmla="*/ 100 w 136"/>
                  <a:gd name="T41" fmla="*/ 32 h 72"/>
                  <a:gd name="T42" fmla="*/ 115 w 136"/>
                  <a:gd name="T43" fmla="*/ 38 h 72"/>
                  <a:gd name="T44" fmla="*/ 113 w 136"/>
                  <a:gd name="T45" fmla="*/ 43 h 72"/>
                  <a:gd name="T46" fmla="*/ 119 w 136"/>
                  <a:gd name="T47" fmla="*/ 47 h 72"/>
                  <a:gd name="T48" fmla="*/ 119 w 136"/>
                  <a:gd name="T49" fmla="*/ 51 h 72"/>
                  <a:gd name="T50" fmla="*/ 126 w 136"/>
                  <a:gd name="T51" fmla="*/ 58 h 72"/>
                  <a:gd name="T52" fmla="*/ 136 w 136"/>
                  <a:gd name="T53" fmla="*/ 68 h 72"/>
                  <a:gd name="T54" fmla="*/ 123 w 136"/>
                  <a:gd name="T55" fmla="*/ 68 h 72"/>
                  <a:gd name="T56" fmla="*/ 112 w 136"/>
                  <a:gd name="T57" fmla="*/ 60 h 72"/>
                  <a:gd name="T58" fmla="*/ 108 w 136"/>
                  <a:gd name="T59" fmla="*/ 56 h 72"/>
                  <a:gd name="T60" fmla="*/ 106 w 136"/>
                  <a:gd name="T61" fmla="*/ 54 h 72"/>
                  <a:gd name="T62" fmla="*/ 100 w 136"/>
                  <a:gd name="T63" fmla="*/ 49 h 72"/>
                  <a:gd name="T64" fmla="*/ 85 w 136"/>
                  <a:gd name="T65" fmla="*/ 47 h 72"/>
                  <a:gd name="T66" fmla="*/ 78 w 136"/>
                  <a:gd name="T67" fmla="*/ 64 h 72"/>
                  <a:gd name="T68" fmla="*/ 67 w 136"/>
                  <a:gd name="T69" fmla="*/ 60 h 72"/>
                  <a:gd name="T70" fmla="*/ 61 w 136"/>
                  <a:gd name="T71" fmla="*/ 58 h 72"/>
                  <a:gd name="T72" fmla="*/ 54 w 136"/>
                  <a:gd name="T73" fmla="*/ 49 h 72"/>
                  <a:gd name="T74" fmla="*/ 46 w 136"/>
                  <a:gd name="T75" fmla="*/ 56 h 72"/>
                  <a:gd name="T76" fmla="*/ 41 w 136"/>
                  <a:gd name="T77" fmla="*/ 53 h 72"/>
                  <a:gd name="T78" fmla="*/ 46 w 136"/>
                  <a:gd name="T79" fmla="*/ 47 h 72"/>
                  <a:gd name="T80" fmla="*/ 50 w 136"/>
                  <a:gd name="T81" fmla="*/ 40 h 72"/>
                  <a:gd name="T82" fmla="*/ 48 w 136"/>
                  <a:gd name="T83" fmla="*/ 43 h 72"/>
                  <a:gd name="T84" fmla="*/ 44 w 136"/>
                  <a:gd name="T8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72">
                    <a:moveTo>
                      <a:pt x="44" y="36"/>
                    </a:moveTo>
                    <a:cubicBezTo>
                      <a:pt x="41" y="36"/>
                      <a:pt x="42" y="31"/>
                      <a:pt x="37" y="32"/>
                    </a:cubicBezTo>
                    <a:cubicBezTo>
                      <a:pt x="36" y="29"/>
                      <a:pt x="34" y="27"/>
                      <a:pt x="33" y="25"/>
                    </a:cubicBezTo>
                    <a:cubicBezTo>
                      <a:pt x="25" y="24"/>
                      <a:pt x="17" y="23"/>
                      <a:pt x="13" y="19"/>
                    </a:cubicBezTo>
                    <a:cubicBezTo>
                      <a:pt x="7" y="21"/>
                      <a:pt x="9" y="19"/>
                      <a:pt x="2" y="19"/>
                    </a:cubicBezTo>
                    <a:cubicBezTo>
                      <a:pt x="1" y="16"/>
                      <a:pt x="3" y="12"/>
                      <a:pt x="0" y="12"/>
                    </a:cubicBezTo>
                    <a:cubicBezTo>
                      <a:pt x="1" y="8"/>
                      <a:pt x="3" y="12"/>
                      <a:pt x="5" y="12"/>
                    </a:cubicBezTo>
                    <a:cubicBezTo>
                      <a:pt x="8" y="11"/>
                      <a:pt x="9" y="9"/>
                      <a:pt x="11" y="10"/>
                    </a:cubicBezTo>
                    <a:cubicBezTo>
                      <a:pt x="15" y="10"/>
                      <a:pt x="17" y="13"/>
                      <a:pt x="20" y="13"/>
                    </a:cubicBezTo>
                    <a:cubicBezTo>
                      <a:pt x="24" y="15"/>
                      <a:pt x="25" y="9"/>
                      <a:pt x="28" y="8"/>
                    </a:cubicBezTo>
                    <a:cubicBezTo>
                      <a:pt x="32" y="5"/>
                      <a:pt x="39" y="6"/>
                      <a:pt x="43" y="2"/>
                    </a:cubicBezTo>
                    <a:cubicBezTo>
                      <a:pt x="46" y="0"/>
                      <a:pt x="45" y="5"/>
                      <a:pt x="46" y="6"/>
                    </a:cubicBezTo>
                    <a:cubicBezTo>
                      <a:pt x="50" y="8"/>
                      <a:pt x="61" y="5"/>
                      <a:pt x="61" y="12"/>
                    </a:cubicBezTo>
                    <a:cubicBezTo>
                      <a:pt x="63" y="13"/>
                      <a:pt x="65" y="10"/>
                      <a:pt x="65" y="10"/>
                    </a:cubicBezTo>
                    <a:cubicBezTo>
                      <a:pt x="67" y="10"/>
                      <a:pt x="67" y="13"/>
                      <a:pt x="69" y="13"/>
                    </a:cubicBezTo>
                    <a:cubicBezTo>
                      <a:pt x="71" y="15"/>
                      <a:pt x="75" y="12"/>
                      <a:pt x="78" y="13"/>
                    </a:cubicBezTo>
                    <a:cubicBezTo>
                      <a:pt x="79" y="14"/>
                      <a:pt x="80" y="19"/>
                      <a:pt x="85" y="17"/>
                    </a:cubicBezTo>
                    <a:cubicBezTo>
                      <a:pt x="88" y="20"/>
                      <a:pt x="86" y="20"/>
                      <a:pt x="85" y="23"/>
                    </a:cubicBezTo>
                    <a:cubicBezTo>
                      <a:pt x="88" y="23"/>
                      <a:pt x="89" y="22"/>
                      <a:pt x="89" y="21"/>
                    </a:cubicBezTo>
                    <a:cubicBezTo>
                      <a:pt x="91" y="21"/>
                      <a:pt x="91" y="24"/>
                      <a:pt x="91" y="27"/>
                    </a:cubicBezTo>
                    <a:cubicBezTo>
                      <a:pt x="93" y="30"/>
                      <a:pt x="97" y="30"/>
                      <a:pt x="100" y="32"/>
                    </a:cubicBezTo>
                    <a:cubicBezTo>
                      <a:pt x="102" y="33"/>
                      <a:pt x="109" y="38"/>
                      <a:pt x="115" y="38"/>
                    </a:cubicBezTo>
                    <a:cubicBezTo>
                      <a:pt x="116" y="41"/>
                      <a:pt x="114" y="41"/>
                      <a:pt x="113" y="43"/>
                    </a:cubicBezTo>
                    <a:cubicBezTo>
                      <a:pt x="114" y="46"/>
                      <a:pt x="118" y="45"/>
                      <a:pt x="119" y="47"/>
                    </a:cubicBezTo>
                    <a:cubicBezTo>
                      <a:pt x="120" y="48"/>
                      <a:pt x="118" y="50"/>
                      <a:pt x="119" y="51"/>
                    </a:cubicBezTo>
                    <a:cubicBezTo>
                      <a:pt x="121" y="53"/>
                      <a:pt x="124" y="55"/>
                      <a:pt x="126" y="58"/>
                    </a:cubicBezTo>
                    <a:cubicBezTo>
                      <a:pt x="129" y="62"/>
                      <a:pt x="131" y="67"/>
                      <a:pt x="136" y="68"/>
                    </a:cubicBezTo>
                    <a:cubicBezTo>
                      <a:pt x="132" y="72"/>
                      <a:pt x="125" y="68"/>
                      <a:pt x="123" y="68"/>
                    </a:cubicBezTo>
                    <a:cubicBezTo>
                      <a:pt x="119" y="67"/>
                      <a:pt x="117" y="65"/>
                      <a:pt x="112" y="60"/>
                    </a:cubicBezTo>
                    <a:cubicBezTo>
                      <a:pt x="110" y="59"/>
                      <a:pt x="109" y="57"/>
                      <a:pt x="108" y="56"/>
                    </a:cubicBezTo>
                    <a:cubicBezTo>
                      <a:pt x="107" y="55"/>
                      <a:pt x="106" y="57"/>
                      <a:pt x="106" y="54"/>
                    </a:cubicBezTo>
                    <a:cubicBezTo>
                      <a:pt x="106" y="54"/>
                      <a:pt x="101" y="49"/>
                      <a:pt x="100" y="49"/>
                    </a:cubicBezTo>
                    <a:cubicBezTo>
                      <a:pt x="96" y="47"/>
                      <a:pt x="90" y="50"/>
                      <a:pt x="85" y="47"/>
                    </a:cubicBezTo>
                    <a:cubicBezTo>
                      <a:pt x="81" y="51"/>
                      <a:pt x="80" y="58"/>
                      <a:pt x="78" y="64"/>
                    </a:cubicBezTo>
                    <a:cubicBezTo>
                      <a:pt x="77" y="61"/>
                      <a:pt x="70" y="62"/>
                      <a:pt x="67" y="60"/>
                    </a:cubicBezTo>
                    <a:cubicBezTo>
                      <a:pt x="65" y="58"/>
                      <a:pt x="68" y="55"/>
                      <a:pt x="61" y="58"/>
                    </a:cubicBezTo>
                    <a:cubicBezTo>
                      <a:pt x="65" y="49"/>
                      <a:pt x="52" y="56"/>
                      <a:pt x="54" y="49"/>
                    </a:cubicBezTo>
                    <a:cubicBezTo>
                      <a:pt x="49" y="50"/>
                      <a:pt x="45" y="50"/>
                      <a:pt x="46" y="56"/>
                    </a:cubicBezTo>
                    <a:cubicBezTo>
                      <a:pt x="44" y="55"/>
                      <a:pt x="44" y="52"/>
                      <a:pt x="41" y="53"/>
                    </a:cubicBezTo>
                    <a:cubicBezTo>
                      <a:pt x="41" y="49"/>
                      <a:pt x="44" y="49"/>
                      <a:pt x="46" y="47"/>
                    </a:cubicBezTo>
                    <a:cubicBezTo>
                      <a:pt x="49" y="45"/>
                      <a:pt x="51" y="45"/>
                      <a:pt x="50" y="40"/>
                    </a:cubicBezTo>
                    <a:cubicBezTo>
                      <a:pt x="49" y="38"/>
                      <a:pt x="48" y="43"/>
                      <a:pt x="48" y="43"/>
                    </a:cubicBezTo>
                    <a:cubicBezTo>
                      <a:pt x="45" y="42"/>
                      <a:pt x="46" y="31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0" name="ísḷidè"/>
              <p:cNvSpPr/>
              <p:nvPr/>
            </p:nvSpPr>
            <p:spPr bwMode="auto">
              <a:xfrm>
                <a:off x="7688509" y="2252712"/>
                <a:ext cx="29417" cy="23814"/>
              </a:xfrm>
              <a:custGeom>
                <a:avLst/>
                <a:gdLst>
                  <a:gd name="T0" fmla="*/ 13 w 14"/>
                  <a:gd name="T1" fmla="*/ 4 h 12"/>
                  <a:gd name="T2" fmla="*/ 0 w 14"/>
                  <a:gd name="T3" fmla="*/ 6 h 12"/>
                  <a:gd name="T4" fmla="*/ 13 w 14"/>
                  <a:gd name="T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13" y="4"/>
                    </a:moveTo>
                    <a:cubicBezTo>
                      <a:pt x="14" y="12"/>
                      <a:pt x="3" y="6"/>
                      <a:pt x="0" y="6"/>
                    </a:cubicBezTo>
                    <a:cubicBezTo>
                      <a:pt x="2" y="4"/>
                      <a:pt x="11" y="0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1" name="íṧḷîḋê"/>
              <p:cNvSpPr/>
              <p:nvPr/>
            </p:nvSpPr>
            <p:spPr bwMode="auto">
              <a:xfrm>
                <a:off x="7653490" y="2258315"/>
                <a:ext cx="18211" cy="9806"/>
              </a:xfrm>
              <a:custGeom>
                <a:avLst/>
                <a:gdLst>
                  <a:gd name="T0" fmla="*/ 0 w 9"/>
                  <a:gd name="T1" fmla="*/ 3 h 5"/>
                  <a:gd name="T2" fmla="*/ 6 w 9"/>
                  <a:gd name="T3" fmla="*/ 5 h 5"/>
                  <a:gd name="T4" fmla="*/ 2 w 9"/>
                  <a:gd name="T5" fmla="*/ 5 h 5"/>
                  <a:gd name="T6" fmla="*/ 0 w 9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cubicBezTo>
                      <a:pt x="0" y="0"/>
                      <a:pt x="9" y="1"/>
                      <a:pt x="6" y="5"/>
                    </a:cubicBezTo>
                    <a:cubicBezTo>
                      <a:pt x="5" y="5"/>
                      <a:pt x="3" y="5"/>
                      <a:pt x="2" y="5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2" name="îṩľiďe"/>
              <p:cNvSpPr/>
              <p:nvPr/>
            </p:nvSpPr>
            <p:spPr bwMode="auto">
              <a:xfrm>
                <a:off x="8013490" y="2280728"/>
                <a:ext cx="56031" cy="40623"/>
              </a:xfrm>
              <a:custGeom>
                <a:avLst/>
                <a:gdLst>
                  <a:gd name="T0" fmla="*/ 21 w 27"/>
                  <a:gd name="T1" fmla="*/ 0 h 19"/>
                  <a:gd name="T2" fmla="*/ 27 w 27"/>
                  <a:gd name="T3" fmla="*/ 0 h 19"/>
                  <a:gd name="T4" fmla="*/ 27 w 27"/>
                  <a:gd name="T5" fmla="*/ 5 h 19"/>
                  <a:gd name="T6" fmla="*/ 23 w 27"/>
                  <a:gd name="T7" fmla="*/ 7 h 19"/>
                  <a:gd name="T8" fmla="*/ 23 w 27"/>
                  <a:gd name="T9" fmla="*/ 13 h 19"/>
                  <a:gd name="T10" fmla="*/ 19 w 27"/>
                  <a:gd name="T11" fmla="*/ 15 h 19"/>
                  <a:gd name="T12" fmla="*/ 2 w 27"/>
                  <a:gd name="T13" fmla="*/ 9 h 19"/>
                  <a:gd name="T14" fmla="*/ 21 w 27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1" y="0"/>
                    </a:moveTo>
                    <a:cubicBezTo>
                      <a:pt x="23" y="0"/>
                      <a:pt x="25" y="0"/>
                      <a:pt x="27" y="0"/>
                    </a:cubicBezTo>
                    <a:cubicBezTo>
                      <a:pt x="26" y="1"/>
                      <a:pt x="27" y="4"/>
                      <a:pt x="27" y="5"/>
                    </a:cubicBezTo>
                    <a:cubicBezTo>
                      <a:pt x="26" y="7"/>
                      <a:pt x="23" y="6"/>
                      <a:pt x="23" y="7"/>
                    </a:cubicBezTo>
                    <a:cubicBezTo>
                      <a:pt x="22" y="9"/>
                      <a:pt x="26" y="11"/>
                      <a:pt x="23" y="13"/>
                    </a:cubicBezTo>
                    <a:cubicBezTo>
                      <a:pt x="21" y="11"/>
                      <a:pt x="19" y="11"/>
                      <a:pt x="19" y="15"/>
                    </a:cubicBezTo>
                    <a:cubicBezTo>
                      <a:pt x="13" y="13"/>
                      <a:pt x="0" y="19"/>
                      <a:pt x="2" y="9"/>
                    </a:cubicBezTo>
                    <a:cubicBezTo>
                      <a:pt x="12" y="13"/>
                      <a:pt x="18" y="8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3" name="îšļîḋe"/>
              <p:cNvSpPr/>
              <p:nvPr/>
            </p:nvSpPr>
            <p:spPr bwMode="auto">
              <a:xfrm>
                <a:off x="7509209" y="2340961"/>
                <a:ext cx="30817" cy="15409"/>
              </a:xfrm>
              <a:custGeom>
                <a:avLst/>
                <a:gdLst>
                  <a:gd name="T0" fmla="*/ 15 w 15"/>
                  <a:gd name="T1" fmla="*/ 1 h 7"/>
                  <a:gd name="T2" fmla="*/ 0 w 15"/>
                  <a:gd name="T3" fmla="*/ 6 h 7"/>
                  <a:gd name="T4" fmla="*/ 15 w 1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2" y="4"/>
                      <a:pt x="8" y="7"/>
                      <a:pt x="0" y="6"/>
                    </a:cubicBezTo>
                    <a:cubicBezTo>
                      <a:pt x="1" y="0"/>
                      <a:pt x="9" y="1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4" name="ísḻiḓê"/>
              <p:cNvSpPr/>
              <p:nvPr/>
            </p:nvSpPr>
            <p:spPr bwMode="auto">
              <a:xfrm>
                <a:off x="7556835" y="2340961"/>
                <a:ext cx="32218" cy="11206"/>
              </a:xfrm>
              <a:custGeom>
                <a:avLst/>
                <a:gdLst>
                  <a:gd name="T0" fmla="*/ 15 w 15"/>
                  <a:gd name="T1" fmla="*/ 1 h 5"/>
                  <a:gd name="T2" fmla="*/ 0 w 15"/>
                  <a:gd name="T3" fmla="*/ 4 h 5"/>
                  <a:gd name="T4" fmla="*/ 15 w 15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1"/>
                    </a:moveTo>
                    <a:cubicBezTo>
                      <a:pt x="13" y="5"/>
                      <a:pt x="6" y="4"/>
                      <a:pt x="0" y="4"/>
                    </a:cubicBezTo>
                    <a:cubicBezTo>
                      <a:pt x="2" y="0"/>
                      <a:pt x="8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5" name="iṥ1iďê"/>
              <p:cNvSpPr/>
              <p:nvPr/>
            </p:nvSpPr>
            <p:spPr bwMode="auto">
              <a:xfrm>
                <a:off x="7615668" y="2340961"/>
                <a:ext cx="51829" cy="33619"/>
              </a:xfrm>
              <a:custGeom>
                <a:avLst/>
                <a:gdLst>
                  <a:gd name="T0" fmla="*/ 24 w 25"/>
                  <a:gd name="T1" fmla="*/ 1 h 16"/>
                  <a:gd name="T2" fmla="*/ 22 w 25"/>
                  <a:gd name="T3" fmla="*/ 8 h 16"/>
                  <a:gd name="T4" fmla="*/ 18 w 25"/>
                  <a:gd name="T5" fmla="*/ 8 h 16"/>
                  <a:gd name="T6" fmla="*/ 2 w 25"/>
                  <a:gd name="T7" fmla="*/ 16 h 16"/>
                  <a:gd name="T8" fmla="*/ 7 w 25"/>
                  <a:gd name="T9" fmla="*/ 10 h 16"/>
                  <a:gd name="T10" fmla="*/ 11 w 25"/>
                  <a:gd name="T11" fmla="*/ 6 h 16"/>
                  <a:gd name="T12" fmla="*/ 15 w 25"/>
                  <a:gd name="T13" fmla="*/ 2 h 16"/>
                  <a:gd name="T14" fmla="*/ 24 w 25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6">
                    <a:moveTo>
                      <a:pt x="24" y="1"/>
                    </a:moveTo>
                    <a:cubicBezTo>
                      <a:pt x="25" y="4"/>
                      <a:pt x="23" y="7"/>
                      <a:pt x="22" y="8"/>
                    </a:cubicBezTo>
                    <a:cubicBezTo>
                      <a:pt x="21" y="9"/>
                      <a:pt x="19" y="7"/>
                      <a:pt x="18" y="8"/>
                    </a:cubicBezTo>
                    <a:cubicBezTo>
                      <a:pt x="16" y="11"/>
                      <a:pt x="10" y="16"/>
                      <a:pt x="2" y="16"/>
                    </a:cubicBezTo>
                    <a:cubicBezTo>
                      <a:pt x="0" y="11"/>
                      <a:pt x="5" y="11"/>
                      <a:pt x="7" y="10"/>
                    </a:cubicBezTo>
                    <a:cubicBezTo>
                      <a:pt x="8" y="9"/>
                      <a:pt x="10" y="7"/>
                      <a:pt x="11" y="6"/>
                    </a:cubicBezTo>
                    <a:cubicBezTo>
                      <a:pt x="12" y="5"/>
                      <a:pt x="14" y="5"/>
                      <a:pt x="15" y="2"/>
                    </a:cubicBezTo>
                    <a:cubicBezTo>
                      <a:pt x="20" y="4"/>
                      <a:pt x="19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6" name="iṩļíḓê"/>
              <p:cNvSpPr/>
              <p:nvPr/>
            </p:nvSpPr>
            <p:spPr bwMode="auto">
              <a:xfrm>
                <a:off x="8401508" y="2785009"/>
                <a:ext cx="28016" cy="39222"/>
              </a:xfrm>
              <a:custGeom>
                <a:avLst/>
                <a:gdLst>
                  <a:gd name="T0" fmla="*/ 2 w 13"/>
                  <a:gd name="T1" fmla="*/ 0 h 19"/>
                  <a:gd name="T2" fmla="*/ 4 w 13"/>
                  <a:gd name="T3" fmla="*/ 4 h 19"/>
                  <a:gd name="T4" fmla="*/ 9 w 13"/>
                  <a:gd name="T5" fmla="*/ 9 h 19"/>
                  <a:gd name="T6" fmla="*/ 11 w 13"/>
                  <a:gd name="T7" fmla="*/ 19 h 19"/>
                  <a:gd name="T8" fmla="*/ 6 w 13"/>
                  <a:gd name="T9" fmla="*/ 19 h 19"/>
                  <a:gd name="T10" fmla="*/ 0 w 13"/>
                  <a:gd name="T11" fmla="*/ 4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4" y="0"/>
                      <a:pt x="3" y="2"/>
                      <a:pt x="4" y="4"/>
                    </a:cubicBezTo>
                    <a:cubicBezTo>
                      <a:pt x="2" y="6"/>
                      <a:pt x="12" y="7"/>
                      <a:pt x="9" y="9"/>
                    </a:cubicBezTo>
                    <a:cubicBezTo>
                      <a:pt x="6" y="13"/>
                      <a:pt x="13" y="10"/>
                      <a:pt x="11" y="19"/>
                    </a:cubicBezTo>
                    <a:cubicBezTo>
                      <a:pt x="8" y="19"/>
                      <a:pt x="6" y="16"/>
                      <a:pt x="6" y="19"/>
                    </a:cubicBezTo>
                    <a:cubicBezTo>
                      <a:pt x="3" y="16"/>
                      <a:pt x="2" y="8"/>
                      <a:pt x="0" y="4"/>
                    </a:cubicBezTo>
                    <a:cubicBezTo>
                      <a:pt x="2" y="4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7" name="ïŝ1íḓê"/>
              <p:cNvSpPr/>
              <p:nvPr/>
            </p:nvSpPr>
            <p:spPr bwMode="auto">
              <a:xfrm>
                <a:off x="8408511" y="2820029"/>
                <a:ext cx="64436" cy="85448"/>
              </a:xfrm>
              <a:custGeom>
                <a:avLst/>
                <a:gdLst>
                  <a:gd name="T0" fmla="*/ 10 w 31"/>
                  <a:gd name="T1" fmla="*/ 0 h 41"/>
                  <a:gd name="T2" fmla="*/ 12 w 31"/>
                  <a:gd name="T3" fmla="*/ 2 h 41"/>
                  <a:gd name="T4" fmla="*/ 16 w 31"/>
                  <a:gd name="T5" fmla="*/ 2 h 41"/>
                  <a:gd name="T6" fmla="*/ 31 w 31"/>
                  <a:gd name="T7" fmla="*/ 9 h 41"/>
                  <a:gd name="T8" fmla="*/ 31 w 31"/>
                  <a:gd name="T9" fmla="*/ 19 h 41"/>
                  <a:gd name="T10" fmla="*/ 25 w 31"/>
                  <a:gd name="T11" fmla="*/ 19 h 41"/>
                  <a:gd name="T12" fmla="*/ 23 w 31"/>
                  <a:gd name="T13" fmla="*/ 22 h 41"/>
                  <a:gd name="T14" fmla="*/ 21 w 31"/>
                  <a:gd name="T15" fmla="*/ 33 h 41"/>
                  <a:gd name="T16" fmla="*/ 19 w 31"/>
                  <a:gd name="T17" fmla="*/ 37 h 41"/>
                  <a:gd name="T18" fmla="*/ 10 w 31"/>
                  <a:gd name="T19" fmla="*/ 39 h 41"/>
                  <a:gd name="T20" fmla="*/ 8 w 31"/>
                  <a:gd name="T21" fmla="*/ 33 h 41"/>
                  <a:gd name="T22" fmla="*/ 12 w 31"/>
                  <a:gd name="T23" fmla="*/ 30 h 41"/>
                  <a:gd name="T24" fmla="*/ 1 w 31"/>
                  <a:gd name="T25" fmla="*/ 24 h 41"/>
                  <a:gd name="T26" fmla="*/ 8 w 31"/>
                  <a:gd name="T27" fmla="*/ 17 h 41"/>
                  <a:gd name="T28" fmla="*/ 10 w 31"/>
                  <a:gd name="T2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4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2" y="5"/>
                      <a:pt x="16" y="2"/>
                      <a:pt x="16" y="2"/>
                    </a:cubicBezTo>
                    <a:cubicBezTo>
                      <a:pt x="21" y="5"/>
                      <a:pt x="19" y="12"/>
                      <a:pt x="31" y="9"/>
                    </a:cubicBezTo>
                    <a:cubicBezTo>
                      <a:pt x="31" y="12"/>
                      <a:pt x="31" y="15"/>
                      <a:pt x="31" y="19"/>
                    </a:cubicBezTo>
                    <a:cubicBezTo>
                      <a:pt x="29" y="19"/>
                      <a:pt x="27" y="19"/>
                      <a:pt x="25" y="19"/>
                    </a:cubicBezTo>
                    <a:cubicBezTo>
                      <a:pt x="25" y="21"/>
                      <a:pt x="25" y="22"/>
                      <a:pt x="23" y="22"/>
                    </a:cubicBezTo>
                    <a:cubicBezTo>
                      <a:pt x="27" y="27"/>
                      <a:pt x="22" y="28"/>
                      <a:pt x="21" y="33"/>
                    </a:cubicBezTo>
                    <a:cubicBezTo>
                      <a:pt x="21" y="35"/>
                      <a:pt x="15" y="36"/>
                      <a:pt x="19" y="37"/>
                    </a:cubicBezTo>
                    <a:cubicBezTo>
                      <a:pt x="20" y="41"/>
                      <a:pt x="13" y="38"/>
                      <a:pt x="10" y="39"/>
                    </a:cubicBezTo>
                    <a:cubicBezTo>
                      <a:pt x="11" y="36"/>
                      <a:pt x="8" y="36"/>
                      <a:pt x="8" y="33"/>
                    </a:cubicBezTo>
                    <a:cubicBezTo>
                      <a:pt x="8" y="30"/>
                      <a:pt x="10" y="30"/>
                      <a:pt x="12" y="30"/>
                    </a:cubicBezTo>
                    <a:cubicBezTo>
                      <a:pt x="9" y="27"/>
                      <a:pt x="8" y="22"/>
                      <a:pt x="1" y="24"/>
                    </a:cubicBezTo>
                    <a:cubicBezTo>
                      <a:pt x="0" y="19"/>
                      <a:pt x="6" y="19"/>
                      <a:pt x="8" y="17"/>
                    </a:cubicBezTo>
                    <a:cubicBezTo>
                      <a:pt x="9" y="7"/>
                      <a:pt x="8" y="7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8" name="ïSḷiḓé"/>
              <p:cNvSpPr/>
              <p:nvPr/>
            </p:nvSpPr>
            <p:spPr bwMode="auto">
              <a:xfrm>
                <a:off x="7957459" y="2890068"/>
                <a:ext cx="51829" cy="56031"/>
              </a:xfrm>
              <a:custGeom>
                <a:avLst/>
                <a:gdLst>
                  <a:gd name="T0" fmla="*/ 24 w 25"/>
                  <a:gd name="T1" fmla="*/ 1 h 27"/>
                  <a:gd name="T2" fmla="*/ 24 w 25"/>
                  <a:gd name="T3" fmla="*/ 12 h 27"/>
                  <a:gd name="T4" fmla="*/ 22 w 25"/>
                  <a:gd name="T5" fmla="*/ 9 h 27"/>
                  <a:gd name="T6" fmla="*/ 20 w 25"/>
                  <a:gd name="T7" fmla="*/ 11 h 27"/>
                  <a:gd name="T8" fmla="*/ 20 w 25"/>
                  <a:gd name="T9" fmla="*/ 20 h 27"/>
                  <a:gd name="T10" fmla="*/ 16 w 25"/>
                  <a:gd name="T11" fmla="*/ 20 h 27"/>
                  <a:gd name="T12" fmla="*/ 16 w 25"/>
                  <a:gd name="T13" fmla="*/ 24 h 27"/>
                  <a:gd name="T14" fmla="*/ 11 w 25"/>
                  <a:gd name="T15" fmla="*/ 27 h 27"/>
                  <a:gd name="T16" fmla="*/ 7 w 25"/>
                  <a:gd name="T17" fmla="*/ 22 h 27"/>
                  <a:gd name="T18" fmla="*/ 3 w 25"/>
                  <a:gd name="T19" fmla="*/ 18 h 27"/>
                  <a:gd name="T20" fmla="*/ 0 w 25"/>
                  <a:gd name="T21" fmla="*/ 7 h 27"/>
                  <a:gd name="T22" fmla="*/ 15 w 25"/>
                  <a:gd name="T23" fmla="*/ 3 h 27"/>
                  <a:gd name="T24" fmla="*/ 24 w 25"/>
                  <a:gd name="T2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7">
                    <a:moveTo>
                      <a:pt x="24" y="1"/>
                    </a:moveTo>
                    <a:cubicBezTo>
                      <a:pt x="23" y="5"/>
                      <a:pt x="25" y="8"/>
                      <a:pt x="24" y="12"/>
                    </a:cubicBezTo>
                    <a:cubicBezTo>
                      <a:pt x="24" y="13"/>
                      <a:pt x="22" y="10"/>
                      <a:pt x="22" y="9"/>
                    </a:cubicBezTo>
                    <a:cubicBezTo>
                      <a:pt x="22" y="9"/>
                      <a:pt x="21" y="9"/>
                      <a:pt x="20" y="11"/>
                    </a:cubicBezTo>
                    <a:cubicBezTo>
                      <a:pt x="19" y="13"/>
                      <a:pt x="21" y="17"/>
                      <a:pt x="20" y="20"/>
                    </a:cubicBezTo>
                    <a:cubicBezTo>
                      <a:pt x="20" y="20"/>
                      <a:pt x="17" y="19"/>
                      <a:pt x="16" y="20"/>
                    </a:cubicBezTo>
                    <a:cubicBezTo>
                      <a:pt x="16" y="20"/>
                      <a:pt x="17" y="23"/>
                      <a:pt x="16" y="24"/>
                    </a:cubicBezTo>
                    <a:cubicBezTo>
                      <a:pt x="15" y="25"/>
                      <a:pt x="11" y="24"/>
                      <a:pt x="11" y="27"/>
                    </a:cubicBezTo>
                    <a:cubicBezTo>
                      <a:pt x="9" y="26"/>
                      <a:pt x="8" y="24"/>
                      <a:pt x="7" y="22"/>
                    </a:cubicBezTo>
                    <a:cubicBezTo>
                      <a:pt x="6" y="21"/>
                      <a:pt x="4" y="19"/>
                      <a:pt x="3" y="18"/>
                    </a:cubicBezTo>
                    <a:cubicBezTo>
                      <a:pt x="2" y="14"/>
                      <a:pt x="4" y="9"/>
                      <a:pt x="0" y="7"/>
                    </a:cubicBezTo>
                    <a:cubicBezTo>
                      <a:pt x="2" y="4"/>
                      <a:pt x="9" y="4"/>
                      <a:pt x="15" y="3"/>
                    </a:cubicBezTo>
                    <a:cubicBezTo>
                      <a:pt x="18" y="2"/>
                      <a:pt x="20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09" name="ïŝḻîḑê"/>
              <p:cNvSpPr/>
              <p:nvPr/>
            </p:nvSpPr>
            <p:spPr bwMode="auto">
              <a:xfrm>
                <a:off x="4511535" y="414885"/>
                <a:ext cx="952532" cy="710197"/>
              </a:xfrm>
              <a:custGeom>
                <a:avLst/>
                <a:gdLst>
                  <a:gd name="T0" fmla="*/ 325 w 458"/>
                  <a:gd name="T1" fmla="*/ 39 h 342"/>
                  <a:gd name="T2" fmla="*/ 343 w 458"/>
                  <a:gd name="T3" fmla="*/ 40 h 342"/>
                  <a:gd name="T4" fmla="*/ 370 w 458"/>
                  <a:gd name="T5" fmla="*/ 35 h 342"/>
                  <a:gd name="T6" fmla="*/ 384 w 458"/>
                  <a:gd name="T7" fmla="*/ 37 h 342"/>
                  <a:gd name="T8" fmla="*/ 383 w 458"/>
                  <a:gd name="T9" fmla="*/ 42 h 342"/>
                  <a:gd name="T10" fmla="*/ 431 w 458"/>
                  <a:gd name="T11" fmla="*/ 33 h 342"/>
                  <a:gd name="T12" fmla="*/ 457 w 458"/>
                  <a:gd name="T13" fmla="*/ 39 h 342"/>
                  <a:gd name="T14" fmla="*/ 424 w 458"/>
                  <a:gd name="T15" fmla="*/ 55 h 342"/>
                  <a:gd name="T16" fmla="*/ 414 w 458"/>
                  <a:gd name="T17" fmla="*/ 68 h 342"/>
                  <a:gd name="T18" fmla="*/ 397 w 458"/>
                  <a:gd name="T19" fmla="*/ 87 h 342"/>
                  <a:gd name="T20" fmla="*/ 401 w 458"/>
                  <a:gd name="T21" fmla="*/ 104 h 342"/>
                  <a:gd name="T22" fmla="*/ 390 w 458"/>
                  <a:gd name="T23" fmla="*/ 121 h 342"/>
                  <a:gd name="T24" fmla="*/ 403 w 458"/>
                  <a:gd name="T25" fmla="*/ 143 h 342"/>
                  <a:gd name="T26" fmla="*/ 392 w 458"/>
                  <a:gd name="T27" fmla="*/ 160 h 342"/>
                  <a:gd name="T28" fmla="*/ 379 w 458"/>
                  <a:gd name="T29" fmla="*/ 175 h 342"/>
                  <a:gd name="T30" fmla="*/ 397 w 458"/>
                  <a:gd name="T31" fmla="*/ 208 h 342"/>
                  <a:gd name="T32" fmla="*/ 368 w 458"/>
                  <a:gd name="T33" fmla="*/ 204 h 342"/>
                  <a:gd name="T34" fmla="*/ 366 w 458"/>
                  <a:gd name="T35" fmla="*/ 216 h 342"/>
                  <a:gd name="T36" fmla="*/ 353 w 458"/>
                  <a:gd name="T37" fmla="*/ 234 h 342"/>
                  <a:gd name="T38" fmla="*/ 323 w 458"/>
                  <a:gd name="T39" fmla="*/ 242 h 342"/>
                  <a:gd name="T40" fmla="*/ 308 w 458"/>
                  <a:gd name="T41" fmla="*/ 251 h 342"/>
                  <a:gd name="T42" fmla="*/ 299 w 458"/>
                  <a:gd name="T43" fmla="*/ 262 h 342"/>
                  <a:gd name="T44" fmla="*/ 258 w 458"/>
                  <a:gd name="T45" fmla="*/ 273 h 342"/>
                  <a:gd name="T46" fmla="*/ 247 w 458"/>
                  <a:gd name="T47" fmla="*/ 290 h 342"/>
                  <a:gd name="T48" fmla="*/ 235 w 458"/>
                  <a:gd name="T49" fmla="*/ 305 h 342"/>
                  <a:gd name="T50" fmla="*/ 232 w 458"/>
                  <a:gd name="T51" fmla="*/ 320 h 342"/>
                  <a:gd name="T52" fmla="*/ 207 w 458"/>
                  <a:gd name="T53" fmla="*/ 335 h 342"/>
                  <a:gd name="T54" fmla="*/ 181 w 458"/>
                  <a:gd name="T55" fmla="*/ 322 h 342"/>
                  <a:gd name="T56" fmla="*/ 166 w 458"/>
                  <a:gd name="T57" fmla="*/ 303 h 342"/>
                  <a:gd name="T58" fmla="*/ 157 w 458"/>
                  <a:gd name="T59" fmla="*/ 290 h 342"/>
                  <a:gd name="T60" fmla="*/ 150 w 458"/>
                  <a:gd name="T61" fmla="*/ 262 h 342"/>
                  <a:gd name="T62" fmla="*/ 153 w 458"/>
                  <a:gd name="T63" fmla="*/ 253 h 342"/>
                  <a:gd name="T64" fmla="*/ 166 w 458"/>
                  <a:gd name="T65" fmla="*/ 238 h 342"/>
                  <a:gd name="T66" fmla="*/ 159 w 458"/>
                  <a:gd name="T67" fmla="*/ 219 h 342"/>
                  <a:gd name="T68" fmla="*/ 163 w 458"/>
                  <a:gd name="T69" fmla="*/ 204 h 342"/>
                  <a:gd name="T70" fmla="*/ 144 w 458"/>
                  <a:gd name="T71" fmla="*/ 199 h 342"/>
                  <a:gd name="T72" fmla="*/ 131 w 458"/>
                  <a:gd name="T73" fmla="*/ 175 h 342"/>
                  <a:gd name="T74" fmla="*/ 118 w 458"/>
                  <a:gd name="T75" fmla="*/ 148 h 342"/>
                  <a:gd name="T76" fmla="*/ 84 w 458"/>
                  <a:gd name="T77" fmla="*/ 132 h 342"/>
                  <a:gd name="T78" fmla="*/ 38 w 458"/>
                  <a:gd name="T79" fmla="*/ 134 h 342"/>
                  <a:gd name="T80" fmla="*/ 38 w 458"/>
                  <a:gd name="T81" fmla="*/ 122 h 342"/>
                  <a:gd name="T82" fmla="*/ 19 w 458"/>
                  <a:gd name="T83" fmla="*/ 106 h 342"/>
                  <a:gd name="T84" fmla="*/ 28 w 458"/>
                  <a:gd name="T85" fmla="*/ 89 h 342"/>
                  <a:gd name="T86" fmla="*/ 51 w 458"/>
                  <a:gd name="T87" fmla="*/ 80 h 342"/>
                  <a:gd name="T88" fmla="*/ 55 w 458"/>
                  <a:gd name="T89" fmla="*/ 68 h 342"/>
                  <a:gd name="T90" fmla="*/ 49 w 458"/>
                  <a:gd name="T91" fmla="*/ 61 h 342"/>
                  <a:gd name="T92" fmla="*/ 66 w 458"/>
                  <a:gd name="T93" fmla="*/ 55 h 342"/>
                  <a:gd name="T94" fmla="*/ 84 w 458"/>
                  <a:gd name="T95" fmla="*/ 37 h 342"/>
                  <a:gd name="T96" fmla="*/ 140 w 458"/>
                  <a:gd name="T97" fmla="*/ 29 h 342"/>
                  <a:gd name="T98" fmla="*/ 166 w 458"/>
                  <a:gd name="T99" fmla="*/ 37 h 342"/>
                  <a:gd name="T100" fmla="*/ 191 w 458"/>
                  <a:gd name="T101" fmla="*/ 24 h 342"/>
                  <a:gd name="T102" fmla="*/ 213 w 458"/>
                  <a:gd name="T103" fmla="*/ 25 h 342"/>
                  <a:gd name="T104" fmla="*/ 220 w 458"/>
                  <a:gd name="T105" fmla="*/ 12 h 342"/>
                  <a:gd name="T106" fmla="*/ 263 w 458"/>
                  <a:gd name="T107" fmla="*/ 3 h 342"/>
                  <a:gd name="T108" fmla="*/ 323 w 458"/>
                  <a:gd name="T109" fmla="*/ 1 h 342"/>
                  <a:gd name="T110" fmla="*/ 368 w 458"/>
                  <a:gd name="T111" fmla="*/ 16 h 342"/>
                  <a:gd name="T112" fmla="*/ 383 w 458"/>
                  <a:gd name="T113" fmla="*/ 27 h 342"/>
                  <a:gd name="T114" fmla="*/ 319 w 458"/>
                  <a:gd name="T115" fmla="*/ 29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8" h="342">
                    <a:moveTo>
                      <a:pt x="310" y="35"/>
                    </a:moveTo>
                    <a:cubicBezTo>
                      <a:pt x="310" y="37"/>
                      <a:pt x="314" y="36"/>
                      <a:pt x="314" y="39"/>
                    </a:cubicBezTo>
                    <a:cubicBezTo>
                      <a:pt x="316" y="40"/>
                      <a:pt x="319" y="37"/>
                      <a:pt x="319" y="37"/>
                    </a:cubicBezTo>
                    <a:cubicBezTo>
                      <a:pt x="322" y="36"/>
                      <a:pt x="322" y="39"/>
                      <a:pt x="325" y="39"/>
                    </a:cubicBezTo>
                    <a:cubicBezTo>
                      <a:pt x="326" y="38"/>
                      <a:pt x="327" y="37"/>
                      <a:pt x="329" y="37"/>
                    </a:cubicBezTo>
                    <a:cubicBezTo>
                      <a:pt x="330" y="36"/>
                      <a:pt x="332" y="37"/>
                      <a:pt x="334" y="37"/>
                    </a:cubicBezTo>
                    <a:cubicBezTo>
                      <a:pt x="341" y="35"/>
                      <a:pt x="349" y="32"/>
                      <a:pt x="355" y="35"/>
                    </a:cubicBezTo>
                    <a:cubicBezTo>
                      <a:pt x="353" y="39"/>
                      <a:pt x="345" y="36"/>
                      <a:pt x="343" y="40"/>
                    </a:cubicBezTo>
                    <a:cubicBezTo>
                      <a:pt x="344" y="44"/>
                      <a:pt x="347" y="40"/>
                      <a:pt x="347" y="40"/>
                    </a:cubicBezTo>
                    <a:cubicBezTo>
                      <a:pt x="351" y="41"/>
                      <a:pt x="351" y="43"/>
                      <a:pt x="356" y="40"/>
                    </a:cubicBezTo>
                    <a:cubicBezTo>
                      <a:pt x="358" y="40"/>
                      <a:pt x="359" y="39"/>
                      <a:pt x="360" y="39"/>
                    </a:cubicBezTo>
                    <a:cubicBezTo>
                      <a:pt x="361" y="38"/>
                      <a:pt x="369" y="35"/>
                      <a:pt x="370" y="35"/>
                    </a:cubicBezTo>
                    <a:cubicBezTo>
                      <a:pt x="373" y="40"/>
                      <a:pt x="368" y="33"/>
                      <a:pt x="371" y="33"/>
                    </a:cubicBezTo>
                    <a:cubicBezTo>
                      <a:pt x="372" y="33"/>
                      <a:pt x="377" y="33"/>
                      <a:pt x="377" y="33"/>
                    </a:cubicBezTo>
                    <a:cubicBezTo>
                      <a:pt x="378" y="32"/>
                      <a:pt x="381" y="30"/>
                      <a:pt x="386" y="31"/>
                    </a:cubicBezTo>
                    <a:cubicBezTo>
                      <a:pt x="386" y="34"/>
                      <a:pt x="387" y="36"/>
                      <a:pt x="384" y="37"/>
                    </a:cubicBezTo>
                    <a:cubicBezTo>
                      <a:pt x="384" y="38"/>
                      <a:pt x="382" y="39"/>
                      <a:pt x="381" y="40"/>
                    </a:cubicBezTo>
                    <a:cubicBezTo>
                      <a:pt x="379" y="43"/>
                      <a:pt x="378" y="47"/>
                      <a:pt x="373" y="46"/>
                    </a:cubicBezTo>
                    <a:cubicBezTo>
                      <a:pt x="374" y="52"/>
                      <a:pt x="377" y="44"/>
                      <a:pt x="381" y="46"/>
                    </a:cubicBezTo>
                    <a:cubicBezTo>
                      <a:pt x="383" y="47"/>
                      <a:pt x="382" y="43"/>
                      <a:pt x="383" y="42"/>
                    </a:cubicBezTo>
                    <a:cubicBezTo>
                      <a:pt x="385" y="41"/>
                      <a:pt x="392" y="43"/>
                      <a:pt x="392" y="39"/>
                    </a:cubicBezTo>
                    <a:cubicBezTo>
                      <a:pt x="396" y="45"/>
                      <a:pt x="408" y="36"/>
                      <a:pt x="411" y="40"/>
                    </a:cubicBezTo>
                    <a:cubicBezTo>
                      <a:pt x="412" y="39"/>
                      <a:pt x="414" y="37"/>
                      <a:pt x="416" y="35"/>
                    </a:cubicBezTo>
                    <a:cubicBezTo>
                      <a:pt x="422" y="37"/>
                      <a:pt x="426" y="33"/>
                      <a:pt x="431" y="33"/>
                    </a:cubicBezTo>
                    <a:cubicBezTo>
                      <a:pt x="430" y="33"/>
                      <a:pt x="432" y="35"/>
                      <a:pt x="433" y="35"/>
                    </a:cubicBezTo>
                    <a:cubicBezTo>
                      <a:pt x="434" y="35"/>
                      <a:pt x="441" y="34"/>
                      <a:pt x="442" y="35"/>
                    </a:cubicBezTo>
                    <a:cubicBezTo>
                      <a:pt x="444" y="37"/>
                      <a:pt x="443" y="34"/>
                      <a:pt x="446" y="35"/>
                    </a:cubicBezTo>
                    <a:cubicBezTo>
                      <a:pt x="449" y="36"/>
                      <a:pt x="453" y="39"/>
                      <a:pt x="457" y="39"/>
                    </a:cubicBezTo>
                    <a:cubicBezTo>
                      <a:pt x="458" y="42"/>
                      <a:pt x="455" y="41"/>
                      <a:pt x="453" y="42"/>
                    </a:cubicBezTo>
                    <a:cubicBezTo>
                      <a:pt x="452" y="43"/>
                      <a:pt x="451" y="45"/>
                      <a:pt x="450" y="46"/>
                    </a:cubicBezTo>
                    <a:cubicBezTo>
                      <a:pt x="445" y="48"/>
                      <a:pt x="437" y="47"/>
                      <a:pt x="437" y="53"/>
                    </a:cubicBezTo>
                    <a:cubicBezTo>
                      <a:pt x="432" y="53"/>
                      <a:pt x="426" y="53"/>
                      <a:pt x="424" y="55"/>
                    </a:cubicBezTo>
                    <a:cubicBezTo>
                      <a:pt x="426" y="58"/>
                      <a:pt x="430" y="59"/>
                      <a:pt x="422" y="59"/>
                    </a:cubicBezTo>
                    <a:cubicBezTo>
                      <a:pt x="422" y="61"/>
                      <a:pt x="425" y="61"/>
                      <a:pt x="427" y="61"/>
                    </a:cubicBezTo>
                    <a:cubicBezTo>
                      <a:pt x="424" y="66"/>
                      <a:pt x="415" y="65"/>
                      <a:pt x="414" y="72"/>
                    </a:cubicBezTo>
                    <a:cubicBezTo>
                      <a:pt x="411" y="72"/>
                      <a:pt x="415" y="69"/>
                      <a:pt x="414" y="68"/>
                    </a:cubicBezTo>
                    <a:cubicBezTo>
                      <a:pt x="413" y="68"/>
                      <a:pt x="408" y="71"/>
                      <a:pt x="405" y="72"/>
                    </a:cubicBezTo>
                    <a:cubicBezTo>
                      <a:pt x="405" y="74"/>
                      <a:pt x="407" y="73"/>
                      <a:pt x="409" y="74"/>
                    </a:cubicBezTo>
                    <a:cubicBezTo>
                      <a:pt x="404" y="78"/>
                      <a:pt x="407" y="77"/>
                      <a:pt x="405" y="83"/>
                    </a:cubicBezTo>
                    <a:cubicBezTo>
                      <a:pt x="405" y="85"/>
                      <a:pt x="398" y="86"/>
                      <a:pt x="397" y="87"/>
                    </a:cubicBezTo>
                    <a:cubicBezTo>
                      <a:pt x="397" y="88"/>
                      <a:pt x="398" y="92"/>
                      <a:pt x="397" y="93"/>
                    </a:cubicBezTo>
                    <a:cubicBezTo>
                      <a:pt x="396" y="94"/>
                      <a:pt x="392" y="93"/>
                      <a:pt x="390" y="94"/>
                    </a:cubicBezTo>
                    <a:cubicBezTo>
                      <a:pt x="391" y="97"/>
                      <a:pt x="393" y="97"/>
                      <a:pt x="394" y="100"/>
                    </a:cubicBezTo>
                    <a:cubicBezTo>
                      <a:pt x="395" y="104"/>
                      <a:pt x="399" y="102"/>
                      <a:pt x="401" y="104"/>
                    </a:cubicBezTo>
                    <a:cubicBezTo>
                      <a:pt x="402" y="104"/>
                      <a:pt x="401" y="107"/>
                      <a:pt x="401" y="107"/>
                    </a:cubicBezTo>
                    <a:cubicBezTo>
                      <a:pt x="403" y="109"/>
                      <a:pt x="406" y="108"/>
                      <a:pt x="407" y="109"/>
                    </a:cubicBezTo>
                    <a:cubicBezTo>
                      <a:pt x="407" y="113"/>
                      <a:pt x="409" y="113"/>
                      <a:pt x="409" y="117"/>
                    </a:cubicBezTo>
                    <a:cubicBezTo>
                      <a:pt x="403" y="119"/>
                      <a:pt x="397" y="117"/>
                      <a:pt x="390" y="121"/>
                    </a:cubicBezTo>
                    <a:cubicBezTo>
                      <a:pt x="395" y="125"/>
                      <a:pt x="399" y="131"/>
                      <a:pt x="409" y="130"/>
                    </a:cubicBezTo>
                    <a:cubicBezTo>
                      <a:pt x="408" y="133"/>
                      <a:pt x="410" y="133"/>
                      <a:pt x="412" y="134"/>
                    </a:cubicBezTo>
                    <a:cubicBezTo>
                      <a:pt x="413" y="138"/>
                      <a:pt x="409" y="136"/>
                      <a:pt x="409" y="139"/>
                    </a:cubicBezTo>
                    <a:cubicBezTo>
                      <a:pt x="409" y="141"/>
                      <a:pt x="406" y="143"/>
                      <a:pt x="403" y="143"/>
                    </a:cubicBezTo>
                    <a:cubicBezTo>
                      <a:pt x="401" y="150"/>
                      <a:pt x="410" y="146"/>
                      <a:pt x="409" y="152"/>
                    </a:cubicBezTo>
                    <a:cubicBezTo>
                      <a:pt x="405" y="152"/>
                      <a:pt x="405" y="154"/>
                      <a:pt x="407" y="154"/>
                    </a:cubicBezTo>
                    <a:cubicBezTo>
                      <a:pt x="405" y="160"/>
                      <a:pt x="401" y="153"/>
                      <a:pt x="397" y="154"/>
                    </a:cubicBezTo>
                    <a:cubicBezTo>
                      <a:pt x="394" y="154"/>
                      <a:pt x="396" y="160"/>
                      <a:pt x="392" y="160"/>
                    </a:cubicBezTo>
                    <a:cubicBezTo>
                      <a:pt x="392" y="163"/>
                      <a:pt x="393" y="164"/>
                      <a:pt x="396" y="165"/>
                    </a:cubicBezTo>
                    <a:cubicBezTo>
                      <a:pt x="395" y="168"/>
                      <a:pt x="391" y="166"/>
                      <a:pt x="388" y="167"/>
                    </a:cubicBezTo>
                    <a:cubicBezTo>
                      <a:pt x="383" y="168"/>
                      <a:pt x="378" y="172"/>
                      <a:pt x="373" y="173"/>
                    </a:cubicBezTo>
                    <a:cubicBezTo>
                      <a:pt x="373" y="175"/>
                      <a:pt x="377" y="174"/>
                      <a:pt x="379" y="175"/>
                    </a:cubicBezTo>
                    <a:cubicBezTo>
                      <a:pt x="381" y="176"/>
                      <a:pt x="382" y="182"/>
                      <a:pt x="386" y="180"/>
                    </a:cubicBezTo>
                    <a:cubicBezTo>
                      <a:pt x="388" y="184"/>
                      <a:pt x="383" y="184"/>
                      <a:pt x="383" y="186"/>
                    </a:cubicBezTo>
                    <a:cubicBezTo>
                      <a:pt x="382" y="188"/>
                      <a:pt x="385" y="194"/>
                      <a:pt x="381" y="195"/>
                    </a:cubicBezTo>
                    <a:cubicBezTo>
                      <a:pt x="383" y="202"/>
                      <a:pt x="396" y="200"/>
                      <a:pt x="397" y="208"/>
                    </a:cubicBezTo>
                    <a:cubicBezTo>
                      <a:pt x="395" y="208"/>
                      <a:pt x="390" y="209"/>
                      <a:pt x="390" y="206"/>
                    </a:cubicBezTo>
                    <a:cubicBezTo>
                      <a:pt x="388" y="207"/>
                      <a:pt x="389" y="208"/>
                      <a:pt x="390" y="208"/>
                    </a:cubicBezTo>
                    <a:cubicBezTo>
                      <a:pt x="385" y="214"/>
                      <a:pt x="382" y="213"/>
                      <a:pt x="373" y="212"/>
                    </a:cubicBezTo>
                    <a:cubicBezTo>
                      <a:pt x="376" y="205"/>
                      <a:pt x="365" y="211"/>
                      <a:pt x="368" y="204"/>
                    </a:cubicBezTo>
                    <a:cubicBezTo>
                      <a:pt x="362" y="203"/>
                      <a:pt x="362" y="208"/>
                      <a:pt x="356" y="206"/>
                    </a:cubicBezTo>
                    <a:cubicBezTo>
                      <a:pt x="359" y="209"/>
                      <a:pt x="358" y="210"/>
                      <a:pt x="355" y="210"/>
                    </a:cubicBezTo>
                    <a:cubicBezTo>
                      <a:pt x="355" y="213"/>
                      <a:pt x="366" y="213"/>
                      <a:pt x="356" y="214"/>
                    </a:cubicBezTo>
                    <a:cubicBezTo>
                      <a:pt x="358" y="218"/>
                      <a:pt x="363" y="215"/>
                      <a:pt x="366" y="216"/>
                    </a:cubicBezTo>
                    <a:cubicBezTo>
                      <a:pt x="370" y="216"/>
                      <a:pt x="375" y="219"/>
                      <a:pt x="381" y="217"/>
                    </a:cubicBezTo>
                    <a:cubicBezTo>
                      <a:pt x="377" y="223"/>
                      <a:pt x="372" y="228"/>
                      <a:pt x="368" y="232"/>
                    </a:cubicBezTo>
                    <a:cubicBezTo>
                      <a:pt x="363" y="231"/>
                      <a:pt x="360" y="233"/>
                      <a:pt x="356" y="234"/>
                    </a:cubicBezTo>
                    <a:cubicBezTo>
                      <a:pt x="356" y="234"/>
                      <a:pt x="353" y="234"/>
                      <a:pt x="353" y="234"/>
                    </a:cubicBezTo>
                    <a:cubicBezTo>
                      <a:pt x="351" y="236"/>
                      <a:pt x="352" y="234"/>
                      <a:pt x="349" y="234"/>
                    </a:cubicBezTo>
                    <a:cubicBezTo>
                      <a:pt x="344" y="234"/>
                      <a:pt x="339" y="238"/>
                      <a:pt x="332" y="238"/>
                    </a:cubicBezTo>
                    <a:cubicBezTo>
                      <a:pt x="329" y="238"/>
                      <a:pt x="332" y="240"/>
                      <a:pt x="332" y="240"/>
                    </a:cubicBezTo>
                    <a:cubicBezTo>
                      <a:pt x="330" y="244"/>
                      <a:pt x="329" y="241"/>
                      <a:pt x="323" y="242"/>
                    </a:cubicBezTo>
                    <a:cubicBezTo>
                      <a:pt x="323" y="243"/>
                      <a:pt x="325" y="243"/>
                      <a:pt x="327" y="244"/>
                    </a:cubicBezTo>
                    <a:cubicBezTo>
                      <a:pt x="327" y="246"/>
                      <a:pt x="313" y="248"/>
                      <a:pt x="315" y="242"/>
                    </a:cubicBezTo>
                    <a:cubicBezTo>
                      <a:pt x="314" y="243"/>
                      <a:pt x="309" y="242"/>
                      <a:pt x="308" y="244"/>
                    </a:cubicBezTo>
                    <a:cubicBezTo>
                      <a:pt x="307" y="245"/>
                      <a:pt x="309" y="249"/>
                      <a:pt x="308" y="251"/>
                    </a:cubicBezTo>
                    <a:cubicBezTo>
                      <a:pt x="308" y="251"/>
                      <a:pt x="303" y="249"/>
                      <a:pt x="302" y="251"/>
                    </a:cubicBezTo>
                    <a:cubicBezTo>
                      <a:pt x="302" y="252"/>
                      <a:pt x="305" y="254"/>
                      <a:pt x="304" y="257"/>
                    </a:cubicBezTo>
                    <a:cubicBezTo>
                      <a:pt x="302" y="259"/>
                      <a:pt x="301" y="257"/>
                      <a:pt x="299" y="257"/>
                    </a:cubicBezTo>
                    <a:cubicBezTo>
                      <a:pt x="299" y="258"/>
                      <a:pt x="299" y="260"/>
                      <a:pt x="299" y="262"/>
                    </a:cubicBezTo>
                    <a:cubicBezTo>
                      <a:pt x="298" y="262"/>
                      <a:pt x="296" y="262"/>
                      <a:pt x="295" y="262"/>
                    </a:cubicBezTo>
                    <a:cubicBezTo>
                      <a:pt x="293" y="263"/>
                      <a:pt x="295" y="265"/>
                      <a:pt x="293" y="266"/>
                    </a:cubicBezTo>
                    <a:cubicBezTo>
                      <a:pt x="290" y="267"/>
                      <a:pt x="282" y="265"/>
                      <a:pt x="284" y="271"/>
                    </a:cubicBezTo>
                    <a:cubicBezTo>
                      <a:pt x="276" y="273"/>
                      <a:pt x="267" y="274"/>
                      <a:pt x="258" y="273"/>
                    </a:cubicBezTo>
                    <a:cubicBezTo>
                      <a:pt x="254" y="276"/>
                      <a:pt x="252" y="285"/>
                      <a:pt x="247" y="281"/>
                    </a:cubicBezTo>
                    <a:cubicBezTo>
                      <a:pt x="247" y="282"/>
                      <a:pt x="249" y="284"/>
                      <a:pt x="248" y="286"/>
                    </a:cubicBezTo>
                    <a:cubicBezTo>
                      <a:pt x="248" y="287"/>
                      <a:pt x="245" y="286"/>
                      <a:pt x="245" y="286"/>
                    </a:cubicBezTo>
                    <a:cubicBezTo>
                      <a:pt x="244" y="287"/>
                      <a:pt x="247" y="289"/>
                      <a:pt x="247" y="290"/>
                    </a:cubicBezTo>
                    <a:cubicBezTo>
                      <a:pt x="247" y="290"/>
                      <a:pt x="245" y="291"/>
                      <a:pt x="245" y="292"/>
                    </a:cubicBezTo>
                    <a:cubicBezTo>
                      <a:pt x="245" y="294"/>
                      <a:pt x="239" y="298"/>
                      <a:pt x="243" y="299"/>
                    </a:cubicBezTo>
                    <a:cubicBezTo>
                      <a:pt x="243" y="302"/>
                      <a:pt x="240" y="300"/>
                      <a:pt x="239" y="301"/>
                    </a:cubicBezTo>
                    <a:cubicBezTo>
                      <a:pt x="238" y="302"/>
                      <a:pt x="236" y="304"/>
                      <a:pt x="235" y="305"/>
                    </a:cubicBezTo>
                    <a:cubicBezTo>
                      <a:pt x="235" y="306"/>
                      <a:pt x="236" y="308"/>
                      <a:pt x="235" y="309"/>
                    </a:cubicBezTo>
                    <a:cubicBezTo>
                      <a:pt x="233" y="311"/>
                      <a:pt x="235" y="313"/>
                      <a:pt x="233" y="316"/>
                    </a:cubicBezTo>
                    <a:cubicBezTo>
                      <a:pt x="233" y="317"/>
                      <a:pt x="230" y="316"/>
                      <a:pt x="230" y="316"/>
                    </a:cubicBezTo>
                    <a:cubicBezTo>
                      <a:pt x="230" y="317"/>
                      <a:pt x="231" y="319"/>
                      <a:pt x="232" y="320"/>
                    </a:cubicBezTo>
                    <a:cubicBezTo>
                      <a:pt x="232" y="323"/>
                      <a:pt x="230" y="323"/>
                      <a:pt x="230" y="326"/>
                    </a:cubicBezTo>
                    <a:cubicBezTo>
                      <a:pt x="230" y="327"/>
                      <a:pt x="231" y="330"/>
                      <a:pt x="232" y="329"/>
                    </a:cubicBezTo>
                    <a:cubicBezTo>
                      <a:pt x="229" y="336"/>
                      <a:pt x="226" y="338"/>
                      <a:pt x="220" y="342"/>
                    </a:cubicBezTo>
                    <a:cubicBezTo>
                      <a:pt x="214" y="342"/>
                      <a:pt x="211" y="338"/>
                      <a:pt x="207" y="335"/>
                    </a:cubicBezTo>
                    <a:cubicBezTo>
                      <a:pt x="202" y="342"/>
                      <a:pt x="191" y="331"/>
                      <a:pt x="192" y="331"/>
                    </a:cubicBezTo>
                    <a:cubicBezTo>
                      <a:pt x="191" y="331"/>
                      <a:pt x="190" y="335"/>
                      <a:pt x="191" y="335"/>
                    </a:cubicBezTo>
                    <a:cubicBezTo>
                      <a:pt x="188" y="334"/>
                      <a:pt x="188" y="331"/>
                      <a:pt x="187" y="329"/>
                    </a:cubicBezTo>
                    <a:cubicBezTo>
                      <a:pt x="185" y="327"/>
                      <a:pt x="180" y="327"/>
                      <a:pt x="181" y="322"/>
                    </a:cubicBezTo>
                    <a:cubicBezTo>
                      <a:pt x="179" y="319"/>
                      <a:pt x="176" y="318"/>
                      <a:pt x="174" y="316"/>
                    </a:cubicBezTo>
                    <a:cubicBezTo>
                      <a:pt x="174" y="314"/>
                      <a:pt x="176" y="315"/>
                      <a:pt x="178" y="314"/>
                    </a:cubicBezTo>
                    <a:cubicBezTo>
                      <a:pt x="177" y="310"/>
                      <a:pt x="173" y="312"/>
                      <a:pt x="170" y="309"/>
                    </a:cubicBezTo>
                    <a:cubicBezTo>
                      <a:pt x="169" y="307"/>
                      <a:pt x="169" y="304"/>
                      <a:pt x="166" y="303"/>
                    </a:cubicBezTo>
                    <a:cubicBezTo>
                      <a:pt x="163" y="307"/>
                      <a:pt x="166" y="300"/>
                      <a:pt x="166" y="301"/>
                    </a:cubicBezTo>
                    <a:cubicBezTo>
                      <a:pt x="166" y="299"/>
                      <a:pt x="164" y="301"/>
                      <a:pt x="163" y="299"/>
                    </a:cubicBezTo>
                    <a:cubicBezTo>
                      <a:pt x="161" y="297"/>
                      <a:pt x="164" y="294"/>
                      <a:pt x="161" y="294"/>
                    </a:cubicBezTo>
                    <a:cubicBezTo>
                      <a:pt x="157" y="294"/>
                      <a:pt x="160" y="286"/>
                      <a:pt x="157" y="290"/>
                    </a:cubicBezTo>
                    <a:cubicBezTo>
                      <a:pt x="155" y="289"/>
                      <a:pt x="155" y="286"/>
                      <a:pt x="151" y="286"/>
                    </a:cubicBezTo>
                    <a:cubicBezTo>
                      <a:pt x="152" y="284"/>
                      <a:pt x="155" y="283"/>
                      <a:pt x="155" y="281"/>
                    </a:cubicBezTo>
                    <a:cubicBezTo>
                      <a:pt x="155" y="278"/>
                      <a:pt x="151" y="279"/>
                      <a:pt x="148" y="279"/>
                    </a:cubicBezTo>
                    <a:cubicBezTo>
                      <a:pt x="146" y="272"/>
                      <a:pt x="147" y="269"/>
                      <a:pt x="150" y="262"/>
                    </a:cubicBezTo>
                    <a:cubicBezTo>
                      <a:pt x="145" y="259"/>
                      <a:pt x="153" y="256"/>
                      <a:pt x="146" y="257"/>
                    </a:cubicBezTo>
                    <a:cubicBezTo>
                      <a:pt x="145" y="254"/>
                      <a:pt x="149" y="256"/>
                      <a:pt x="150" y="255"/>
                    </a:cubicBezTo>
                    <a:cubicBezTo>
                      <a:pt x="150" y="254"/>
                      <a:pt x="149" y="251"/>
                      <a:pt x="150" y="251"/>
                    </a:cubicBezTo>
                    <a:cubicBezTo>
                      <a:pt x="151" y="251"/>
                      <a:pt x="152" y="253"/>
                      <a:pt x="153" y="253"/>
                    </a:cubicBezTo>
                    <a:cubicBezTo>
                      <a:pt x="153" y="249"/>
                      <a:pt x="153" y="245"/>
                      <a:pt x="153" y="242"/>
                    </a:cubicBezTo>
                    <a:cubicBezTo>
                      <a:pt x="156" y="242"/>
                      <a:pt x="158" y="240"/>
                      <a:pt x="159" y="238"/>
                    </a:cubicBezTo>
                    <a:cubicBezTo>
                      <a:pt x="161" y="238"/>
                      <a:pt x="160" y="240"/>
                      <a:pt x="161" y="242"/>
                    </a:cubicBezTo>
                    <a:cubicBezTo>
                      <a:pt x="163" y="240"/>
                      <a:pt x="163" y="237"/>
                      <a:pt x="166" y="238"/>
                    </a:cubicBezTo>
                    <a:cubicBezTo>
                      <a:pt x="168" y="236"/>
                      <a:pt x="164" y="235"/>
                      <a:pt x="164" y="234"/>
                    </a:cubicBezTo>
                    <a:cubicBezTo>
                      <a:pt x="165" y="232"/>
                      <a:pt x="170" y="232"/>
                      <a:pt x="170" y="230"/>
                    </a:cubicBezTo>
                    <a:cubicBezTo>
                      <a:pt x="171" y="227"/>
                      <a:pt x="164" y="226"/>
                      <a:pt x="168" y="221"/>
                    </a:cubicBezTo>
                    <a:cubicBezTo>
                      <a:pt x="160" y="226"/>
                      <a:pt x="172" y="217"/>
                      <a:pt x="159" y="219"/>
                    </a:cubicBezTo>
                    <a:cubicBezTo>
                      <a:pt x="158" y="213"/>
                      <a:pt x="164" y="214"/>
                      <a:pt x="170" y="214"/>
                    </a:cubicBezTo>
                    <a:cubicBezTo>
                      <a:pt x="170" y="212"/>
                      <a:pt x="166" y="212"/>
                      <a:pt x="166" y="210"/>
                    </a:cubicBezTo>
                    <a:cubicBezTo>
                      <a:pt x="167" y="208"/>
                      <a:pt x="164" y="209"/>
                      <a:pt x="163" y="208"/>
                    </a:cubicBezTo>
                    <a:cubicBezTo>
                      <a:pt x="162" y="208"/>
                      <a:pt x="163" y="205"/>
                      <a:pt x="163" y="204"/>
                    </a:cubicBezTo>
                    <a:cubicBezTo>
                      <a:pt x="162" y="204"/>
                      <a:pt x="158" y="201"/>
                      <a:pt x="157" y="201"/>
                    </a:cubicBezTo>
                    <a:cubicBezTo>
                      <a:pt x="156" y="201"/>
                      <a:pt x="154" y="196"/>
                      <a:pt x="151" y="193"/>
                    </a:cubicBezTo>
                    <a:cubicBezTo>
                      <a:pt x="149" y="196"/>
                      <a:pt x="148" y="199"/>
                      <a:pt x="146" y="193"/>
                    </a:cubicBezTo>
                    <a:cubicBezTo>
                      <a:pt x="144" y="194"/>
                      <a:pt x="144" y="197"/>
                      <a:pt x="144" y="199"/>
                    </a:cubicBezTo>
                    <a:cubicBezTo>
                      <a:pt x="141" y="199"/>
                      <a:pt x="138" y="199"/>
                      <a:pt x="135" y="199"/>
                    </a:cubicBezTo>
                    <a:cubicBezTo>
                      <a:pt x="129" y="191"/>
                      <a:pt x="133" y="185"/>
                      <a:pt x="135" y="176"/>
                    </a:cubicBezTo>
                    <a:cubicBezTo>
                      <a:pt x="134" y="175"/>
                      <a:pt x="133" y="173"/>
                      <a:pt x="133" y="171"/>
                    </a:cubicBezTo>
                    <a:cubicBezTo>
                      <a:pt x="131" y="171"/>
                      <a:pt x="131" y="173"/>
                      <a:pt x="131" y="175"/>
                    </a:cubicBezTo>
                    <a:cubicBezTo>
                      <a:pt x="126" y="175"/>
                      <a:pt x="133" y="164"/>
                      <a:pt x="125" y="167"/>
                    </a:cubicBezTo>
                    <a:cubicBezTo>
                      <a:pt x="128" y="164"/>
                      <a:pt x="128" y="162"/>
                      <a:pt x="125" y="160"/>
                    </a:cubicBezTo>
                    <a:cubicBezTo>
                      <a:pt x="125" y="157"/>
                      <a:pt x="122" y="158"/>
                      <a:pt x="120" y="158"/>
                    </a:cubicBezTo>
                    <a:cubicBezTo>
                      <a:pt x="118" y="155"/>
                      <a:pt x="119" y="151"/>
                      <a:pt x="118" y="148"/>
                    </a:cubicBezTo>
                    <a:cubicBezTo>
                      <a:pt x="117" y="146"/>
                      <a:pt x="112" y="146"/>
                      <a:pt x="114" y="141"/>
                    </a:cubicBezTo>
                    <a:cubicBezTo>
                      <a:pt x="111" y="142"/>
                      <a:pt x="110" y="140"/>
                      <a:pt x="109" y="139"/>
                    </a:cubicBezTo>
                    <a:cubicBezTo>
                      <a:pt x="108" y="139"/>
                      <a:pt x="105" y="140"/>
                      <a:pt x="105" y="139"/>
                    </a:cubicBezTo>
                    <a:cubicBezTo>
                      <a:pt x="103" y="136"/>
                      <a:pt x="88" y="138"/>
                      <a:pt x="84" y="132"/>
                    </a:cubicBezTo>
                    <a:cubicBezTo>
                      <a:pt x="77" y="135"/>
                      <a:pt x="62" y="127"/>
                      <a:pt x="58" y="132"/>
                    </a:cubicBezTo>
                    <a:cubicBezTo>
                      <a:pt x="56" y="135"/>
                      <a:pt x="56" y="131"/>
                      <a:pt x="53" y="132"/>
                    </a:cubicBezTo>
                    <a:cubicBezTo>
                      <a:pt x="48" y="132"/>
                      <a:pt x="44" y="135"/>
                      <a:pt x="40" y="135"/>
                    </a:cubicBezTo>
                    <a:cubicBezTo>
                      <a:pt x="40" y="135"/>
                      <a:pt x="39" y="134"/>
                      <a:pt x="38" y="134"/>
                    </a:cubicBezTo>
                    <a:cubicBezTo>
                      <a:pt x="36" y="133"/>
                      <a:pt x="34" y="134"/>
                      <a:pt x="32" y="134"/>
                    </a:cubicBezTo>
                    <a:cubicBezTo>
                      <a:pt x="32" y="130"/>
                      <a:pt x="31" y="129"/>
                      <a:pt x="28" y="128"/>
                    </a:cubicBezTo>
                    <a:cubicBezTo>
                      <a:pt x="28" y="125"/>
                      <a:pt x="33" y="127"/>
                      <a:pt x="34" y="126"/>
                    </a:cubicBezTo>
                    <a:cubicBezTo>
                      <a:pt x="35" y="125"/>
                      <a:pt x="29" y="121"/>
                      <a:pt x="38" y="122"/>
                    </a:cubicBezTo>
                    <a:cubicBezTo>
                      <a:pt x="35" y="117"/>
                      <a:pt x="21" y="123"/>
                      <a:pt x="17" y="119"/>
                    </a:cubicBezTo>
                    <a:cubicBezTo>
                      <a:pt x="21" y="109"/>
                      <a:pt x="33" y="119"/>
                      <a:pt x="40" y="111"/>
                    </a:cubicBezTo>
                    <a:cubicBezTo>
                      <a:pt x="36" y="107"/>
                      <a:pt x="24" y="110"/>
                      <a:pt x="19" y="111"/>
                    </a:cubicBezTo>
                    <a:cubicBezTo>
                      <a:pt x="17" y="109"/>
                      <a:pt x="18" y="108"/>
                      <a:pt x="19" y="106"/>
                    </a:cubicBezTo>
                    <a:cubicBezTo>
                      <a:pt x="18" y="105"/>
                      <a:pt x="17" y="106"/>
                      <a:pt x="17" y="107"/>
                    </a:cubicBezTo>
                    <a:cubicBezTo>
                      <a:pt x="15" y="107"/>
                      <a:pt x="16" y="105"/>
                      <a:pt x="15" y="104"/>
                    </a:cubicBezTo>
                    <a:cubicBezTo>
                      <a:pt x="8" y="105"/>
                      <a:pt x="5" y="102"/>
                      <a:pt x="0" y="100"/>
                    </a:cubicBezTo>
                    <a:cubicBezTo>
                      <a:pt x="4" y="88"/>
                      <a:pt x="19" y="91"/>
                      <a:pt x="28" y="89"/>
                    </a:cubicBezTo>
                    <a:cubicBezTo>
                      <a:pt x="31" y="88"/>
                      <a:pt x="30" y="89"/>
                      <a:pt x="32" y="87"/>
                    </a:cubicBezTo>
                    <a:cubicBezTo>
                      <a:pt x="32" y="87"/>
                      <a:pt x="35" y="85"/>
                      <a:pt x="34" y="85"/>
                    </a:cubicBezTo>
                    <a:cubicBezTo>
                      <a:pt x="39" y="83"/>
                      <a:pt x="46" y="85"/>
                      <a:pt x="49" y="83"/>
                    </a:cubicBezTo>
                    <a:cubicBezTo>
                      <a:pt x="51" y="82"/>
                      <a:pt x="49" y="81"/>
                      <a:pt x="51" y="80"/>
                    </a:cubicBezTo>
                    <a:cubicBezTo>
                      <a:pt x="52" y="78"/>
                      <a:pt x="55" y="79"/>
                      <a:pt x="56" y="78"/>
                    </a:cubicBezTo>
                    <a:cubicBezTo>
                      <a:pt x="58" y="76"/>
                      <a:pt x="59" y="74"/>
                      <a:pt x="62" y="72"/>
                    </a:cubicBezTo>
                    <a:cubicBezTo>
                      <a:pt x="64" y="66"/>
                      <a:pt x="56" y="71"/>
                      <a:pt x="58" y="65"/>
                    </a:cubicBezTo>
                    <a:cubicBezTo>
                      <a:pt x="55" y="62"/>
                      <a:pt x="55" y="68"/>
                      <a:pt x="55" y="68"/>
                    </a:cubicBezTo>
                    <a:cubicBezTo>
                      <a:pt x="53" y="69"/>
                      <a:pt x="45" y="64"/>
                      <a:pt x="40" y="66"/>
                    </a:cubicBezTo>
                    <a:cubicBezTo>
                      <a:pt x="37" y="61"/>
                      <a:pt x="44" y="64"/>
                      <a:pt x="45" y="63"/>
                    </a:cubicBezTo>
                    <a:cubicBezTo>
                      <a:pt x="45" y="62"/>
                      <a:pt x="45" y="61"/>
                      <a:pt x="45" y="61"/>
                    </a:cubicBezTo>
                    <a:cubicBezTo>
                      <a:pt x="46" y="60"/>
                      <a:pt x="48" y="61"/>
                      <a:pt x="49" y="61"/>
                    </a:cubicBezTo>
                    <a:cubicBezTo>
                      <a:pt x="49" y="60"/>
                      <a:pt x="50" y="57"/>
                      <a:pt x="51" y="57"/>
                    </a:cubicBezTo>
                    <a:cubicBezTo>
                      <a:pt x="53" y="56"/>
                      <a:pt x="52" y="59"/>
                      <a:pt x="53" y="59"/>
                    </a:cubicBezTo>
                    <a:cubicBezTo>
                      <a:pt x="53" y="59"/>
                      <a:pt x="59" y="58"/>
                      <a:pt x="58" y="53"/>
                    </a:cubicBezTo>
                    <a:cubicBezTo>
                      <a:pt x="62" y="53"/>
                      <a:pt x="62" y="56"/>
                      <a:pt x="66" y="55"/>
                    </a:cubicBezTo>
                    <a:cubicBezTo>
                      <a:pt x="69" y="55"/>
                      <a:pt x="66" y="53"/>
                      <a:pt x="66" y="53"/>
                    </a:cubicBezTo>
                    <a:cubicBezTo>
                      <a:pt x="66" y="51"/>
                      <a:pt x="70" y="52"/>
                      <a:pt x="69" y="48"/>
                    </a:cubicBezTo>
                    <a:cubicBezTo>
                      <a:pt x="74" y="48"/>
                      <a:pt x="78" y="48"/>
                      <a:pt x="83" y="48"/>
                    </a:cubicBezTo>
                    <a:cubicBezTo>
                      <a:pt x="87" y="48"/>
                      <a:pt x="83" y="40"/>
                      <a:pt x="84" y="37"/>
                    </a:cubicBezTo>
                    <a:cubicBezTo>
                      <a:pt x="91" y="38"/>
                      <a:pt x="97" y="40"/>
                      <a:pt x="103" y="37"/>
                    </a:cubicBezTo>
                    <a:cubicBezTo>
                      <a:pt x="103" y="35"/>
                      <a:pt x="101" y="35"/>
                      <a:pt x="99" y="35"/>
                    </a:cubicBezTo>
                    <a:cubicBezTo>
                      <a:pt x="101" y="32"/>
                      <a:pt x="107" y="33"/>
                      <a:pt x="110" y="31"/>
                    </a:cubicBezTo>
                    <a:cubicBezTo>
                      <a:pt x="115" y="28"/>
                      <a:pt x="129" y="30"/>
                      <a:pt x="140" y="29"/>
                    </a:cubicBezTo>
                    <a:cubicBezTo>
                      <a:pt x="143" y="29"/>
                      <a:pt x="144" y="27"/>
                      <a:pt x="146" y="27"/>
                    </a:cubicBezTo>
                    <a:cubicBezTo>
                      <a:pt x="151" y="27"/>
                      <a:pt x="155" y="29"/>
                      <a:pt x="159" y="27"/>
                    </a:cubicBezTo>
                    <a:cubicBezTo>
                      <a:pt x="158" y="29"/>
                      <a:pt x="160" y="34"/>
                      <a:pt x="161" y="33"/>
                    </a:cubicBezTo>
                    <a:cubicBezTo>
                      <a:pt x="163" y="30"/>
                      <a:pt x="161" y="32"/>
                      <a:pt x="166" y="37"/>
                    </a:cubicBezTo>
                    <a:cubicBezTo>
                      <a:pt x="170" y="36"/>
                      <a:pt x="163" y="31"/>
                      <a:pt x="172" y="33"/>
                    </a:cubicBezTo>
                    <a:cubicBezTo>
                      <a:pt x="169" y="30"/>
                      <a:pt x="175" y="26"/>
                      <a:pt x="166" y="25"/>
                    </a:cubicBezTo>
                    <a:cubicBezTo>
                      <a:pt x="167" y="22"/>
                      <a:pt x="181" y="16"/>
                      <a:pt x="181" y="24"/>
                    </a:cubicBezTo>
                    <a:cubicBezTo>
                      <a:pt x="187" y="24"/>
                      <a:pt x="186" y="21"/>
                      <a:pt x="191" y="24"/>
                    </a:cubicBezTo>
                    <a:cubicBezTo>
                      <a:pt x="193" y="25"/>
                      <a:pt x="194" y="26"/>
                      <a:pt x="196" y="27"/>
                    </a:cubicBezTo>
                    <a:cubicBezTo>
                      <a:pt x="198" y="29"/>
                      <a:pt x="204" y="29"/>
                      <a:pt x="211" y="31"/>
                    </a:cubicBezTo>
                    <a:cubicBezTo>
                      <a:pt x="211" y="29"/>
                      <a:pt x="209" y="30"/>
                      <a:pt x="207" y="29"/>
                    </a:cubicBezTo>
                    <a:cubicBezTo>
                      <a:pt x="208" y="27"/>
                      <a:pt x="210" y="25"/>
                      <a:pt x="213" y="25"/>
                    </a:cubicBezTo>
                    <a:cubicBezTo>
                      <a:pt x="210" y="21"/>
                      <a:pt x="202" y="21"/>
                      <a:pt x="196" y="20"/>
                    </a:cubicBezTo>
                    <a:cubicBezTo>
                      <a:pt x="196" y="15"/>
                      <a:pt x="204" y="16"/>
                      <a:pt x="209" y="16"/>
                    </a:cubicBezTo>
                    <a:cubicBezTo>
                      <a:pt x="210" y="12"/>
                      <a:pt x="207" y="13"/>
                      <a:pt x="204" y="12"/>
                    </a:cubicBezTo>
                    <a:cubicBezTo>
                      <a:pt x="208" y="5"/>
                      <a:pt x="215" y="12"/>
                      <a:pt x="220" y="12"/>
                    </a:cubicBezTo>
                    <a:cubicBezTo>
                      <a:pt x="224" y="13"/>
                      <a:pt x="224" y="10"/>
                      <a:pt x="228" y="11"/>
                    </a:cubicBezTo>
                    <a:cubicBezTo>
                      <a:pt x="237" y="11"/>
                      <a:pt x="243" y="15"/>
                      <a:pt x="250" y="11"/>
                    </a:cubicBezTo>
                    <a:cubicBezTo>
                      <a:pt x="253" y="9"/>
                      <a:pt x="257" y="10"/>
                      <a:pt x="261" y="9"/>
                    </a:cubicBezTo>
                    <a:cubicBezTo>
                      <a:pt x="264" y="8"/>
                      <a:pt x="263" y="5"/>
                      <a:pt x="263" y="3"/>
                    </a:cubicBezTo>
                    <a:cubicBezTo>
                      <a:pt x="266" y="3"/>
                      <a:pt x="270" y="4"/>
                      <a:pt x="273" y="3"/>
                    </a:cubicBezTo>
                    <a:cubicBezTo>
                      <a:pt x="275" y="3"/>
                      <a:pt x="276" y="1"/>
                      <a:pt x="278" y="1"/>
                    </a:cubicBezTo>
                    <a:cubicBezTo>
                      <a:pt x="282" y="1"/>
                      <a:pt x="287" y="4"/>
                      <a:pt x="295" y="3"/>
                    </a:cubicBezTo>
                    <a:cubicBezTo>
                      <a:pt x="300" y="2"/>
                      <a:pt x="312" y="0"/>
                      <a:pt x="323" y="1"/>
                    </a:cubicBezTo>
                    <a:cubicBezTo>
                      <a:pt x="326" y="1"/>
                      <a:pt x="326" y="3"/>
                      <a:pt x="329" y="3"/>
                    </a:cubicBezTo>
                    <a:cubicBezTo>
                      <a:pt x="339" y="5"/>
                      <a:pt x="349" y="1"/>
                      <a:pt x="349" y="11"/>
                    </a:cubicBezTo>
                    <a:cubicBezTo>
                      <a:pt x="354" y="12"/>
                      <a:pt x="354" y="8"/>
                      <a:pt x="358" y="9"/>
                    </a:cubicBezTo>
                    <a:cubicBezTo>
                      <a:pt x="358" y="15"/>
                      <a:pt x="365" y="13"/>
                      <a:pt x="368" y="16"/>
                    </a:cubicBezTo>
                    <a:cubicBezTo>
                      <a:pt x="373" y="18"/>
                      <a:pt x="373" y="14"/>
                      <a:pt x="377" y="14"/>
                    </a:cubicBezTo>
                    <a:cubicBezTo>
                      <a:pt x="375" y="21"/>
                      <a:pt x="384" y="17"/>
                      <a:pt x="388" y="18"/>
                    </a:cubicBezTo>
                    <a:cubicBezTo>
                      <a:pt x="385" y="22"/>
                      <a:pt x="385" y="19"/>
                      <a:pt x="386" y="25"/>
                    </a:cubicBezTo>
                    <a:cubicBezTo>
                      <a:pt x="384" y="23"/>
                      <a:pt x="382" y="24"/>
                      <a:pt x="383" y="27"/>
                    </a:cubicBezTo>
                    <a:cubicBezTo>
                      <a:pt x="363" y="29"/>
                      <a:pt x="339" y="30"/>
                      <a:pt x="325" y="31"/>
                    </a:cubicBezTo>
                    <a:cubicBezTo>
                      <a:pt x="323" y="31"/>
                      <a:pt x="323" y="32"/>
                      <a:pt x="323" y="33"/>
                    </a:cubicBezTo>
                    <a:cubicBezTo>
                      <a:pt x="321" y="33"/>
                      <a:pt x="322" y="31"/>
                      <a:pt x="323" y="31"/>
                    </a:cubicBezTo>
                    <a:cubicBezTo>
                      <a:pt x="324" y="30"/>
                      <a:pt x="320" y="29"/>
                      <a:pt x="319" y="29"/>
                    </a:cubicBezTo>
                    <a:cubicBezTo>
                      <a:pt x="319" y="30"/>
                      <a:pt x="320" y="33"/>
                      <a:pt x="319" y="33"/>
                    </a:cubicBezTo>
                    <a:cubicBezTo>
                      <a:pt x="316" y="34"/>
                      <a:pt x="312" y="32"/>
                      <a:pt x="310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0" name="îśḻïḋé"/>
              <p:cNvSpPr/>
              <p:nvPr/>
            </p:nvSpPr>
            <p:spPr bwMode="auto">
              <a:xfrm>
                <a:off x="4224375" y="434497"/>
                <a:ext cx="466461" cy="253542"/>
              </a:xfrm>
              <a:custGeom>
                <a:avLst/>
                <a:gdLst>
                  <a:gd name="T0" fmla="*/ 209 w 224"/>
                  <a:gd name="T1" fmla="*/ 12 h 122"/>
                  <a:gd name="T2" fmla="*/ 222 w 224"/>
                  <a:gd name="T3" fmla="*/ 19 h 122"/>
                  <a:gd name="T4" fmla="*/ 217 w 224"/>
                  <a:gd name="T5" fmla="*/ 23 h 122"/>
                  <a:gd name="T6" fmla="*/ 207 w 224"/>
                  <a:gd name="T7" fmla="*/ 27 h 122"/>
                  <a:gd name="T8" fmla="*/ 181 w 224"/>
                  <a:gd name="T9" fmla="*/ 32 h 122"/>
                  <a:gd name="T10" fmla="*/ 193 w 224"/>
                  <a:gd name="T11" fmla="*/ 36 h 122"/>
                  <a:gd name="T12" fmla="*/ 170 w 224"/>
                  <a:gd name="T13" fmla="*/ 45 h 122"/>
                  <a:gd name="T14" fmla="*/ 163 w 224"/>
                  <a:gd name="T15" fmla="*/ 49 h 122"/>
                  <a:gd name="T16" fmla="*/ 152 w 224"/>
                  <a:gd name="T17" fmla="*/ 55 h 122"/>
                  <a:gd name="T18" fmla="*/ 133 w 224"/>
                  <a:gd name="T19" fmla="*/ 62 h 122"/>
                  <a:gd name="T20" fmla="*/ 127 w 224"/>
                  <a:gd name="T21" fmla="*/ 68 h 122"/>
                  <a:gd name="T22" fmla="*/ 114 w 224"/>
                  <a:gd name="T23" fmla="*/ 70 h 122"/>
                  <a:gd name="T24" fmla="*/ 122 w 224"/>
                  <a:gd name="T25" fmla="*/ 81 h 122"/>
                  <a:gd name="T26" fmla="*/ 109 w 224"/>
                  <a:gd name="T27" fmla="*/ 90 h 122"/>
                  <a:gd name="T28" fmla="*/ 99 w 224"/>
                  <a:gd name="T29" fmla="*/ 96 h 122"/>
                  <a:gd name="T30" fmla="*/ 83 w 224"/>
                  <a:gd name="T31" fmla="*/ 107 h 122"/>
                  <a:gd name="T32" fmla="*/ 88 w 224"/>
                  <a:gd name="T33" fmla="*/ 116 h 122"/>
                  <a:gd name="T34" fmla="*/ 73 w 224"/>
                  <a:gd name="T35" fmla="*/ 120 h 122"/>
                  <a:gd name="T36" fmla="*/ 45 w 224"/>
                  <a:gd name="T37" fmla="*/ 114 h 122"/>
                  <a:gd name="T38" fmla="*/ 36 w 224"/>
                  <a:gd name="T39" fmla="*/ 116 h 122"/>
                  <a:gd name="T40" fmla="*/ 23 w 224"/>
                  <a:gd name="T41" fmla="*/ 107 h 122"/>
                  <a:gd name="T42" fmla="*/ 36 w 224"/>
                  <a:gd name="T43" fmla="*/ 96 h 122"/>
                  <a:gd name="T44" fmla="*/ 51 w 224"/>
                  <a:gd name="T45" fmla="*/ 96 h 122"/>
                  <a:gd name="T46" fmla="*/ 25 w 224"/>
                  <a:gd name="T47" fmla="*/ 90 h 122"/>
                  <a:gd name="T48" fmla="*/ 40 w 224"/>
                  <a:gd name="T49" fmla="*/ 79 h 122"/>
                  <a:gd name="T50" fmla="*/ 53 w 224"/>
                  <a:gd name="T51" fmla="*/ 79 h 122"/>
                  <a:gd name="T52" fmla="*/ 53 w 224"/>
                  <a:gd name="T53" fmla="*/ 71 h 122"/>
                  <a:gd name="T54" fmla="*/ 49 w 224"/>
                  <a:gd name="T55" fmla="*/ 62 h 122"/>
                  <a:gd name="T56" fmla="*/ 40 w 224"/>
                  <a:gd name="T57" fmla="*/ 58 h 122"/>
                  <a:gd name="T58" fmla="*/ 60 w 224"/>
                  <a:gd name="T59" fmla="*/ 56 h 122"/>
                  <a:gd name="T60" fmla="*/ 68 w 224"/>
                  <a:gd name="T61" fmla="*/ 53 h 122"/>
                  <a:gd name="T62" fmla="*/ 83 w 224"/>
                  <a:gd name="T63" fmla="*/ 42 h 122"/>
                  <a:gd name="T64" fmla="*/ 51 w 224"/>
                  <a:gd name="T65" fmla="*/ 47 h 122"/>
                  <a:gd name="T66" fmla="*/ 29 w 224"/>
                  <a:gd name="T67" fmla="*/ 42 h 122"/>
                  <a:gd name="T68" fmla="*/ 6 w 224"/>
                  <a:gd name="T69" fmla="*/ 36 h 122"/>
                  <a:gd name="T70" fmla="*/ 2 w 224"/>
                  <a:gd name="T71" fmla="*/ 25 h 122"/>
                  <a:gd name="T72" fmla="*/ 40 w 224"/>
                  <a:gd name="T73" fmla="*/ 15 h 122"/>
                  <a:gd name="T74" fmla="*/ 66 w 224"/>
                  <a:gd name="T75" fmla="*/ 10 h 122"/>
                  <a:gd name="T76" fmla="*/ 97 w 224"/>
                  <a:gd name="T77" fmla="*/ 4 h 122"/>
                  <a:gd name="T78" fmla="*/ 129 w 224"/>
                  <a:gd name="T79" fmla="*/ 2 h 122"/>
                  <a:gd name="T80" fmla="*/ 146 w 224"/>
                  <a:gd name="T81" fmla="*/ 2 h 122"/>
                  <a:gd name="T82" fmla="*/ 178 w 224"/>
                  <a:gd name="T83" fmla="*/ 2 h 122"/>
                  <a:gd name="T84" fmla="*/ 209 w 224"/>
                  <a:gd name="T85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24" h="122">
                    <a:moveTo>
                      <a:pt x="209" y="4"/>
                    </a:moveTo>
                    <a:cubicBezTo>
                      <a:pt x="206" y="8"/>
                      <a:pt x="209" y="7"/>
                      <a:pt x="209" y="12"/>
                    </a:cubicBezTo>
                    <a:cubicBezTo>
                      <a:pt x="214" y="12"/>
                      <a:pt x="219" y="12"/>
                      <a:pt x="224" y="12"/>
                    </a:cubicBezTo>
                    <a:cubicBezTo>
                      <a:pt x="224" y="15"/>
                      <a:pt x="222" y="16"/>
                      <a:pt x="222" y="19"/>
                    </a:cubicBezTo>
                    <a:cubicBezTo>
                      <a:pt x="221" y="20"/>
                      <a:pt x="218" y="18"/>
                      <a:pt x="217" y="19"/>
                    </a:cubicBezTo>
                    <a:cubicBezTo>
                      <a:pt x="216" y="20"/>
                      <a:pt x="217" y="23"/>
                      <a:pt x="217" y="23"/>
                    </a:cubicBezTo>
                    <a:cubicBezTo>
                      <a:pt x="214" y="24"/>
                      <a:pt x="210" y="25"/>
                      <a:pt x="209" y="23"/>
                    </a:cubicBezTo>
                    <a:cubicBezTo>
                      <a:pt x="207" y="22"/>
                      <a:pt x="208" y="26"/>
                      <a:pt x="207" y="27"/>
                    </a:cubicBezTo>
                    <a:cubicBezTo>
                      <a:pt x="205" y="28"/>
                      <a:pt x="200" y="25"/>
                      <a:pt x="200" y="29"/>
                    </a:cubicBezTo>
                    <a:cubicBezTo>
                      <a:pt x="194" y="28"/>
                      <a:pt x="185" y="26"/>
                      <a:pt x="181" y="32"/>
                    </a:cubicBezTo>
                    <a:cubicBezTo>
                      <a:pt x="183" y="37"/>
                      <a:pt x="191" y="32"/>
                      <a:pt x="193" y="30"/>
                    </a:cubicBezTo>
                    <a:cubicBezTo>
                      <a:pt x="195" y="31"/>
                      <a:pt x="192" y="33"/>
                      <a:pt x="193" y="36"/>
                    </a:cubicBezTo>
                    <a:cubicBezTo>
                      <a:pt x="186" y="36"/>
                      <a:pt x="182" y="39"/>
                      <a:pt x="176" y="40"/>
                    </a:cubicBezTo>
                    <a:cubicBezTo>
                      <a:pt x="173" y="41"/>
                      <a:pt x="171" y="43"/>
                      <a:pt x="170" y="45"/>
                    </a:cubicBezTo>
                    <a:cubicBezTo>
                      <a:pt x="169" y="46"/>
                      <a:pt x="166" y="45"/>
                      <a:pt x="165" y="45"/>
                    </a:cubicBezTo>
                    <a:cubicBezTo>
                      <a:pt x="163" y="46"/>
                      <a:pt x="164" y="48"/>
                      <a:pt x="163" y="49"/>
                    </a:cubicBezTo>
                    <a:cubicBezTo>
                      <a:pt x="161" y="50"/>
                      <a:pt x="157" y="47"/>
                      <a:pt x="157" y="51"/>
                    </a:cubicBezTo>
                    <a:cubicBezTo>
                      <a:pt x="157" y="54"/>
                      <a:pt x="152" y="52"/>
                      <a:pt x="152" y="55"/>
                    </a:cubicBezTo>
                    <a:cubicBezTo>
                      <a:pt x="151" y="59"/>
                      <a:pt x="146" y="56"/>
                      <a:pt x="144" y="58"/>
                    </a:cubicBezTo>
                    <a:cubicBezTo>
                      <a:pt x="142" y="61"/>
                      <a:pt x="137" y="60"/>
                      <a:pt x="133" y="62"/>
                    </a:cubicBezTo>
                    <a:cubicBezTo>
                      <a:pt x="132" y="62"/>
                      <a:pt x="133" y="64"/>
                      <a:pt x="131" y="64"/>
                    </a:cubicBezTo>
                    <a:cubicBezTo>
                      <a:pt x="126" y="64"/>
                      <a:pt x="129" y="66"/>
                      <a:pt x="127" y="68"/>
                    </a:cubicBezTo>
                    <a:cubicBezTo>
                      <a:pt x="127" y="68"/>
                      <a:pt x="126" y="68"/>
                      <a:pt x="125" y="68"/>
                    </a:cubicBezTo>
                    <a:cubicBezTo>
                      <a:pt x="124" y="68"/>
                      <a:pt x="120" y="71"/>
                      <a:pt x="114" y="70"/>
                    </a:cubicBezTo>
                    <a:cubicBezTo>
                      <a:pt x="115" y="72"/>
                      <a:pt x="122" y="73"/>
                      <a:pt x="114" y="73"/>
                    </a:cubicBezTo>
                    <a:cubicBezTo>
                      <a:pt x="115" y="77"/>
                      <a:pt x="124" y="74"/>
                      <a:pt x="122" y="81"/>
                    </a:cubicBezTo>
                    <a:cubicBezTo>
                      <a:pt x="118" y="77"/>
                      <a:pt x="118" y="81"/>
                      <a:pt x="118" y="86"/>
                    </a:cubicBezTo>
                    <a:cubicBezTo>
                      <a:pt x="114" y="81"/>
                      <a:pt x="112" y="88"/>
                      <a:pt x="109" y="90"/>
                    </a:cubicBezTo>
                    <a:cubicBezTo>
                      <a:pt x="105" y="92"/>
                      <a:pt x="100" y="90"/>
                      <a:pt x="97" y="94"/>
                    </a:cubicBezTo>
                    <a:cubicBezTo>
                      <a:pt x="96" y="96"/>
                      <a:pt x="99" y="95"/>
                      <a:pt x="99" y="96"/>
                    </a:cubicBezTo>
                    <a:cubicBezTo>
                      <a:pt x="100" y="97"/>
                      <a:pt x="93" y="99"/>
                      <a:pt x="97" y="99"/>
                    </a:cubicBezTo>
                    <a:cubicBezTo>
                      <a:pt x="95" y="105"/>
                      <a:pt x="85" y="101"/>
                      <a:pt x="83" y="107"/>
                    </a:cubicBezTo>
                    <a:cubicBezTo>
                      <a:pt x="86" y="110"/>
                      <a:pt x="91" y="111"/>
                      <a:pt x="97" y="111"/>
                    </a:cubicBezTo>
                    <a:cubicBezTo>
                      <a:pt x="99" y="117"/>
                      <a:pt x="88" y="112"/>
                      <a:pt x="88" y="116"/>
                    </a:cubicBezTo>
                    <a:cubicBezTo>
                      <a:pt x="88" y="119"/>
                      <a:pt x="86" y="116"/>
                      <a:pt x="84" y="116"/>
                    </a:cubicBezTo>
                    <a:cubicBezTo>
                      <a:pt x="80" y="116"/>
                      <a:pt x="78" y="122"/>
                      <a:pt x="73" y="120"/>
                    </a:cubicBezTo>
                    <a:cubicBezTo>
                      <a:pt x="72" y="118"/>
                      <a:pt x="69" y="118"/>
                      <a:pt x="70" y="114"/>
                    </a:cubicBezTo>
                    <a:cubicBezTo>
                      <a:pt x="60" y="113"/>
                      <a:pt x="54" y="116"/>
                      <a:pt x="45" y="114"/>
                    </a:cubicBezTo>
                    <a:cubicBezTo>
                      <a:pt x="45" y="114"/>
                      <a:pt x="43" y="112"/>
                      <a:pt x="43" y="112"/>
                    </a:cubicBezTo>
                    <a:cubicBezTo>
                      <a:pt x="40" y="112"/>
                      <a:pt x="39" y="116"/>
                      <a:pt x="36" y="116"/>
                    </a:cubicBezTo>
                    <a:cubicBezTo>
                      <a:pt x="27" y="117"/>
                      <a:pt x="20" y="114"/>
                      <a:pt x="10" y="112"/>
                    </a:cubicBezTo>
                    <a:cubicBezTo>
                      <a:pt x="13" y="109"/>
                      <a:pt x="17" y="107"/>
                      <a:pt x="23" y="107"/>
                    </a:cubicBezTo>
                    <a:cubicBezTo>
                      <a:pt x="27" y="106"/>
                      <a:pt x="23" y="99"/>
                      <a:pt x="27" y="97"/>
                    </a:cubicBezTo>
                    <a:cubicBezTo>
                      <a:pt x="32" y="99"/>
                      <a:pt x="31" y="95"/>
                      <a:pt x="36" y="96"/>
                    </a:cubicBezTo>
                    <a:cubicBezTo>
                      <a:pt x="36" y="102"/>
                      <a:pt x="43" y="101"/>
                      <a:pt x="49" y="101"/>
                    </a:cubicBezTo>
                    <a:cubicBezTo>
                      <a:pt x="53" y="100"/>
                      <a:pt x="47" y="98"/>
                      <a:pt x="51" y="96"/>
                    </a:cubicBezTo>
                    <a:cubicBezTo>
                      <a:pt x="50" y="91"/>
                      <a:pt x="40" y="97"/>
                      <a:pt x="43" y="88"/>
                    </a:cubicBezTo>
                    <a:cubicBezTo>
                      <a:pt x="36" y="90"/>
                      <a:pt x="33" y="93"/>
                      <a:pt x="25" y="90"/>
                    </a:cubicBezTo>
                    <a:cubicBezTo>
                      <a:pt x="26" y="86"/>
                      <a:pt x="30" y="85"/>
                      <a:pt x="34" y="84"/>
                    </a:cubicBezTo>
                    <a:cubicBezTo>
                      <a:pt x="36" y="83"/>
                      <a:pt x="38" y="81"/>
                      <a:pt x="40" y="79"/>
                    </a:cubicBezTo>
                    <a:cubicBezTo>
                      <a:pt x="42" y="79"/>
                      <a:pt x="43" y="78"/>
                      <a:pt x="43" y="77"/>
                    </a:cubicBezTo>
                    <a:cubicBezTo>
                      <a:pt x="48" y="76"/>
                      <a:pt x="51" y="77"/>
                      <a:pt x="53" y="79"/>
                    </a:cubicBezTo>
                    <a:cubicBezTo>
                      <a:pt x="55" y="78"/>
                      <a:pt x="57" y="76"/>
                      <a:pt x="58" y="73"/>
                    </a:cubicBezTo>
                    <a:cubicBezTo>
                      <a:pt x="59" y="70"/>
                      <a:pt x="54" y="73"/>
                      <a:pt x="53" y="71"/>
                    </a:cubicBezTo>
                    <a:cubicBezTo>
                      <a:pt x="52" y="71"/>
                      <a:pt x="51" y="67"/>
                      <a:pt x="51" y="66"/>
                    </a:cubicBezTo>
                    <a:cubicBezTo>
                      <a:pt x="50" y="65"/>
                      <a:pt x="48" y="64"/>
                      <a:pt x="49" y="62"/>
                    </a:cubicBezTo>
                    <a:cubicBezTo>
                      <a:pt x="48" y="63"/>
                      <a:pt x="46" y="64"/>
                      <a:pt x="43" y="64"/>
                    </a:cubicBezTo>
                    <a:cubicBezTo>
                      <a:pt x="44" y="60"/>
                      <a:pt x="43" y="58"/>
                      <a:pt x="40" y="58"/>
                    </a:cubicBezTo>
                    <a:cubicBezTo>
                      <a:pt x="41" y="55"/>
                      <a:pt x="43" y="52"/>
                      <a:pt x="49" y="53"/>
                    </a:cubicBezTo>
                    <a:cubicBezTo>
                      <a:pt x="54" y="52"/>
                      <a:pt x="53" y="59"/>
                      <a:pt x="60" y="56"/>
                    </a:cubicBezTo>
                    <a:cubicBezTo>
                      <a:pt x="60" y="59"/>
                      <a:pt x="61" y="60"/>
                      <a:pt x="62" y="60"/>
                    </a:cubicBezTo>
                    <a:cubicBezTo>
                      <a:pt x="68" y="62"/>
                      <a:pt x="65" y="54"/>
                      <a:pt x="68" y="53"/>
                    </a:cubicBezTo>
                    <a:cubicBezTo>
                      <a:pt x="77" y="51"/>
                      <a:pt x="85" y="48"/>
                      <a:pt x="90" y="42"/>
                    </a:cubicBezTo>
                    <a:cubicBezTo>
                      <a:pt x="90" y="37"/>
                      <a:pt x="87" y="44"/>
                      <a:pt x="83" y="42"/>
                    </a:cubicBezTo>
                    <a:cubicBezTo>
                      <a:pt x="80" y="44"/>
                      <a:pt x="75" y="44"/>
                      <a:pt x="73" y="47"/>
                    </a:cubicBezTo>
                    <a:cubicBezTo>
                      <a:pt x="68" y="46"/>
                      <a:pt x="59" y="48"/>
                      <a:pt x="51" y="47"/>
                    </a:cubicBezTo>
                    <a:cubicBezTo>
                      <a:pt x="46" y="47"/>
                      <a:pt x="44" y="44"/>
                      <a:pt x="38" y="47"/>
                    </a:cubicBezTo>
                    <a:cubicBezTo>
                      <a:pt x="36" y="40"/>
                      <a:pt x="31" y="48"/>
                      <a:pt x="29" y="42"/>
                    </a:cubicBezTo>
                    <a:cubicBezTo>
                      <a:pt x="26" y="45"/>
                      <a:pt x="21" y="40"/>
                      <a:pt x="14" y="42"/>
                    </a:cubicBezTo>
                    <a:cubicBezTo>
                      <a:pt x="15" y="36"/>
                      <a:pt x="8" y="39"/>
                      <a:pt x="6" y="36"/>
                    </a:cubicBezTo>
                    <a:cubicBezTo>
                      <a:pt x="5" y="31"/>
                      <a:pt x="10" y="32"/>
                      <a:pt x="12" y="30"/>
                    </a:cubicBezTo>
                    <a:cubicBezTo>
                      <a:pt x="12" y="25"/>
                      <a:pt x="0" y="33"/>
                      <a:pt x="2" y="25"/>
                    </a:cubicBezTo>
                    <a:cubicBezTo>
                      <a:pt x="11" y="22"/>
                      <a:pt x="25" y="21"/>
                      <a:pt x="38" y="19"/>
                    </a:cubicBezTo>
                    <a:cubicBezTo>
                      <a:pt x="40" y="19"/>
                      <a:pt x="39" y="17"/>
                      <a:pt x="40" y="15"/>
                    </a:cubicBezTo>
                    <a:cubicBezTo>
                      <a:pt x="49" y="17"/>
                      <a:pt x="57" y="13"/>
                      <a:pt x="62" y="15"/>
                    </a:cubicBezTo>
                    <a:cubicBezTo>
                      <a:pt x="64" y="14"/>
                      <a:pt x="65" y="12"/>
                      <a:pt x="66" y="10"/>
                    </a:cubicBezTo>
                    <a:cubicBezTo>
                      <a:pt x="77" y="9"/>
                      <a:pt x="87" y="6"/>
                      <a:pt x="96" y="8"/>
                    </a:cubicBezTo>
                    <a:cubicBezTo>
                      <a:pt x="97" y="8"/>
                      <a:pt x="97" y="6"/>
                      <a:pt x="97" y="4"/>
                    </a:cubicBezTo>
                    <a:cubicBezTo>
                      <a:pt x="105" y="5"/>
                      <a:pt x="115" y="3"/>
                      <a:pt x="120" y="6"/>
                    </a:cubicBezTo>
                    <a:cubicBezTo>
                      <a:pt x="121" y="3"/>
                      <a:pt x="129" y="6"/>
                      <a:pt x="129" y="2"/>
                    </a:cubicBezTo>
                    <a:cubicBezTo>
                      <a:pt x="134" y="4"/>
                      <a:pt x="141" y="5"/>
                      <a:pt x="148" y="4"/>
                    </a:cubicBezTo>
                    <a:cubicBezTo>
                      <a:pt x="148" y="3"/>
                      <a:pt x="147" y="3"/>
                      <a:pt x="146" y="2"/>
                    </a:cubicBezTo>
                    <a:cubicBezTo>
                      <a:pt x="146" y="0"/>
                      <a:pt x="148" y="1"/>
                      <a:pt x="148" y="2"/>
                    </a:cubicBezTo>
                    <a:cubicBezTo>
                      <a:pt x="156" y="4"/>
                      <a:pt x="169" y="1"/>
                      <a:pt x="178" y="2"/>
                    </a:cubicBezTo>
                    <a:cubicBezTo>
                      <a:pt x="178" y="2"/>
                      <a:pt x="177" y="6"/>
                      <a:pt x="178" y="6"/>
                    </a:cubicBezTo>
                    <a:cubicBezTo>
                      <a:pt x="192" y="6"/>
                      <a:pt x="193" y="3"/>
                      <a:pt x="20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1" name="ïṩļîḓè"/>
              <p:cNvSpPr/>
              <p:nvPr/>
            </p:nvSpPr>
            <p:spPr bwMode="auto">
              <a:xfrm>
                <a:off x="5955742" y="531150"/>
                <a:ext cx="133075" cy="49028"/>
              </a:xfrm>
              <a:custGeom>
                <a:avLst/>
                <a:gdLst>
                  <a:gd name="T0" fmla="*/ 17 w 64"/>
                  <a:gd name="T1" fmla="*/ 3 h 24"/>
                  <a:gd name="T2" fmla="*/ 17 w 64"/>
                  <a:gd name="T3" fmla="*/ 5 h 24"/>
                  <a:gd name="T4" fmla="*/ 22 w 64"/>
                  <a:gd name="T5" fmla="*/ 10 h 24"/>
                  <a:gd name="T6" fmla="*/ 28 w 64"/>
                  <a:gd name="T7" fmla="*/ 7 h 24"/>
                  <a:gd name="T8" fmla="*/ 37 w 64"/>
                  <a:gd name="T9" fmla="*/ 10 h 24"/>
                  <a:gd name="T10" fmla="*/ 54 w 64"/>
                  <a:gd name="T11" fmla="*/ 7 h 24"/>
                  <a:gd name="T12" fmla="*/ 61 w 64"/>
                  <a:gd name="T13" fmla="*/ 10 h 24"/>
                  <a:gd name="T14" fmla="*/ 58 w 64"/>
                  <a:gd name="T15" fmla="*/ 18 h 24"/>
                  <a:gd name="T16" fmla="*/ 41 w 64"/>
                  <a:gd name="T17" fmla="*/ 20 h 24"/>
                  <a:gd name="T18" fmla="*/ 30 w 64"/>
                  <a:gd name="T19" fmla="*/ 24 h 24"/>
                  <a:gd name="T20" fmla="*/ 11 w 64"/>
                  <a:gd name="T21" fmla="*/ 10 h 24"/>
                  <a:gd name="T22" fmla="*/ 2 w 64"/>
                  <a:gd name="T23" fmla="*/ 9 h 24"/>
                  <a:gd name="T24" fmla="*/ 17 w 64"/>
                  <a:gd name="T2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17" y="3"/>
                    </a:moveTo>
                    <a:cubicBezTo>
                      <a:pt x="19" y="3"/>
                      <a:pt x="18" y="5"/>
                      <a:pt x="17" y="5"/>
                    </a:cubicBezTo>
                    <a:cubicBezTo>
                      <a:pt x="16" y="9"/>
                      <a:pt x="25" y="4"/>
                      <a:pt x="22" y="10"/>
                    </a:cubicBezTo>
                    <a:cubicBezTo>
                      <a:pt x="26" y="11"/>
                      <a:pt x="25" y="7"/>
                      <a:pt x="28" y="7"/>
                    </a:cubicBezTo>
                    <a:cubicBezTo>
                      <a:pt x="32" y="11"/>
                      <a:pt x="36" y="3"/>
                      <a:pt x="37" y="10"/>
                    </a:cubicBezTo>
                    <a:cubicBezTo>
                      <a:pt x="42" y="9"/>
                      <a:pt x="49" y="8"/>
                      <a:pt x="54" y="7"/>
                    </a:cubicBezTo>
                    <a:cubicBezTo>
                      <a:pt x="53" y="12"/>
                      <a:pt x="63" y="5"/>
                      <a:pt x="61" y="10"/>
                    </a:cubicBezTo>
                    <a:cubicBezTo>
                      <a:pt x="64" y="16"/>
                      <a:pt x="50" y="14"/>
                      <a:pt x="58" y="18"/>
                    </a:cubicBezTo>
                    <a:cubicBezTo>
                      <a:pt x="56" y="22"/>
                      <a:pt x="46" y="19"/>
                      <a:pt x="41" y="20"/>
                    </a:cubicBezTo>
                    <a:cubicBezTo>
                      <a:pt x="37" y="20"/>
                      <a:pt x="33" y="22"/>
                      <a:pt x="30" y="24"/>
                    </a:cubicBezTo>
                    <a:cubicBezTo>
                      <a:pt x="22" y="20"/>
                      <a:pt x="15" y="17"/>
                      <a:pt x="11" y="10"/>
                    </a:cubicBezTo>
                    <a:cubicBezTo>
                      <a:pt x="8" y="9"/>
                      <a:pt x="1" y="13"/>
                      <a:pt x="2" y="9"/>
                    </a:cubicBezTo>
                    <a:cubicBezTo>
                      <a:pt x="0" y="0"/>
                      <a:pt x="16" y="9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2" name="î$1îḓé"/>
              <p:cNvSpPr/>
              <p:nvPr/>
            </p:nvSpPr>
            <p:spPr bwMode="auto">
              <a:xfrm>
                <a:off x="3864374" y="596988"/>
                <a:ext cx="63036" cy="19611"/>
              </a:xfrm>
              <a:custGeom>
                <a:avLst/>
                <a:gdLst>
                  <a:gd name="T0" fmla="*/ 28 w 30"/>
                  <a:gd name="T1" fmla="*/ 1 h 9"/>
                  <a:gd name="T2" fmla="*/ 17 w 30"/>
                  <a:gd name="T3" fmla="*/ 6 h 9"/>
                  <a:gd name="T4" fmla="*/ 13 w 30"/>
                  <a:gd name="T5" fmla="*/ 8 h 9"/>
                  <a:gd name="T6" fmla="*/ 6 w 30"/>
                  <a:gd name="T7" fmla="*/ 8 h 9"/>
                  <a:gd name="T8" fmla="*/ 10 w 30"/>
                  <a:gd name="T9" fmla="*/ 3 h 9"/>
                  <a:gd name="T10" fmla="*/ 28 w 30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9">
                    <a:moveTo>
                      <a:pt x="28" y="1"/>
                    </a:moveTo>
                    <a:cubicBezTo>
                      <a:pt x="30" y="7"/>
                      <a:pt x="22" y="6"/>
                      <a:pt x="17" y="6"/>
                    </a:cubicBezTo>
                    <a:cubicBezTo>
                      <a:pt x="15" y="7"/>
                      <a:pt x="15" y="8"/>
                      <a:pt x="13" y="8"/>
                    </a:cubicBezTo>
                    <a:cubicBezTo>
                      <a:pt x="10" y="8"/>
                      <a:pt x="6" y="6"/>
                      <a:pt x="6" y="8"/>
                    </a:cubicBezTo>
                    <a:cubicBezTo>
                      <a:pt x="0" y="9"/>
                      <a:pt x="9" y="2"/>
                      <a:pt x="10" y="3"/>
                    </a:cubicBezTo>
                    <a:cubicBezTo>
                      <a:pt x="13" y="7"/>
                      <a:pt x="22" y="0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3" name="isľiḋê"/>
              <p:cNvSpPr/>
              <p:nvPr/>
            </p:nvSpPr>
            <p:spPr bwMode="auto">
              <a:xfrm>
                <a:off x="4109511" y="596988"/>
                <a:ext cx="56031" cy="37822"/>
              </a:xfrm>
              <a:custGeom>
                <a:avLst/>
                <a:gdLst>
                  <a:gd name="T0" fmla="*/ 13 w 27"/>
                  <a:gd name="T1" fmla="*/ 1 h 18"/>
                  <a:gd name="T2" fmla="*/ 9 w 27"/>
                  <a:gd name="T3" fmla="*/ 3 h 18"/>
                  <a:gd name="T4" fmla="*/ 18 w 27"/>
                  <a:gd name="T5" fmla="*/ 8 h 18"/>
                  <a:gd name="T6" fmla="*/ 22 w 27"/>
                  <a:gd name="T7" fmla="*/ 6 h 18"/>
                  <a:gd name="T8" fmla="*/ 11 w 27"/>
                  <a:gd name="T9" fmla="*/ 18 h 18"/>
                  <a:gd name="T10" fmla="*/ 0 w 27"/>
                  <a:gd name="T11" fmla="*/ 5 h 18"/>
                  <a:gd name="T12" fmla="*/ 13 w 27"/>
                  <a:gd name="T1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13" y="1"/>
                    </a:moveTo>
                    <a:cubicBezTo>
                      <a:pt x="13" y="3"/>
                      <a:pt x="10" y="2"/>
                      <a:pt x="9" y="3"/>
                    </a:cubicBezTo>
                    <a:cubicBezTo>
                      <a:pt x="9" y="8"/>
                      <a:pt x="21" y="0"/>
                      <a:pt x="18" y="8"/>
                    </a:cubicBezTo>
                    <a:cubicBezTo>
                      <a:pt x="20" y="9"/>
                      <a:pt x="22" y="8"/>
                      <a:pt x="22" y="6"/>
                    </a:cubicBezTo>
                    <a:cubicBezTo>
                      <a:pt x="27" y="12"/>
                      <a:pt x="12" y="13"/>
                      <a:pt x="11" y="18"/>
                    </a:cubicBezTo>
                    <a:cubicBezTo>
                      <a:pt x="6" y="14"/>
                      <a:pt x="7" y="5"/>
                      <a:pt x="0" y="5"/>
                    </a:cubicBezTo>
                    <a:cubicBezTo>
                      <a:pt x="2" y="1"/>
                      <a:pt x="9" y="3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4" name="iSḻíḋe"/>
              <p:cNvSpPr/>
              <p:nvPr/>
            </p:nvSpPr>
            <p:spPr bwMode="auto">
              <a:xfrm>
                <a:off x="5381422" y="639011"/>
                <a:ext cx="3276430" cy="2147400"/>
              </a:xfrm>
              <a:custGeom>
                <a:avLst/>
                <a:gdLst>
                  <a:gd name="T0" fmla="*/ 936 w 1575"/>
                  <a:gd name="T1" fmla="*/ 72 h 1033"/>
                  <a:gd name="T2" fmla="*/ 1105 w 1575"/>
                  <a:gd name="T3" fmla="*/ 72 h 1033"/>
                  <a:gd name="T4" fmla="*/ 1247 w 1575"/>
                  <a:gd name="T5" fmla="*/ 85 h 1033"/>
                  <a:gd name="T6" fmla="*/ 1432 w 1575"/>
                  <a:gd name="T7" fmla="*/ 115 h 1033"/>
                  <a:gd name="T8" fmla="*/ 1575 w 1575"/>
                  <a:gd name="T9" fmla="*/ 162 h 1033"/>
                  <a:gd name="T10" fmla="*/ 1484 w 1575"/>
                  <a:gd name="T11" fmla="*/ 184 h 1033"/>
                  <a:gd name="T12" fmla="*/ 1366 w 1575"/>
                  <a:gd name="T13" fmla="*/ 273 h 1033"/>
                  <a:gd name="T14" fmla="*/ 1320 w 1575"/>
                  <a:gd name="T15" fmla="*/ 301 h 1033"/>
                  <a:gd name="T16" fmla="*/ 1381 w 1575"/>
                  <a:gd name="T17" fmla="*/ 208 h 1033"/>
                  <a:gd name="T18" fmla="*/ 1247 w 1575"/>
                  <a:gd name="T19" fmla="*/ 247 h 1033"/>
                  <a:gd name="T20" fmla="*/ 1204 w 1575"/>
                  <a:gd name="T21" fmla="*/ 313 h 1033"/>
                  <a:gd name="T22" fmla="*/ 1130 w 1575"/>
                  <a:gd name="T23" fmla="*/ 415 h 1033"/>
                  <a:gd name="T24" fmla="*/ 1081 w 1575"/>
                  <a:gd name="T25" fmla="*/ 439 h 1033"/>
                  <a:gd name="T26" fmla="*/ 1061 w 1575"/>
                  <a:gd name="T27" fmla="*/ 464 h 1033"/>
                  <a:gd name="T28" fmla="*/ 993 w 1575"/>
                  <a:gd name="T29" fmla="*/ 587 h 1033"/>
                  <a:gd name="T30" fmla="*/ 956 w 1575"/>
                  <a:gd name="T31" fmla="*/ 674 h 1033"/>
                  <a:gd name="T32" fmla="*/ 895 w 1575"/>
                  <a:gd name="T33" fmla="*/ 685 h 1033"/>
                  <a:gd name="T34" fmla="*/ 882 w 1575"/>
                  <a:gd name="T35" fmla="*/ 689 h 1033"/>
                  <a:gd name="T36" fmla="*/ 848 w 1575"/>
                  <a:gd name="T37" fmla="*/ 602 h 1033"/>
                  <a:gd name="T38" fmla="*/ 742 w 1575"/>
                  <a:gd name="T39" fmla="*/ 657 h 1033"/>
                  <a:gd name="T40" fmla="*/ 665 w 1575"/>
                  <a:gd name="T41" fmla="*/ 579 h 1033"/>
                  <a:gd name="T42" fmla="*/ 524 w 1575"/>
                  <a:gd name="T43" fmla="*/ 557 h 1033"/>
                  <a:gd name="T44" fmla="*/ 557 w 1575"/>
                  <a:gd name="T45" fmla="*/ 616 h 1033"/>
                  <a:gd name="T46" fmla="*/ 453 w 1575"/>
                  <a:gd name="T47" fmla="*/ 622 h 1033"/>
                  <a:gd name="T48" fmla="*/ 391 w 1575"/>
                  <a:gd name="T49" fmla="*/ 546 h 1033"/>
                  <a:gd name="T50" fmla="*/ 440 w 1575"/>
                  <a:gd name="T51" fmla="*/ 646 h 1033"/>
                  <a:gd name="T52" fmla="*/ 470 w 1575"/>
                  <a:gd name="T53" fmla="*/ 749 h 1033"/>
                  <a:gd name="T54" fmla="*/ 412 w 1575"/>
                  <a:gd name="T55" fmla="*/ 898 h 1033"/>
                  <a:gd name="T56" fmla="*/ 352 w 1575"/>
                  <a:gd name="T57" fmla="*/ 1013 h 1033"/>
                  <a:gd name="T58" fmla="*/ 237 w 1575"/>
                  <a:gd name="T59" fmla="*/ 924 h 1033"/>
                  <a:gd name="T60" fmla="*/ 224 w 1575"/>
                  <a:gd name="T61" fmla="*/ 788 h 1033"/>
                  <a:gd name="T62" fmla="*/ 47 w 1575"/>
                  <a:gd name="T63" fmla="*/ 702 h 1033"/>
                  <a:gd name="T64" fmla="*/ 6 w 1575"/>
                  <a:gd name="T65" fmla="*/ 588 h 1033"/>
                  <a:gd name="T66" fmla="*/ 162 w 1575"/>
                  <a:gd name="T67" fmla="*/ 465 h 1033"/>
                  <a:gd name="T68" fmla="*/ 263 w 1575"/>
                  <a:gd name="T69" fmla="*/ 512 h 1033"/>
                  <a:gd name="T70" fmla="*/ 378 w 1575"/>
                  <a:gd name="T71" fmla="*/ 512 h 1033"/>
                  <a:gd name="T72" fmla="*/ 309 w 1575"/>
                  <a:gd name="T73" fmla="*/ 436 h 1033"/>
                  <a:gd name="T74" fmla="*/ 255 w 1575"/>
                  <a:gd name="T75" fmla="*/ 402 h 1033"/>
                  <a:gd name="T76" fmla="*/ 259 w 1575"/>
                  <a:gd name="T77" fmla="*/ 432 h 1033"/>
                  <a:gd name="T78" fmla="*/ 158 w 1575"/>
                  <a:gd name="T79" fmla="*/ 408 h 1033"/>
                  <a:gd name="T80" fmla="*/ 116 w 1575"/>
                  <a:gd name="T81" fmla="*/ 406 h 1033"/>
                  <a:gd name="T82" fmla="*/ 158 w 1575"/>
                  <a:gd name="T83" fmla="*/ 329 h 1033"/>
                  <a:gd name="T84" fmla="*/ 214 w 1575"/>
                  <a:gd name="T85" fmla="*/ 292 h 1033"/>
                  <a:gd name="T86" fmla="*/ 317 w 1575"/>
                  <a:gd name="T87" fmla="*/ 247 h 1033"/>
                  <a:gd name="T88" fmla="*/ 313 w 1575"/>
                  <a:gd name="T89" fmla="*/ 197 h 1033"/>
                  <a:gd name="T90" fmla="*/ 278 w 1575"/>
                  <a:gd name="T91" fmla="*/ 238 h 1033"/>
                  <a:gd name="T92" fmla="*/ 183 w 1575"/>
                  <a:gd name="T93" fmla="*/ 251 h 1033"/>
                  <a:gd name="T94" fmla="*/ 227 w 1575"/>
                  <a:gd name="T95" fmla="*/ 167 h 1033"/>
                  <a:gd name="T96" fmla="*/ 354 w 1575"/>
                  <a:gd name="T97" fmla="*/ 106 h 1033"/>
                  <a:gd name="T98" fmla="*/ 397 w 1575"/>
                  <a:gd name="T99" fmla="*/ 154 h 1033"/>
                  <a:gd name="T100" fmla="*/ 470 w 1575"/>
                  <a:gd name="T101" fmla="*/ 134 h 1033"/>
                  <a:gd name="T102" fmla="*/ 596 w 1575"/>
                  <a:gd name="T103" fmla="*/ 126 h 1033"/>
                  <a:gd name="T104" fmla="*/ 660 w 1575"/>
                  <a:gd name="T105" fmla="*/ 83 h 1033"/>
                  <a:gd name="T106" fmla="*/ 705 w 1575"/>
                  <a:gd name="T107" fmla="*/ 130 h 1033"/>
                  <a:gd name="T108" fmla="*/ 734 w 1575"/>
                  <a:gd name="T109" fmla="*/ 81 h 1033"/>
                  <a:gd name="T110" fmla="*/ 889 w 1575"/>
                  <a:gd name="T111" fmla="*/ 18 h 1033"/>
                  <a:gd name="T112" fmla="*/ 373 w 1575"/>
                  <a:gd name="T113" fmla="*/ 374 h 1033"/>
                  <a:gd name="T114" fmla="*/ 449 w 1575"/>
                  <a:gd name="T115" fmla="*/ 424 h 1033"/>
                  <a:gd name="T116" fmla="*/ 531 w 1575"/>
                  <a:gd name="T117" fmla="*/ 411 h 1033"/>
                  <a:gd name="T118" fmla="*/ 505 w 1575"/>
                  <a:gd name="T119" fmla="*/ 451 h 1033"/>
                  <a:gd name="T120" fmla="*/ 375 w 1575"/>
                  <a:gd name="T121" fmla="*/ 762 h 1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5" h="1033">
                    <a:moveTo>
                      <a:pt x="949" y="11"/>
                    </a:moveTo>
                    <a:cubicBezTo>
                      <a:pt x="949" y="13"/>
                      <a:pt x="952" y="12"/>
                      <a:pt x="954" y="13"/>
                    </a:cubicBezTo>
                    <a:cubicBezTo>
                      <a:pt x="954" y="15"/>
                      <a:pt x="951" y="14"/>
                      <a:pt x="949" y="14"/>
                    </a:cubicBezTo>
                    <a:cubicBezTo>
                      <a:pt x="957" y="22"/>
                      <a:pt x="965" y="11"/>
                      <a:pt x="979" y="14"/>
                    </a:cubicBezTo>
                    <a:cubicBezTo>
                      <a:pt x="982" y="19"/>
                      <a:pt x="987" y="22"/>
                      <a:pt x="993" y="24"/>
                    </a:cubicBezTo>
                    <a:cubicBezTo>
                      <a:pt x="994" y="26"/>
                      <a:pt x="993" y="29"/>
                      <a:pt x="993" y="31"/>
                    </a:cubicBezTo>
                    <a:cubicBezTo>
                      <a:pt x="994" y="33"/>
                      <a:pt x="998" y="33"/>
                      <a:pt x="997" y="37"/>
                    </a:cubicBezTo>
                    <a:cubicBezTo>
                      <a:pt x="993" y="36"/>
                      <a:pt x="994" y="39"/>
                      <a:pt x="993" y="42"/>
                    </a:cubicBezTo>
                    <a:cubicBezTo>
                      <a:pt x="992" y="41"/>
                      <a:pt x="989" y="40"/>
                      <a:pt x="986" y="40"/>
                    </a:cubicBezTo>
                    <a:cubicBezTo>
                      <a:pt x="983" y="41"/>
                      <a:pt x="986" y="43"/>
                      <a:pt x="984" y="44"/>
                    </a:cubicBezTo>
                    <a:cubicBezTo>
                      <a:pt x="983" y="45"/>
                      <a:pt x="982" y="42"/>
                      <a:pt x="980" y="42"/>
                    </a:cubicBezTo>
                    <a:cubicBezTo>
                      <a:pt x="979" y="43"/>
                      <a:pt x="975" y="46"/>
                      <a:pt x="969" y="44"/>
                    </a:cubicBezTo>
                    <a:cubicBezTo>
                      <a:pt x="967" y="44"/>
                      <a:pt x="968" y="47"/>
                      <a:pt x="967" y="48"/>
                    </a:cubicBezTo>
                    <a:cubicBezTo>
                      <a:pt x="967" y="48"/>
                      <a:pt x="964" y="47"/>
                      <a:pt x="964" y="48"/>
                    </a:cubicBezTo>
                    <a:cubicBezTo>
                      <a:pt x="963" y="50"/>
                      <a:pt x="967" y="51"/>
                      <a:pt x="964" y="55"/>
                    </a:cubicBezTo>
                    <a:cubicBezTo>
                      <a:pt x="963" y="52"/>
                      <a:pt x="954" y="56"/>
                      <a:pt x="958" y="57"/>
                    </a:cubicBezTo>
                    <a:cubicBezTo>
                      <a:pt x="954" y="61"/>
                      <a:pt x="948" y="59"/>
                      <a:pt x="943" y="61"/>
                    </a:cubicBezTo>
                    <a:cubicBezTo>
                      <a:pt x="940" y="62"/>
                      <a:pt x="938" y="67"/>
                      <a:pt x="934" y="67"/>
                    </a:cubicBezTo>
                    <a:cubicBezTo>
                      <a:pt x="934" y="69"/>
                      <a:pt x="934" y="72"/>
                      <a:pt x="932" y="72"/>
                    </a:cubicBezTo>
                    <a:cubicBezTo>
                      <a:pt x="933" y="75"/>
                      <a:pt x="934" y="72"/>
                      <a:pt x="936" y="72"/>
                    </a:cubicBezTo>
                    <a:cubicBezTo>
                      <a:pt x="941" y="72"/>
                      <a:pt x="943" y="68"/>
                      <a:pt x="947" y="67"/>
                    </a:cubicBezTo>
                    <a:cubicBezTo>
                      <a:pt x="950" y="66"/>
                      <a:pt x="950" y="69"/>
                      <a:pt x="952" y="68"/>
                    </a:cubicBezTo>
                    <a:cubicBezTo>
                      <a:pt x="955" y="68"/>
                      <a:pt x="955" y="65"/>
                      <a:pt x="956" y="65"/>
                    </a:cubicBezTo>
                    <a:cubicBezTo>
                      <a:pt x="960" y="63"/>
                      <a:pt x="965" y="65"/>
                      <a:pt x="969" y="63"/>
                    </a:cubicBezTo>
                    <a:cubicBezTo>
                      <a:pt x="972" y="62"/>
                      <a:pt x="968" y="60"/>
                      <a:pt x="971" y="59"/>
                    </a:cubicBezTo>
                    <a:cubicBezTo>
                      <a:pt x="972" y="59"/>
                      <a:pt x="974" y="60"/>
                      <a:pt x="975" y="59"/>
                    </a:cubicBezTo>
                    <a:cubicBezTo>
                      <a:pt x="975" y="59"/>
                      <a:pt x="976" y="55"/>
                      <a:pt x="977" y="55"/>
                    </a:cubicBezTo>
                    <a:cubicBezTo>
                      <a:pt x="977" y="55"/>
                      <a:pt x="982" y="57"/>
                      <a:pt x="984" y="57"/>
                    </a:cubicBezTo>
                    <a:cubicBezTo>
                      <a:pt x="989" y="57"/>
                      <a:pt x="989" y="56"/>
                      <a:pt x="993" y="55"/>
                    </a:cubicBezTo>
                    <a:cubicBezTo>
                      <a:pt x="993" y="57"/>
                      <a:pt x="993" y="59"/>
                      <a:pt x="993" y="61"/>
                    </a:cubicBezTo>
                    <a:cubicBezTo>
                      <a:pt x="996" y="59"/>
                      <a:pt x="997" y="59"/>
                      <a:pt x="997" y="63"/>
                    </a:cubicBezTo>
                    <a:cubicBezTo>
                      <a:pt x="1007" y="62"/>
                      <a:pt x="1023" y="64"/>
                      <a:pt x="1038" y="63"/>
                    </a:cubicBezTo>
                    <a:cubicBezTo>
                      <a:pt x="1037" y="71"/>
                      <a:pt x="1051" y="65"/>
                      <a:pt x="1049" y="74"/>
                    </a:cubicBezTo>
                    <a:cubicBezTo>
                      <a:pt x="1051" y="71"/>
                      <a:pt x="1054" y="74"/>
                      <a:pt x="1057" y="74"/>
                    </a:cubicBezTo>
                    <a:cubicBezTo>
                      <a:pt x="1062" y="74"/>
                      <a:pt x="1069" y="72"/>
                      <a:pt x="1072" y="74"/>
                    </a:cubicBezTo>
                    <a:cubicBezTo>
                      <a:pt x="1076" y="74"/>
                      <a:pt x="1072" y="66"/>
                      <a:pt x="1076" y="65"/>
                    </a:cubicBezTo>
                    <a:cubicBezTo>
                      <a:pt x="1082" y="66"/>
                      <a:pt x="1088" y="65"/>
                      <a:pt x="1094" y="67"/>
                    </a:cubicBezTo>
                    <a:cubicBezTo>
                      <a:pt x="1094" y="67"/>
                      <a:pt x="1094" y="68"/>
                      <a:pt x="1094" y="68"/>
                    </a:cubicBezTo>
                    <a:cubicBezTo>
                      <a:pt x="1097" y="69"/>
                      <a:pt x="1101" y="68"/>
                      <a:pt x="1103" y="68"/>
                    </a:cubicBezTo>
                    <a:cubicBezTo>
                      <a:pt x="1104" y="69"/>
                      <a:pt x="1105" y="72"/>
                      <a:pt x="1105" y="72"/>
                    </a:cubicBezTo>
                    <a:cubicBezTo>
                      <a:pt x="1108" y="74"/>
                      <a:pt x="1113" y="71"/>
                      <a:pt x="1115" y="74"/>
                    </a:cubicBezTo>
                    <a:cubicBezTo>
                      <a:pt x="1114" y="78"/>
                      <a:pt x="1114" y="82"/>
                      <a:pt x="1109" y="81"/>
                    </a:cubicBezTo>
                    <a:cubicBezTo>
                      <a:pt x="1109" y="85"/>
                      <a:pt x="1112" y="86"/>
                      <a:pt x="1117" y="85"/>
                    </a:cubicBezTo>
                    <a:cubicBezTo>
                      <a:pt x="1115" y="96"/>
                      <a:pt x="1124" y="97"/>
                      <a:pt x="1128" y="102"/>
                    </a:cubicBezTo>
                    <a:cubicBezTo>
                      <a:pt x="1131" y="100"/>
                      <a:pt x="1134" y="99"/>
                      <a:pt x="1137" y="96"/>
                    </a:cubicBezTo>
                    <a:cubicBezTo>
                      <a:pt x="1138" y="95"/>
                      <a:pt x="1138" y="92"/>
                      <a:pt x="1139" y="91"/>
                    </a:cubicBezTo>
                    <a:cubicBezTo>
                      <a:pt x="1140" y="90"/>
                      <a:pt x="1143" y="91"/>
                      <a:pt x="1143" y="89"/>
                    </a:cubicBezTo>
                    <a:cubicBezTo>
                      <a:pt x="1148" y="88"/>
                      <a:pt x="1146" y="93"/>
                      <a:pt x="1148" y="95"/>
                    </a:cubicBezTo>
                    <a:cubicBezTo>
                      <a:pt x="1153" y="95"/>
                      <a:pt x="1157" y="95"/>
                      <a:pt x="1161" y="95"/>
                    </a:cubicBezTo>
                    <a:cubicBezTo>
                      <a:pt x="1163" y="93"/>
                      <a:pt x="1168" y="94"/>
                      <a:pt x="1167" y="89"/>
                    </a:cubicBezTo>
                    <a:cubicBezTo>
                      <a:pt x="1173" y="91"/>
                      <a:pt x="1187" y="85"/>
                      <a:pt x="1187" y="93"/>
                    </a:cubicBezTo>
                    <a:cubicBezTo>
                      <a:pt x="1193" y="93"/>
                      <a:pt x="1191" y="86"/>
                      <a:pt x="1199" y="89"/>
                    </a:cubicBezTo>
                    <a:cubicBezTo>
                      <a:pt x="1198" y="87"/>
                      <a:pt x="1196" y="87"/>
                      <a:pt x="1195" y="87"/>
                    </a:cubicBezTo>
                    <a:cubicBezTo>
                      <a:pt x="1196" y="86"/>
                      <a:pt x="1196" y="82"/>
                      <a:pt x="1199" y="81"/>
                    </a:cubicBezTo>
                    <a:cubicBezTo>
                      <a:pt x="1204" y="82"/>
                      <a:pt x="1202" y="75"/>
                      <a:pt x="1210" y="78"/>
                    </a:cubicBezTo>
                    <a:cubicBezTo>
                      <a:pt x="1212" y="78"/>
                      <a:pt x="1210" y="75"/>
                      <a:pt x="1210" y="76"/>
                    </a:cubicBezTo>
                    <a:cubicBezTo>
                      <a:pt x="1213" y="72"/>
                      <a:pt x="1218" y="75"/>
                      <a:pt x="1225" y="74"/>
                    </a:cubicBezTo>
                    <a:cubicBezTo>
                      <a:pt x="1223" y="84"/>
                      <a:pt x="1235" y="71"/>
                      <a:pt x="1232" y="80"/>
                    </a:cubicBezTo>
                    <a:cubicBezTo>
                      <a:pt x="1240" y="81"/>
                      <a:pt x="1246" y="79"/>
                      <a:pt x="1253" y="78"/>
                    </a:cubicBezTo>
                    <a:cubicBezTo>
                      <a:pt x="1253" y="83"/>
                      <a:pt x="1245" y="79"/>
                      <a:pt x="1247" y="85"/>
                    </a:cubicBezTo>
                    <a:cubicBezTo>
                      <a:pt x="1248" y="89"/>
                      <a:pt x="1254" y="87"/>
                      <a:pt x="1258" y="87"/>
                    </a:cubicBezTo>
                    <a:cubicBezTo>
                      <a:pt x="1265" y="87"/>
                      <a:pt x="1271" y="87"/>
                      <a:pt x="1277" y="85"/>
                    </a:cubicBezTo>
                    <a:cubicBezTo>
                      <a:pt x="1278" y="92"/>
                      <a:pt x="1287" y="92"/>
                      <a:pt x="1290" y="98"/>
                    </a:cubicBezTo>
                    <a:cubicBezTo>
                      <a:pt x="1294" y="97"/>
                      <a:pt x="1296" y="100"/>
                      <a:pt x="1299" y="100"/>
                    </a:cubicBezTo>
                    <a:cubicBezTo>
                      <a:pt x="1311" y="101"/>
                      <a:pt x="1324" y="98"/>
                      <a:pt x="1335" y="100"/>
                    </a:cubicBezTo>
                    <a:cubicBezTo>
                      <a:pt x="1339" y="101"/>
                      <a:pt x="1343" y="106"/>
                      <a:pt x="1348" y="104"/>
                    </a:cubicBezTo>
                    <a:cubicBezTo>
                      <a:pt x="1347" y="107"/>
                      <a:pt x="1349" y="107"/>
                      <a:pt x="1351" y="108"/>
                    </a:cubicBezTo>
                    <a:cubicBezTo>
                      <a:pt x="1351" y="110"/>
                      <a:pt x="1351" y="113"/>
                      <a:pt x="1351" y="115"/>
                    </a:cubicBezTo>
                    <a:cubicBezTo>
                      <a:pt x="1351" y="118"/>
                      <a:pt x="1358" y="115"/>
                      <a:pt x="1359" y="117"/>
                    </a:cubicBezTo>
                    <a:cubicBezTo>
                      <a:pt x="1361" y="120"/>
                      <a:pt x="1360" y="116"/>
                      <a:pt x="1363" y="117"/>
                    </a:cubicBezTo>
                    <a:cubicBezTo>
                      <a:pt x="1363" y="117"/>
                      <a:pt x="1363" y="119"/>
                      <a:pt x="1364" y="119"/>
                    </a:cubicBezTo>
                    <a:cubicBezTo>
                      <a:pt x="1367" y="119"/>
                      <a:pt x="1387" y="121"/>
                      <a:pt x="1389" y="119"/>
                    </a:cubicBezTo>
                    <a:cubicBezTo>
                      <a:pt x="1389" y="119"/>
                      <a:pt x="1389" y="117"/>
                      <a:pt x="1389" y="117"/>
                    </a:cubicBezTo>
                    <a:cubicBezTo>
                      <a:pt x="1390" y="117"/>
                      <a:pt x="1394" y="119"/>
                      <a:pt x="1394" y="119"/>
                    </a:cubicBezTo>
                    <a:cubicBezTo>
                      <a:pt x="1396" y="117"/>
                      <a:pt x="1399" y="116"/>
                      <a:pt x="1400" y="119"/>
                    </a:cubicBezTo>
                    <a:cubicBezTo>
                      <a:pt x="1403" y="115"/>
                      <a:pt x="1409" y="115"/>
                      <a:pt x="1415" y="113"/>
                    </a:cubicBezTo>
                    <a:cubicBezTo>
                      <a:pt x="1414" y="119"/>
                      <a:pt x="1416" y="122"/>
                      <a:pt x="1417" y="126"/>
                    </a:cubicBezTo>
                    <a:cubicBezTo>
                      <a:pt x="1424" y="126"/>
                      <a:pt x="1427" y="130"/>
                      <a:pt x="1433" y="126"/>
                    </a:cubicBezTo>
                    <a:cubicBezTo>
                      <a:pt x="1434" y="123"/>
                      <a:pt x="1432" y="123"/>
                      <a:pt x="1430" y="122"/>
                    </a:cubicBezTo>
                    <a:cubicBezTo>
                      <a:pt x="1431" y="121"/>
                      <a:pt x="1432" y="118"/>
                      <a:pt x="1432" y="115"/>
                    </a:cubicBezTo>
                    <a:cubicBezTo>
                      <a:pt x="1436" y="111"/>
                      <a:pt x="1448" y="113"/>
                      <a:pt x="1450" y="117"/>
                    </a:cubicBezTo>
                    <a:cubicBezTo>
                      <a:pt x="1458" y="117"/>
                      <a:pt x="1466" y="116"/>
                      <a:pt x="1474" y="117"/>
                    </a:cubicBezTo>
                    <a:cubicBezTo>
                      <a:pt x="1477" y="117"/>
                      <a:pt x="1483" y="121"/>
                      <a:pt x="1484" y="117"/>
                    </a:cubicBezTo>
                    <a:cubicBezTo>
                      <a:pt x="1488" y="119"/>
                      <a:pt x="1487" y="121"/>
                      <a:pt x="1493" y="122"/>
                    </a:cubicBezTo>
                    <a:cubicBezTo>
                      <a:pt x="1495" y="123"/>
                      <a:pt x="1496" y="126"/>
                      <a:pt x="1497" y="126"/>
                    </a:cubicBezTo>
                    <a:cubicBezTo>
                      <a:pt x="1498" y="126"/>
                      <a:pt x="1499" y="125"/>
                      <a:pt x="1499" y="124"/>
                    </a:cubicBezTo>
                    <a:cubicBezTo>
                      <a:pt x="1501" y="125"/>
                      <a:pt x="1499" y="127"/>
                      <a:pt x="1500" y="128"/>
                    </a:cubicBezTo>
                    <a:cubicBezTo>
                      <a:pt x="1501" y="129"/>
                      <a:pt x="1504" y="127"/>
                      <a:pt x="1504" y="128"/>
                    </a:cubicBezTo>
                    <a:cubicBezTo>
                      <a:pt x="1505" y="129"/>
                      <a:pt x="1509" y="130"/>
                      <a:pt x="1514" y="132"/>
                    </a:cubicBezTo>
                    <a:cubicBezTo>
                      <a:pt x="1516" y="133"/>
                      <a:pt x="1521" y="134"/>
                      <a:pt x="1525" y="136"/>
                    </a:cubicBezTo>
                    <a:cubicBezTo>
                      <a:pt x="1526" y="136"/>
                      <a:pt x="1526" y="139"/>
                      <a:pt x="1527" y="139"/>
                    </a:cubicBezTo>
                    <a:cubicBezTo>
                      <a:pt x="1527" y="140"/>
                      <a:pt x="1530" y="139"/>
                      <a:pt x="1530" y="139"/>
                    </a:cubicBezTo>
                    <a:cubicBezTo>
                      <a:pt x="1531" y="140"/>
                      <a:pt x="1530" y="142"/>
                      <a:pt x="1530" y="143"/>
                    </a:cubicBezTo>
                    <a:cubicBezTo>
                      <a:pt x="1531" y="144"/>
                      <a:pt x="1534" y="142"/>
                      <a:pt x="1534" y="143"/>
                    </a:cubicBezTo>
                    <a:cubicBezTo>
                      <a:pt x="1535" y="145"/>
                      <a:pt x="1532" y="151"/>
                      <a:pt x="1540" y="149"/>
                    </a:cubicBezTo>
                    <a:cubicBezTo>
                      <a:pt x="1540" y="153"/>
                      <a:pt x="1540" y="157"/>
                      <a:pt x="1540" y="162"/>
                    </a:cubicBezTo>
                    <a:cubicBezTo>
                      <a:pt x="1546" y="161"/>
                      <a:pt x="1551" y="160"/>
                      <a:pt x="1553" y="154"/>
                    </a:cubicBezTo>
                    <a:cubicBezTo>
                      <a:pt x="1558" y="157"/>
                      <a:pt x="1565" y="156"/>
                      <a:pt x="1569" y="158"/>
                    </a:cubicBezTo>
                    <a:cubicBezTo>
                      <a:pt x="1570" y="158"/>
                      <a:pt x="1569" y="161"/>
                      <a:pt x="1569" y="162"/>
                    </a:cubicBezTo>
                    <a:cubicBezTo>
                      <a:pt x="1570" y="163"/>
                      <a:pt x="1574" y="161"/>
                      <a:pt x="1575" y="162"/>
                    </a:cubicBezTo>
                    <a:cubicBezTo>
                      <a:pt x="1574" y="164"/>
                      <a:pt x="1571" y="164"/>
                      <a:pt x="1571" y="167"/>
                    </a:cubicBezTo>
                    <a:cubicBezTo>
                      <a:pt x="1568" y="168"/>
                      <a:pt x="1568" y="165"/>
                      <a:pt x="1566" y="165"/>
                    </a:cubicBezTo>
                    <a:cubicBezTo>
                      <a:pt x="1564" y="167"/>
                      <a:pt x="1564" y="170"/>
                      <a:pt x="1560" y="169"/>
                    </a:cubicBezTo>
                    <a:cubicBezTo>
                      <a:pt x="1561" y="172"/>
                      <a:pt x="1566" y="171"/>
                      <a:pt x="1564" y="177"/>
                    </a:cubicBezTo>
                    <a:cubicBezTo>
                      <a:pt x="1557" y="171"/>
                      <a:pt x="1563" y="179"/>
                      <a:pt x="1558" y="180"/>
                    </a:cubicBezTo>
                    <a:cubicBezTo>
                      <a:pt x="1557" y="181"/>
                      <a:pt x="1555" y="182"/>
                      <a:pt x="1554" y="184"/>
                    </a:cubicBezTo>
                    <a:cubicBezTo>
                      <a:pt x="1552" y="184"/>
                      <a:pt x="1551" y="183"/>
                      <a:pt x="1549" y="182"/>
                    </a:cubicBezTo>
                    <a:cubicBezTo>
                      <a:pt x="1548" y="181"/>
                      <a:pt x="1546" y="179"/>
                      <a:pt x="1545" y="178"/>
                    </a:cubicBezTo>
                    <a:cubicBezTo>
                      <a:pt x="1542" y="177"/>
                      <a:pt x="1540" y="178"/>
                      <a:pt x="1538" y="177"/>
                    </a:cubicBezTo>
                    <a:cubicBezTo>
                      <a:pt x="1536" y="176"/>
                      <a:pt x="1535" y="173"/>
                      <a:pt x="1534" y="173"/>
                    </a:cubicBezTo>
                    <a:cubicBezTo>
                      <a:pt x="1532" y="172"/>
                      <a:pt x="1529" y="173"/>
                      <a:pt x="1527" y="173"/>
                    </a:cubicBezTo>
                    <a:cubicBezTo>
                      <a:pt x="1526" y="173"/>
                      <a:pt x="1526" y="171"/>
                      <a:pt x="1525" y="171"/>
                    </a:cubicBezTo>
                    <a:cubicBezTo>
                      <a:pt x="1522" y="171"/>
                      <a:pt x="1520" y="164"/>
                      <a:pt x="1517" y="169"/>
                    </a:cubicBezTo>
                    <a:cubicBezTo>
                      <a:pt x="1515" y="169"/>
                      <a:pt x="1516" y="166"/>
                      <a:pt x="1515" y="163"/>
                    </a:cubicBezTo>
                    <a:cubicBezTo>
                      <a:pt x="1512" y="163"/>
                      <a:pt x="1508" y="163"/>
                      <a:pt x="1504" y="163"/>
                    </a:cubicBezTo>
                    <a:cubicBezTo>
                      <a:pt x="1500" y="164"/>
                      <a:pt x="1504" y="168"/>
                      <a:pt x="1504" y="167"/>
                    </a:cubicBezTo>
                    <a:cubicBezTo>
                      <a:pt x="1504" y="170"/>
                      <a:pt x="1500" y="170"/>
                      <a:pt x="1500" y="175"/>
                    </a:cubicBezTo>
                    <a:cubicBezTo>
                      <a:pt x="1492" y="174"/>
                      <a:pt x="1491" y="180"/>
                      <a:pt x="1482" y="178"/>
                    </a:cubicBezTo>
                    <a:cubicBezTo>
                      <a:pt x="1480" y="180"/>
                      <a:pt x="1480" y="183"/>
                      <a:pt x="1476" y="182"/>
                    </a:cubicBezTo>
                    <a:cubicBezTo>
                      <a:pt x="1477" y="185"/>
                      <a:pt x="1481" y="184"/>
                      <a:pt x="1484" y="184"/>
                    </a:cubicBezTo>
                    <a:cubicBezTo>
                      <a:pt x="1486" y="185"/>
                      <a:pt x="1487" y="187"/>
                      <a:pt x="1489" y="188"/>
                    </a:cubicBezTo>
                    <a:cubicBezTo>
                      <a:pt x="1488" y="194"/>
                      <a:pt x="1488" y="192"/>
                      <a:pt x="1491" y="195"/>
                    </a:cubicBezTo>
                    <a:cubicBezTo>
                      <a:pt x="1493" y="199"/>
                      <a:pt x="1498" y="200"/>
                      <a:pt x="1500" y="203"/>
                    </a:cubicBezTo>
                    <a:cubicBezTo>
                      <a:pt x="1500" y="203"/>
                      <a:pt x="1495" y="208"/>
                      <a:pt x="1495" y="208"/>
                    </a:cubicBezTo>
                    <a:cubicBezTo>
                      <a:pt x="1490" y="209"/>
                      <a:pt x="1490" y="204"/>
                      <a:pt x="1487" y="204"/>
                    </a:cubicBezTo>
                    <a:cubicBezTo>
                      <a:pt x="1488" y="204"/>
                      <a:pt x="1490" y="208"/>
                      <a:pt x="1487" y="208"/>
                    </a:cubicBezTo>
                    <a:cubicBezTo>
                      <a:pt x="1482" y="209"/>
                      <a:pt x="1473" y="208"/>
                      <a:pt x="1467" y="210"/>
                    </a:cubicBezTo>
                    <a:cubicBezTo>
                      <a:pt x="1464" y="211"/>
                      <a:pt x="1457" y="213"/>
                      <a:pt x="1458" y="218"/>
                    </a:cubicBezTo>
                    <a:cubicBezTo>
                      <a:pt x="1449" y="216"/>
                      <a:pt x="1448" y="222"/>
                      <a:pt x="1443" y="223"/>
                    </a:cubicBezTo>
                    <a:cubicBezTo>
                      <a:pt x="1441" y="225"/>
                      <a:pt x="1441" y="226"/>
                      <a:pt x="1439" y="227"/>
                    </a:cubicBezTo>
                    <a:cubicBezTo>
                      <a:pt x="1438" y="228"/>
                      <a:pt x="1435" y="231"/>
                      <a:pt x="1433" y="231"/>
                    </a:cubicBezTo>
                    <a:cubicBezTo>
                      <a:pt x="1432" y="231"/>
                      <a:pt x="1430" y="233"/>
                      <a:pt x="1430" y="234"/>
                    </a:cubicBezTo>
                    <a:cubicBezTo>
                      <a:pt x="1424" y="233"/>
                      <a:pt x="1414" y="237"/>
                      <a:pt x="1411" y="232"/>
                    </a:cubicBezTo>
                    <a:cubicBezTo>
                      <a:pt x="1409" y="234"/>
                      <a:pt x="1404" y="233"/>
                      <a:pt x="1405" y="238"/>
                    </a:cubicBezTo>
                    <a:cubicBezTo>
                      <a:pt x="1395" y="239"/>
                      <a:pt x="1394" y="239"/>
                      <a:pt x="1383" y="238"/>
                    </a:cubicBezTo>
                    <a:cubicBezTo>
                      <a:pt x="1382" y="238"/>
                      <a:pt x="1381" y="240"/>
                      <a:pt x="1379" y="240"/>
                    </a:cubicBezTo>
                    <a:cubicBezTo>
                      <a:pt x="1378" y="241"/>
                      <a:pt x="1374" y="242"/>
                      <a:pt x="1374" y="246"/>
                    </a:cubicBezTo>
                    <a:cubicBezTo>
                      <a:pt x="1373" y="251"/>
                      <a:pt x="1365" y="248"/>
                      <a:pt x="1366" y="257"/>
                    </a:cubicBezTo>
                    <a:cubicBezTo>
                      <a:pt x="1365" y="263"/>
                      <a:pt x="1371" y="262"/>
                      <a:pt x="1374" y="264"/>
                    </a:cubicBezTo>
                    <a:cubicBezTo>
                      <a:pt x="1373" y="269"/>
                      <a:pt x="1372" y="274"/>
                      <a:pt x="1366" y="273"/>
                    </a:cubicBezTo>
                    <a:cubicBezTo>
                      <a:pt x="1367" y="277"/>
                      <a:pt x="1366" y="279"/>
                      <a:pt x="1363" y="279"/>
                    </a:cubicBezTo>
                    <a:cubicBezTo>
                      <a:pt x="1363" y="282"/>
                      <a:pt x="1363" y="284"/>
                      <a:pt x="1363" y="287"/>
                    </a:cubicBezTo>
                    <a:cubicBezTo>
                      <a:pt x="1363" y="289"/>
                      <a:pt x="1366" y="285"/>
                      <a:pt x="1366" y="288"/>
                    </a:cubicBezTo>
                    <a:cubicBezTo>
                      <a:pt x="1368" y="292"/>
                      <a:pt x="1364" y="291"/>
                      <a:pt x="1363" y="292"/>
                    </a:cubicBezTo>
                    <a:cubicBezTo>
                      <a:pt x="1362" y="293"/>
                      <a:pt x="1361" y="297"/>
                      <a:pt x="1361" y="298"/>
                    </a:cubicBezTo>
                    <a:cubicBezTo>
                      <a:pt x="1359" y="299"/>
                      <a:pt x="1353" y="298"/>
                      <a:pt x="1351" y="300"/>
                    </a:cubicBezTo>
                    <a:cubicBezTo>
                      <a:pt x="1350" y="301"/>
                      <a:pt x="1353" y="306"/>
                      <a:pt x="1351" y="307"/>
                    </a:cubicBezTo>
                    <a:cubicBezTo>
                      <a:pt x="1350" y="308"/>
                      <a:pt x="1350" y="303"/>
                      <a:pt x="1350" y="303"/>
                    </a:cubicBezTo>
                    <a:cubicBezTo>
                      <a:pt x="1348" y="303"/>
                      <a:pt x="1344" y="304"/>
                      <a:pt x="1348" y="313"/>
                    </a:cubicBezTo>
                    <a:cubicBezTo>
                      <a:pt x="1344" y="311"/>
                      <a:pt x="1345" y="315"/>
                      <a:pt x="1344" y="316"/>
                    </a:cubicBezTo>
                    <a:cubicBezTo>
                      <a:pt x="1343" y="317"/>
                      <a:pt x="1341" y="316"/>
                      <a:pt x="1340" y="316"/>
                    </a:cubicBezTo>
                    <a:cubicBezTo>
                      <a:pt x="1339" y="317"/>
                      <a:pt x="1340" y="322"/>
                      <a:pt x="1336" y="320"/>
                    </a:cubicBezTo>
                    <a:cubicBezTo>
                      <a:pt x="1337" y="323"/>
                      <a:pt x="1334" y="324"/>
                      <a:pt x="1335" y="328"/>
                    </a:cubicBezTo>
                    <a:cubicBezTo>
                      <a:pt x="1332" y="328"/>
                      <a:pt x="1327" y="327"/>
                      <a:pt x="1327" y="329"/>
                    </a:cubicBezTo>
                    <a:cubicBezTo>
                      <a:pt x="1325" y="329"/>
                      <a:pt x="1328" y="327"/>
                      <a:pt x="1327" y="324"/>
                    </a:cubicBezTo>
                    <a:cubicBezTo>
                      <a:pt x="1327" y="324"/>
                      <a:pt x="1325" y="323"/>
                      <a:pt x="1325" y="322"/>
                    </a:cubicBezTo>
                    <a:cubicBezTo>
                      <a:pt x="1325" y="321"/>
                      <a:pt x="1325" y="319"/>
                      <a:pt x="1325" y="318"/>
                    </a:cubicBezTo>
                    <a:cubicBezTo>
                      <a:pt x="1324" y="317"/>
                      <a:pt x="1323" y="315"/>
                      <a:pt x="1322" y="314"/>
                    </a:cubicBezTo>
                    <a:cubicBezTo>
                      <a:pt x="1321" y="314"/>
                      <a:pt x="1320" y="312"/>
                      <a:pt x="1318" y="313"/>
                    </a:cubicBezTo>
                    <a:cubicBezTo>
                      <a:pt x="1320" y="310"/>
                      <a:pt x="1320" y="305"/>
                      <a:pt x="1320" y="301"/>
                    </a:cubicBezTo>
                    <a:cubicBezTo>
                      <a:pt x="1320" y="298"/>
                      <a:pt x="1318" y="298"/>
                      <a:pt x="1318" y="296"/>
                    </a:cubicBezTo>
                    <a:cubicBezTo>
                      <a:pt x="1317" y="289"/>
                      <a:pt x="1320" y="281"/>
                      <a:pt x="1318" y="275"/>
                    </a:cubicBezTo>
                    <a:cubicBezTo>
                      <a:pt x="1325" y="281"/>
                      <a:pt x="1319" y="272"/>
                      <a:pt x="1322" y="268"/>
                    </a:cubicBezTo>
                    <a:cubicBezTo>
                      <a:pt x="1322" y="267"/>
                      <a:pt x="1324" y="274"/>
                      <a:pt x="1325" y="270"/>
                    </a:cubicBezTo>
                    <a:cubicBezTo>
                      <a:pt x="1325" y="269"/>
                      <a:pt x="1325" y="267"/>
                      <a:pt x="1325" y="266"/>
                    </a:cubicBezTo>
                    <a:cubicBezTo>
                      <a:pt x="1327" y="263"/>
                      <a:pt x="1335" y="258"/>
                      <a:pt x="1336" y="257"/>
                    </a:cubicBezTo>
                    <a:cubicBezTo>
                      <a:pt x="1336" y="257"/>
                      <a:pt x="1340" y="256"/>
                      <a:pt x="1338" y="255"/>
                    </a:cubicBezTo>
                    <a:cubicBezTo>
                      <a:pt x="1336" y="253"/>
                      <a:pt x="1339" y="253"/>
                      <a:pt x="1342" y="253"/>
                    </a:cubicBezTo>
                    <a:cubicBezTo>
                      <a:pt x="1345" y="251"/>
                      <a:pt x="1346" y="248"/>
                      <a:pt x="1346" y="244"/>
                    </a:cubicBezTo>
                    <a:cubicBezTo>
                      <a:pt x="1346" y="243"/>
                      <a:pt x="1352" y="241"/>
                      <a:pt x="1351" y="240"/>
                    </a:cubicBezTo>
                    <a:cubicBezTo>
                      <a:pt x="1351" y="240"/>
                      <a:pt x="1350" y="240"/>
                      <a:pt x="1350" y="240"/>
                    </a:cubicBezTo>
                    <a:cubicBezTo>
                      <a:pt x="1350" y="240"/>
                      <a:pt x="1351" y="236"/>
                      <a:pt x="1351" y="236"/>
                    </a:cubicBezTo>
                    <a:cubicBezTo>
                      <a:pt x="1353" y="236"/>
                      <a:pt x="1356" y="241"/>
                      <a:pt x="1355" y="232"/>
                    </a:cubicBezTo>
                    <a:cubicBezTo>
                      <a:pt x="1358" y="232"/>
                      <a:pt x="1362" y="232"/>
                      <a:pt x="1364" y="231"/>
                    </a:cubicBezTo>
                    <a:cubicBezTo>
                      <a:pt x="1365" y="230"/>
                      <a:pt x="1366" y="227"/>
                      <a:pt x="1366" y="227"/>
                    </a:cubicBezTo>
                    <a:cubicBezTo>
                      <a:pt x="1367" y="226"/>
                      <a:pt x="1369" y="227"/>
                      <a:pt x="1370" y="227"/>
                    </a:cubicBezTo>
                    <a:cubicBezTo>
                      <a:pt x="1371" y="226"/>
                      <a:pt x="1373" y="224"/>
                      <a:pt x="1374" y="223"/>
                    </a:cubicBezTo>
                    <a:cubicBezTo>
                      <a:pt x="1375" y="222"/>
                      <a:pt x="1375" y="223"/>
                      <a:pt x="1376" y="221"/>
                    </a:cubicBezTo>
                    <a:cubicBezTo>
                      <a:pt x="1376" y="219"/>
                      <a:pt x="1378" y="214"/>
                      <a:pt x="1381" y="218"/>
                    </a:cubicBezTo>
                    <a:cubicBezTo>
                      <a:pt x="1381" y="214"/>
                      <a:pt x="1381" y="211"/>
                      <a:pt x="1381" y="208"/>
                    </a:cubicBezTo>
                    <a:cubicBezTo>
                      <a:pt x="1377" y="208"/>
                      <a:pt x="1374" y="209"/>
                      <a:pt x="1372" y="210"/>
                    </a:cubicBezTo>
                    <a:cubicBezTo>
                      <a:pt x="1371" y="211"/>
                      <a:pt x="1369" y="213"/>
                      <a:pt x="1368" y="214"/>
                    </a:cubicBezTo>
                    <a:cubicBezTo>
                      <a:pt x="1367" y="215"/>
                      <a:pt x="1366" y="214"/>
                      <a:pt x="1366" y="216"/>
                    </a:cubicBezTo>
                    <a:cubicBezTo>
                      <a:pt x="1366" y="219"/>
                      <a:pt x="1359" y="218"/>
                      <a:pt x="1359" y="223"/>
                    </a:cubicBezTo>
                    <a:cubicBezTo>
                      <a:pt x="1355" y="223"/>
                      <a:pt x="1353" y="224"/>
                      <a:pt x="1353" y="227"/>
                    </a:cubicBezTo>
                    <a:cubicBezTo>
                      <a:pt x="1351" y="227"/>
                      <a:pt x="1352" y="224"/>
                      <a:pt x="1351" y="223"/>
                    </a:cubicBezTo>
                    <a:cubicBezTo>
                      <a:pt x="1351" y="223"/>
                      <a:pt x="1348" y="224"/>
                      <a:pt x="1348" y="223"/>
                    </a:cubicBezTo>
                    <a:cubicBezTo>
                      <a:pt x="1347" y="222"/>
                      <a:pt x="1348" y="219"/>
                      <a:pt x="1348" y="218"/>
                    </a:cubicBezTo>
                    <a:cubicBezTo>
                      <a:pt x="1340" y="219"/>
                      <a:pt x="1335" y="216"/>
                      <a:pt x="1329" y="218"/>
                    </a:cubicBezTo>
                    <a:cubicBezTo>
                      <a:pt x="1327" y="218"/>
                      <a:pt x="1329" y="220"/>
                      <a:pt x="1327" y="221"/>
                    </a:cubicBezTo>
                    <a:cubicBezTo>
                      <a:pt x="1325" y="223"/>
                      <a:pt x="1322" y="222"/>
                      <a:pt x="1320" y="223"/>
                    </a:cubicBezTo>
                    <a:cubicBezTo>
                      <a:pt x="1316" y="225"/>
                      <a:pt x="1316" y="226"/>
                      <a:pt x="1314" y="229"/>
                    </a:cubicBezTo>
                    <a:cubicBezTo>
                      <a:pt x="1313" y="230"/>
                      <a:pt x="1312" y="233"/>
                      <a:pt x="1308" y="232"/>
                    </a:cubicBezTo>
                    <a:cubicBezTo>
                      <a:pt x="1307" y="238"/>
                      <a:pt x="1311" y="237"/>
                      <a:pt x="1310" y="242"/>
                    </a:cubicBezTo>
                    <a:cubicBezTo>
                      <a:pt x="1308" y="243"/>
                      <a:pt x="1307" y="244"/>
                      <a:pt x="1307" y="247"/>
                    </a:cubicBezTo>
                    <a:cubicBezTo>
                      <a:pt x="1299" y="246"/>
                      <a:pt x="1297" y="250"/>
                      <a:pt x="1290" y="249"/>
                    </a:cubicBezTo>
                    <a:cubicBezTo>
                      <a:pt x="1288" y="247"/>
                      <a:pt x="1289" y="246"/>
                      <a:pt x="1290" y="244"/>
                    </a:cubicBezTo>
                    <a:cubicBezTo>
                      <a:pt x="1287" y="244"/>
                      <a:pt x="1286" y="242"/>
                      <a:pt x="1286" y="240"/>
                    </a:cubicBezTo>
                    <a:cubicBezTo>
                      <a:pt x="1283" y="240"/>
                      <a:pt x="1279" y="241"/>
                      <a:pt x="1279" y="238"/>
                    </a:cubicBezTo>
                    <a:cubicBezTo>
                      <a:pt x="1270" y="243"/>
                      <a:pt x="1259" y="246"/>
                      <a:pt x="1247" y="247"/>
                    </a:cubicBezTo>
                    <a:cubicBezTo>
                      <a:pt x="1246" y="244"/>
                      <a:pt x="1241" y="246"/>
                      <a:pt x="1243" y="240"/>
                    </a:cubicBezTo>
                    <a:cubicBezTo>
                      <a:pt x="1241" y="240"/>
                      <a:pt x="1238" y="240"/>
                      <a:pt x="1236" y="240"/>
                    </a:cubicBezTo>
                    <a:cubicBezTo>
                      <a:pt x="1228" y="242"/>
                      <a:pt x="1222" y="244"/>
                      <a:pt x="1215" y="247"/>
                    </a:cubicBezTo>
                    <a:cubicBezTo>
                      <a:pt x="1210" y="250"/>
                      <a:pt x="1206" y="255"/>
                      <a:pt x="1200" y="257"/>
                    </a:cubicBezTo>
                    <a:cubicBezTo>
                      <a:pt x="1201" y="260"/>
                      <a:pt x="1200" y="263"/>
                      <a:pt x="1197" y="262"/>
                    </a:cubicBezTo>
                    <a:cubicBezTo>
                      <a:pt x="1198" y="268"/>
                      <a:pt x="1194" y="267"/>
                      <a:pt x="1195" y="272"/>
                    </a:cubicBezTo>
                    <a:cubicBezTo>
                      <a:pt x="1191" y="268"/>
                      <a:pt x="1187" y="279"/>
                      <a:pt x="1185" y="277"/>
                    </a:cubicBezTo>
                    <a:cubicBezTo>
                      <a:pt x="1182" y="274"/>
                      <a:pt x="1185" y="279"/>
                      <a:pt x="1180" y="279"/>
                    </a:cubicBezTo>
                    <a:cubicBezTo>
                      <a:pt x="1177" y="279"/>
                      <a:pt x="1176" y="280"/>
                      <a:pt x="1176" y="283"/>
                    </a:cubicBezTo>
                    <a:cubicBezTo>
                      <a:pt x="1167" y="280"/>
                      <a:pt x="1170" y="289"/>
                      <a:pt x="1163" y="288"/>
                    </a:cubicBezTo>
                    <a:cubicBezTo>
                      <a:pt x="1164" y="290"/>
                      <a:pt x="1169" y="298"/>
                      <a:pt x="1171" y="294"/>
                    </a:cubicBezTo>
                    <a:cubicBezTo>
                      <a:pt x="1173" y="295"/>
                      <a:pt x="1172" y="299"/>
                      <a:pt x="1172" y="301"/>
                    </a:cubicBezTo>
                    <a:cubicBezTo>
                      <a:pt x="1175" y="300"/>
                      <a:pt x="1178" y="303"/>
                      <a:pt x="1178" y="303"/>
                    </a:cubicBezTo>
                    <a:cubicBezTo>
                      <a:pt x="1180" y="303"/>
                      <a:pt x="1182" y="301"/>
                      <a:pt x="1185" y="301"/>
                    </a:cubicBezTo>
                    <a:cubicBezTo>
                      <a:pt x="1186" y="302"/>
                      <a:pt x="1188" y="303"/>
                      <a:pt x="1187" y="303"/>
                    </a:cubicBezTo>
                    <a:cubicBezTo>
                      <a:pt x="1190" y="303"/>
                      <a:pt x="1192" y="298"/>
                      <a:pt x="1193" y="301"/>
                    </a:cubicBezTo>
                    <a:cubicBezTo>
                      <a:pt x="1195" y="301"/>
                      <a:pt x="1194" y="299"/>
                      <a:pt x="1195" y="298"/>
                    </a:cubicBezTo>
                    <a:cubicBezTo>
                      <a:pt x="1198" y="299"/>
                      <a:pt x="1198" y="312"/>
                      <a:pt x="1202" y="305"/>
                    </a:cubicBezTo>
                    <a:cubicBezTo>
                      <a:pt x="1207" y="304"/>
                      <a:pt x="1201" y="314"/>
                      <a:pt x="1208" y="311"/>
                    </a:cubicBezTo>
                    <a:cubicBezTo>
                      <a:pt x="1208" y="313"/>
                      <a:pt x="1205" y="312"/>
                      <a:pt x="1204" y="313"/>
                    </a:cubicBezTo>
                    <a:cubicBezTo>
                      <a:pt x="1204" y="313"/>
                      <a:pt x="1207" y="318"/>
                      <a:pt x="1206" y="320"/>
                    </a:cubicBezTo>
                    <a:cubicBezTo>
                      <a:pt x="1206" y="321"/>
                      <a:pt x="1204" y="320"/>
                      <a:pt x="1204" y="322"/>
                    </a:cubicBezTo>
                    <a:cubicBezTo>
                      <a:pt x="1204" y="323"/>
                      <a:pt x="1202" y="324"/>
                      <a:pt x="1202" y="326"/>
                    </a:cubicBezTo>
                    <a:cubicBezTo>
                      <a:pt x="1201" y="332"/>
                      <a:pt x="1205" y="342"/>
                      <a:pt x="1199" y="337"/>
                    </a:cubicBezTo>
                    <a:cubicBezTo>
                      <a:pt x="1200" y="353"/>
                      <a:pt x="1193" y="361"/>
                      <a:pt x="1189" y="372"/>
                    </a:cubicBezTo>
                    <a:cubicBezTo>
                      <a:pt x="1187" y="374"/>
                      <a:pt x="1186" y="373"/>
                      <a:pt x="1184" y="372"/>
                    </a:cubicBezTo>
                    <a:cubicBezTo>
                      <a:pt x="1183" y="374"/>
                      <a:pt x="1184" y="376"/>
                      <a:pt x="1184" y="378"/>
                    </a:cubicBezTo>
                    <a:cubicBezTo>
                      <a:pt x="1183" y="380"/>
                      <a:pt x="1180" y="378"/>
                      <a:pt x="1178" y="380"/>
                    </a:cubicBezTo>
                    <a:cubicBezTo>
                      <a:pt x="1177" y="380"/>
                      <a:pt x="1179" y="383"/>
                      <a:pt x="1178" y="383"/>
                    </a:cubicBezTo>
                    <a:cubicBezTo>
                      <a:pt x="1177" y="384"/>
                      <a:pt x="1175" y="383"/>
                      <a:pt x="1174" y="383"/>
                    </a:cubicBezTo>
                    <a:cubicBezTo>
                      <a:pt x="1173" y="385"/>
                      <a:pt x="1176" y="386"/>
                      <a:pt x="1176" y="385"/>
                    </a:cubicBezTo>
                    <a:cubicBezTo>
                      <a:pt x="1175" y="387"/>
                      <a:pt x="1172" y="387"/>
                      <a:pt x="1171" y="389"/>
                    </a:cubicBezTo>
                    <a:cubicBezTo>
                      <a:pt x="1170" y="390"/>
                      <a:pt x="1170" y="393"/>
                      <a:pt x="1169" y="395"/>
                    </a:cubicBezTo>
                    <a:cubicBezTo>
                      <a:pt x="1167" y="396"/>
                      <a:pt x="1165" y="395"/>
                      <a:pt x="1163" y="396"/>
                    </a:cubicBezTo>
                    <a:cubicBezTo>
                      <a:pt x="1161" y="398"/>
                      <a:pt x="1163" y="400"/>
                      <a:pt x="1161" y="402"/>
                    </a:cubicBezTo>
                    <a:cubicBezTo>
                      <a:pt x="1161" y="403"/>
                      <a:pt x="1158" y="401"/>
                      <a:pt x="1158" y="402"/>
                    </a:cubicBezTo>
                    <a:cubicBezTo>
                      <a:pt x="1157" y="402"/>
                      <a:pt x="1157" y="407"/>
                      <a:pt x="1156" y="406"/>
                    </a:cubicBezTo>
                    <a:cubicBezTo>
                      <a:pt x="1154" y="404"/>
                      <a:pt x="1152" y="404"/>
                      <a:pt x="1152" y="410"/>
                    </a:cubicBezTo>
                    <a:cubicBezTo>
                      <a:pt x="1143" y="411"/>
                      <a:pt x="1143" y="410"/>
                      <a:pt x="1133" y="410"/>
                    </a:cubicBezTo>
                    <a:cubicBezTo>
                      <a:pt x="1133" y="411"/>
                      <a:pt x="1126" y="414"/>
                      <a:pt x="1130" y="415"/>
                    </a:cubicBezTo>
                    <a:cubicBezTo>
                      <a:pt x="1131" y="419"/>
                      <a:pt x="1117" y="416"/>
                      <a:pt x="1124" y="419"/>
                    </a:cubicBezTo>
                    <a:cubicBezTo>
                      <a:pt x="1123" y="421"/>
                      <a:pt x="1120" y="421"/>
                      <a:pt x="1120" y="419"/>
                    </a:cubicBezTo>
                    <a:cubicBezTo>
                      <a:pt x="1115" y="423"/>
                      <a:pt x="1118" y="427"/>
                      <a:pt x="1118" y="434"/>
                    </a:cubicBezTo>
                    <a:cubicBezTo>
                      <a:pt x="1113" y="435"/>
                      <a:pt x="1115" y="435"/>
                      <a:pt x="1109" y="434"/>
                    </a:cubicBezTo>
                    <a:cubicBezTo>
                      <a:pt x="1111" y="436"/>
                      <a:pt x="1111" y="438"/>
                      <a:pt x="1107" y="438"/>
                    </a:cubicBezTo>
                    <a:cubicBezTo>
                      <a:pt x="1107" y="441"/>
                      <a:pt x="1109" y="457"/>
                      <a:pt x="1111" y="452"/>
                    </a:cubicBezTo>
                    <a:cubicBezTo>
                      <a:pt x="1115" y="452"/>
                      <a:pt x="1111" y="467"/>
                      <a:pt x="1117" y="467"/>
                    </a:cubicBezTo>
                    <a:cubicBezTo>
                      <a:pt x="1121" y="468"/>
                      <a:pt x="1115" y="473"/>
                      <a:pt x="1120" y="475"/>
                    </a:cubicBezTo>
                    <a:cubicBezTo>
                      <a:pt x="1119" y="475"/>
                      <a:pt x="1119" y="478"/>
                      <a:pt x="1118" y="479"/>
                    </a:cubicBezTo>
                    <a:cubicBezTo>
                      <a:pt x="1116" y="479"/>
                      <a:pt x="1114" y="477"/>
                      <a:pt x="1115" y="477"/>
                    </a:cubicBezTo>
                    <a:cubicBezTo>
                      <a:pt x="1113" y="478"/>
                      <a:pt x="1114" y="479"/>
                      <a:pt x="1113" y="480"/>
                    </a:cubicBezTo>
                    <a:cubicBezTo>
                      <a:pt x="1112" y="481"/>
                      <a:pt x="1109" y="480"/>
                      <a:pt x="1107" y="480"/>
                    </a:cubicBezTo>
                    <a:cubicBezTo>
                      <a:pt x="1103" y="482"/>
                      <a:pt x="1098" y="486"/>
                      <a:pt x="1094" y="482"/>
                    </a:cubicBezTo>
                    <a:cubicBezTo>
                      <a:pt x="1093" y="478"/>
                      <a:pt x="1096" y="477"/>
                      <a:pt x="1096" y="475"/>
                    </a:cubicBezTo>
                    <a:cubicBezTo>
                      <a:pt x="1097" y="471"/>
                      <a:pt x="1094" y="465"/>
                      <a:pt x="1098" y="464"/>
                    </a:cubicBezTo>
                    <a:cubicBezTo>
                      <a:pt x="1097" y="461"/>
                      <a:pt x="1092" y="462"/>
                      <a:pt x="1094" y="456"/>
                    </a:cubicBezTo>
                    <a:cubicBezTo>
                      <a:pt x="1090" y="454"/>
                      <a:pt x="1087" y="457"/>
                      <a:pt x="1083" y="452"/>
                    </a:cubicBezTo>
                    <a:cubicBezTo>
                      <a:pt x="1082" y="447"/>
                      <a:pt x="1089" y="450"/>
                      <a:pt x="1087" y="443"/>
                    </a:cubicBezTo>
                    <a:cubicBezTo>
                      <a:pt x="1086" y="441"/>
                      <a:pt x="1085" y="442"/>
                      <a:pt x="1085" y="443"/>
                    </a:cubicBezTo>
                    <a:cubicBezTo>
                      <a:pt x="1082" y="443"/>
                      <a:pt x="1082" y="441"/>
                      <a:pt x="1081" y="439"/>
                    </a:cubicBezTo>
                    <a:cubicBezTo>
                      <a:pt x="1080" y="438"/>
                      <a:pt x="1078" y="438"/>
                      <a:pt x="1077" y="436"/>
                    </a:cubicBezTo>
                    <a:cubicBezTo>
                      <a:pt x="1076" y="437"/>
                      <a:pt x="1074" y="438"/>
                      <a:pt x="1072" y="438"/>
                    </a:cubicBezTo>
                    <a:cubicBezTo>
                      <a:pt x="1070" y="438"/>
                      <a:pt x="1071" y="439"/>
                      <a:pt x="1072" y="439"/>
                    </a:cubicBezTo>
                    <a:cubicBezTo>
                      <a:pt x="1072" y="445"/>
                      <a:pt x="1067" y="435"/>
                      <a:pt x="1068" y="443"/>
                    </a:cubicBezTo>
                    <a:cubicBezTo>
                      <a:pt x="1063" y="439"/>
                      <a:pt x="1063" y="447"/>
                      <a:pt x="1057" y="443"/>
                    </a:cubicBezTo>
                    <a:cubicBezTo>
                      <a:pt x="1062" y="439"/>
                      <a:pt x="1057" y="436"/>
                      <a:pt x="1062" y="432"/>
                    </a:cubicBezTo>
                    <a:cubicBezTo>
                      <a:pt x="1066" y="430"/>
                      <a:pt x="1053" y="431"/>
                      <a:pt x="1053" y="434"/>
                    </a:cubicBezTo>
                    <a:cubicBezTo>
                      <a:pt x="1053" y="438"/>
                      <a:pt x="1050" y="432"/>
                      <a:pt x="1051" y="432"/>
                    </a:cubicBezTo>
                    <a:cubicBezTo>
                      <a:pt x="1048" y="433"/>
                      <a:pt x="1049" y="437"/>
                      <a:pt x="1046" y="438"/>
                    </a:cubicBezTo>
                    <a:cubicBezTo>
                      <a:pt x="1045" y="438"/>
                      <a:pt x="1041" y="440"/>
                      <a:pt x="1040" y="441"/>
                    </a:cubicBezTo>
                    <a:cubicBezTo>
                      <a:pt x="1039" y="442"/>
                      <a:pt x="1038" y="443"/>
                      <a:pt x="1038" y="445"/>
                    </a:cubicBezTo>
                    <a:cubicBezTo>
                      <a:pt x="1031" y="444"/>
                      <a:pt x="1033" y="444"/>
                      <a:pt x="1025" y="445"/>
                    </a:cubicBezTo>
                    <a:cubicBezTo>
                      <a:pt x="1027" y="445"/>
                      <a:pt x="1026" y="450"/>
                      <a:pt x="1027" y="451"/>
                    </a:cubicBezTo>
                    <a:cubicBezTo>
                      <a:pt x="1028" y="451"/>
                      <a:pt x="1031" y="450"/>
                      <a:pt x="1033" y="451"/>
                    </a:cubicBezTo>
                    <a:cubicBezTo>
                      <a:pt x="1033" y="451"/>
                      <a:pt x="1032" y="454"/>
                      <a:pt x="1033" y="454"/>
                    </a:cubicBezTo>
                    <a:cubicBezTo>
                      <a:pt x="1033" y="455"/>
                      <a:pt x="1037" y="454"/>
                      <a:pt x="1038" y="454"/>
                    </a:cubicBezTo>
                    <a:cubicBezTo>
                      <a:pt x="1039" y="455"/>
                      <a:pt x="1038" y="458"/>
                      <a:pt x="1038" y="458"/>
                    </a:cubicBezTo>
                    <a:cubicBezTo>
                      <a:pt x="1040" y="459"/>
                      <a:pt x="1043" y="458"/>
                      <a:pt x="1044" y="460"/>
                    </a:cubicBezTo>
                    <a:cubicBezTo>
                      <a:pt x="1046" y="459"/>
                      <a:pt x="1045" y="456"/>
                      <a:pt x="1048" y="456"/>
                    </a:cubicBezTo>
                    <a:cubicBezTo>
                      <a:pt x="1055" y="455"/>
                      <a:pt x="1061" y="457"/>
                      <a:pt x="1061" y="464"/>
                    </a:cubicBezTo>
                    <a:cubicBezTo>
                      <a:pt x="1058" y="466"/>
                      <a:pt x="1054" y="466"/>
                      <a:pt x="1051" y="464"/>
                    </a:cubicBezTo>
                    <a:cubicBezTo>
                      <a:pt x="1050" y="466"/>
                      <a:pt x="1049" y="469"/>
                      <a:pt x="1049" y="473"/>
                    </a:cubicBezTo>
                    <a:cubicBezTo>
                      <a:pt x="1046" y="472"/>
                      <a:pt x="1046" y="475"/>
                      <a:pt x="1048" y="475"/>
                    </a:cubicBezTo>
                    <a:cubicBezTo>
                      <a:pt x="1047" y="477"/>
                      <a:pt x="1043" y="476"/>
                      <a:pt x="1040" y="477"/>
                    </a:cubicBezTo>
                    <a:cubicBezTo>
                      <a:pt x="1043" y="483"/>
                      <a:pt x="1049" y="486"/>
                      <a:pt x="1049" y="495"/>
                    </a:cubicBezTo>
                    <a:cubicBezTo>
                      <a:pt x="1054" y="490"/>
                      <a:pt x="1051" y="494"/>
                      <a:pt x="1055" y="497"/>
                    </a:cubicBezTo>
                    <a:cubicBezTo>
                      <a:pt x="1054" y="504"/>
                      <a:pt x="1057" y="514"/>
                      <a:pt x="1053" y="518"/>
                    </a:cubicBezTo>
                    <a:cubicBezTo>
                      <a:pt x="1056" y="522"/>
                      <a:pt x="1058" y="528"/>
                      <a:pt x="1057" y="536"/>
                    </a:cubicBezTo>
                    <a:cubicBezTo>
                      <a:pt x="1051" y="532"/>
                      <a:pt x="1054" y="545"/>
                      <a:pt x="1051" y="542"/>
                    </a:cubicBezTo>
                    <a:cubicBezTo>
                      <a:pt x="1049" y="539"/>
                      <a:pt x="1051" y="542"/>
                      <a:pt x="1049" y="544"/>
                    </a:cubicBezTo>
                    <a:cubicBezTo>
                      <a:pt x="1048" y="545"/>
                      <a:pt x="1044" y="545"/>
                      <a:pt x="1046" y="551"/>
                    </a:cubicBezTo>
                    <a:cubicBezTo>
                      <a:pt x="1040" y="549"/>
                      <a:pt x="1044" y="557"/>
                      <a:pt x="1038" y="555"/>
                    </a:cubicBezTo>
                    <a:cubicBezTo>
                      <a:pt x="1043" y="559"/>
                      <a:pt x="1030" y="562"/>
                      <a:pt x="1033" y="564"/>
                    </a:cubicBezTo>
                    <a:cubicBezTo>
                      <a:pt x="1036" y="567"/>
                      <a:pt x="1032" y="565"/>
                      <a:pt x="1029" y="568"/>
                    </a:cubicBezTo>
                    <a:cubicBezTo>
                      <a:pt x="1028" y="569"/>
                      <a:pt x="1028" y="572"/>
                      <a:pt x="1027" y="574"/>
                    </a:cubicBezTo>
                    <a:cubicBezTo>
                      <a:pt x="1027" y="574"/>
                      <a:pt x="1024" y="573"/>
                      <a:pt x="1023" y="574"/>
                    </a:cubicBezTo>
                    <a:cubicBezTo>
                      <a:pt x="1023" y="574"/>
                      <a:pt x="1024" y="577"/>
                      <a:pt x="1023" y="577"/>
                    </a:cubicBezTo>
                    <a:cubicBezTo>
                      <a:pt x="1022" y="579"/>
                      <a:pt x="1016" y="576"/>
                      <a:pt x="1018" y="581"/>
                    </a:cubicBezTo>
                    <a:cubicBezTo>
                      <a:pt x="1006" y="582"/>
                      <a:pt x="1008" y="583"/>
                      <a:pt x="995" y="581"/>
                    </a:cubicBezTo>
                    <a:cubicBezTo>
                      <a:pt x="993" y="581"/>
                      <a:pt x="994" y="584"/>
                      <a:pt x="993" y="587"/>
                    </a:cubicBezTo>
                    <a:cubicBezTo>
                      <a:pt x="989" y="583"/>
                      <a:pt x="983" y="591"/>
                      <a:pt x="982" y="590"/>
                    </a:cubicBezTo>
                    <a:cubicBezTo>
                      <a:pt x="979" y="587"/>
                      <a:pt x="982" y="592"/>
                      <a:pt x="975" y="592"/>
                    </a:cubicBezTo>
                    <a:cubicBezTo>
                      <a:pt x="972" y="593"/>
                      <a:pt x="976" y="595"/>
                      <a:pt x="973" y="596"/>
                    </a:cubicBezTo>
                    <a:cubicBezTo>
                      <a:pt x="969" y="600"/>
                      <a:pt x="967" y="593"/>
                      <a:pt x="962" y="592"/>
                    </a:cubicBezTo>
                    <a:cubicBezTo>
                      <a:pt x="956" y="591"/>
                      <a:pt x="955" y="594"/>
                      <a:pt x="951" y="594"/>
                    </a:cubicBezTo>
                    <a:cubicBezTo>
                      <a:pt x="948" y="595"/>
                      <a:pt x="947" y="598"/>
                      <a:pt x="947" y="602"/>
                    </a:cubicBezTo>
                    <a:cubicBezTo>
                      <a:pt x="941" y="600"/>
                      <a:pt x="941" y="604"/>
                      <a:pt x="938" y="605"/>
                    </a:cubicBezTo>
                    <a:cubicBezTo>
                      <a:pt x="936" y="610"/>
                      <a:pt x="941" y="609"/>
                      <a:pt x="941" y="613"/>
                    </a:cubicBezTo>
                    <a:cubicBezTo>
                      <a:pt x="941" y="615"/>
                      <a:pt x="941" y="616"/>
                      <a:pt x="943" y="616"/>
                    </a:cubicBezTo>
                    <a:cubicBezTo>
                      <a:pt x="946" y="617"/>
                      <a:pt x="944" y="619"/>
                      <a:pt x="945" y="620"/>
                    </a:cubicBezTo>
                    <a:cubicBezTo>
                      <a:pt x="946" y="622"/>
                      <a:pt x="949" y="621"/>
                      <a:pt x="951" y="622"/>
                    </a:cubicBezTo>
                    <a:cubicBezTo>
                      <a:pt x="951" y="622"/>
                      <a:pt x="950" y="625"/>
                      <a:pt x="951" y="626"/>
                    </a:cubicBezTo>
                    <a:cubicBezTo>
                      <a:pt x="951" y="626"/>
                      <a:pt x="954" y="625"/>
                      <a:pt x="954" y="626"/>
                    </a:cubicBezTo>
                    <a:cubicBezTo>
                      <a:pt x="956" y="627"/>
                      <a:pt x="956" y="632"/>
                      <a:pt x="958" y="635"/>
                    </a:cubicBezTo>
                    <a:cubicBezTo>
                      <a:pt x="959" y="637"/>
                      <a:pt x="964" y="641"/>
                      <a:pt x="964" y="641"/>
                    </a:cubicBezTo>
                    <a:cubicBezTo>
                      <a:pt x="964" y="643"/>
                      <a:pt x="963" y="646"/>
                      <a:pt x="964" y="648"/>
                    </a:cubicBezTo>
                    <a:cubicBezTo>
                      <a:pt x="964" y="651"/>
                      <a:pt x="966" y="652"/>
                      <a:pt x="965" y="656"/>
                    </a:cubicBezTo>
                    <a:cubicBezTo>
                      <a:pt x="965" y="659"/>
                      <a:pt x="964" y="659"/>
                      <a:pt x="964" y="661"/>
                    </a:cubicBezTo>
                    <a:cubicBezTo>
                      <a:pt x="963" y="665"/>
                      <a:pt x="965" y="668"/>
                      <a:pt x="960" y="665"/>
                    </a:cubicBezTo>
                    <a:cubicBezTo>
                      <a:pt x="963" y="672"/>
                      <a:pt x="955" y="668"/>
                      <a:pt x="956" y="674"/>
                    </a:cubicBezTo>
                    <a:cubicBezTo>
                      <a:pt x="949" y="672"/>
                      <a:pt x="950" y="678"/>
                      <a:pt x="945" y="678"/>
                    </a:cubicBezTo>
                    <a:cubicBezTo>
                      <a:pt x="943" y="677"/>
                      <a:pt x="944" y="681"/>
                      <a:pt x="943" y="682"/>
                    </a:cubicBezTo>
                    <a:cubicBezTo>
                      <a:pt x="943" y="682"/>
                      <a:pt x="938" y="682"/>
                      <a:pt x="939" y="684"/>
                    </a:cubicBezTo>
                    <a:cubicBezTo>
                      <a:pt x="941" y="685"/>
                      <a:pt x="941" y="684"/>
                      <a:pt x="939" y="685"/>
                    </a:cubicBezTo>
                    <a:cubicBezTo>
                      <a:pt x="938" y="687"/>
                      <a:pt x="937" y="689"/>
                      <a:pt x="934" y="689"/>
                    </a:cubicBezTo>
                    <a:cubicBezTo>
                      <a:pt x="936" y="680"/>
                      <a:pt x="930" y="688"/>
                      <a:pt x="930" y="684"/>
                    </a:cubicBezTo>
                    <a:cubicBezTo>
                      <a:pt x="930" y="682"/>
                      <a:pt x="929" y="678"/>
                      <a:pt x="926" y="676"/>
                    </a:cubicBezTo>
                    <a:cubicBezTo>
                      <a:pt x="926" y="675"/>
                      <a:pt x="923" y="677"/>
                      <a:pt x="923" y="676"/>
                    </a:cubicBezTo>
                    <a:cubicBezTo>
                      <a:pt x="922" y="675"/>
                      <a:pt x="923" y="673"/>
                      <a:pt x="923" y="672"/>
                    </a:cubicBezTo>
                    <a:cubicBezTo>
                      <a:pt x="921" y="671"/>
                      <a:pt x="916" y="672"/>
                      <a:pt x="915" y="670"/>
                    </a:cubicBezTo>
                    <a:cubicBezTo>
                      <a:pt x="915" y="670"/>
                      <a:pt x="916" y="667"/>
                      <a:pt x="915" y="667"/>
                    </a:cubicBezTo>
                    <a:cubicBezTo>
                      <a:pt x="914" y="666"/>
                      <a:pt x="911" y="667"/>
                      <a:pt x="910" y="667"/>
                    </a:cubicBezTo>
                    <a:cubicBezTo>
                      <a:pt x="908" y="667"/>
                      <a:pt x="909" y="662"/>
                      <a:pt x="908" y="661"/>
                    </a:cubicBezTo>
                    <a:cubicBezTo>
                      <a:pt x="907" y="661"/>
                      <a:pt x="905" y="662"/>
                      <a:pt x="906" y="663"/>
                    </a:cubicBezTo>
                    <a:cubicBezTo>
                      <a:pt x="902" y="659"/>
                      <a:pt x="904" y="659"/>
                      <a:pt x="900" y="656"/>
                    </a:cubicBezTo>
                    <a:cubicBezTo>
                      <a:pt x="895" y="653"/>
                      <a:pt x="896" y="662"/>
                      <a:pt x="895" y="665"/>
                    </a:cubicBezTo>
                    <a:cubicBezTo>
                      <a:pt x="894" y="666"/>
                      <a:pt x="891" y="666"/>
                      <a:pt x="891" y="667"/>
                    </a:cubicBezTo>
                    <a:cubicBezTo>
                      <a:pt x="890" y="670"/>
                      <a:pt x="892" y="675"/>
                      <a:pt x="889" y="678"/>
                    </a:cubicBezTo>
                    <a:cubicBezTo>
                      <a:pt x="890" y="679"/>
                      <a:pt x="891" y="681"/>
                      <a:pt x="891" y="684"/>
                    </a:cubicBezTo>
                    <a:cubicBezTo>
                      <a:pt x="892" y="686"/>
                      <a:pt x="894" y="688"/>
                      <a:pt x="895" y="685"/>
                    </a:cubicBezTo>
                    <a:cubicBezTo>
                      <a:pt x="899" y="690"/>
                      <a:pt x="897" y="692"/>
                      <a:pt x="897" y="698"/>
                    </a:cubicBezTo>
                    <a:cubicBezTo>
                      <a:pt x="897" y="700"/>
                      <a:pt x="898" y="700"/>
                      <a:pt x="898" y="702"/>
                    </a:cubicBezTo>
                    <a:cubicBezTo>
                      <a:pt x="900" y="703"/>
                      <a:pt x="901" y="705"/>
                      <a:pt x="902" y="706"/>
                    </a:cubicBezTo>
                    <a:cubicBezTo>
                      <a:pt x="905" y="708"/>
                      <a:pt x="908" y="709"/>
                      <a:pt x="911" y="711"/>
                    </a:cubicBezTo>
                    <a:cubicBezTo>
                      <a:pt x="913" y="712"/>
                      <a:pt x="911" y="713"/>
                      <a:pt x="913" y="713"/>
                    </a:cubicBezTo>
                    <a:cubicBezTo>
                      <a:pt x="915" y="713"/>
                      <a:pt x="915" y="716"/>
                      <a:pt x="915" y="717"/>
                    </a:cubicBezTo>
                    <a:cubicBezTo>
                      <a:pt x="916" y="719"/>
                      <a:pt x="918" y="717"/>
                      <a:pt x="919" y="719"/>
                    </a:cubicBezTo>
                    <a:cubicBezTo>
                      <a:pt x="920" y="721"/>
                      <a:pt x="918" y="724"/>
                      <a:pt x="919" y="726"/>
                    </a:cubicBezTo>
                    <a:cubicBezTo>
                      <a:pt x="919" y="727"/>
                      <a:pt x="923" y="730"/>
                      <a:pt x="923" y="730"/>
                    </a:cubicBezTo>
                    <a:cubicBezTo>
                      <a:pt x="923" y="732"/>
                      <a:pt x="918" y="737"/>
                      <a:pt x="925" y="738"/>
                    </a:cubicBezTo>
                    <a:cubicBezTo>
                      <a:pt x="924" y="742"/>
                      <a:pt x="920" y="740"/>
                      <a:pt x="917" y="739"/>
                    </a:cubicBezTo>
                    <a:cubicBezTo>
                      <a:pt x="914" y="739"/>
                      <a:pt x="909" y="739"/>
                      <a:pt x="908" y="738"/>
                    </a:cubicBezTo>
                    <a:cubicBezTo>
                      <a:pt x="908" y="738"/>
                      <a:pt x="910" y="729"/>
                      <a:pt x="906" y="736"/>
                    </a:cubicBezTo>
                    <a:cubicBezTo>
                      <a:pt x="902" y="734"/>
                      <a:pt x="904" y="729"/>
                      <a:pt x="902" y="726"/>
                    </a:cubicBezTo>
                    <a:cubicBezTo>
                      <a:pt x="901" y="724"/>
                      <a:pt x="899" y="724"/>
                      <a:pt x="897" y="721"/>
                    </a:cubicBezTo>
                    <a:cubicBezTo>
                      <a:pt x="896" y="718"/>
                      <a:pt x="896" y="716"/>
                      <a:pt x="898" y="715"/>
                    </a:cubicBezTo>
                    <a:cubicBezTo>
                      <a:pt x="895" y="712"/>
                      <a:pt x="894" y="706"/>
                      <a:pt x="889" y="704"/>
                    </a:cubicBezTo>
                    <a:cubicBezTo>
                      <a:pt x="889" y="701"/>
                      <a:pt x="886" y="699"/>
                      <a:pt x="889" y="698"/>
                    </a:cubicBezTo>
                    <a:cubicBezTo>
                      <a:pt x="888" y="697"/>
                      <a:pt x="886" y="696"/>
                      <a:pt x="883" y="695"/>
                    </a:cubicBezTo>
                    <a:cubicBezTo>
                      <a:pt x="884" y="692"/>
                      <a:pt x="884" y="689"/>
                      <a:pt x="882" y="689"/>
                    </a:cubicBezTo>
                    <a:cubicBezTo>
                      <a:pt x="881" y="685"/>
                      <a:pt x="883" y="684"/>
                      <a:pt x="883" y="682"/>
                    </a:cubicBezTo>
                    <a:cubicBezTo>
                      <a:pt x="884" y="678"/>
                      <a:pt x="882" y="677"/>
                      <a:pt x="880" y="676"/>
                    </a:cubicBezTo>
                    <a:cubicBezTo>
                      <a:pt x="881" y="674"/>
                      <a:pt x="882" y="673"/>
                      <a:pt x="880" y="672"/>
                    </a:cubicBezTo>
                    <a:cubicBezTo>
                      <a:pt x="880" y="670"/>
                      <a:pt x="884" y="671"/>
                      <a:pt x="887" y="670"/>
                    </a:cubicBezTo>
                    <a:cubicBezTo>
                      <a:pt x="887" y="669"/>
                      <a:pt x="885" y="669"/>
                      <a:pt x="885" y="667"/>
                    </a:cubicBezTo>
                    <a:cubicBezTo>
                      <a:pt x="885" y="665"/>
                      <a:pt x="888" y="665"/>
                      <a:pt x="887" y="663"/>
                    </a:cubicBezTo>
                    <a:cubicBezTo>
                      <a:pt x="887" y="660"/>
                      <a:pt x="884" y="657"/>
                      <a:pt x="883" y="654"/>
                    </a:cubicBezTo>
                    <a:cubicBezTo>
                      <a:pt x="883" y="650"/>
                      <a:pt x="884" y="645"/>
                      <a:pt x="883" y="643"/>
                    </a:cubicBezTo>
                    <a:cubicBezTo>
                      <a:pt x="883" y="640"/>
                      <a:pt x="881" y="640"/>
                      <a:pt x="880" y="639"/>
                    </a:cubicBezTo>
                    <a:cubicBezTo>
                      <a:pt x="879" y="637"/>
                      <a:pt x="879" y="635"/>
                      <a:pt x="878" y="633"/>
                    </a:cubicBezTo>
                    <a:cubicBezTo>
                      <a:pt x="876" y="630"/>
                      <a:pt x="875" y="627"/>
                      <a:pt x="872" y="626"/>
                    </a:cubicBezTo>
                    <a:cubicBezTo>
                      <a:pt x="866" y="625"/>
                      <a:pt x="870" y="632"/>
                      <a:pt x="865" y="628"/>
                    </a:cubicBezTo>
                    <a:cubicBezTo>
                      <a:pt x="862" y="628"/>
                      <a:pt x="864" y="632"/>
                      <a:pt x="863" y="633"/>
                    </a:cubicBezTo>
                    <a:cubicBezTo>
                      <a:pt x="863" y="634"/>
                      <a:pt x="860" y="633"/>
                      <a:pt x="859" y="633"/>
                    </a:cubicBezTo>
                    <a:cubicBezTo>
                      <a:pt x="858" y="634"/>
                      <a:pt x="860" y="637"/>
                      <a:pt x="857" y="637"/>
                    </a:cubicBezTo>
                    <a:cubicBezTo>
                      <a:pt x="853" y="637"/>
                      <a:pt x="853" y="636"/>
                      <a:pt x="852" y="631"/>
                    </a:cubicBezTo>
                    <a:cubicBezTo>
                      <a:pt x="851" y="630"/>
                      <a:pt x="850" y="630"/>
                      <a:pt x="850" y="629"/>
                    </a:cubicBezTo>
                    <a:cubicBezTo>
                      <a:pt x="849" y="627"/>
                      <a:pt x="852" y="627"/>
                      <a:pt x="852" y="626"/>
                    </a:cubicBezTo>
                    <a:cubicBezTo>
                      <a:pt x="852" y="624"/>
                      <a:pt x="847" y="616"/>
                      <a:pt x="852" y="613"/>
                    </a:cubicBezTo>
                    <a:cubicBezTo>
                      <a:pt x="850" y="611"/>
                      <a:pt x="847" y="609"/>
                      <a:pt x="848" y="602"/>
                    </a:cubicBezTo>
                    <a:cubicBezTo>
                      <a:pt x="846" y="602"/>
                      <a:pt x="847" y="604"/>
                      <a:pt x="846" y="605"/>
                    </a:cubicBezTo>
                    <a:cubicBezTo>
                      <a:pt x="843" y="604"/>
                      <a:pt x="845" y="597"/>
                      <a:pt x="843" y="594"/>
                    </a:cubicBezTo>
                    <a:cubicBezTo>
                      <a:pt x="841" y="593"/>
                      <a:pt x="840" y="592"/>
                      <a:pt x="839" y="590"/>
                    </a:cubicBezTo>
                    <a:cubicBezTo>
                      <a:pt x="838" y="589"/>
                      <a:pt x="838" y="587"/>
                      <a:pt x="837" y="587"/>
                    </a:cubicBezTo>
                    <a:cubicBezTo>
                      <a:pt x="835" y="585"/>
                      <a:pt x="830" y="585"/>
                      <a:pt x="831" y="581"/>
                    </a:cubicBezTo>
                    <a:cubicBezTo>
                      <a:pt x="825" y="580"/>
                      <a:pt x="823" y="584"/>
                      <a:pt x="820" y="587"/>
                    </a:cubicBezTo>
                    <a:cubicBezTo>
                      <a:pt x="817" y="586"/>
                      <a:pt x="815" y="586"/>
                      <a:pt x="815" y="588"/>
                    </a:cubicBezTo>
                    <a:cubicBezTo>
                      <a:pt x="810" y="588"/>
                      <a:pt x="806" y="588"/>
                      <a:pt x="801" y="588"/>
                    </a:cubicBezTo>
                    <a:cubicBezTo>
                      <a:pt x="801" y="590"/>
                      <a:pt x="799" y="591"/>
                      <a:pt x="798" y="592"/>
                    </a:cubicBezTo>
                    <a:cubicBezTo>
                      <a:pt x="797" y="593"/>
                      <a:pt x="796" y="592"/>
                      <a:pt x="796" y="594"/>
                    </a:cubicBezTo>
                    <a:cubicBezTo>
                      <a:pt x="796" y="596"/>
                      <a:pt x="791" y="597"/>
                      <a:pt x="790" y="598"/>
                    </a:cubicBezTo>
                    <a:cubicBezTo>
                      <a:pt x="786" y="601"/>
                      <a:pt x="783" y="608"/>
                      <a:pt x="775" y="611"/>
                    </a:cubicBezTo>
                    <a:cubicBezTo>
                      <a:pt x="771" y="614"/>
                      <a:pt x="770" y="621"/>
                      <a:pt x="762" y="622"/>
                    </a:cubicBezTo>
                    <a:cubicBezTo>
                      <a:pt x="765" y="625"/>
                      <a:pt x="764" y="626"/>
                      <a:pt x="759" y="626"/>
                    </a:cubicBezTo>
                    <a:cubicBezTo>
                      <a:pt x="758" y="628"/>
                      <a:pt x="759" y="629"/>
                      <a:pt x="760" y="629"/>
                    </a:cubicBezTo>
                    <a:cubicBezTo>
                      <a:pt x="760" y="632"/>
                      <a:pt x="757" y="631"/>
                      <a:pt x="757" y="629"/>
                    </a:cubicBezTo>
                    <a:cubicBezTo>
                      <a:pt x="754" y="630"/>
                      <a:pt x="755" y="635"/>
                      <a:pt x="749" y="633"/>
                    </a:cubicBezTo>
                    <a:cubicBezTo>
                      <a:pt x="747" y="634"/>
                      <a:pt x="747" y="637"/>
                      <a:pt x="744" y="637"/>
                    </a:cubicBezTo>
                    <a:cubicBezTo>
                      <a:pt x="743" y="640"/>
                      <a:pt x="746" y="640"/>
                      <a:pt x="746" y="643"/>
                    </a:cubicBezTo>
                    <a:cubicBezTo>
                      <a:pt x="745" y="646"/>
                      <a:pt x="743" y="651"/>
                      <a:pt x="742" y="657"/>
                    </a:cubicBezTo>
                    <a:cubicBezTo>
                      <a:pt x="741" y="666"/>
                      <a:pt x="742" y="675"/>
                      <a:pt x="740" y="678"/>
                    </a:cubicBezTo>
                    <a:cubicBezTo>
                      <a:pt x="740" y="678"/>
                      <a:pt x="737" y="677"/>
                      <a:pt x="736" y="678"/>
                    </a:cubicBezTo>
                    <a:cubicBezTo>
                      <a:pt x="735" y="679"/>
                      <a:pt x="736" y="684"/>
                      <a:pt x="734" y="685"/>
                    </a:cubicBezTo>
                    <a:cubicBezTo>
                      <a:pt x="733" y="687"/>
                      <a:pt x="729" y="686"/>
                      <a:pt x="727" y="687"/>
                    </a:cubicBezTo>
                    <a:cubicBezTo>
                      <a:pt x="725" y="688"/>
                      <a:pt x="725" y="692"/>
                      <a:pt x="721" y="691"/>
                    </a:cubicBezTo>
                    <a:cubicBezTo>
                      <a:pt x="717" y="686"/>
                      <a:pt x="714" y="680"/>
                      <a:pt x="712" y="672"/>
                    </a:cubicBezTo>
                    <a:cubicBezTo>
                      <a:pt x="711" y="672"/>
                      <a:pt x="710" y="670"/>
                      <a:pt x="708" y="669"/>
                    </a:cubicBezTo>
                    <a:cubicBezTo>
                      <a:pt x="707" y="668"/>
                      <a:pt x="707" y="666"/>
                      <a:pt x="705" y="667"/>
                    </a:cubicBezTo>
                    <a:cubicBezTo>
                      <a:pt x="703" y="661"/>
                      <a:pt x="707" y="661"/>
                      <a:pt x="708" y="657"/>
                    </a:cubicBezTo>
                    <a:cubicBezTo>
                      <a:pt x="708" y="654"/>
                      <a:pt x="705" y="652"/>
                      <a:pt x="703" y="650"/>
                    </a:cubicBezTo>
                    <a:cubicBezTo>
                      <a:pt x="701" y="648"/>
                      <a:pt x="700" y="645"/>
                      <a:pt x="697" y="644"/>
                    </a:cubicBezTo>
                    <a:cubicBezTo>
                      <a:pt x="696" y="641"/>
                      <a:pt x="696" y="637"/>
                      <a:pt x="693" y="633"/>
                    </a:cubicBezTo>
                    <a:cubicBezTo>
                      <a:pt x="691" y="630"/>
                      <a:pt x="691" y="617"/>
                      <a:pt x="690" y="607"/>
                    </a:cubicBezTo>
                    <a:cubicBezTo>
                      <a:pt x="689" y="603"/>
                      <a:pt x="688" y="592"/>
                      <a:pt x="686" y="585"/>
                    </a:cubicBezTo>
                    <a:cubicBezTo>
                      <a:pt x="683" y="585"/>
                      <a:pt x="678" y="593"/>
                      <a:pt x="682" y="594"/>
                    </a:cubicBezTo>
                    <a:cubicBezTo>
                      <a:pt x="682" y="599"/>
                      <a:pt x="675" y="595"/>
                      <a:pt x="673" y="594"/>
                    </a:cubicBezTo>
                    <a:cubicBezTo>
                      <a:pt x="672" y="594"/>
                      <a:pt x="670" y="595"/>
                      <a:pt x="669" y="594"/>
                    </a:cubicBezTo>
                    <a:cubicBezTo>
                      <a:pt x="667" y="593"/>
                      <a:pt x="665" y="586"/>
                      <a:pt x="662" y="588"/>
                    </a:cubicBezTo>
                    <a:cubicBezTo>
                      <a:pt x="661" y="585"/>
                      <a:pt x="663" y="585"/>
                      <a:pt x="665" y="585"/>
                    </a:cubicBezTo>
                    <a:cubicBezTo>
                      <a:pt x="663" y="582"/>
                      <a:pt x="665" y="582"/>
                      <a:pt x="665" y="579"/>
                    </a:cubicBezTo>
                    <a:cubicBezTo>
                      <a:pt x="665" y="576"/>
                      <a:pt x="660" y="578"/>
                      <a:pt x="658" y="577"/>
                    </a:cubicBezTo>
                    <a:cubicBezTo>
                      <a:pt x="656" y="576"/>
                      <a:pt x="653" y="568"/>
                      <a:pt x="652" y="574"/>
                    </a:cubicBezTo>
                    <a:cubicBezTo>
                      <a:pt x="648" y="573"/>
                      <a:pt x="650" y="567"/>
                      <a:pt x="651" y="568"/>
                    </a:cubicBezTo>
                    <a:cubicBezTo>
                      <a:pt x="650" y="566"/>
                      <a:pt x="646" y="566"/>
                      <a:pt x="647" y="562"/>
                    </a:cubicBezTo>
                    <a:cubicBezTo>
                      <a:pt x="645" y="561"/>
                      <a:pt x="640" y="564"/>
                      <a:pt x="639" y="562"/>
                    </a:cubicBezTo>
                    <a:cubicBezTo>
                      <a:pt x="639" y="562"/>
                      <a:pt x="640" y="559"/>
                      <a:pt x="639" y="559"/>
                    </a:cubicBezTo>
                    <a:cubicBezTo>
                      <a:pt x="635" y="558"/>
                      <a:pt x="632" y="560"/>
                      <a:pt x="628" y="560"/>
                    </a:cubicBezTo>
                    <a:cubicBezTo>
                      <a:pt x="627" y="561"/>
                      <a:pt x="625" y="561"/>
                      <a:pt x="624" y="560"/>
                    </a:cubicBezTo>
                    <a:cubicBezTo>
                      <a:pt x="622" y="560"/>
                      <a:pt x="621" y="558"/>
                      <a:pt x="621" y="562"/>
                    </a:cubicBezTo>
                    <a:cubicBezTo>
                      <a:pt x="603" y="564"/>
                      <a:pt x="589" y="561"/>
                      <a:pt x="576" y="559"/>
                    </a:cubicBezTo>
                    <a:cubicBezTo>
                      <a:pt x="577" y="555"/>
                      <a:pt x="572" y="556"/>
                      <a:pt x="572" y="553"/>
                    </a:cubicBezTo>
                    <a:cubicBezTo>
                      <a:pt x="572" y="549"/>
                      <a:pt x="564" y="557"/>
                      <a:pt x="569" y="549"/>
                    </a:cubicBezTo>
                    <a:cubicBezTo>
                      <a:pt x="566" y="550"/>
                      <a:pt x="565" y="549"/>
                      <a:pt x="565" y="547"/>
                    </a:cubicBezTo>
                    <a:cubicBezTo>
                      <a:pt x="560" y="550"/>
                      <a:pt x="546" y="547"/>
                      <a:pt x="541" y="546"/>
                    </a:cubicBezTo>
                    <a:cubicBezTo>
                      <a:pt x="538" y="545"/>
                      <a:pt x="537" y="545"/>
                      <a:pt x="537" y="542"/>
                    </a:cubicBezTo>
                    <a:cubicBezTo>
                      <a:pt x="529" y="544"/>
                      <a:pt x="531" y="536"/>
                      <a:pt x="524" y="536"/>
                    </a:cubicBezTo>
                    <a:cubicBezTo>
                      <a:pt x="523" y="529"/>
                      <a:pt x="519" y="525"/>
                      <a:pt x="516" y="520"/>
                    </a:cubicBezTo>
                    <a:cubicBezTo>
                      <a:pt x="500" y="517"/>
                      <a:pt x="500" y="525"/>
                      <a:pt x="501" y="534"/>
                    </a:cubicBezTo>
                    <a:cubicBezTo>
                      <a:pt x="502" y="537"/>
                      <a:pt x="509" y="541"/>
                      <a:pt x="514" y="547"/>
                    </a:cubicBezTo>
                    <a:cubicBezTo>
                      <a:pt x="516" y="549"/>
                      <a:pt x="519" y="559"/>
                      <a:pt x="524" y="557"/>
                    </a:cubicBezTo>
                    <a:cubicBezTo>
                      <a:pt x="523" y="561"/>
                      <a:pt x="527" y="561"/>
                      <a:pt x="526" y="566"/>
                    </a:cubicBezTo>
                    <a:cubicBezTo>
                      <a:pt x="530" y="566"/>
                      <a:pt x="540" y="564"/>
                      <a:pt x="535" y="570"/>
                    </a:cubicBezTo>
                    <a:cubicBezTo>
                      <a:pt x="539" y="572"/>
                      <a:pt x="537" y="567"/>
                      <a:pt x="539" y="566"/>
                    </a:cubicBezTo>
                    <a:cubicBezTo>
                      <a:pt x="540" y="565"/>
                      <a:pt x="546" y="566"/>
                      <a:pt x="546" y="562"/>
                    </a:cubicBezTo>
                    <a:cubicBezTo>
                      <a:pt x="546" y="561"/>
                      <a:pt x="548" y="561"/>
                      <a:pt x="550" y="560"/>
                    </a:cubicBezTo>
                    <a:cubicBezTo>
                      <a:pt x="552" y="560"/>
                      <a:pt x="550" y="558"/>
                      <a:pt x="552" y="557"/>
                    </a:cubicBezTo>
                    <a:cubicBezTo>
                      <a:pt x="555" y="555"/>
                      <a:pt x="559" y="556"/>
                      <a:pt x="563" y="555"/>
                    </a:cubicBezTo>
                    <a:cubicBezTo>
                      <a:pt x="563" y="556"/>
                      <a:pt x="560" y="558"/>
                      <a:pt x="561" y="559"/>
                    </a:cubicBezTo>
                    <a:cubicBezTo>
                      <a:pt x="561" y="559"/>
                      <a:pt x="565" y="558"/>
                      <a:pt x="565" y="559"/>
                    </a:cubicBezTo>
                    <a:cubicBezTo>
                      <a:pt x="566" y="562"/>
                      <a:pt x="564" y="564"/>
                      <a:pt x="567" y="566"/>
                    </a:cubicBezTo>
                    <a:cubicBezTo>
                      <a:pt x="566" y="570"/>
                      <a:pt x="572" y="568"/>
                      <a:pt x="572" y="572"/>
                    </a:cubicBezTo>
                    <a:cubicBezTo>
                      <a:pt x="572" y="576"/>
                      <a:pt x="576" y="573"/>
                      <a:pt x="580" y="575"/>
                    </a:cubicBezTo>
                    <a:cubicBezTo>
                      <a:pt x="582" y="577"/>
                      <a:pt x="581" y="580"/>
                      <a:pt x="585" y="581"/>
                    </a:cubicBezTo>
                    <a:cubicBezTo>
                      <a:pt x="581" y="585"/>
                      <a:pt x="586" y="590"/>
                      <a:pt x="585" y="596"/>
                    </a:cubicBezTo>
                    <a:cubicBezTo>
                      <a:pt x="583" y="596"/>
                      <a:pt x="582" y="596"/>
                      <a:pt x="580" y="596"/>
                    </a:cubicBezTo>
                    <a:cubicBezTo>
                      <a:pt x="582" y="603"/>
                      <a:pt x="575" y="601"/>
                      <a:pt x="576" y="607"/>
                    </a:cubicBezTo>
                    <a:cubicBezTo>
                      <a:pt x="572" y="606"/>
                      <a:pt x="570" y="607"/>
                      <a:pt x="570" y="611"/>
                    </a:cubicBezTo>
                    <a:cubicBezTo>
                      <a:pt x="568" y="611"/>
                      <a:pt x="565" y="611"/>
                      <a:pt x="563" y="611"/>
                    </a:cubicBezTo>
                    <a:cubicBezTo>
                      <a:pt x="560" y="611"/>
                      <a:pt x="562" y="615"/>
                      <a:pt x="561" y="616"/>
                    </a:cubicBezTo>
                    <a:cubicBezTo>
                      <a:pt x="561" y="617"/>
                      <a:pt x="558" y="616"/>
                      <a:pt x="557" y="616"/>
                    </a:cubicBezTo>
                    <a:cubicBezTo>
                      <a:pt x="556" y="617"/>
                      <a:pt x="558" y="621"/>
                      <a:pt x="557" y="622"/>
                    </a:cubicBezTo>
                    <a:cubicBezTo>
                      <a:pt x="554" y="621"/>
                      <a:pt x="552" y="622"/>
                      <a:pt x="552" y="626"/>
                    </a:cubicBezTo>
                    <a:cubicBezTo>
                      <a:pt x="548" y="625"/>
                      <a:pt x="546" y="626"/>
                      <a:pt x="544" y="628"/>
                    </a:cubicBezTo>
                    <a:cubicBezTo>
                      <a:pt x="541" y="629"/>
                      <a:pt x="542" y="630"/>
                      <a:pt x="537" y="631"/>
                    </a:cubicBezTo>
                    <a:cubicBezTo>
                      <a:pt x="535" y="632"/>
                      <a:pt x="526" y="635"/>
                      <a:pt x="526" y="641"/>
                    </a:cubicBezTo>
                    <a:cubicBezTo>
                      <a:pt x="523" y="641"/>
                      <a:pt x="520" y="640"/>
                      <a:pt x="518" y="641"/>
                    </a:cubicBezTo>
                    <a:cubicBezTo>
                      <a:pt x="516" y="642"/>
                      <a:pt x="518" y="643"/>
                      <a:pt x="516" y="644"/>
                    </a:cubicBezTo>
                    <a:cubicBezTo>
                      <a:pt x="516" y="645"/>
                      <a:pt x="513" y="644"/>
                      <a:pt x="513" y="644"/>
                    </a:cubicBezTo>
                    <a:cubicBezTo>
                      <a:pt x="513" y="644"/>
                      <a:pt x="507" y="646"/>
                      <a:pt x="507" y="646"/>
                    </a:cubicBezTo>
                    <a:cubicBezTo>
                      <a:pt x="504" y="650"/>
                      <a:pt x="489" y="648"/>
                      <a:pt x="483" y="652"/>
                    </a:cubicBezTo>
                    <a:cubicBezTo>
                      <a:pt x="477" y="653"/>
                      <a:pt x="488" y="655"/>
                      <a:pt x="479" y="656"/>
                    </a:cubicBezTo>
                    <a:cubicBezTo>
                      <a:pt x="478" y="656"/>
                      <a:pt x="476" y="655"/>
                      <a:pt x="475" y="656"/>
                    </a:cubicBezTo>
                    <a:cubicBezTo>
                      <a:pt x="473" y="656"/>
                      <a:pt x="474" y="660"/>
                      <a:pt x="470" y="659"/>
                    </a:cubicBezTo>
                    <a:cubicBezTo>
                      <a:pt x="472" y="655"/>
                      <a:pt x="467" y="657"/>
                      <a:pt x="466" y="656"/>
                    </a:cubicBezTo>
                    <a:cubicBezTo>
                      <a:pt x="465" y="653"/>
                      <a:pt x="467" y="648"/>
                      <a:pt x="462" y="648"/>
                    </a:cubicBezTo>
                    <a:cubicBezTo>
                      <a:pt x="462" y="645"/>
                      <a:pt x="464" y="645"/>
                      <a:pt x="464" y="643"/>
                    </a:cubicBezTo>
                    <a:cubicBezTo>
                      <a:pt x="463" y="641"/>
                      <a:pt x="459" y="640"/>
                      <a:pt x="462" y="639"/>
                    </a:cubicBezTo>
                    <a:cubicBezTo>
                      <a:pt x="461" y="637"/>
                      <a:pt x="460" y="635"/>
                      <a:pt x="457" y="635"/>
                    </a:cubicBezTo>
                    <a:cubicBezTo>
                      <a:pt x="459" y="630"/>
                      <a:pt x="453" y="624"/>
                      <a:pt x="457" y="624"/>
                    </a:cubicBezTo>
                    <a:cubicBezTo>
                      <a:pt x="457" y="622"/>
                      <a:pt x="454" y="623"/>
                      <a:pt x="453" y="622"/>
                    </a:cubicBezTo>
                    <a:cubicBezTo>
                      <a:pt x="451" y="620"/>
                      <a:pt x="452" y="615"/>
                      <a:pt x="453" y="616"/>
                    </a:cubicBezTo>
                    <a:cubicBezTo>
                      <a:pt x="452" y="615"/>
                      <a:pt x="450" y="613"/>
                      <a:pt x="449" y="613"/>
                    </a:cubicBezTo>
                    <a:cubicBezTo>
                      <a:pt x="448" y="612"/>
                      <a:pt x="449" y="611"/>
                      <a:pt x="447" y="611"/>
                    </a:cubicBezTo>
                    <a:cubicBezTo>
                      <a:pt x="446" y="611"/>
                      <a:pt x="444" y="604"/>
                      <a:pt x="444" y="605"/>
                    </a:cubicBezTo>
                    <a:cubicBezTo>
                      <a:pt x="444" y="605"/>
                      <a:pt x="444" y="607"/>
                      <a:pt x="444" y="607"/>
                    </a:cubicBezTo>
                    <a:cubicBezTo>
                      <a:pt x="440" y="604"/>
                      <a:pt x="440" y="598"/>
                      <a:pt x="434" y="598"/>
                    </a:cubicBezTo>
                    <a:cubicBezTo>
                      <a:pt x="439" y="590"/>
                      <a:pt x="430" y="588"/>
                      <a:pt x="431" y="579"/>
                    </a:cubicBezTo>
                    <a:cubicBezTo>
                      <a:pt x="430" y="577"/>
                      <a:pt x="427" y="578"/>
                      <a:pt x="427" y="575"/>
                    </a:cubicBezTo>
                    <a:cubicBezTo>
                      <a:pt x="427" y="572"/>
                      <a:pt x="421" y="574"/>
                      <a:pt x="419" y="572"/>
                    </a:cubicBezTo>
                    <a:cubicBezTo>
                      <a:pt x="421" y="569"/>
                      <a:pt x="421" y="568"/>
                      <a:pt x="418" y="568"/>
                    </a:cubicBezTo>
                    <a:cubicBezTo>
                      <a:pt x="420" y="565"/>
                      <a:pt x="419" y="564"/>
                      <a:pt x="418" y="559"/>
                    </a:cubicBezTo>
                    <a:cubicBezTo>
                      <a:pt x="417" y="558"/>
                      <a:pt x="418" y="555"/>
                      <a:pt x="418" y="555"/>
                    </a:cubicBezTo>
                    <a:cubicBezTo>
                      <a:pt x="417" y="555"/>
                      <a:pt x="416" y="555"/>
                      <a:pt x="416" y="555"/>
                    </a:cubicBezTo>
                    <a:cubicBezTo>
                      <a:pt x="415" y="550"/>
                      <a:pt x="419" y="552"/>
                      <a:pt x="416" y="547"/>
                    </a:cubicBezTo>
                    <a:cubicBezTo>
                      <a:pt x="414" y="545"/>
                      <a:pt x="412" y="557"/>
                      <a:pt x="412" y="547"/>
                    </a:cubicBezTo>
                    <a:cubicBezTo>
                      <a:pt x="412" y="540"/>
                      <a:pt x="406" y="536"/>
                      <a:pt x="399" y="529"/>
                    </a:cubicBezTo>
                    <a:cubicBezTo>
                      <a:pt x="394" y="533"/>
                      <a:pt x="398" y="534"/>
                      <a:pt x="395" y="540"/>
                    </a:cubicBezTo>
                    <a:cubicBezTo>
                      <a:pt x="391" y="541"/>
                      <a:pt x="392" y="536"/>
                      <a:pt x="390" y="536"/>
                    </a:cubicBezTo>
                    <a:cubicBezTo>
                      <a:pt x="387" y="537"/>
                      <a:pt x="386" y="535"/>
                      <a:pt x="384" y="534"/>
                    </a:cubicBezTo>
                    <a:cubicBezTo>
                      <a:pt x="388" y="537"/>
                      <a:pt x="385" y="546"/>
                      <a:pt x="391" y="546"/>
                    </a:cubicBezTo>
                    <a:cubicBezTo>
                      <a:pt x="389" y="550"/>
                      <a:pt x="392" y="555"/>
                      <a:pt x="395" y="562"/>
                    </a:cubicBezTo>
                    <a:cubicBezTo>
                      <a:pt x="395" y="563"/>
                      <a:pt x="395" y="566"/>
                      <a:pt x="395" y="566"/>
                    </a:cubicBezTo>
                    <a:cubicBezTo>
                      <a:pt x="398" y="568"/>
                      <a:pt x="399" y="577"/>
                      <a:pt x="401" y="581"/>
                    </a:cubicBezTo>
                    <a:cubicBezTo>
                      <a:pt x="403" y="581"/>
                      <a:pt x="406" y="581"/>
                      <a:pt x="408" y="581"/>
                    </a:cubicBezTo>
                    <a:cubicBezTo>
                      <a:pt x="407" y="583"/>
                      <a:pt x="406" y="584"/>
                      <a:pt x="406" y="587"/>
                    </a:cubicBezTo>
                    <a:cubicBezTo>
                      <a:pt x="409" y="587"/>
                      <a:pt x="410" y="586"/>
                      <a:pt x="410" y="585"/>
                    </a:cubicBezTo>
                    <a:cubicBezTo>
                      <a:pt x="414" y="587"/>
                      <a:pt x="412" y="590"/>
                      <a:pt x="414" y="594"/>
                    </a:cubicBezTo>
                    <a:cubicBezTo>
                      <a:pt x="414" y="595"/>
                      <a:pt x="417" y="595"/>
                      <a:pt x="418" y="596"/>
                    </a:cubicBezTo>
                    <a:cubicBezTo>
                      <a:pt x="418" y="597"/>
                      <a:pt x="417" y="599"/>
                      <a:pt x="418" y="600"/>
                    </a:cubicBezTo>
                    <a:cubicBezTo>
                      <a:pt x="418" y="600"/>
                      <a:pt x="419" y="599"/>
                      <a:pt x="419" y="600"/>
                    </a:cubicBezTo>
                    <a:cubicBezTo>
                      <a:pt x="420" y="602"/>
                      <a:pt x="418" y="603"/>
                      <a:pt x="418" y="603"/>
                    </a:cubicBezTo>
                    <a:cubicBezTo>
                      <a:pt x="418" y="606"/>
                      <a:pt x="420" y="606"/>
                      <a:pt x="421" y="607"/>
                    </a:cubicBezTo>
                    <a:cubicBezTo>
                      <a:pt x="422" y="608"/>
                      <a:pt x="421" y="610"/>
                      <a:pt x="421" y="611"/>
                    </a:cubicBezTo>
                    <a:cubicBezTo>
                      <a:pt x="421" y="611"/>
                      <a:pt x="423" y="611"/>
                      <a:pt x="423" y="611"/>
                    </a:cubicBezTo>
                    <a:cubicBezTo>
                      <a:pt x="424" y="613"/>
                      <a:pt x="421" y="620"/>
                      <a:pt x="427" y="618"/>
                    </a:cubicBezTo>
                    <a:cubicBezTo>
                      <a:pt x="427" y="622"/>
                      <a:pt x="427" y="626"/>
                      <a:pt x="429" y="629"/>
                    </a:cubicBezTo>
                    <a:cubicBezTo>
                      <a:pt x="429" y="631"/>
                      <a:pt x="432" y="632"/>
                      <a:pt x="432" y="633"/>
                    </a:cubicBezTo>
                    <a:cubicBezTo>
                      <a:pt x="433" y="635"/>
                      <a:pt x="433" y="637"/>
                      <a:pt x="434" y="639"/>
                    </a:cubicBezTo>
                    <a:cubicBezTo>
                      <a:pt x="435" y="640"/>
                      <a:pt x="437" y="640"/>
                      <a:pt x="438" y="641"/>
                    </a:cubicBezTo>
                    <a:cubicBezTo>
                      <a:pt x="440" y="643"/>
                      <a:pt x="436" y="646"/>
                      <a:pt x="440" y="646"/>
                    </a:cubicBezTo>
                    <a:cubicBezTo>
                      <a:pt x="442" y="646"/>
                      <a:pt x="441" y="651"/>
                      <a:pt x="442" y="654"/>
                    </a:cubicBezTo>
                    <a:cubicBezTo>
                      <a:pt x="449" y="650"/>
                      <a:pt x="447" y="657"/>
                      <a:pt x="457" y="656"/>
                    </a:cubicBezTo>
                    <a:cubicBezTo>
                      <a:pt x="457" y="661"/>
                      <a:pt x="460" y="663"/>
                      <a:pt x="460" y="669"/>
                    </a:cubicBezTo>
                    <a:cubicBezTo>
                      <a:pt x="467" y="679"/>
                      <a:pt x="489" y="676"/>
                      <a:pt x="503" y="674"/>
                    </a:cubicBezTo>
                    <a:cubicBezTo>
                      <a:pt x="505" y="675"/>
                      <a:pt x="504" y="671"/>
                      <a:pt x="505" y="670"/>
                    </a:cubicBezTo>
                    <a:cubicBezTo>
                      <a:pt x="509" y="669"/>
                      <a:pt x="518" y="674"/>
                      <a:pt x="516" y="667"/>
                    </a:cubicBezTo>
                    <a:cubicBezTo>
                      <a:pt x="520" y="669"/>
                      <a:pt x="520" y="672"/>
                      <a:pt x="518" y="676"/>
                    </a:cubicBezTo>
                    <a:cubicBezTo>
                      <a:pt x="518" y="677"/>
                      <a:pt x="516" y="678"/>
                      <a:pt x="516" y="678"/>
                    </a:cubicBezTo>
                    <a:cubicBezTo>
                      <a:pt x="516" y="681"/>
                      <a:pt x="517" y="686"/>
                      <a:pt x="516" y="689"/>
                    </a:cubicBezTo>
                    <a:cubicBezTo>
                      <a:pt x="516" y="690"/>
                      <a:pt x="513" y="689"/>
                      <a:pt x="513" y="689"/>
                    </a:cubicBezTo>
                    <a:cubicBezTo>
                      <a:pt x="512" y="690"/>
                      <a:pt x="512" y="698"/>
                      <a:pt x="511" y="700"/>
                    </a:cubicBezTo>
                    <a:cubicBezTo>
                      <a:pt x="510" y="702"/>
                      <a:pt x="505" y="703"/>
                      <a:pt x="507" y="710"/>
                    </a:cubicBezTo>
                    <a:cubicBezTo>
                      <a:pt x="501" y="710"/>
                      <a:pt x="505" y="720"/>
                      <a:pt x="498" y="719"/>
                    </a:cubicBezTo>
                    <a:cubicBezTo>
                      <a:pt x="499" y="725"/>
                      <a:pt x="496" y="726"/>
                      <a:pt x="496" y="730"/>
                    </a:cubicBezTo>
                    <a:cubicBezTo>
                      <a:pt x="489" y="728"/>
                      <a:pt x="493" y="737"/>
                      <a:pt x="486" y="736"/>
                    </a:cubicBezTo>
                    <a:cubicBezTo>
                      <a:pt x="486" y="738"/>
                      <a:pt x="486" y="739"/>
                      <a:pt x="486" y="741"/>
                    </a:cubicBezTo>
                    <a:cubicBezTo>
                      <a:pt x="485" y="741"/>
                      <a:pt x="484" y="739"/>
                      <a:pt x="483" y="739"/>
                    </a:cubicBezTo>
                    <a:cubicBezTo>
                      <a:pt x="479" y="741"/>
                      <a:pt x="481" y="743"/>
                      <a:pt x="475" y="745"/>
                    </a:cubicBezTo>
                    <a:cubicBezTo>
                      <a:pt x="475" y="745"/>
                      <a:pt x="470" y="747"/>
                      <a:pt x="470" y="747"/>
                    </a:cubicBezTo>
                    <a:cubicBezTo>
                      <a:pt x="470" y="747"/>
                      <a:pt x="470" y="749"/>
                      <a:pt x="470" y="749"/>
                    </a:cubicBezTo>
                    <a:cubicBezTo>
                      <a:pt x="468" y="750"/>
                      <a:pt x="464" y="751"/>
                      <a:pt x="462" y="753"/>
                    </a:cubicBezTo>
                    <a:cubicBezTo>
                      <a:pt x="458" y="756"/>
                      <a:pt x="456" y="762"/>
                      <a:pt x="449" y="762"/>
                    </a:cubicBezTo>
                    <a:cubicBezTo>
                      <a:pt x="451" y="767"/>
                      <a:pt x="447" y="767"/>
                      <a:pt x="447" y="771"/>
                    </a:cubicBezTo>
                    <a:cubicBezTo>
                      <a:pt x="445" y="773"/>
                      <a:pt x="444" y="772"/>
                      <a:pt x="442" y="771"/>
                    </a:cubicBezTo>
                    <a:cubicBezTo>
                      <a:pt x="443" y="773"/>
                      <a:pt x="439" y="776"/>
                      <a:pt x="440" y="777"/>
                    </a:cubicBezTo>
                    <a:cubicBezTo>
                      <a:pt x="444" y="780"/>
                      <a:pt x="438" y="777"/>
                      <a:pt x="438" y="782"/>
                    </a:cubicBezTo>
                    <a:cubicBezTo>
                      <a:pt x="438" y="785"/>
                      <a:pt x="435" y="783"/>
                      <a:pt x="434" y="784"/>
                    </a:cubicBezTo>
                    <a:cubicBezTo>
                      <a:pt x="434" y="785"/>
                      <a:pt x="435" y="787"/>
                      <a:pt x="434" y="788"/>
                    </a:cubicBezTo>
                    <a:cubicBezTo>
                      <a:pt x="434" y="790"/>
                      <a:pt x="430" y="804"/>
                      <a:pt x="431" y="808"/>
                    </a:cubicBezTo>
                    <a:cubicBezTo>
                      <a:pt x="431" y="812"/>
                      <a:pt x="432" y="813"/>
                      <a:pt x="434" y="816"/>
                    </a:cubicBezTo>
                    <a:cubicBezTo>
                      <a:pt x="435" y="821"/>
                      <a:pt x="434" y="823"/>
                      <a:pt x="434" y="827"/>
                    </a:cubicBezTo>
                    <a:cubicBezTo>
                      <a:pt x="434" y="828"/>
                      <a:pt x="436" y="834"/>
                      <a:pt x="438" y="835"/>
                    </a:cubicBezTo>
                    <a:cubicBezTo>
                      <a:pt x="443" y="835"/>
                      <a:pt x="432" y="843"/>
                      <a:pt x="442" y="844"/>
                    </a:cubicBezTo>
                    <a:cubicBezTo>
                      <a:pt x="441" y="853"/>
                      <a:pt x="443" y="860"/>
                      <a:pt x="442" y="868"/>
                    </a:cubicBezTo>
                    <a:cubicBezTo>
                      <a:pt x="441" y="873"/>
                      <a:pt x="436" y="878"/>
                      <a:pt x="436" y="883"/>
                    </a:cubicBezTo>
                    <a:cubicBezTo>
                      <a:pt x="432" y="883"/>
                      <a:pt x="425" y="888"/>
                      <a:pt x="423" y="890"/>
                    </a:cubicBezTo>
                    <a:cubicBezTo>
                      <a:pt x="422" y="892"/>
                      <a:pt x="421" y="892"/>
                      <a:pt x="423" y="892"/>
                    </a:cubicBezTo>
                    <a:cubicBezTo>
                      <a:pt x="423" y="895"/>
                      <a:pt x="419" y="893"/>
                      <a:pt x="418" y="894"/>
                    </a:cubicBezTo>
                    <a:cubicBezTo>
                      <a:pt x="416" y="895"/>
                      <a:pt x="417" y="897"/>
                      <a:pt x="416" y="898"/>
                    </a:cubicBezTo>
                    <a:cubicBezTo>
                      <a:pt x="415" y="898"/>
                      <a:pt x="412" y="894"/>
                      <a:pt x="412" y="898"/>
                    </a:cubicBezTo>
                    <a:cubicBezTo>
                      <a:pt x="412" y="900"/>
                      <a:pt x="410" y="899"/>
                      <a:pt x="408" y="900"/>
                    </a:cubicBezTo>
                    <a:cubicBezTo>
                      <a:pt x="406" y="901"/>
                      <a:pt x="406" y="906"/>
                      <a:pt x="401" y="905"/>
                    </a:cubicBezTo>
                    <a:cubicBezTo>
                      <a:pt x="398" y="916"/>
                      <a:pt x="401" y="931"/>
                      <a:pt x="403" y="946"/>
                    </a:cubicBezTo>
                    <a:cubicBezTo>
                      <a:pt x="401" y="948"/>
                      <a:pt x="399" y="949"/>
                      <a:pt x="399" y="946"/>
                    </a:cubicBezTo>
                    <a:cubicBezTo>
                      <a:pt x="397" y="946"/>
                      <a:pt x="398" y="949"/>
                      <a:pt x="397" y="950"/>
                    </a:cubicBezTo>
                    <a:cubicBezTo>
                      <a:pt x="395" y="952"/>
                      <a:pt x="392" y="949"/>
                      <a:pt x="391" y="952"/>
                    </a:cubicBezTo>
                    <a:cubicBezTo>
                      <a:pt x="391" y="955"/>
                      <a:pt x="384" y="954"/>
                      <a:pt x="382" y="958"/>
                    </a:cubicBezTo>
                    <a:cubicBezTo>
                      <a:pt x="382" y="961"/>
                      <a:pt x="382" y="965"/>
                      <a:pt x="382" y="969"/>
                    </a:cubicBezTo>
                    <a:cubicBezTo>
                      <a:pt x="378" y="969"/>
                      <a:pt x="380" y="975"/>
                      <a:pt x="378" y="978"/>
                    </a:cubicBezTo>
                    <a:cubicBezTo>
                      <a:pt x="378" y="979"/>
                      <a:pt x="375" y="979"/>
                      <a:pt x="375" y="980"/>
                    </a:cubicBezTo>
                    <a:cubicBezTo>
                      <a:pt x="373" y="983"/>
                      <a:pt x="374" y="987"/>
                      <a:pt x="371" y="989"/>
                    </a:cubicBezTo>
                    <a:cubicBezTo>
                      <a:pt x="370" y="990"/>
                      <a:pt x="371" y="992"/>
                      <a:pt x="371" y="993"/>
                    </a:cubicBezTo>
                    <a:cubicBezTo>
                      <a:pt x="371" y="993"/>
                      <a:pt x="368" y="992"/>
                      <a:pt x="367" y="993"/>
                    </a:cubicBezTo>
                    <a:cubicBezTo>
                      <a:pt x="367" y="994"/>
                      <a:pt x="368" y="997"/>
                      <a:pt x="367" y="999"/>
                    </a:cubicBezTo>
                    <a:cubicBezTo>
                      <a:pt x="367" y="999"/>
                      <a:pt x="364" y="998"/>
                      <a:pt x="363" y="999"/>
                    </a:cubicBezTo>
                    <a:cubicBezTo>
                      <a:pt x="363" y="999"/>
                      <a:pt x="364" y="1002"/>
                      <a:pt x="363" y="1002"/>
                    </a:cubicBezTo>
                    <a:cubicBezTo>
                      <a:pt x="363" y="1003"/>
                      <a:pt x="360" y="1002"/>
                      <a:pt x="360" y="1002"/>
                    </a:cubicBezTo>
                    <a:cubicBezTo>
                      <a:pt x="359" y="1003"/>
                      <a:pt x="356" y="1006"/>
                      <a:pt x="356" y="1008"/>
                    </a:cubicBezTo>
                    <a:cubicBezTo>
                      <a:pt x="356" y="1010"/>
                      <a:pt x="354" y="1009"/>
                      <a:pt x="352" y="1010"/>
                    </a:cubicBezTo>
                    <a:cubicBezTo>
                      <a:pt x="352" y="1010"/>
                      <a:pt x="353" y="1013"/>
                      <a:pt x="352" y="1013"/>
                    </a:cubicBezTo>
                    <a:cubicBezTo>
                      <a:pt x="352" y="1014"/>
                      <a:pt x="349" y="1013"/>
                      <a:pt x="349" y="1013"/>
                    </a:cubicBezTo>
                    <a:cubicBezTo>
                      <a:pt x="347" y="1015"/>
                      <a:pt x="346" y="1016"/>
                      <a:pt x="345" y="1017"/>
                    </a:cubicBezTo>
                    <a:cubicBezTo>
                      <a:pt x="344" y="1018"/>
                      <a:pt x="342" y="1021"/>
                      <a:pt x="341" y="1021"/>
                    </a:cubicBezTo>
                    <a:cubicBezTo>
                      <a:pt x="340" y="1021"/>
                      <a:pt x="335" y="1023"/>
                      <a:pt x="335" y="1023"/>
                    </a:cubicBezTo>
                    <a:cubicBezTo>
                      <a:pt x="334" y="1022"/>
                      <a:pt x="334" y="1021"/>
                      <a:pt x="332" y="1023"/>
                    </a:cubicBezTo>
                    <a:cubicBezTo>
                      <a:pt x="329" y="1024"/>
                      <a:pt x="328" y="1024"/>
                      <a:pt x="324" y="1025"/>
                    </a:cubicBezTo>
                    <a:cubicBezTo>
                      <a:pt x="323" y="1025"/>
                      <a:pt x="311" y="1030"/>
                      <a:pt x="308" y="1025"/>
                    </a:cubicBezTo>
                    <a:cubicBezTo>
                      <a:pt x="305" y="1025"/>
                      <a:pt x="307" y="1027"/>
                      <a:pt x="308" y="1027"/>
                    </a:cubicBezTo>
                    <a:cubicBezTo>
                      <a:pt x="305" y="1031"/>
                      <a:pt x="301" y="1027"/>
                      <a:pt x="295" y="1028"/>
                    </a:cubicBezTo>
                    <a:cubicBezTo>
                      <a:pt x="292" y="1029"/>
                      <a:pt x="293" y="1030"/>
                      <a:pt x="295" y="1030"/>
                    </a:cubicBezTo>
                    <a:cubicBezTo>
                      <a:pt x="293" y="1033"/>
                      <a:pt x="283" y="1028"/>
                      <a:pt x="278" y="1028"/>
                    </a:cubicBezTo>
                    <a:cubicBezTo>
                      <a:pt x="278" y="1019"/>
                      <a:pt x="269" y="1014"/>
                      <a:pt x="274" y="1006"/>
                    </a:cubicBezTo>
                    <a:cubicBezTo>
                      <a:pt x="270" y="1003"/>
                      <a:pt x="265" y="1000"/>
                      <a:pt x="267" y="991"/>
                    </a:cubicBezTo>
                    <a:cubicBezTo>
                      <a:pt x="261" y="997"/>
                      <a:pt x="265" y="994"/>
                      <a:pt x="263" y="985"/>
                    </a:cubicBezTo>
                    <a:cubicBezTo>
                      <a:pt x="260" y="977"/>
                      <a:pt x="249" y="970"/>
                      <a:pt x="252" y="959"/>
                    </a:cubicBezTo>
                    <a:cubicBezTo>
                      <a:pt x="250" y="958"/>
                      <a:pt x="250" y="963"/>
                      <a:pt x="250" y="963"/>
                    </a:cubicBezTo>
                    <a:cubicBezTo>
                      <a:pt x="246" y="962"/>
                      <a:pt x="250" y="950"/>
                      <a:pt x="246" y="956"/>
                    </a:cubicBezTo>
                    <a:cubicBezTo>
                      <a:pt x="243" y="953"/>
                      <a:pt x="244" y="947"/>
                      <a:pt x="244" y="943"/>
                    </a:cubicBezTo>
                    <a:cubicBezTo>
                      <a:pt x="245" y="937"/>
                      <a:pt x="245" y="933"/>
                      <a:pt x="242" y="926"/>
                    </a:cubicBezTo>
                    <a:cubicBezTo>
                      <a:pt x="243" y="923"/>
                      <a:pt x="238" y="925"/>
                      <a:pt x="237" y="924"/>
                    </a:cubicBezTo>
                    <a:cubicBezTo>
                      <a:pt x="236" y="923"/>
                      <a:pt x="242" y="919"/>
                      <a:pt x="233" y="920"/>
                    </a:cubicBezTo>
                    <a:cubicBezTo>
                      <a:pt x="232" y="919"/>
                      <a:pt x="234" y="915"/>
                      <a:pt x="233" y="915"/>
                    </a:cubicBezTo>
                    <a:cubicBezTo>
                      <a:pt x="233" y="914"/>
                      <a:pt x="229" y="915"/>
                      <a:pt x="229" y="915"/>
                    </a:cubicBezTo>
                    <a:cubicBezTo>
                      <a:pt x="229" y="914"/>
                      <a:pt x="235" y="907"/>
                      <a:pt x="227" y="909"/>
                    </a:cubicBezTo>
                    <a:cubicBezTo>
                      <a:pt x="227" y="906"/>
                      <a:pt x="230" y="905"/>
                      <a:pt x="229" y="902"/>
                    </a:cubicBezTo>
                    <a:cubicBezTo>
                      <a:pt x="226" y="900"/>
                      <a:pt x="230" y="892"/>
                      <a:pt x="224" y="894"/>
                    </a:cubicBezTo>
                    <a:cubicBezTo>
                      <a:pt x="223" y="877"/>
                      <a:pt x="225" y="871"/>
                      <a:pt x="233" y="861"/>
                    </a:cubicBezTo>
                    <a:cubicBezTo>
                      <a:pt x="232" y="858"/>
                      <a:pt x="235" y="851"/>
                      <a:pt x="231" y="851"/>
                    </a:cubicBezTo>
                    <a:cubicBezTo>
                      <a:pt x="231" y="848"/>
                      <a:pt x="235" y="851"/>
                      <a:pt x="237" y="849"/>
                    </a:cubicBezTo>
                    <a:cubicBezTo>
                      <a:pt x="238" y="849"/>
                      <a:pt x="236" y="845"/>
                      <a:pt x="239" y="846"/>
                    </a:cubicBezTo>
                    <a:cubicBezTo>
                      <a:pt x="238" y="843"/>
                      <a:pt x="237" y="826"/>
                      <a:pt x="235" y="831"/>
                    </a:cubicBezTo>
                    <a:cubicBezTo>
                      <a:pt x="231" y="827"/>
                      <a:pt x="233" y="823"/>
                      <a:pt x="233" y="820"/>
                    </a:cubicBezTo>
                    <a:cubicBezTo>
                      <a:pt x="233" y="815"/>
                      <a:pt x="234" y="810"/>
                      <a:pt x="233" y="807"/>
                    </a:cubicBezTo>
                    <a:cubicBezTo>
                      <a:pt x="233" y="804"/>
                      <a:pt x="230" y="806"/>
                      <a:pt x="229" y="805"/>
                    </a:cubicBezTo>
                    <a:cubicBezTo>
                      <a:pt x="229" y="804"/>
                      <a:pt x="231" y="802"/>
                      <a:pt x="231" y="801"/>
                    </a:cubicBezTo>
                    <a:cubicBezTo>
                      <a:pt x="231" y="801"/>
                      <a:pt x="229" y="800"/>
                      <a:pt x="229" y="799"/>
                    </a:cubicBezTo>
                    <a:cubicBezTo>
                      <a:pt x="229" y="795"/>
                      <a:pt x="227" y="796"/>
                      <a:pt x="226" y="794"/>
                    </a:cubicBezTo>
                    <a:cubicBezTo>
                      <a:pt x="225" y="793"/>
                      <a:pt x="226" y="790"/>
                      <a:pt x="226" y="790"/>
                    </a:cubicBezTo>
                    <a:cubicBezTo>
                      <a:pt x="225" y="790"/>
                      <a:pt x="220" y="789"/>
                      <a:pt x="222" y="788"/>
                    </a:cubicBezTo>
                    <a:cubicBezTo>
                      <a:pt x="222" y="788"/>
                      <a:pt x="224" y="788"/>
                      <a:pt x="224" y="788"/>
                    </a:cubicBezTo>
                    <a:cubicBezTo>
                      <a:pt x="221" y="784"/>
                      <a:pt x="219" y="783"/>
                      <a:pt x="214" y="780"/>
                    </a:cubicBezTo>
                    <a:cubicBezTo>
                      <a:pt x="213" y="780"/>
                      <a:pt x="215" y="779"/>
                      <a:pt x="213" y="779"/>
                    </a:cubicBezTo>
                    <a:cubicBezTo>
                      <a:pt x="211" y="779"/>
                      <a:pt x="211" y="773"/>
                      <a:pt x="207" y="775"/>
                    </a:cubicBezTo>
                    <a:cubicBezTo>
                      <a:pt x="203" y="759"/>
                      <a:pt x="207" y="746"/>
                      <a:pt x="207" y="728"/>
                    </a:cubicBezTo>
                    <a:cubicBezTo>
                      <a:pt x="206" y="725"/>
                      <a:pt x="202" y="731"/>
                      <a:pt x="203" y="723"/>
                    </a:cubicBezTo>
                    <a:cubicBezTo>
                      <a:pt x="192" y="724"/>
                      <a:pt x="184" y="722"/>
                      <a:pt x="177" y="719"/>
                    </a:cubicBezTo>
                    <a:cubicBezTo>
                      <a:pt x="179" y="709"/>
                      <a:pt x="172" y="720"/>
                      <a:pt x="173" y="710"/>
                    </a:cubicBezTo>
                    <a:cubicBezTo>
                      <a:pt x="165" y="707"/>
                      <a:pt x="163" y="705"/>
                      <a:pt x="153" y="708"/>
                    </a:cubicBezTo>
                    <a:cubicBezTo>
                      <a:pt x="151" y="708"/>
                      <a:pt x="148" y="709"/>
                      <a:pt x="145" y="710"/>
                    </a:cubicBezTo>
                    <a:cubicBezTo>
                      <a:pt x="144" y="710"/>
                      <a:pt x="140" y="713"/>
                      <a:pt x="134" y="711"/>
                    </a:cubicBezTo>
                    <a:cubicBezTo>
                      <a:pt x="137" y="716"/>
                      <a:pt x="140" y="713"/>
                      <a:pt x="130" y="715"/>
                    </a:cubicBezTo>
                    <a:cubicBezTo>
                      <a:pt x="124" y="717"/>
                      <a:pt x="120" y="718"/>
                      <a:pt x="110" y="719"/>
                    </a:cubicBezTo>
                    <a:cubicBezTo>
                      <a:pt x="107" y="719"/>
                      <a:pt x="107" y="717"/>
                      <a:pt x="104" y="717"/>
                    </a:cubicBezTo>
                    <a:cubicBezTo>
                      <a:pt x="92" y="716"/>
                      <a:pt x="79" y="723"/>
                      <a:pt x="69" y="721"/>
                    </a:cubicBezTo>
                    <a:cubicBezTo>
                      <a:pt x="70" y="714"/>
                      <a:pt x="62" y="716"/>
                      <a:pt x="60" y="715"/>
                    </a:cubicBezTo>
                    <a:cubicBezTo>
                      <a:pt x="59" y="715"/>
                      <a:pt x="60" y="712"/>
                      <a:pt x="60" y="711"/>
                    </a:cubicBezTo>
                    <a:cubicBezTo>
                      <a:pt x="59" y="711"/>
                      <a:pt x="55" y="712"/>
                      <a:pt x="54" y="711"/>
                    </a:cubicBezTo>
                    <a:cubicBezTo>
                      <a:pt x="53" y="711"/>
                      <a:pt x="55" y="708"/>
                      <a:pt x="54" y="708"/>
                    </a:cubicBezTo>
                    <a:cubicBezTo>
                      <a:pt x="53" y="707"/>
                      <a:pt x="50" y="709"/>
                      <a:pt x="50" y="706"/>
                    </a:cubicBezTo>
                    <a:cubicBezTo>
                      <a:pt x="50" y="705"/>
                      <a:pt x="47" y="702"/>
                      <a:pt x="47" y="702"/>
                    </a:cubicBezTo>
                    <a:cubicBezTo>
                      <a:pt x="46" y="701"/>
                      <a:pt x="47" y="700"/>
                      <a:pt x="45" y="700"/>
                    </a:cubicBezTo>
                    <a:cubicBezTo>
                      <a:pt x="43" y="700"/>
                      <a:pt x="43" y="698"/>
                      <a:pt x="43" y="697"/>
                    </a:cubicBezTo>
                    <a:cubicBezTo>
                      <a:pt x="42" y="694"/>
                      <a:pt x="40" y="696"/>
                      <a:pt x="39" y="695"/>
                    </a:cubicBezTo>
                    <a:cubicBezTo>
                      <a:pt x="39" y="694"/>
                      <a:pt x="40" y="692"/>
                      <a:pt x="39" y="691"/>
                    </a:cubicBezTo>
                    <a:cubicBezTo>
                      <a:pt x="38" y="689"/>
                      <a:pt x="35" y="692"/>
                      <a:pt x="35" y="689"/>
                    </a:cubicBezTo>
                    <a:cubicBezTo>
                      <a:pt x="35" y="688"/>
                      <a:pt x="37" y="686"/>
                      <a:pt x="37" y="687"/>
                    </a:cubicBezTo>
                    <a:cubicBezTo>
                      <a:pt x="35" y="681"/>
                      <a:pt x="26" y="682"/>
                      <a:pt x="28" y="676"/>
                    </a:cubicBezTo>
                    <a:cubicBezTo>
                      <a:pt x="19" y="679"/>
                      <a:pt x="23" y="668"/>
                      <a:pt x="15" y="670"/>
                    </a:cubicBezTo>
                    <a:cubicBezTo>
                      <a:pt x="16" y="669"/>
                      <a:pt x="17" y="667"/>
                      <a:pt x="17" y="665"/>
                    </a:cubicBezTo>
                    <a:cubicBezTo>
                      <a:pt x="16" y="662"/>
                      <a:pt x="12" y="663"/>
                      <a:pt x="9" y="663"/>
                    </a:cubicBezTo>
                    <a:cubicBezTo>
                      <a:pt x="11" y="660"/>
                      <a:pt x="6" y="659"/>
                      <a:pt x="6" y="657"/>
                    </a:cubicBezTo>
                    <a:cubicBezTo>
                      <a:pt x="5" y="654"/>
                      <a:pt x="9" y="655"/>
                      <a:pt x="6" y="650"/>
                    </a:cubicBezTo>
                    <a:cubicBezTo>
                      <a:pt x="5" y="649"/>
                      <a:pt x="4" y="650"/>
                      <a:pt x="4" y="648"/>
                    </a:cubicBezTo>
                    <a:cubicBezTo>
                      <a:pt x="4" y="647"/>
                      <a:pt x="2" y="642"/>
                      <a:pt x="0" y="641"/>
                    </a:cubicBezTo>
                    <a:cubicBezTo>
                      <a:pt x="0" y="638"/>
                      <a:pt x="4" y="640"/>
                      <a:pt x="6" y="639"/>
                    </a:cubicBezTo>
                    <a:cubicBezTo>
                      <a:pt x="7" y="638"/>
                      <a:pt x="6" y="632"/>
                      <a:pt x="9" y="633"/>
                    </a:cubicBezTo>
                    <a:cubicBezTo>
                      <a:pt x="9" y="623"/>
                      <a:pt x="9" y="612"/>
                      <a:pt x="9" y="602"/>
                    </a:cubicBezTo>
                    <a:cubicBezTo>
                      <a:pt x="10" y="599"/>
                      <a:pt x="6" y="601"/>
                      <a:pt x="6" y="600"/>
                    </a:cubicBezTo>
                    <a:cubicBezTo>
                      <a:pt x="5" y="599"/>
                      <a:pt x="7" y="597"/>
                      <a:pt x="7" y="596"/>
                    </a:cubicBezTo>
                    <a:cubicBezTo>
                      <a:pt x="8" y="593"/>
                      <a:pt x="5" y="592"/>
                      <a:pt x="6" y="588"/>
                    </a:cubicBezTo>
                    <a:cubicBezTo>
                      <a:pt x="13" y="596"/>
                      <a:pt x="6" y="575"/>
                      <a:pt x="13" y="583"/>
                    </a:cubicBezTo>
                    <a:cubicBezTo>
                      <a:pt x="14" y="581"/>
                      <a:pt x="13" y="574"/>
                      <a:pt x="15" y="572"/>
                    </a:cubicBezTo>
                    <a:cubicBezTo>
                      <a:pt x="15" y="571"/>
                      <a:pt x="19" y="572"/>
                      <a:pt x="19" y="572"/>
                    </a:cubicBezTo>
                    <a:cubicBezTo>
                      <a:pt x="19" y="571"/>
                      <a:pt x="16" y="568"/>
                      <a:pt x="17" y="566"/>
                    </a:cubicBezTo>
                    <a:cubicBezTo>
                      <a:pt x="24" y="564"/>
                      <a:pt x="23" y="554"/>
                      <a:pt x="30" y="553"/>
                    </a:cubicBezTo>
                    <a:cubicBezTo>
                      <a:pt x="30" y="547"/>
                      <a:pt x="36" y="547"/>
                      <a:pt x="35" y="540"/>
                    </a:cubicBezTo>
                    <a:cubicBezTo>
                      <a:pt x="39" y="541"/>
                      <a:pt x="39" y="539"/>
                      <a:pt x="39" y="536"/>
                    </a:cubicBezTo>
                    <a:cubicBezTo>
                      <a:pt x="50" y="535"/>
                      <a:pt x="59" y="531"/>
                      <a:pt x="58" y="518"/>
                    </a:cubicBezTo>
                    <a:cubicBezTo>
                      <a:pt x="65" y="519"/>
                      <a:pt x="59" y="507"/>
                      <a:pt x="65" y="508"/>
                    </a:cubicBezTo>
                    <a:cubicBezTo>
                      <a:pt x="65" y="505"/>
                      <a:pt x="65" y="501"/>
                      <a:pt x="65" y="497"/>
                    </a:cubicBezTo>
                    <a:cubicBezTo>
                      <a:pt x="69" y="497"/>
                      <a:pt x="69" y="495"/>
                      <a:pt x="73" y="495"/>
                    </a:cubicBezTo>
                    <a:cubicBezTo>
                      <a:pt x="76" y="492"/>
                      <a:pt x="79" y="489"/>
                      <a:pt x="82" y="484"/>
                    </a:cubicBezTo>
                    <a:cubicBezTo>
                      <a:pt x="83" y="483"/>
                      <a:pt x="84" y="484"/>
                      <a:pt x="84" y="482"/>
                    </a:cubicBezTo>
                    <a:cubicBezTo>
                      <a:pt x="84" y="480"/>
                      <a:pt x="89" y="480"/>
                      <a:pt x="88" y="477"/>
                    </a:cubicBezTo>
                    <a:cubicBezTo>
                      <a:pt x="96" y="478"/>
                      <a:pt x="97" y="472"/>
                      <a:pt x="104" y="473"/>
                    </a:cubicBezTo>
                    <a:cubicBezTo>
                      <a:pt x="102" y="480"/>
                      <a:pt x="113" y="473"/>
                      <a:pt x="110" y="480"/>
                    </a:cubicBezTo>
                    <a:cubicBezTo>
                      <a:pt x="114" y="476"/>
                      <a:pt x="129" y="483"/>
                      <a:pt x="129" y="475"/>
                    </a:cubicBezTo>
                    <a:cubicBezTo>
                      <a:pt x="137" y="474"/>
                      <a:pt x="145" y="471"/>
                      <a:pt x="149" y="465"/>
                    </a:cubicBezTo>
                    <a:cubicBezTo>
                      <a:pt x="152" y="466"/>
                      <a:pt x="154" y="466"/>
                      <a:pt x="155" y="464"/>
                    </a:cubicBezTo>
                    <a:cubicBezTo>
                      <a:pt x="158" y="464"/>
                      <a:pt x="159" y="465"/>
                      <a:pt x="162" y="465"/>
                    </a:cubicBezTo>
                    <a:cubicBezTo>
                      <a:pt x="166" y="466"/>
                      <a:pt x="170" y="463"/>
                      <a:pt x="173" y="464"/>
                    </a:cubicBezTo>
                    <a:cubicBezTo>
                      <a:pt x="173" y="464"/>
                      <a:pt x="174" y="465"/>
                      <a:pt x="175" y="465"/>
                    </a:cubicBezTo>
                    <a:cubicBezTo>
                      <a:pt x="179" y="466"/>
                      <a:pt x="187" y="469"/>
                      <a:pt x="196" y="467"/>
                    </a:cubicBezTo>
                    <a:cubicBezTo>
                      <a:pt x="199" y="467"/>
                      <a:pt x="205" y="461"/>
                      <a:pt x="209" y="465"/>
                    </a:cubicBezTo>
                    <a:cubicBezTo>
                      <a:pt x="212" y="468"/>
                      <a:pt x="211" y="466"/>
                      <a:pt x="216" y="465"/>
                    </a:cubicBezTo>
                    <a:cubicBezTo>
                      <a:pt x="216" y="467"/>
                      <a:pt x="219" y="467"/>
                      <a:pt x="218" y="469"/>
                    </a:cubicBezTo>
                    <a:cubicBezTo>
                      <a:pt x="218" y="470"/>
                      <a:pt x="214" y="471"/>
                      <a:pt x="214" y="471"/>
                    </a:cubicBezTo>
                    <a:cubicBezTo>
                      <a:pt x="214" y="473"/>
                      <a:pt x="216" y="472"/>
                      <a:pt x="216" y="473"/>
                    </a:cubicBezTo>
                    <a:cubicBezTo>
                      <a:pt x="217" y="475"/>
                      <a:pt x="214" y="475"/>
                      <a:pt x="214" y="475"/>
                    </a:cubicBezTo>
                    <a:cubicBezTo>
                      <a:pt x="215" y="476"/>
                      <a:pt x="216" y="477"/>
                      <a:pt x="216" y="479"/>
                    </a:cubicBezTo>
                    <a:cubicBezTo>
                      <a:pt x="216" y="484"/>
                      <a:pt x="213" y="486"/>
                      <a:pt x="218" y="493"/>
                    </a:cubicBezTo>
                    <a:cubicBezTo>
                      <a:pt x="219" y="498"/>
                      <a:pt x="221" y="491"/>
                      <a:pt x="224" y="495"/>
                    </a:cubicBezTo>
                    <a:cubicBezTo>
                      <a:pt x="223" y="498"/>
                      <a:pt x="227" y="496"/>
                      <a:pt x="227" y="497"/>
                    </a:cubicBezTo>
                    <a:cubicBezTo>
                      <a:pt x="228" y="498"/>
                      <a:pt x="227" y="500"/>
                      <a:pt x="227" y="501"/>
                    </a:cubicBezTo>
                    <a:cubicBezTo>
                      <a:pt x="229" y="502"/>
                      <a:pt x="233" y="500"/>
                      <a:pt x="233" y="503"/>
                    </a:cubicBezTo>
                    <a:cubicBezTo>
                      <a:pt x="239" y="500"/>
                      <a:pt x="243" y="508"/>
                      <a:pt x="246" y="503"/>
                    </a:cubicBezTo>
                    <a:cubicBezTo>
                      <a:pt x="248" y="502"/>
                      <a:pt x="247" y="506"/>
                      <a:pt x="248" y="506"/>
                    </a:cubicBezTo>
                    <a:cubicBezTo>
                      <a:pt x="251" y="508"/>
                      <a:pt x="253" y="506"/>
                      <a:pt x="257" y="508"/>
                    </a:cubicBezTo>
                    <a:cubicBezTo>
                      <a:pt x="258" y="509"/>
                      <a:pt x="258" y="511"/>
                      <a:pt x="259" y="512"/>
                    </a:cubicBezTo>
                    <a:cubicBezTo>
                      <a:pt x="260" y="513"/>
                      <a:pt x="262" y="511"/>
                      <a:pt x="263" y="512"/>
                    </a:cubicBezTo>
                    <a:cubicBezTo>
                      <a:pt x="265" y="514"/>
                      <a:pt x="266" y="513"/>
                      <a:pt x="268" y="514"/>
                    </a:cubicBezTo>
                    <a:cubicBezTo>
                      <a:pt x="269" y="514"/>
                      <a:pt x="270" y="518"/>
                      <a:pt x="270" y="518"/>
                    </a:cubicBezTo>
                    <a:cubicBezTo>
                      <a:pt x="271" y="518"/>
                      <a:pt x="274" y="516"/>
                      <a:pt x="276" y="516"/>
                    </a:cubicBezTo>
                    <a:cubicBezTo>
                      <a:pt x="275" y="516"/>
                      <a:pt x="277" y="517"/>
                      <a:pt x="278" y="518"/>
                    </a:cubicBezTo>
                    <a:cubicBezTo>
                      <a:pt x="279" y="518"/>
                      <a:pt x="280" y="517"/>
                      <a:pt x="281" y="518"/>
                    </a:cubicBezTo>
                    <a:cubicBezTo>
                      <a:pt x="282" y="516"/>
                      <a:pt x="284" y="515"/>
                      <a:pt x="285" y="514"/>
                    </a:cubicBezTo>
                    <a:cubicBezTo>
                      <a:pt x="285" y="514"/>
                      <a:pt x="288" y="513"/>
                      <a:pt x="287" y="512"/>
                    </a:cubicBezTo>
                    <a:cubicBezTo>
                      <a:pt x="282" y="508"/>
                      <a:pt x="292" y="509"/>
                      <a:pt x="293" y="503"/>
                    </a:cubicBezTo>
                    <a:cubicBezTo>
                      <a:pt x="298" y="504"/>
                      <a:pt x="298" y="499"/>
                      <a:pt x="304" y="501"/>
                    </a:cubicBezTo>
                    <a:cubicBezTo>
                      <a:pt x="305" y="501"/>
                      <a:pt x="305" y="503"/>
                      <a:pt x="306" y="503"/>
                    </a:cubicBezTo>
                    <a:cubicBezTo>
                      <a:pt x="308" y="503"/>
                      <a:pt x="311" y="502"/>
                      <a:pt x="313" y="503"/>
                    </a:cubicBezTo>
                    <a:cubicBezTo>
                      <a:pt x="314" y="503"/>
                      <a:pt x="317" y="506"/>
                      <a:pt x="317" y="506"/>
                    </a:cubicBezTo>
                    <a:cubicBezTo>
                      <a:pt x="318" y="507"/>
                      <a:pt x="320" y="504"/>
                      <a:pt x="322" y="505"/>
                    </a:cubicBezTo>
                    <a:cubicBezTo>
                      <a:pt x="323" y="505"/>
                      <a:pt x="322" y="508"/>
                      <a:pt x="322" y="508"/>
                    </a:cubicBezTo>
                    <a:cubicBezTo>
                      <a:pt x="324" y="509"/>
                      <a:pt x="327" y="505"/>
                      <a:pt x="330" y="506"/>
                    </a:cubicBezTo>
                    <a:cubicBezTo>
                      <a:pt x="331" y="508"/>
                      <a:pt x="326" y="508"/>
                      <a:pt x="326" y="508"/>
                    </a:cubicBezTo>
                    <a:cubicBezTo>
                      <a:pt x="327" y="512"/>
                      <a:pt x="339" y="512"/>
                      <a:pt x="345" y="512"/>
                    </a:cubicBezTo>
                    <a:cubicBezTo>
                      <a:pt x="344" y="519"/>
                      <a:pt x="360" y="517"/>
                      <a:pt x="363" y="512"/>
                    </a:cubicBezTo>
                    <a:cubicBezTo>
                      <a:pt x="365" y="514"/>
                      <a:pt x="373" y="510"/>
                      <a:pt x="375" y="512"/>
                    </a:cubicBezTo>
                    <a:cubicBezTo>
                      <a:pt x="377" y="514"/>
                      <a:pt x="375" y="512"/>
                      <a:pt x="378" y="512"/>
                    </a:cubicBezTo>
                    <a:cubicBezTo>
                      <a:pt x="382" y="512"/>
                      <a:pt x="384" y="514"/>
                      <a:pt x="388" y="514"/>
                    </a:cubicBezTo>
                    <a:cubicBezTo>
                      <a:pt x="391" y="513"/>
                      <a:pt x="393" y="511"/>
                      <a:pt x="397" y="510"/>
                    </a:cubicBezTo>
                    <a:cubicBezTo>
                      <a:pt x="398" y="506"/>
                      <a:pt x="398" y="500"/>
                      <a:pt x="403" y="499"/>
                    </a:cubicBezTo>
                    <a:cubicBezTo>
                      <a:pt x="403" y="496"/>
                      <a:pt x="400" y="495"/>
                      <a:pt x="401" y="492"/>
                    </a:cubicBezTo>
                    <a:cubicBezTo>
                      <a:pt x="407" y="492"/>
                      <a:pt x="406" y="480"/>
                      <a:pt x="412" y="486"/>
                    </a:cubicBezTo>
                    <a:cubicBezTo>
                      <a:pt x="413" y="479"/>
                      <a:pt x="410" y="477"/>
                      <a:pt x="404" y="477"/>
                    </a:cubicBezTo>
                    <a:cubicBezTo>
                      <a:pt x="406" y="475"/>
                      <a:pt x="406" y="472"/>
                      <a:pt x="406" y="469"/>
                    </a:cubicBezTo>
                    <a:cubicBezTo>
                      <a:pt x="404" y="464"/>
                      <a:pt x="393" y="467"/>
                      <a:pt x="391" y="462"/>
                    </a:cubicBezTo>
                    <a:cubicBezTo>
                      <a:pt x="388" y="464"/>
                      <a:pt x="382" y="463"/>
                      <a:pt x="380" y="467"/>
                    </a:cubicBezTo>
                    <a:cubicBezTo>
                      <a:pt x="378" y="468"/>
                      <a:pt x="379" y="464"/>
                      <a:pt x="378" y="464"/>
                    </a:cubicBezTo>
                    <a:cubicBezTo>
                      <a:pt x="375" y="462"/>
                      <a:pt x="369" y="465"/>
                      <a:pt x="365" y="464"/>
                    </a:cubicBezTo>
                    <a:cubicBezTo>
                      <a:pt x="363" y="465"/>
                      <a:pt x="363" y="468"/>
                      <a:pt x="360" y="467"/>
                    </a:cubicBezTo>
                    <a:cubicBezTo>
                      <a:pt x="354" y="468"/>
                      <a:pt x="356" y="460"/>
                      <a:pt x="347" y="462"/>
                    </a:cubicBezTo>
                    <a:cubicBezTo>
                      <a:pt x="347" y="458"/>
                      <a:pt x="344" y="458"/>
                      <a:pt x="345" y="454"/>
                    </a:cubicBezTo>
                    <a:cubicBezTo>
                      <a:pt x="343" y="455"/>
                      <a:pt x="342" y="454"/>
                      <a:pt x="341" y="452"/>
                    </a:cubicBezTo>
                    <a:cubicBezTo>
                      <a:pt x="340" y="450"/>
                      <a:pt x="337" y="449"/>
                      <a:pt x="334" y="449"/>
                    </a:cubicBezTo>
                    <a:cubicBezTo>
                      <a:pt x="337" y="444"/>
                      <a:pt x="335" y="433"/>
                      <a:pt x="334" y="428"/>
                    </a:cubicBezTo>
                    <a:cubicBezTo>
                      <a:pt x="329" y="431"/>
                      <a:pt x="323" y="425"/>
                      <a:pt x="322" y="434"/>
                    </a:cubicBezTo>
                    <a:cubicBezTo>
                      <a:pt x="317" y="431"/>
                      <a:pt x="316" y="435"/>
                      <a:pt x="311" y="432"/>
                    </a:cubicBezTo>
                    <a:cubicBezTo>
                      <a:pt x="312" y="434"/>
                      <a:pt x="311" y="435"/>
                      <a:pt x="309" y="436"/>
                    </a:cubicBezTo>
                    <a:cubicBezTo>
                      <a:pt x="311" y="437"/>
                      <a:pt x="312" y="438"/>
                      <a:pt x="313" y="439"/>
                    </a:cubicBezTo>
                    <a:cubicBezTo>
                      <a:pt x="314" y="441"/>
                      <a:pt x="313" y="444"/>
                      <a:pt x="317" y="443"/>
                    </a:cubicBezTo>
                    <a:cubicBezTo>
                      <a:pt x="315" y="449"/>
                      <a:pt x="315" y="447"/>
                      <a:pt x="319" y="451"/>
                    </a:cubicBezTo>
                    <a:cubicBezTo>
                      <a:pt x="320" y="455"/>
                      <a:pt x="316" y="453"/>
                      <a:pt x="315" y="454"/>
                    </a:cubicBezTo>
                    <a:cubicBezTo>
                      <a:pt x="315" y="455"/>
                      <a:pt x="312" y="461"/>
                      <a:pt x="311" y="460"/>
                    </a:cubicBezTo>
                    <a:cubicBezTo>
                      <a:pt x="307" y="456"/>
                      <a:pt x="311" y="465"/>
                      <a:pt x="304" y="464"/>
                    </a:cubicBezTo>
                    <a:cubicBezTo>
                      <a:pt x="303" y="462"/>
                      <a:pt x="302" y="460"/>
                      <a:pt x="300" y="460"/>
                    </a:cubicBezTo>
                    <a:cubicBezTo>
                      <a:pt x="299" y="457"/>
                      <a:pt x="302" y="456"/>
                      <a:pt x="304" y="456"/>
                    </a:cubicBezTo>
                    <a:cubicBezTo>
                      <a:pt x="301" y="453"/>
                      <a:pt x="295" y="451"/>
                      <a:pt x="300" y="447"/>
                    </a:cubicBezTo>
                    <a:cubicBezTo>
                      <a:pt x="298" y="446"/>
                      <a:pt x="294" y="448"/>
                      <a:pt x="293" y="447"/>
                    </a:cubicBezTo>
                    <a:cubicBezTo>
                      <a:pt x="291" y="446"/>
                      <a:pt x="296" y="445"/>
                      <a:pt x="296" y="445"/>
                    </a:cubicBezTo>
                    <a:cubicBezTo>
                      <a:pt x="296" y="445"/>
                      <a:pt x="292" y="440"/>
                      <a:pt x="287" y="438"/>
                    </a:cubicBezTo>
                    <a:cubicBezTo>
                      <a:pt x="288" y="429"/>
                      <a:pt x="283" y="427"/>
                      <a:pt x="283" y="419"/>
                    </a:cubicBezTo>
                    <a:cubicBezTo>
                      <a:pt x="284" y="416"/>
                      <a:pt x="279" y="418"/>
                      <a:pt x="278" y="417"/>
                    </a:cubicBezTo>
                    <a:cubicBezTo>
                      <a:pt x="277" y="416"/>
                      <a:pt x="281" y="414"/>
                      <a:pt x="280" y="413"/>
                    </a:cubicBezTo>
                    <a:cubicBezTo>
                      <a:pt x="276" y="410"/>
                      <a:pt x="275" y="414"/>
                      <a:pt x="272" y="411"/>
                    </a:cubicBezTo>
                    <a:cubicBezTo>
                      <a:pt x="272" y="411"/>
                      <a:pt x="274" y="409"/>
                      <a:pt x="274" y="408"/>
                    </a:cubicBezTo>
                    <a:cubicBezTo>
                      <a:pt x="273" y="406"/>
                      <a:pt x="272" y="410"/>
                      <a:pt x="272" y="410"/>
                    </a:cubicBezTo>
                    <a:cubicBezTo>
                      <a:pt x="270" y="410"/>
                      <a:pt x="271" y="407"/>
                      <a:pt x="270" y="406"/>
                    </a:cubicBezTo>
                    <a:cubicBezTo>
                      <a:pt x="263" y="407"/>
                      <a:pt x="263" y="401"/>
                      <a:pt x="255" y="402"/>
                    </a:cubicBezTo>
                    <a:cubicBezTo>
                      <a:pt x="255" y="400"/>
                      <a:pt x="253" y="400"/>
                      <a:pt x="252" y="398"/>
                    </a:cubicBezTo>
                    <a:cubicBezTo>
                      <a:pt x="251" y="398"/>
                      <a:pt x="252" y="395"/>
                      <a:pt x="252" y="395"/>
                    </a:cubicBezTo>
                    <a:cubicBezTo>
                      <a:pt x="251" y="394"/>
                      <a:pt x="248" y="395"/>
                      <a:pt x="248" y="395"/>
                    </a:cubicBezTo>
                    <a:cubicBezTo>
                      <a:pt x="248" y="394"/>
                      <a:pt x="248" y="387"/>
                      <a:pt x="246" y="389"/>
                    </a:cubicBezTo>
                    <a:cubicBezTo>
                      <a:pt x="245" y="391"/>
                      <a:pt x="244" y="389"/>
                      <a:pt x="242" y="387"/>
                    </a:cubicBezTo>
                    <a:cubicBezTo>
                      <a:pt x="242" y="386"/>
                      <a:pt x="240" y="386"/>
                      <a:pt x="240" y="383"/>
                    </a:cubicBezTo>
                    <a:cubicBezTo>
                      <a:pt x="234" y="384"/>
                      <a:pt x="235" y="386"/>
                      <a:pt x="229" y="383"/>
                    </a:cubicBezTo>
                    <a:cubicBezTo>
                      <a:pt x="227" y="384"/>
                      <a:pt x="228" y="387"/>
                      <a:pt x="226" y="387"/>
                    </a:cubicBezTo>
                    <a:cubicBezTo>
                      <a:pt x="224" y="392"/>
                      <a:pt x="229" y="391"/>
                      <a:pt x="229" y="395"/>
                    </a:cubicBezTo>
                    <a:cubicBezTo>
                      <a:pt x="229" y="396"/>
                      <a:pt x="232" y="399"/>
                      <a:pt x="233" y="400"/>
                    </a:cubicBezTo>
                    <a:cubicBezTo>
                      <a:pt x="234" y="401"/>
                      <a:pt x="235" y="402"/>
                      <a:pt x="237" y="402"/>
                    </a:cubicBezTo>
                    <a:cubicBezTo>
                      <a:pt x="234" y="408"/>
                      <a:pt x="240" y="407"/>
                      <a:pt x="242" y="410"/>
                    </a:cubicBezTo>
                    <a:cubicBezTo>
                      <a:pt x="243" y="410"/>
                      <a:pt x="244" y="417"/>
                      <a:pt x="246" y="415"/>
                    </a:cubicBezTo>
                    <a:cubicBezTo>
                      <a:pt x="249" y="412"/>
                      <a:pt x="246" y="416"/>
                      <a:pt x="248" y="417"/>
                    </a:cubicBezTo>
                    <a:cubicBezTo>
                      <a:pt x="250" y="419"/>
                      <a:pt x="254" y="418"/>
                      <a:pt x="255" y="423"/>
                    </a:cubicBezTo>
                    <a:cubicBezTo>
                      <a:pt x="258" y="421"/>
                      <a:pt x="259" y="424"/>
                      <a:pt x="259" y="424"/>
                    </a:cubicBezTo>
                    <a:cubicBezTo>
                      <a:pt x="260" y="425"/>
                      <a:pt x="262" y="423"/>
                      <a:pt x="261" y="423"/>
                    </a:cubicBezTo>
                    <a:cubicBezTo>
                      <a:pt x="263" y="423"/>
                      <a:pt x="264" y="428"/>
                      <a:pt x="265" y="424"/>
                    </a:cubicBezTo>
                    <a:cubicBezTo>
                      <a:pt x="269" y="424"/>
                      <a:pt x="264" y="433"/>
                      <a:pt x="270" y="430"/>
                    </a:cubicBezTo>
                    <a:cubicBezTo>
                      <a:pt x="270" y="434"/>
                      <a:pt x="262" y="431"/>
                      <a:pt x="259" y="432"/>
                    </a:cubicBezTo>
                    <a:cubicBezTo>
                      <a:pt x="260" y="434"/>
                      <a:pt x="262" y="433"/>
                      <a:pt x="263" y="436"/>
                    </a:cubicBezTo>
                    <a:cubicBezTo>
                      <a:pt x="264" y="439"/>
                      <a:pt x="260" y="445"/>
                      <a:pt x="263" y="445"/>
                    </a:cubicBezTo>
                    <a:cubicBezTo>
                      <a:pt x="261" y="448"/>
                      <a:pt x="257" y="448"/>
                      <a:pt x="253" y="449"/>
                    </a:cubicBezTo>
                    <a:cubicBezTo>
                      <a:pt x="256" y="448"/>
                      <a:pt x="254" y="441"/>
                      <a:pt x="257" y="441"/>
                    </a:cubicBezTo>
                    <a:cubicBezTo>
                      <a:pt x="256" y="440"/>
                      <a:pt x="256" y="436"/>
                      <a:pt x="253" y="436"/>
                    </a:cubicBezTo>
                    <a:cubicBezTo>
                      <a:pt x="251" y="435"/>
                      <a:pt x="255" y="433"/>
                      <a:pt x="250" y="430"/>
                    </a:cubicBezTo>
                    <a:cubicBezTo>
                      <a:pt x="248" y="429"/>
                      <a:pt x="244" y="429"/>
                      <a:pt x="244" y="424"/>
                    </a:cubicBezTo>
                    <a:cubicBezTo>
                      <a:pt x="236" y="426"/>
                      <a:pt x="235" y="421"/>
                      <a:pt x="229" y="421"/>
                    </a:cubicBezTo>
                    <a:cubicBezTo>
                      <a:pt x="228" y="416"/>
                      <a:pt x="225" y="414"/>
                      <a:pt x="222" y="410"/>
                    </a:cubicBezTo>
                    <a:cubicBezTo>
                      <a:pt x="221" y="408"/>
                      <a:pt x="220" y="410"/>
                      <a:pt x="220" y="408"/>
                    </a:cubicBezTo>
                    <a:cubicBezTo>
                      <a:pt x="220" y="405"/>
                      <a:pt x="217" y="407"/>
                      <a:pt x="216" y="406"/>
                    </a:cubicBezTo>
                    <a:cubicBezTo>
                      <a:pt x="216" y="405"/>
                      <a:pt x="217" y="402"/>
                      <a:pt x="216" y="402"/>
                    </a:cubicBezTo>
                    <a:cubicBezTo>
                      <a:pt x="214" y="401"/>
                      <a:pt x="211" y="403"/>
                      <a:pt x="209" y="402"/>
                    </a:cubicBezTo>
                    <a:cubicBezTo>
                      <a:pt x="208" y="401"/>
                      <a:pt x="212" y="400"/>
                      <a:pt x="213" y="400"/>
                    </a:cubicBezTo>
                    <a:cubicBezTo>
                      <a:pt x="210" y="396"/>
                      <a:pt x="199" y="396"/>
                      <a:pt x="194" y="398"/>
                    </a:cubicBezTo>
                    <a:cubicBezTo>
                      <a:pt x="193" y="400"/>
                      <a:pt x="197" y="401"/>
                      <a:pt x="198" y="400"/>
                    </a:cubicBezTo>
                    <a:cubicBezTo>
                      <a:pt x="196" y="403"/>
                      <a:pt x="195" y="401"/>
                      <a:pt x="192" y="402"/>
                    </a:cubicBezTo>
                    <a:cubicBezTo>
                      <a:pt x="188" y="404"/>
                      <a:pt x="188" y="410"/>
                      <a:pt x="185" y="410"/>
                    </a:cubicBezTo>
                    <a:cubicBezTo>
                      <a:pt x="177" y="409"/>
                      <a:pt x="175" y="403"/>
                      <a:pt x="166" y="404"/>
                    </a:cubicBezTo>
                    <a:cubicBezTo>
                      <a:pt x="163" y="405"/>
                      <a:pt x="164" y="410"/>
                      <a:pt x="158" y="408"/>
                    </a:cubicBezTo>
                    <a:cubicBezTo>
                      <a:pt x="158" y="412"/>
                      <a:pt x="158" y="416"/>
                      <a:pt x="158" y="421"/>
                    </a:cubicBezTo>
                    <a:cubicBezTo>
                      <a:pt x="153" y="423"/>
                      <a:pt x="141" y="421"/>
                      <a:pt x="144" y="432"/>
                    </a:cubicBezTo>
                    <a:cubicBezTo>
                      <a:pt x="131" y="429"/>
                      <a:pt x="141" y="439"/>
                      <a:pt x="130" y="439"/>
                    </a:cubicBezTo>
                    <a:cubicBezTo>
                      <a:pt x="130" y="442"/>
                      <a:pt x="137" y="446"/>
                      <a:pt x="132" y="447"/>
                    </a:cubicBezTo>
                    <a:cubicBezTo>
                      <a:pt x="132" y="453"/>
                      <a:pt x="129" y="447"/>
                      <a:pt x="125" y="452"/>
                    </a:cubicBezTo>
                    <a:cubicBezTo>
                      <a:pt x="125" y="455"/>
                      <a:pt x="125" y="456"/>
                      <a:pt x="127" y="456"/>
                    </a:cubicBezTo>
                    <a:cubicBezTo>
                      <a:pt x="127" y="460"/>
                      <a:pt x="120" y="457"/>
                      <a:pt x="117" y="458"/>
                    </a:cubicBezTo>
                    <a:cubicBezTo>
                      <a:pt x="115" y="458"/>
                      <a:pt x="115" y="463"/>
                      <a:pt x="114" y="464"/>
                    </a:cubicBezTo>
                    <a:cubicBezTo>
                      <a:pt x="108" y="466"/>
                      <a:pt x="98" y="462"/>
                      <a:pt x="93" y="469"/>
                    </a:cubicBezTo>
                    <a:cubicBezTo>
                      <a:pt x="91" y="467"/>
                      <a:pt x="89" y="464"/>
                      <a:pt x="88" y="462"/>
                    </a:cubicBezTo>
                    <a:cubicBezTo>
                      <a:pt x="79" y="460"/>
                      <a:pt x="70" y="464"/>
                      <a:pt x="67" y="462"/>
                    </a:cubicBezTo>
                    <a:cubicBezTo>
                      <a:pt x="68" y="455"/>
                      <a:pt x="71" y="447"/>
                      <a:pt x="65" y="443"/>
                    </a:cubicBezTo>
                    <a:cubicBezTo>
                      <a:pt x="64" y="440"/>
                      <a:pt x="68" y="439"/>
                      <a:pt x="69" y="436"/>
                    </a:cubicBezTo>
                    <a:cubicBezTo>
                      <a:pt x="70" y="430"/>
                      <a:pt x="67" y="425"/>
                      <a:pt x="71" y="421"/>
                    </a:cubicBezTo>
                    <a:cubicBezTo>
                      <a:pt x="69" y="417"/>
                      <a:pt x="70" y="411"/>
                      <a:pt x="65" y="410"/>
                    </a:cubicBezTo>
                    <a:cubicBezTo>
                      <a:pt x="66" y="408"/>
                      <a:pt x="70" y="408"/>
                      <a:pt x="69" y="404"/>
                    </a:cubicBezTo>
                    <a:cubicBezTo>
                      <a:pt x="74" y="405"/>
                      <a:pt x="85" y="400"/>
                      <a:pt x="84" y="408"/>
                    </a:cubicBezTo>
                    <a:cubicBezTo>
                      <a:pt x="88" y="404"/>
                      <a:pt x="106" y="412"/>
                      <a:pt x="110" y="408"/>
                    </a:cubicBezTo>
                    <a:cubicBezTo>
                      <a:pt x="112" y="406"/>
                      <a:pt x="111" y="407"/>
                      <a:pt x="114" y="408"/>
                    </a:cubicBezTo>
                    <a:cubicBezTo>
                      <a:pt x="113" y="408"/>
                      <a:pt x="115" y="405"/>
                      <a:pt x="116" y="406"/>
                    </a:cubicBezTo>
                    <a:cubicBezTo>
                      <a:pt x="116" y="406"/>
                      <a:pt x="116" y="408"/>
                      <a:pt x="116" y="408"/>
                    </a:cubicBezTo>
                    <a:cubicBezTo>
                      <a:pt x="121" y="406"/>
                      <a:pt x="124" y="404"/>
                      <a:pt x="125" y="398"/>
                    </a:cubicBezTo>
                    <a:cubicBezTo>
                      <a:pt x="125" y="396"/>
                      <a:pt x="130" y="386"/>
                      <a:pt x="125" y="382"/>
                    </a:cubicBezTo>
                    <a:cubicBezTo>
                      <a:pt x="122" y="379"/>
                      <a:pt x="126" y="379"/>
                      <a:pt x="123" y="374"/>
                    </a:cubicBezTo>
                    <a:cubicBezTo>
                      <a:pt x="123" y="372"/>
                      <a:pt x="120" y="373"/>
                      <a:pt x="117" y="372"/>
                    </a:cubicBezTo>
                    <a:cubicBezTo>
                      <a:pt x="118" y="371"/>
                      <a:pt x="119" y="369"/>
                      <a:pt x="119" y="367"/>
                    </a:cubicBezTo>
                    <a:cubicBezTo>
                      <a:pt x="117" y="365"/>
                      <a:pt x="116" y="369"/>
                      <a:pt x="116" y="369"/>
                    </a:cubicBezTo>
                    <a:cubicBezTo>
                      <a:pt x="113" y="368"/>
                      <a:pt x="115" y="366"/>
                      <a:pt x="114" y="365"/>
                    </a:cubicBezTo>
                    <a:cubicBezTo>
                      <a:pt x="112" y="364"/>
                      <a:pt x="107" y="364"/>
                      <a:pt x="104" y="363"/>
                    </a:cubicBezTo>
                    <a:cubicBezTo>
                      <a:pt x="104" y="363"/>
                      <a:pt x="104" y="361"/>
                      <a:pt x="102" y="361"/>
                    </a:cubicBezTo>
                    <a:cubicBezTo>
                      <a:pt x="100" y="361"/>
                      <a:pt x="99" y="361"/>
                      <a:pt x="99" y="359"/>
                    </a:cubicBezTo>
                    <a:cubicBezTo>
                      <a:pt x="97" y="354"/>
                      <a:pt x="103" y="357"/>
                      <a:pt x="102" y="357"/>
                    </a:cubicBezTo>
                    <a:cubicBezTo>
                      <a:pt x="108" y="356"/>
                      <a:pt x="112" y="352"/>
                      <a:pt x="123" y="354"/>
                    </a:cubicBezTo>
                    <a:cubicBezTo>
                      <a:pt x="124" y="350"/>
                      <a:pt x="122" y="350"/>
                      <a:pt x="119" y="350"/>
                    </a:cubicBezTo>
                    <a:cubicBezTo>
                      <a:pt x="121" y="345"/>
                      <a:pt x="127" y="350"/>
                      <a:pt x="130" y="350"/>
                    </a:cubicBezTo>
                    <a:cubicBezTo>
                      <a:pt x="132" y="350"/>
                      <a:pt x="136" y="346"/>
                      <a:pt x="136" y="350"/>
                    </a:cubicBezTo>
                    <a:cubicBezTo>
                      <a:pt x="140" y="347"/>
                      <a:pt x="140" y="341"/>
                      <a:pt x="147" y="341"/>
                    </a:cubicBezTo>
                    <a:cubicBezTo>
                      <a:pt x="145" y="334"/>
                      <a:pt x="152" y="337"/>
                      <a:pt x="151" y="331"/>
                    </a:cubicBezTo>
                    <a:cubicBezTo>
                      <a:pt x="155" y="331"/>
                      <a:pt x="158" y="331"/>
                      <a:pt x="162" y="331"/>
                    </a:cubicBezTo>
                    <a:cubicBezTo>
                      <a:pt x="162" y="329"/>
                      <a:pt x="160" y="330"/>
                      <a:pt x="158" y="329"/>
                    </a:cubicBezTo>
                    <a:cubicBezTo>
                      <a:pt x="159" y="326"/>
                      <a:pt x="164" y="328"/>
                      <a:pt x="162" y="322"/>
                    </a:cubicBezTo>
                    <a:cubicBezTo>
                      <a:pt x="167" y="322"/>
                      <a:pt x="166" y="325"/>
                      <a:pt x="170" y="322"/>
                    </a:cubicBezTo>
                    <a:cubicBezTo>
                      <a:pt x="165" y="312"/>
                      <a:pt x="173" y="316"/>
                      <a:pt x="173" y="307"/>
                    </a:cubicBezTo>
                    <a:cubicBezTo>
                      <a:pt x="176" y="307"/>
                      <a:pt x="178" y="308"/>
                      <a:pt x="181" y="307"/>
                    </a:cubicBezTo>
                    <a:cubicBezTo>
                      <a:pt x="183" y="306"/>
                      <a:pt x="183" y="304"/>
                      <a:pt x="185" y="303"/>
                    </a:cubicBezTo>
                    <a:cubicBezTo>
                      <a:pt x="187" y="302"/>
                      <a:pt x="186" y="305"/>
                      <a:pt x="186" y="305"/>
                    </a:cubicBezTo>
                    <a:cubicBezTo>
                      <a:pt x="189" y="306"/>
                      <a:pt x="188" y="303"/>
                      <a:pt x="188" y="303"/>
                    </a:cubicBezTo>
                    <a:cubicBezTo>
                      <a:pt x="190" y="303"/>
                      <a:pt x="194" y="304"/>
                      <a:pt x="196" y="303"/>
                    </a:cubicBezTo>
                    <a:cubicBezTo>
                      <a:pt x="198" y="303"/>
                      <a:pt x="199" y="297"/>
                      <a:pt x="203" y="300"/>
                    </a:cubicBezTo>
                    <a:cubicBezTo>
                      <a:pt x="203" y="295"/>
                      <a:pt x="197" y="296"/>
                      <a:pt x="198" y="290"/>
                    </a:cubicBezTo>
                    <a:cubicBezTo>
                      <a:pt x="203" y="289"/>
                      <a:pt x="200" y="288"/>
                      <a:pt x="199" y="281"/>
                    </a:cubicBezTo>
                    <a:cubicBezTo>
                      <a:pt x="199" y="276"/>
                      <a:pt x="202" y="273"/>
                      <a:pt x="201" y="268"/>
                    </a:cubicBezTo>
                    <a:cubicBezTo>
                      <a:pt x="204" y="268"/>
                      <a:pt x="206" y="268"/>
                      <a:pt x="209" y="268"/>
                    </a:cubicBezTo>
                    <a:cubicBezTo>
                      <a:pt x="214" y="268"/>
                      <a:pt x="204" y="263"/>
                      <a:pt x="213" y="264"/>
                    </a:cubicBezTo>
                    <a:cubicBezTo>
                      <a:pt x="213" y="266"/>
                      <a:pt x="215" y="266"/>
                      <a:pt x="216" y="266"/>
                    </a:cubicBezTo>
                    <a:cubicBezTo>
                      <a:pt x="213" y="270"/>
                      <a:pt x="213" y="266"/>
                      <a:pt x="214" y="272"/>
                    </a:cubicBezTo>
                    <a:cubicBezTo>
                      <a:pt x="215" y="275"/>
                      <a:pt x="214" y="278"/>
                      <a:pt x="218" y="277"/>
                    </a:cubicBezTo>
                    <a:cubicBezTo>
                      <a:pt x="218" y="280"/>
                      <a:pt x="218" y="282"/>
                      <a:pt x="216" y="283"/>
                    </a:cubicBezTo>
                    <a:cubicBezTo>
                      <a:pt x="216" y="286"/>
                      <a:pt x="224" y="280"/>
                      <a:pt x="227" y="285"/>
                    </a:cubicBezTo>
                    <a:cubicBezTo>
                      <a:pt x="226" y="290"/>
                      <a:pt x="215" y="286"/>
                      <a:pt x="214" y="292"/>
                    </a:cubicBezTo>
                    <a:cubicBezTo>
                      <a:pt x="213" y="296"/>
                      <a:pt x="219" y="297"/>
                      <a:pt x="220" y="298"/>
                    </a:cubicBezTo>
                    <a:cubicBezTo>
                      <a:pt x="222" y="299"/>
                      <a:pt x="222" y="302"/>
                      <a:pt x="226" y="301"/>
                    </a:cubicBezTo>
                    <a:cubicBezTo>
                      <a:pt x="224" y="298"/>
                      <a:pt x="219" y="298"/>
                      <a:pt x="227" y="298"/>
                    </a:cubicBezTo>
                    <a:cubicBezTo>
                      <a:pt x="230" y="298"/>
                      <a:pt x="233" y="297"/>
                      <a:pt x="235" y="298"/>
                    </a:cubicBezTo>
                    <a:cubicBezTo>
                      <a:pt x="238" y="298"/>
                      <a:pt x="239" y="300"/>
                      <a:pt x="242" y="300"/>
                    </a:cubicBezTo>
                    <a:cubicBezTo>
                      <a:pt x="247" y="300"/>
                      <a:pt x="248" y="296"/>
                      <a:pt x="253" y="298"/>
                    </a:cubicBezTo>
                    <a:cubicBezTo>
                      <a:pt x="254" y="298"/>
                      <a:pt x="260" y="301"/>
                      <a:pt x="263" y="298"/>
                    </a:cubicBezTo>
                    <a:cubicBezTo>
                      <a:pt x="263" y="298"/>
                      <a:pt x="263" y="296"/>
                      <a:pt x="263" y="296"/>
                    </a:cubicBezTo>
                    <a:cubicBezTo>
                      <a:pt x="268" y="294"/>
                      <a:pt x="274" y="296"/>
                      <a:pt x="276" y="292"/>
                    </a:cubicBezTo>
                    <a:cubicBezTo>
                      <a:pt x="283" y="300"/>
                      <a:pt x="288" y="286"/>
                      <a:pt x="293" y="290"/>
                    </a:cubicBezTo>
                    <a:cubicBezTo>
                      <a:pt x="293" y="288"/>
                      <a:pt x="293" y="285"/>
                      <a:pt x="293" y="283"/>
                    </a:cubicBezTo>
                    <a:cubicBezTo>
                      <a:pt x="296" y="284"/>
                      <a:pt x="296" y="281"/>
                      <a:pt x="296" y="279"/>
                    </a:cubicBezTo>
                    <a:cubicBezTo>
                      <a:pt x="296" y="279"/>
                      <a:pt x="298" y="274"/>
                      <a:pt x="298" y="273"/>
                    </a:cubicBezTo>
                    <a:cubicBezTo>
                      <a:pt x="300" y="272"/>
                      <a:pt x="298" y="272"/>
                      <a:pt x="298" y="268"/>
                    </a:cubicBezTo>
                    <a:cubicBezTo>
                      <a:pt x="302" y="268"/>
                      <a:pt x="305" y="267"/>
                      <a:pt x="306" y="264"/>
                    </a:cubicBezTo>
                    <a:cubicBezTo>
                      <a:pt x="308" y="264"/>
                      <a:pt x="307" y="266"/>
                      <a:pt x="308" y="268"/>
                    </a:cubicBezTo>
                    <a:cubicBezTo>
                      <a:pt x="309" y="266"/>
                      <a:pt x="312" y="266"/>
                      <a:pt x="315" y="266"/>
                    </a:cubicBezTo>
                    <a:cubicBezTo>
                      <a:pt x="317" y="266"/>
                      <a:pt x="316" y="262"/>
                      <a:pt x="319" y="262"/>
                    </a:cubicBezTo>
                    <a:cubicBezTo>
                      <a:pt x="319" y="258"/>
                      <a:pt x="318" y="255"/>
                      <a:pt x="315" y="255"/>
                    </a:cubicBezTo>
                    <a:cubicBezTo>
                      <a:pt x="316" y="253"/>
                      <a:pt x="317" y="251"/>
                      <a:pt x="317" y="247"/>
                    </a:cubicBezTo>
                    <a:cubicBezTo>
                      <a:pt x="321" y="248"/>
                      <a:pt x="323" y="247"/>
                      <a:pt x="322" y="244"/>
                    </a:cubicBezTo>
                    <a:cubicBezTo>
                      <a:pt x="327" y="248"/>
                      <a:pt x="328" y="241"/>
                      <a:pt x="335" y="244"/>
                    </a:cubicBezTo>
                    <a:cubicBezTo>
                      <a:pt x="336" y="244"/>
                      <a:pt x="338" y="246"/>
                      <a:pt x="337" y="246"/>
                    </a:cubicBezTo>
                    <a:cubicBezTo>
                      <a:pt x="339" y="246"/>
                      <a:pt x="339" y="244"/>
                      <a:pt x="341" y="244"/>
                    </a:cubicBezTo>
                    <a:cubicBezTo>
                      <a:pt x="343" y="243"/>
                      <a:pt x="345" y="245"/>
                      <a:pt x="345" y="246"/>
                    </a:cubicBezTo>
                    <a:cubicBezTo>
                      <a:pt x="347" y="245"/>
                      <a:pt x="345" y="243"/>
                      <a:pt x="347" y="242"/>
                    </a:cubicBezTo>
                    <a:cubicBezTo>
                      <a:pt x="348" y="241"/>
                      <a:pt x="350" y="242"/>
                      <a:pt x="350" y="242"/>
                    </a:cubicBezTo>
                    <a:cubicBezTo>
                      <a:pt x="353" y="240"/>
                      <a:pt x="353" y="236"/>
                      <a:pt x="358" y="238"/>
                    </a:cubicBezTo>
                    <a:cubicBezTo>
                      <a:pt x="355" y="236"/>
                      <a:pt x="357" y="229"/>
                      <a:pt x="352" y="229"/>
                    </a:cubicBezTo>
                    <a:cubicBezTo>
                      <a:pt x="349" y="226"/>
                      <a:pt x="349" y="232"/>
                      <a:pt x="349" y="232"/>
                    </a:cubicBezTo>
                    <a:cubicBezTo>
                      <a:pt x="347" y="233"/>
                      <a:pt x="346" y="230"/>
                      <a:pt x="345" y="231"/>
                    </a:cubicBezTo>
                    <a:cubicBezTo>
                      <a:pt x="344" y="231"/>
                      <a:pt x="342" y="232"/>
                      <a:pt x="343" y="232"/>
                    </a:cubicBezTo>
                    <a:cubicBezTo>
                      <a:pt x="341" y="232"/>
                      <a:pt x="341" y="230"/>
                      <a:pt x="339" y="231"/>
                    </a:cubicBezTo>
                    <a:cubicBezTo>
                      <a:pt x="336" y="231"/>
                      <a:pt x="334" y="234"/>
                      <a:pt x="330" y="232"/>
                    </a:cubicBezTo>
                    <a:cubicBezTo>
                      <a:pt x="328" y="232"/>
                      <a:pt x="328" y="235"/>
                      <a:pt x="328" y="236"/>
                    </a:cubicBezTo>
                    <a:cubicBezTo>
                      <a:pt x="320" y="235"/>
                      <a:pt x="312" y="237"/>
                      <a:pt x="306" y="234"/>
                    </a:cubicBezTo>
                    <a:cubicBezTo>
                      <a:pt x="305" y="234"/>
                      <a:pt x="306" y="231"/>
                      <a:pt x="306" y="231"/>
                    </a:cubicBezTo>
                    <a:cubicBezTo>
                      <a:pt x="304" y="229"/>
                      <a:pt x="299" y="231"/>
                      <a:pt x="298" y="229"/>
                    </a:cubicBezTo>
                    <a:cubicBezTo>
                      <a:pt x="303" y="218"/>
                      <a:pt x="300" y="213"/>
                      <a:pt x="298" y="201"/>
                    </a:cubicBezTo>
                    <a:cubicBezTo>
                      <a:pt x="303" y="200"/>
                      <a:pt x="311" y="193"/>
                      <a:pt x="313" y="197"/>
                    </a:cubicBezTo>
                    <a:cubicBezTo>
                      <a:pt x="316" y="195"/>
                      <a:pt x="313" y="194"/>
                      <a:pt x="315" y="190"/>
                    </a:cubicBezTo>
                    <a:cubicBezTo>
                      <a:pt x="321" y="190"/>
                      <a:pt x="321" y="179"/>
                      <a:pt x="322" y="177"/>
                    </a:cubicBezTo>
                    <a:cubicBezTo>
                      <a:pt x="323" y="176"/>
                      <a:pt x="326" y="177"/>
                      <a:pt x="326" y="177"/>
                    </a:cubicBezTo>
                    <a:cubicBezTo>
                      <a:pt x="326" y="173"/>
                      <a:pt x="319" y="171"/>
                      <a:pt x="322" y="167"/>
                    </a:cubicBezTo>
                    <a:cubicBezTo>
                      <a:pt x="320" y="169"/>
                      <a:pt x="315" y="167"/>
                      <a:pt x="311" y="167"/>
                    </a:cubicBezTo>
                    <a:cubicBezTo>
                      <a:pt x="307" y="168"/>
                      <a:pt x="303" y="172"/>
                      <a:pt x="298" y="171"/>
                    </a:cubicBezTo>
                    <a:cubicBezTo>
                      <a:pt x="295" y="168"/>
                      <a:pt x="295" y="182"/>
                      <a:pt x="296" y="178"/>
                    </a:cubicBezTo>
                    <a:cubicBezTo>
                      <a:pt x="295" y="182"/>
                      <a:pt x="294" y="177"/>
                      <a:pt x="293" y="178"/>
                    </a:cubicBezTo>
                    <a:cubicBezTo>
                      <a:pt x="291" y="180"/>
                      <a:pt x="294" y="184"/>
                      <a:pt x="293" y="186"/>
                    </a:cubicBezTo>
                    <a:cubicBezTo>
                      <a:pt x="292" y="187"/>
                      <a:pt x="288" y="191"/>
                      <a:pt x="285" y="193"/>
                    </a:cubicBezTo>
                    <a:cubicBezTo>
                      <a:pt x="280" y="199"/>
                      <a:pt x="280" y="203"/>
                      <a:pt x="272" y="203"/>
                    </a:cubicBezTo>
                    <a:cubicBezTo>
                      <a:pt x="272" y="205"/>
                      <a:pt x="275" y="208"/>
                      <a:pt x="272" y="208"/>
                    </a:cubicBezTo>
                    <a:cubicBezTo>
                      <a:pt x="270" y="208"/>
                      <a:pt x="272" y="211"/>
                      <a:pt x="270" y="212"/>
                    </a:cubicBezTo>
                    <a:cubicBezTo>
                      <a:pt x="270" y="212"/>
                      <a:pt x="267" y="211"/>
                      <a:pt x="267" y="212"/>
                    </a:cubicBezTo>
                    <a:cubicBezTo>
                      <a:pt x="266" y="213"/>
                      <a:pt x="267" y="215"/>
                      <a:pt x="267" y="216"/>
                    </a:cubicBezTo>
                    <a:cubicBezTo>
                      <a:pt x="266" y="216"/>
                      <a:pt x="265" y="215"/>
                      <a:pt x="265" y="216"/>
                    </a:cubicBezTo>
                    <a:cubicBezTo>
                      <a:pt x="264" y="218"/>
                      <a:pt x="266" y="223"/>
                      <a:pt x="263" y="223"/>
                    </a:cubicBezTo>
                    <a:cubicBezTo>
                      <a:pt x="264" y="225"/>
                      <a:pt x="268" y="226"/>
                      <a:pt x="265" y="227"/>
                    </a:cubicBezTo>
                    <a:cubicBezTo>
                      <a:pt x="267" y="229"/>
                      <a:pt x="269" y="232"/>
                      <a:pt x="274" y="232"/>
                    </a:cubicBezTo>
                    <a:cubicBezTo>
                      <a:pt x="274" y="236"/>
                      <a:pt x="275" y="237"/>
                      <a:pt x="278" y="238"/>
                    </a:cubicBezTo>
                    <a:cubicBezTo>
                      <a:pt x="276" y="240"/>
                      <a:pt x="275" y="240"/>
                      <a:pt x="274" y="242"/>
                    </a:cubicBezTo>
                    <a:cubicBezTo>
                      <a:pt x="273" y="244"/>
                      <a:pt x="274" y="246"/>
                      <a:pt x="272" y="247"/>
                    </a:cubicBezTo>
                    <a:cubicBezTo>
                      <a:pt x="270" y="249"/>
                      <a:pt x="268" y="249"/>
                      <a:pt x="265" y="249"/>
                    </a:cubicBezTo>
                    <a:cubicBezTo>
                      <a:pt x="264" y="257"/>
                      <a:pt x="257" y="259"/>
                      <a:pt x="259" y="270"/>
                    </a:cubicBezTo>
                    <a:cubicBezTo>
                      <a:pt x="252" y="267"/>
                      <a:pt x="253" y="279"/>
                      <a:pt x="248" y="279"/>
                    </a:cubicBezTo>
                    <a:cubicBezTo>
                      <a:pt x="247" y="279"/>
                      <a:pt x="247" y="279"/>
                      <a:pt x="246" y="279"/>
                    </a:cubicBezTo>
                    <a:cubicBezTo>
                      <a:pt x="244" y="280"/>
                      <a:pt x="245" y="282"/>
                      <a:pt x="244" y="283"/>
                    </a:cubicBezTo>
                    <a:cubicBezTo>
                      <a:pt x="241" y="284"/>
                      <a:pt x="237" y="280"/>
                      <a:pt x="235" y="285"/>
                    </a:cubicBezTo>
                    <a:cubicBezTo>
                      <a:pt x="231" y="284"/>
                      <a:pt x="234" y="277"/>
                      <a:pt x="233" y="273"/>
                    </a:cubicBezTo>
                    <a:cubicBezTo>
                      <a:pt x="231" y="272"/>
                      <a:pt x="232" y="268"/>
                      <a:pt x="229" y="268"/>
                    </a:cubicBezTo>
                    <a:cubicBezTo>
                      <a:pt x="224" y="268"/>
                      <a:pt x="231" y="262"/>
                      <a:pt x="224" y="262"/>
                    </a:cubicBezTo>
                    <a:cubicBezTo>
                      <a:pt x="227" y="258"/>
                      <a:pt x="220" y="257"/>
                      <a:pt x="220" y="255"/>
                    </a:cubicBezTo>
                    <a:cubicBezTo>
                      <a:pt x="220" y="254"/>
                      <a:pt x="222" y="253"/>
                      <a:pt x="222" y="251"/>
                    </a:cubicBezTo>
                    <a:cubicBezTo>
                      <a:pt x="221" y="246"/>
                      <a:pt x="217" y="243"/>
                      <a:pt x="213" y="240"/>
                    </a:cubicBezTo>
                    <a:cubicBezTo>
                      <a:pt x="207" y="242"/>
                      <a:pt x="209" y="251"/>
                      <a:pt x="199" y="249"/>
                    </a:cubicBezTo>
                    <a:cubicBezTo>
                      <a:pt x="200" y="251"/>
                      <a:pt x="202" y="251"/>
                      <a:pt x="203" y="251"/>
                    </a:cubicBezTo>
                    <a:cubicBezTo>
                      <a:pt x="203" y="253"/>
                      <a:pt x="201" y="253"/>
                      <a:pt x="199" y="253"/>
                    </a:cubicBezTo>
                    <a:cubicBezTo>
                      <a:pt x="196" y="253"/>
                      <a:pt x="198" y="259"/>
                      <a:pt x="194" y="259"/>
                    </a:cubicBezTo>
                    <a:cubicBezTo>
                      <a:pt x="185" y="260"/>
                      <a:pt x="188" y="251"/>
                      <a:pt x="179" y="253"/>
                    </a:cubicBezTo>
                    <a:cubicBezTo>
                      <a:pt x="179" y="251"/>
                      <a:pt x="181" y="252"/>
                      <a:pt x="183" y="251"/>
                    </a:cubicBezTo>
                    <a:cubicBezTo>
                      <a:pt x="185" y="246"/>
                      <a:pt x="178" y="242"/>
                      <a:pt x="183" y="240"/>
                    </a:cubicBezTo>
                    <a:cubicBezTo>
                      <a:pt x="181" y="238"/>
                      <a:pt x="179" y="237"/>
                      <a:pt x="177" y="236"/>
                    </a:cubicBezTo>
                    <a:cubicBezTo>
                      <a:pt x="176" y="234"/>
                      <a:pt x="179" y="233"/>
                      <a:pt x="179" y="232"/>
                    </a:cubicBezTo>
                    <a:cubicBezTo>
                      <a:pt x="179" y="231"/>
                      <a:pt x="175" y="229"/>
                      <a:pt x="175" y="229"/>
                    </a:cubicBezTo>
                    <a:cubicBezTo>
                      <a:pt x="175" y="227"/>
                      <a:pt x="178" y="216"/>
                      <a:pt x="175" y="223"/>
                    </a:cubicBezTo>
                    <a:cubicBezTo>
                      <a:pt x="172" y="222"/>
                      <a:pt x="174" y="219"/>
                      <a:pt x="177" y="219"/>
                    </a:cubicBezTo>
                    <a:cubicBezTo>
                      <a:pt x="173" y="213"/>
                      <a:pt x="183" y="211"/>
                      <a:pt x="179" y="210"/>
                    </a:cubicBezTo>
                    <a:cubicBezTo>
                      <a:pt x="179" y="207"/>
                      <a:pt x="184" y="209"/>
                      <a:pt x="185" y="206"/>
                    </a:cubicBezTo>
                    <a:cubicBezTo>
                      <a:pt x="185" y="204"/>
                      <a:pt x="187" y="206"/>
                      <a:pt x="186" y="206"/>
                    </a:cubicBezTo>
                    <a:cubicBezTo>
                      <a:pt x="188" y="205"/>
                      <a:pt x="188" y="203"/>
                      <a:pt x="190" y="203"/>
                    </a:cubicBezTo>
                    <a:cubicBezTo>
                      <a:pt x="192" y="202"/>
                      <a:pt x="192" y="199"/>
                      <a:pt x="192" y="197"/>
                    </a:cubicBezTo>
                    <a:cubicBezTo>
                      <a:pt x="196" y="198"/>
                      <a:pt x="198" y="197"/>
                      <a:pt x="198" y="193"/>
                    </a:cubicBezTo>
                    <a:cubicBezTo>
                      <a:pt x="203" y="192"/>
                      <a:pt x="200" y="200"/>
                      <a:pt x="207" y="197"/>
                    </a:cubicBezTo>
                    <a:cubicBezTo>
                      <a:pt x="207" y="195"/>
                      <a:pt x="205" y="196"/>
                      <a:pt x="203" y="195"/>
                    </a:cubicBezTo>
                    <a:cubicBezTo>
                      <a:pt x="208" y="191"/>
                      <a:pt x="214" y="193"/>
                      <a:pt x="218" y="188"/>
                    </a:cubicBezTo>
                    <a:cubicBezTo>
                      <a:pt x="219" y="187"/>
                      <a:pt x="217" y="185"/>
                      <a:pt x="218" y="184"/>
                    </a:cubicBezTo>
                    <a:cubicBezTo>
                      <a:pt x="219" y="183"/>
                      <a:pt x="221" y="185"/>
                      <a:pt x="222" y="184"/>
                    </a:cubicBezTo>
                    <a:cubicBezTo>
                      <a:pt x="223" y="183"/>
                      <a:pt x="221" y="180"/>
                      <a:pt x="222" y="178"/>
                    </a:cubicBezTo>
                    <a:cubicBezTo>
                      <a:pt x="222" y="177"/>
                      <a:pt x="227" y="176"/>
                      <a:pt x="227" y="175"/>
                    </a:cubicBezTo>
                    <a:cubicBezTo>
                      <a:pt x="228" y="173"/>
                      <a:pt x="226" y="169"/>
                      <a:pt x="227" y="167"/>
                    </a:cubicBezTo>
                    <a:cubicBezTo>
                      <a:pt x="228" y="167"/>
                      <a:pt x="230" y="170"/>
                      <a:pt x="231" y="169"/>
                    </a:cubicBezTo>
                    <a:cubicBezTo>
                      <a:pt x="229" y="170"/>
                      <a:pt x="234" y="160"/>
                      <a:pt x="233" y="160"/>
                    </a:cubicBezTo>
                    <a:cubicBezTo>
                      <a:pt x="237" y="164"/>
                      <a:pt x="238" y="157"/>
                      <a:pt x="242" y="156"/>
                    </a:cubicBezTo>
                    <a:cubicBezTo>
                      <a:pt x="242" y="153"/>
                      <a:pt x="245" y="151"/>
                      <a:pt x="242" y="150"/>
                    </a:cubicBezTo>
                    <a:cubicBezTo>
                      <a:pt x="243" y="147"/>
                      <a:pt x="248" y="150"/>
                      <a:pt x="248" y="145"/>
                    </a:cubicBezTo>
                    <a:cubicBezTo>
                      <a:pt x="248" y="143"/>
                      <a:pt x="251" y="143"/>
                      <a:pt x="253" y="143"/>
                    </a:cubicBezTo>
                    <a:cubicBezTo>
                      <a:pt x="254" y="141"/>
                      <a:pt x="253" y="140"/>
                      <a:pt x="252" y="139"/>
                    </a:cubicBezTo>
                    <a:cubicBezTo>
                      <a:pt x="257" y="135"/>
                      <a:pt x="260" y="135"/>
                      <a:pt x="265" y="134"/>
                    </a:cubicBezTo>
                    <a:cubicBezTo>
                      <a:pt x="267" y="132"/>
                      <a:pt x="264" y="131"/>
                      <a:pt x="267" y="126"/>
                    </a:cubicBezTo>
                    <a:cubicBezTo>
                      <a:pt x="268" y="125"/>
                      <a:pt x="272" y="124"/>
                      <a:pt x="272" y="121"/>
                    </a:cubicBezTo>
                    <a:cubicBezTo>
                      <a:pt x="272" y="116"/>
                      <a:pt x="278" y="123"/>
                      <a:pt x="278" y="115"/>
                    </a:cubicBezTo>
                    <a:cubicBezTo>
                      <a:pt x="285" y="112"/>
                      <a:pt x="292" y="119"/>
                      <a:pt x="293" y="108"/>
                    </a:cubicBezTo>
                    <a:cubicBezTo>
                      <a:pt x="296" y="110"/>
                      <a:pt x="304" y="106"/>
                      <a:pt x="309" y="109"/>
                    </a:cubicBezTo>
                    <a:cubicBezTo>
                      <a:pt x="311" y="108"/>
                      <a:pt x="312" y="106"/>
                      <a:pt x="313" y="104"/>
                    </a:cubicBezTo>
                    <a:cubicBezTo>
                      <a:pt x="318" y="101"/>
                      <a:pt x="323" y="110"/>
                      <a:pt x="322" y="102"/>
                    </a:cubicBezTo>
                    <a:cubicBezTo>
                      <a:pt x="326" y="103"/>
                      <a:pt x="326" y="107"/>
                      <a:pt x="330" y="108"/>
                    </a:cubicBezTo>
                    <a:cubicBezTo>
                      <a:pt x="333" y="107"/>
                      <a:pt x="332" y="102"/>
                      <a:pt x="337" y="104"/>
                    </a:cubicBezTo>
                    <a:cubicBezTo>
                      <a:pt x="338" y="107"/>
                      <a:pt x="336" y="107"/>
                      <a:pt x="335" y="109"/>
                    </a:cubicBezTo>
                    <a:cubicBezTo>
                      <a:pt x="337" y="110"/>
                      <a:pt x="346" y="101"/>
                      <a:pt x="350" y="106"/>
                    </a:cubicBezTo>
                    <a:cubicBezTo>
                      <a:pt x="353" y="108"/>
                      <a:pt x="351" y="105"/>
                      <a:pt x="354" y="106"/>
                    </a:cubicBezTo>
                    <a:cubicBezTo>
                      <a:pt x="358" y="106"/>
                      <a:pt x="362" y="109"/>
                      <a:pt x="367" y="108"/>
                    </a:cubicBezTo>
                    <a:cubicBezTo>
                      <a:pt x="366" y="109"/>
                      <a:pt x="368" y="112"/>
                      <a:pt x="367" y="113"/>
                    </a:cubicBezTo>
                    <a:cubicBezTo>
                      <a:pt x="367" y="114"/>
                      <a:pt x="364" y="113"/>
                      <a:pt x="363" y="113"/>
                    </a:cubicBezTo>
                    <a:cubicBezTo>
                      <a:pt x="362" y="115"/>
                      <a:pt x="364" y="118"/>
                      <a:pt x="360" y="117"/>
                    </a:cubicBezTo>
                    <a:cubicBezTo>
                      <a:pt x="363" y="121"/>
                      <a:pt x="374" y="118"/>
                      <a:pt x="378" y="117"/>
                    </a:cubicBezTo>
                    <a:cubicBezTo>
                      <a:pt x="382" y="115"/>
                      <a:pt x="381" y="120"/>
                      <a:pt x="382" y="121"/>
                    </a:cubicBezTo>
                    <a:cubicBezTo>
                      <a:pt x="384" y="122"/>
                      <a:pt x="388" y="119"/>
                      <a:pt x="388" y="122"/>
                    </a:cubicBezTo>
                    <a:cubicBezTo>
                      <a:pt x="401" y="119"/>
                      <a:pt x="404" y="130"/>
                      <a:pt x="412" y="126"/>
                    </a:cubicBezTo>
                    <a:cubicBezTo>
                      <a:pt x="410" y="132"/>
                      <a:pt x="418" y="129"/>
                      <a:pt x="418" y="134"/>
                    </a:cubicBezTo>
                    <a:cubicBezTo>
                      <a:pt x="422" y="134"/>
                      <a:pt x="430" y="133"/>
                      <a:pt x="425" y="137"/>
                    </a:cubicBezTo>
                    <a:cubicBezTo>
                      <a:pt x="429" y="139"/>
                      <a:pt x="433" y="138"/>
                      <a:pt x="436" y="139"/>
                    </a:cubicBezTo>
                    <a:cubicBezTo>
                      <a:pt x="437" y="139"/>
                      <a:pt x="436" y="143"/>
                      <a:pt x="436" y="143"/>
                    </a:cubicBezTo>
                    <a:cubicBezTo>
                      <a:pt x="437" y="144"/>
                      <a:pt x="441" y="142"/>
                      <a:pt x="442" y="143"/>
                    </a:cubicBezTo>
                    <a:cubicBezTo>
                      <a:pt x="443" y="150"/>
                      <a:pt x="443" y="152"/>
                      <a:pt x="442" y="160"/>
                    </a:cubicBezTo>
                    <a:cubicBezTo>
                      <a:pt x="439" y="155"/>
                      <a:pt x="435" y="161"/>
                      <a:pt x="431" y="162"/>
                    </a:cubicBezTo>
                    <a:cubicBezTo>
                      <a:pt x="425" y="162"/>
                      <a:pt x="419" y="156"/>
                      <a:pt x="414" y="162"/>
                    </a:cubicBezTo>
                    <a:cubicBezTo>
                      <a:pt x="412" y="162"/>
                      <a:pt x="413" y="158"/>
                      <a:pt x="412" y="158"/>
                    </a:cubicBezTo>
                    <a:cubicBezTo>
                      <a:pt x="409" y="157"/>
                      <a:pt x="409" y="160"/>
                      <a:pt x="408" y="160"/>
                    </a:cubicBezTo>
                    <a:cubicBezTo>
                      <a:pt x="406" y="160"/>
                      <a:pt x="405" y="156"/>
                      <a:pt x="404" y="156"/>
                    </a:cubicBezTo>
                    <a:cubicBezTo>
                      <a:pt x="401" y="156"/>
                      <a:pt x="396" y="161"/>
                      <a:pt x="397" y="154"/>
                    </a:cubicBezTo>
                    <a:cubicBezTo>
                      <a:pt x="391" y="156"/>
                      <a:pt x="393" y="154"/>
                      <a:pt x="386" y="154"/>
                    </a:cubicBezTo>
                    <a:cubicBezTo>
                      <a:pt x="385" y="157"/>
                      <a:pt x="387" y="158"/>
                      <a:pt x="390" y="158"/>
                    </a:cubicBezTo>
                    <a:cubicBezTo>
                      <a:pt x="393" y="157"/>
                      <a:pt x="393" y="160"/>
                      <a:pt x="395" y="160"/>
                    </a:cubicBezTo>
                    <a:cubicBezTo>
                      <a:pt x="392" y="163"/>
                      <a:pt x="395" y="162"/>
                      <a:pt x="397" y="163"/>
                    </a:cubicBezTo>
                    <a:cubicBezTo>
                      <a:pt x="398" y="164"/>
                      <a:pt x="397" y="166"/>
                      <a:pt x="397" y="167"/>
                    </a:cubicBezTo>
                    <a:cubicBezTo>
                      <a:pt x="398" y="169"/>
                      <a:pt x="401" y="169"/>
                      <a:pt x="401" y="171"/>
                    </a:cubicBezTo>
                    <a:cubicBezTo>
                      <a:pt x="401" y="173"/>
                      <a:pt x="405" y="178"/>
                      <a:pt x="404" y="184"/>
                    </a:cubicBezTo>
                    <a:cubicBezTo>
                      <a:pt x="405" y="190"/>
                      <a:pt x="416" y="186"/>
                      <a:pt x="418" y="191"/>
                    </a:cubicBezTo>
                    <a:cubicBezTo>
                      <a:pt x="419" y="190"/>
                      <a:pt x="419" y="187"/>
                      <a:pt x="423" y="188"/>
                    </a:cubicBezTo>
                    <a:cubicBezTo>
                      <a:pt x="422" y="182"/>
                      <a:pt x="414" y="184"/>
                      <a:pt x="412" y="180"/>
                    </a:cubicBezTo>
                    <a:cubicBezTo>
                      <a:pt x="411" y="173"/>
                      <a:pt x="422" y="178"/>
                      <a:pt x="427" y="177"/>
                    </a:cubicBezTo>
                    <a:cubicBezTo>
                      <a:pt x="426" y="181"/>
                      <a:pt x="435" y="176"/>
                      <a:pt x="432" y="182"/>
                    </a:cubicBezTo>
                    <a:cubicBezTo>
                      <a:pt x="437" y="184"/>
                      <a:pt x="440" y="176"/>
                      <a:pt x="440" y="184"/>
                    </a:cubicBezTo>
                    <a:cubicBezTo>
                      <a:pt x="445" y="181"/>
                      <a:pt x="440" y="174"/>
                      <a:pt x="436" y="175"/>
                    </a:cubicBezTo>
                    <a:cubicBezTo>
                      <a:pt x="437" y="171"/>
                      <a:pt x="441" y="170"/>
                      <a:pt x="445" y="169"/>
                    </a:cubicBezTo>
                    <a:cubicBezTo>
                      <a:pt x="448" y="167"/>
                      <a:pt x="448" y="162"/>
                      <a:pt x="451" y="160"/>
                    </a:cubicBezTo>
                    <a:cubicBezTo>
                      <a:pt x="459" y="159"/>
                      <a:pt x="463" y="162"/>
                      <a:pt x="468" y="163"/>
                    </a:cubicBezTo>
                    <a:cubicBezTo>
                      <a:pt x="470" y="163"/>
                      <a:pt x="469" y="160"/>
                      <a:pt x="472" y="160"/>
                    </a:cubicBezTo>
                    <a:cubicBezTo>
                      <a:pt x="472" y="157"/>
                      <a:pt x="470" y="155"/>
                      <a:pt x="468" y="154"/>
                    </a:cubicBezTo>
                    <a:cubicBezTo>
                      <a:pt x="471" y="147"/>
                      <a:pt x="471" y="140"/>
                      <a:pt x="470" y="134"/>
                    </a:cubicBezTo>
                    <a:cubicBezTo>
                      <a:pt x="476" y="134"/>
                      <a:pt x="481" y="133"/>
                      <a:pt x="485" y="136"/>
                    </a:cubicBezTo>
                    <a:cubicBezTo>
                      <a:pt x="486" y="136"/>
                      <a:pt x="491" y="136"/>
                      <a:pt x="490" y="141"/>
                    </a:cubicBezTo>
                    <a:cubicBezTo>
                      <a:pt x="486" y="141"/>
                      <a:pt x="483" y="141"/>
                      <a:pt x="479" y="141"/>
                    </a:cubicBezTo>
                    <a:cubicBezTo>
                      <a:pt x="479" y="143"/>
                      <a:pt x="479" y="145"/>
                      <a:pt x="479" y="147"/>
                    </a:cubicBezTo>
                    <a:cubicBezTo>
                      <a:pt x="483" y="152"/>
                      <a:pt x="485" y="146"/>
                      <a:pt x="488" y="149"/>
                    </a:cubicBezTo>
                    <a:cubicBezTo>
                      <a:pt x="490" y="150"/>
                      <a:pt x="483" y="151"/>
                      <a:pt x="483" y="150"/>
                    </a:cubicBezTo>
                    <a:cubicBezTo>
                      <a:pt x="481" y="154"/>
                      <a:pt x="488" y="150"/>
                      <a:pt x="490" y="154"/>
                    </a:cubicBezTo>
                    <a:cubicBezTo>
                      <a:pt x="493" y="152"/>
                      <a:pt x="497" y="150"/>
                      <a:pt x="500" y="147"/>
                    </a:cubicBezTo>
                    <a:cubicBezTo>
                      <a:pt x="500" y="146"/>
                      <a:pt x="502" y="145"/>
                      <a:pt x="501" y="143"/>
                    </a:cubicBezTo>
                    <a:cubicBezTo>
                      <a:pt x="510" y="145"/>
                      <a:pt x="509" y="138"/>
                      <a:pt x="516" y="139"/>
                    </a:cubicBezTo>
                    <a:cubicBezTo>
                      <a:pt x="519" y="138"/>
                      <a:pt x="520" y="137"/>
                      <a:pt x="520" y="134"/>
                    </a:cubicBezTo>
                    <a:cubicBezTo>
                      <a:pt x="523" y="134"/>
                      <a:pt x="525" y="132"/>
                      <a:pt x="526" y="130"/>
                    </a:cubicBezTo>
                    <a:cubicBezTo>
                      <a:pt x="533" y="136"/>
                      <a:pt x="539" y="127"/>
                      <a:pt x="546" y="126"/>
                    </a:cubicBezTo>
                    <a:cubicBezTo>
                      <a:pt x="546" y="129"/>
                      <a:pt x="546" y="131"/>
                      <a:pt x="546" y="134"/>
                    </a:cubicBezTo>
                    <a:cubicBezTo>
                      <a:pt x="553" y="134"/>
                      <a:pt x="559" y="134"/>
                      <a:pt x="563" y="132"/>
                    </a:cubicBezTo>
                    <a:cubicBezTo>
                      <a:pt x="564" y="132"/>
                      <a:pt x="566" y="132"/>
                      <a:pt x="567" y="132"/>
                    </a:cubicBezTo>
                    <a:cubicBezTo>
                      <a:pt x="567" y="132"/>
                      <a:pt x="566" y="130"/>
                      <a:pt x="567" y="130"/>
                    </a:cubicBezTo>
                    <a:cubicBezTo>
                      <a:pt x="570" y="129"/>
                      <a:pt x="576" y="130"/>
                      <a:pt x="576" y="124"/>
                    </a:cubicBezTo>
                    <a:cubicBezTo>
                      <a:pt x="581" y="127"/>
                      <a:pt x="588" y="127"/>
                      <a:pt x="591" y="132"/>
                    </a:cubicBezTo>
                    <a:cubicBezTo>
                      <a:pt x="594" y="131"/>
                      <a:pt x="595" y="129"/>
                      <a:pt x="596" y="126"/>
                    </a:cubicBezTo>
                    <a:cubicBezTo>
                      <a:pt x="597" y="124"/>
                      <a:pt x="588" y="122"/>
                      <a:pt x="595" y="121"/>
                    </a:cubicBezTo>
                    <a:cubicBezTo>
                      <a:pt x="592" y="116"/>
                      <a:pt x="583" y="118"/>
                      <a:pt x="585" y="108"/>
                    </a:cubicBezTo>
                    <a:cubicBezTo>
                      <a:pt x="588" y="109"/>
                      <a:pt x="589" y="112"/>
                      <a:pt x="595" y="113"/>
                    </a:cubicBezTo>
                    <a:cubicBezTo>
                      <a:pt x="597" y="114"/>
                      <a:pt x="600" y="118"/>
                      <a:pt x="606" y="117"/>
                    </a:cubicBezTo>
                    <a:cubicBezTo>
                      <a:pt x="607" y="117"/>
                      <a:pt x="608" y="115"/>
                      <a:pt x="608" y="115"/>
                    </a:cubicBezTo>
                    <a:cubicBezTo>
                      <a:pt x="609" y="115"/>
                      <a:pt x="611" y="118"/>
                      <a:pt x="611" y="115"/>
                    </a:cubicBezTo>
                    <a:cubicBezTo>
                      <a:pt x="614" y="115"/>
                      <a:pt x="614" y="118"/>
                      <a:pt x="615" y="119"/>
                    </a:cubicBezTo>
                    <a:cubicBezTo>
                      <a:pt x="618" y="120"/>
                      <a:pt x="621" y="118"/>
                      <a:pt x="621" y="122"/>
                    </a:cubicBezTo>
                    <a:cubicBezTo>
                      <a:pt x="627" y="120"/>
                      <a:pt x="629" y="124"/>
                      <a:pt x="636" y="121"/>
                    </a:cubicBezTo>
                    <a:cubicBezTo>
                      <a:pt x="633" y="127"/>
                      <a:pt x="642" y="122"/>
                      <a:pt x="639" y="128"/>
                    </a:cubicBezTo>
                    <a:cubicBezTo>
                      <a:pt x="643" y="128"/>
                      <a:pt x="644" y="129"/>
                      <a:pt x="645" y="132"/>
                    </a:cubicBezTo>
                    <a:cubicBezTo>
                      <a:pt x="651" y="131"/>
                      <a:pt x="652" y="135"/>
                      <a:pt x="658" y="134"/>
                    </a:cubicBezTo>
                    <a:cubicBezTo>
                      <a:pt x="661" y="122"/>
                      <a:pt x="647" y="128"/>
                      <a:pt x="651" y="117"/>
                    </a:cubicBezTo>
                    <a:cubicBezTo>
                      <a:pt x="650" y="114"/>
                      <a:pt x="648" y="118"/>
                      <a:pt x="645" y="117"/>
                    </a:cubicBezTo>
                    <a:cubicBezTo>
                      <a:pt x="645" y="113"/>
                      <a:pt x="648" y="111"/>
                      <a:pt x="647" y="106"/>
                    </a:cubicBezTo>
                    <a:cubicBezTo>
                      <a:pt x="647" y="103"/>
                      <a:pt x="644" y="105"/>
                      <a:pt x="643" y="104"/>
                    </a:cubicBezTo>
                    <a:cubicBezTo>
                      <a:pt x="643" y="103"/>
                      <a:pt x="647" y="100"/>
                      <a:pt x="643" y="100"/>
                    </a:cubicBezTo>
                    <a:cubicBezTo>
                      <a:pt x="643" y="96"/>
                      <a:pt x="648" y="98"/>
                      <a:pt x="647" y="93"/>
                    </a:cubicBezTo>
                    <a:cubicBezTo>
                      <a:pt x="651" y="93"/>
                      <a:pt x="649" y="88"/>
                      <a:pt x="654" y="89"/>
                    </a:cubicBezTo>
                    <a:cubicBezTo>
                      <a:pt x="654" y="85"/>
                      <a:pt x="656" y="83"/>
                      <a:pt x="660" y="83"/>
                    </a:cubicBezTo>
                    <a:cubicBezTo>
                      <a:pt x="658" y="75"/>
                      <a:pt x="666" y="77"/>
                      <a:pt x="665" y="70"/>
                    </a:cubicBezTo>
                    <a:cubicBezTo>
                      <a:pt x="674" y="69"/>
                      <a:pt x="678" y="73"/>
                      <a:pt x="684" y="74"/>
                    </a:cubicBezTo>
                    <a:cubicBezTo>
                      <a:pt x="684" y="77"/>
                      <a:pt x="684" y="79"/>
                      <a:pt x="686" y="80"/>
                    </a:cubicBezTo>
                    <a:cubicBezTo>
                      <a:pt x="686" y="82"/>
                      <a:pt x="682" y="81"/>
                      <a:pt x="680" y="81"/>
                    </a:cubicBezTo>
                    <a:cubicBezTo>
                      <a:pt x="680" y="89"/>
                      <a:pt x="684" y="92"/>
                      <a:pt x="680" y="98"/>
                    </a:cubicBezTo>
                    <a:cubicBezTo>
                      <a:pt x="682" y="99"/>
                      <a:pt x="683" y="101"/>
                      <a:pt x="684" y="102"/>
                    </a:cubicBezTo>
                    <a:cubicBezTo>
                      <a:pt x="685" y="103"/>
                      <a:pt x="686" y="104"/>
                      <a:pt x="688" y="104"/>
                    </a:cubicBezTo>
                    <a:cubicBezTo>
                      <a:pt x="685" y="108"/>
                      <a:pt x="687" y="118"/>
                      <a:pt x="684" y="122"/>
                    </a:cubicBezTo>
                    <a:cubicBezTo>
                      <a:pt x="682" y="128"/>
                      <a:pt x="689" y="126"/>
                      <a:pt x="690" y="130"/>
                    </a:cubicBezTo>
                    <a:cubicBezTo>
                      <a:pt x="688" y="145"/>
                      <a:pt x="682" y="154"/>
                      <a:pt x="669" y="158"/>
                    </a:cubicBezTo>
                    <a:cubicBezTo>
                      <a:pt x="670" y="162"/>
                      <a:pt x="677" y="158"/>
                      <a:pt x="678" y="162"/>
                    </a:cubicBezTo>
                    <a:cubicBezTo>
                      <a:pt x="683" y="161"/>
                      <a:pt x="682" y="155"/>
                      <a:pt x="688" y="156"/>
                    </a:cubicBezTo>
                    <a:cubicBezTo>
                      <a:pt x="687" y="158"/>
                      <a:pt x="686" y="159"/>
                      <a:pt x="686" y="162"/>
                    </a:cubicBezTo>
                    <a:cubicBezTo>
                      <a:pt x="688" y="161"/>
                      <a:pt x="687" y="158"/>
                      <a:pt x="690" y="158"/>
                    </a:cubicBezTo>
                    <a:cubicBezTo>
                      <a:pt x="692" y="158"/>
                      <a:pt x="691" y="155"/>
                      <a:pt x="692" y="154"/>
                    </a:cubicBezTo>
                    <a:cubicBezTo>
                      <a:pt x="692" y="154"/>
                      <a:pt x="695" y="155"/>
                      <a:pt x="695" y="154"/>
                    </a:cubicBezTo>
                    <a:cubicBezTo>
                      <a:pt x="696" y="153"/>
                      <a:pt x="695" y="150"/>
                      <a:pt x="695" y="149"/>
                    </a:cubicBezTo>
                    <a:cubicBezTo>
                      <a:pt x="697" y="149"/>
                      <a:pt x="699" y="149"/>
                      <a:pt x="701" y="149"/>
                    </a:cubicBezTo>
                    <a:cubicBezTo>
                      <a:pt x="699" y="143"/>
                      <a:pt x="707" y="137"/>
                      <a:pt x="701" y="134"/>
                    </a:cubicBezTo>
                    <a:cubicBezTo>
                      <a:pt x="701" y="132"/>
                      <a:pt x="705" y="132"/>
                      <a:pt x="705" y="130"/>
                    </a:cubicBezTo>
                    <a:cubicBezTo>
                      <a:pt x="705" y="128"/>
                      <a:pt x="702" y="128"/>
                      <a:pt x="701" y="128"/>
                    </a:cubicBezTo>
                    <a:cubicBezTo>
                      <a:pt x="701" y="124"/>
                      <a:pt x="707" y="127"/>
                      <a:pt x="710" y="126"/>
                    </a:cubicBezTo>
                    <a:cubicBezTo>
                      <a:pt x="708" y="124"/>
                      <a:pt x="710" y="119"/>
                      <a:pt x="705" y="121"/>
                    </a:cubicBezTo>
                    <a:cubicBezTo>
                      <a:pt x="700" y="123"/>
                      <a:pt x="698" y="116"/>
                      <a:pt x="697" y="121"/>
                    </a:cubicBezTo>
                    <a:cubicBezTo>
                      <a:pt x="694" y="117"/>
                      <a:pt x="694" y="113"/>
                      <a:pt x="695" y="109"/>
                    </a:cubicBezTo>
                    <a:cubicBezTo>
                      <a:pt x="695" y="109"/>
                      <a:pt x="699" y="110"/>
                      <a:pt x="699" y="109"/>
                    </a:cubicBezTo>
                    <a:cubicBezTo>
                      <a:pt x="701" y="108"/>
                      <a:pt x="698" y="102"/>
                      <a:pt x="699" y="100"/>
                    </a:cubicBezTo>
                    <a:cubicBezTo>
                      <a:pt x="699" y="97"/>
                      <a:pt x="697" y="100"/>
                      <a:pt x="697" y="100"/>
                    </a:cubicBezTo>
                    <a:cubicBezTo>
                      <a:pt x="693" y="97"/>
                      <a:pt x="696" y="93"/>
                      <a:pt x="693" y="89"/>
                    </a:cubicBezTo>
                    <a:cubicBezTo>
                      <a:pt x="701" y="91"/>
                      <a:pt x="698" y="84"/>
                      <a:pt x="703" y="83"/>
                    </a:cubicBezTo>
                    <a:cubicBezTo>
                      <a:pt x="703" y="80"/>
                      <a:pt x="703" y="77"/>
                      <a:pt x="703" y="74"/>
                    </a:cubicBezTo>
                    <a:cubicBezTo>
                      <a:pt x="709" y="72"/>
                      <a:pt x="706" y="80"/>
                      <a:pt x="706" y="83"/>
                    </a:cubicBezTo>
                    <a:cubicBezTo>
                      <a:pt x="707" y="86"/>
                      <a:pt x="710" y="82"/>
                      <a:pt x="710" y="85"/>
                    </a:cubicBezTo>
                    <a:cubicBezTo>
                      <a:pt x="710" y="86"/>
                      <a:pt x="708" y="88"/>
                      <a:pt x="708" y="87"/>
                    </a:cubicBezTo>
                    <a:cubicBezTo>
                      <a:pt x="710" y="92"/>
                      <a:pt x="714" y="93"/>
                      <a:pt x="719" y="96"/>
                    </a:cubicBezTo>
                    <a:cubicBezTo>
                      <a:pt x="723" y="97"/>
                      <a:pt x="719" y="91"/>
                      <a:pt x="718" y="91"/>
                    </a:cubicBezTo>
                    <a:cubicBezTo>
                      <a:pt x="720" y="88"/>
                      <a:pt x="726" y="88"/>
                      <a:pt x="731" y="87"/>
                    </a:cubicBezTo>
                    <a:cubicBezTo>
                      <a:pt x="730" y="85"/>
                      <a:pt x="727" y="85"/>
                      <a:pt x="725" y="85"/>
                    </a:cubicBezTo>
                    <a:cubicBezTo>
                      <a:pt x="727" y="80"/>
                      <a:pt x="722" y="80"/>
                      <a:pt x="723" y="76"/>
                    </a:cubicBezTo>
                    <a:cubicBezTo>
                      <a:pt x="725" y="80"/>
                      <a:pt x="736" y="74"/>
                      <a:pt x="734" y="81"/>
                    </a:cubicBezTo>
                    <a:cubicBezTo>
                      <a:pt x="736" y="83"/>
                      <a:pt x="738" y="80"/>
                      <a:pt x="738" y="80"/>
                    </a:cubicBezTo>
                    <a:cubicBezTo>
                      <a:pt x="741" y="80"/>
                      <a:pt x="739" y="82"/>
                      <a:pt x="740" y="83"/>
                    </a:cubicBezTo>
                    <a:cubicBezTo>
                      <a:pt x="741" y="84"/>
                      <a:pt x="743" y="83"/>
                      <a:pt x="744" y="83"/>
                    </a:cubicBezTo>
                    <a:cubicBezTo>
                      <a:pt x="747" y="87"/>
                      <a:pt x="754" y="83"/>
                      <a:pt x="749" y="89"/>
                    </a:cubicBezTo>
                    <a:cubicBezTo>
                      <a:pt x="752" y="89"/>
                      <a:pt x="756" y="89"/>
                      <a:pt x="759" y="89"/>
                    </a:cubicBezTo>
                    <a:cubicBezTo>
                      <a:pt x="759" y="87"/>
                      <a:pt x="751" y="85"/>
                      <a:pt x="757" y="83"/>
                    </a:cubicBezTo>
                    <a:cubicBezTo>
                      <a:pt x="755" y="82"/>
                      <a:pt x="753" y="81"/>
                      <a:pt x="751" y="80"/>
                    </a:cubicBezTo>
                    <a:cubicBezTo>
                      <a:pt x="750" y="70"/>
                      <a:pt x="751" y="70"/>
                      <a:pt x="751" y="59"/>
                    </a:cubicBezTo>
                    <a:cubicBezTo>
                      <a:pt x="761" y="58"/>
                      <a:pt x="775" y="61"/>
                      <a:pt x="783" y="59"/>
                    </a:cubicBezTo>
                    <a:cubicBezTo>
                      <a:pt x="786" y="58"/>
                      <a:pt x="784" y="53"/>
                      <a:pt x="788" y="57"/>
                    </a:cubicBezTo>
                    <a:cubicBezTo>
                      <a:pt x="794" y="53"/>
                      <a:pt x="790" y="50"/>
                      <a:pt x="792" y="44"/>
                    </a:cubicBezTo>
                    <a:cubicBezTo>
                      <a:pt x="797" y="45"/>
                      <a:pt x="799" y="44"/>
                      <a:pt x="801" y="42"/>
                    </a:cubicBezTo>
                    <a:cubicBezTo>
                      <a:pt x="804" y="38"/>
                      <a:pt x="809" y="37"/>
                      <a:pt x="813" y="33"/>
                    </a:cubicBezTo>
                    <a:cubicBezTo>
                      <a:pt x="832" y="30"/>
                      <a:pt x="851" y="28"/>
                      <a:pt x="867" y="22"/>
                    </a:cubicBezTo>
                    <a:cubicBezTo>
                      <a:pt x="870" y="19"/>
                      <a:pt x="870" y="26"/>
                      <a:pt x="870" y="26"/>
                    </a:cubicBezTo>
                    <a:cubicBezTo>
                      <a:pt x="871" y="25"/>
                      <a:pt x="874" y="21"/>
                      <a:pt x="872" y="20"/>
                    </a:cubicBezTo>
                    <a:cubicBezTo>
                      <a:pt x="875" y="21"/>
                      <a:pt x="872" y="23"/>
                      <a:pt x="874" y="26"/>
                    </a:cubicBezTo>
                    <a:cubicBezTo>
                      <a:pt x="875" y="26"/>
                      <a:pt x="879" y="25"/>
                      <a:pt x="878" y="27"/>
                    </a:cubicBezTo>
                    <a:cubicBezTo>
                      <a:pt x="881" y="26"/>
                      <a:pt x="876" y="25"/>
                      <a:pt x="880" y="24"/>
                    </a:cubicBezTo>
                    <a:cubicBezTo>
                      <a:pt x="883" y="23"/>
                      <a:pt x="889" y="24"/>
                      <a:pt x="889" y="18"/>
                    </a:cubicBezTo>
                    <a:cubicBezTo>
                      <a:pt x="893" y="19"/>
                      <a:pt x="895" y="18"/>
                      <a:pt x="895" y="14"/>
                    </a:cubicBezTo>
                    <a:cubicBezTo>
                      <a:pt x="897" y="15"/>
                      <a:pt x="898" y="18"/>
                      <a:pt x="900" y="18"/>
                    </a:cubicBezTo>
                    <a:cubicBezTo>
                      <a:pt x="905" y="18"/>
                      <a:pt x="904" y="12"/>
                      <a:pt x="904" y="7"/>
                    </a:cubicBezTo>
                    <a:cubicBezTo>
                      <a:pt x="913" y="4"/>
                      <a:pt x="922" y="0"/>
                      <a:pt x="936" y="1"/>
                    </a:cubicBezTo>
                    <a:cubicBezTo>
                      <a:pt x="934" y="3"/>
                      <a:pt x="934" y="6"/>
                      <a:pt x="934" y="9"/>
                    </a:cubicBezTo>
                    <a:cubicBezTo>
                      <a:pt x="937" y="13"/>
                      <a:pt x="945" y="13"/>
                      <a:pt x="949" y="9"/>
                    </a:cubicBezTo>
                    <a:cubicBezTo>
                      <a:pt x="951" y="9"/>
                      <a:pt x="950" y="11"/>
                      <a:pt x="949" y="11"/>
                    </a:cubicBezTo>
                    <a:close/>
                    <a:moveTo>
                      <a:pt x="1396" y="238"/>
                    </a:moveTo>
                    <a:cubicBezTo>
                      <a:pt x="1396" y="236"/>
                      <a:pt x="1393" y="236"/>
                      <a:pt x="1392" y="234"/>
                    </a:cubicBezTo>
                    <a:cubicBezTo>
                      <a:pt x="1386" y="233"/>
                      <a:pt x="1386" y="238"/>
                      <a:pt x="1392" y="236"/>
                    </a:cubicBezTo>
                    <a:cubicBezTo>
                      <a:pt x="1393" y="238"/>
                      <a:pt x="1394" y="238"/>
                      <a:pt x="1396" y="238"/>
                    </a:cubicBezTo>
                    <a:close/>
                    <a:moveTo>
                      <a:pt x="403" y="378"/>
                    </a:moveTo>
                    <a:cubicBezTo>
                      <a:pt x="401" y="384"/>
                      <a:pt x="409" y="380"/>
                      <a:pt x="406" y="387"/>
                    </a:cubicBezTo>
                    <a:cubicBezTo>
                      <a:pt x="410" y="388"/>
                      <a:pt x="411" y="384"/>
                      <a:pt x="412" y="387"/>
                    </a:cubicBezTo>
                    <a:cubicBezTo>
                      <a:pt x="412" y="389"/>
                      <a:pt x="411" y="389"/>
                      <a:pt x="410" y="389"/>
                    </a:cubicBezTo>
                    <a:cubicBezTo>
                      <a:pt x="407" y="390"/>
                      <a:pt x="399" y="393"/>
                      <a:pt x="397" y="393"/>
                    </a:cubicBezTo>
                    <a:cubicBezTo>
                      <a:pt x="392" y="392"/>
                      <a:pt x="391" y="388"/>
                      <a:pt x="388" y="385"/>
                    </a:cubicBezTo>
                    <a:cubicBezTo>
                      <a:pt x="388" y="382"/>
                      <a:pt x="393" y="384"/>
                      <a:pt x="393" y="382"/>
                    </a:cubicBezTo>
                    <a:cubicBezTo>
                      <a:pt x="389" y="378"/>
                      <a:pt x="388" y="377"/>
                      <a:pt x="382" y="380"/>
                    </a:cubicBezTo>
                    <a:cubicBezTo>
                      <a:pt x="380" y="376"/>
                      <a:pt x="379" y="373"/>
                      <a:pt x="373" y="374"/>
                    </a:cubicBezTo>
                    <a:cubicBezTo>
                      <a:pt x="370" y="374"/>
                      <a:pt x="372" y="377"/>
                      <a:pt x="371" y="378"/>
                    </a:cubicBezTo>
                    <a:cubicBezTo>
                      <a:pt x="370" y="379"/>
                      <a:pt x="367" y="379"/>
                      <a:pt x="365" y="380"/>
                    </a:cubicBezTo>
                    <a:cubicBezTo>
                      <a:pt x="363" y="381"/>
                      <a:pt x="362" y="387"/>
                      <a:pt x="358" y="385"/>
                    </a:cubicBezTo>
                    <a:cubicBezTo>
                      <a:pt x="360" y="392"/>
                      <a:pt x="354" y="394"/>
                      <a:pt x="354" y="395"/>
                    </a:cubicBezTo>
                    <a:cubicBezTo>
                      <a:pt x="353" y="399"/>
                      <a:pt x="354" y="403"/>
                      <a:pt x="352" y="408"/>
                    </a:cubicBezTo>
                    <a:cubicBezTo>
                      <a:pt x="350" y="408"/>
                      <a:pt x="350" y="406"/>
                      <a:pt x="349" y="406"/>
                    </a:cubicBezTo>
                    <a:cubicBezTo>
                      <a:pt x="347" y="412"/>
                      <a:pt x="353" y="415"/>
                      <a:pt x="349" y="419"/>
                    </a:cubicBezTo>
                    <a:cubicBezTo>
                      <a:pt x="352" y="417"/>
                      <a:pt x="351" y="422"/>
                      <a:pt x="352" y="423"/>
                    </a:cubicBezTo>
                    <a:cubicBezTo>
                      <a:pt x="353" y="423"/>
                      <a:pt x="355" y="422"/>
                      <a:pt x="356" y="423"/>
                    </a:cubicBezTo>
                    <a:cubicBezTo>
                      <a:pt x="360" y="424"/>
                      <a:pt x="361" y="427"/>
                      <a:pt x="363" y="424"/>
                    </a:cubicBezTo>
                    <a:cubicBezTo>
                      <a:pt x="364" y="424"/>
                      <a:pt x="367" y="425"/>
                      <a:pt x="367" y="424"/>
                    </a:cubicBezTo>
                    <a:cubicBezTo>
                      <a:pt x="374" y="424"/>
                      <a:pt x="372" y="423"/>
                      <a:pt x="375" y="421"/>
                    </a:cubicBezTo>
                    <a:cubicBezTo>
                      <a:pt x="378" y="420"/>
                      <a:pt x="379" y="423"/>
                      <a:pt x="382" y="423"/>
                    </a:cubicBezTo>
                    <a:cubicBezTo>
                      <a:pt x="382" y="421"/>
                      <a:pt x="382" y="419"/>
                      <a:pt x="384" y="419"/>
                    </a:cubicBezTo>
                    <a:cubicBezTo>
                      <a:pt x="388" y="418"/>
                      <a:pt x="397" y="418"/>
                      <a:pt x="401" y="419"/>
                    </a:cubicBezTo>
                    <a:cubicBezTo>
                      <a:pt x="404" y="420"/>
                      <a:pt x="405" y="422"/>
                      <a:pt x="408" y="423"/>
                    </a:cubicBezTo>
                    <a:cubicBezTo>
                      <a:pt x="410" y="423"/>
                      <a:pt x="410" y="421"/>
                      <a:pt x="412" y="421"/>
                    </a:cubicBezTo>
                    <a:cubicBezTo>
                      <a:pt x="411" y="421"/>
                      <a:pt x="413" y="422"/>
                      <a:pt x="414" y="423"/>
                    </a:cubicBezTo>
                    <a:cubicBezTo>
                      <a:pt x="419" y="424"/>
                      <a:pt x="419" y="424"/>
                      <a:pt x="423" y="424"/>
                    </a:cubicBezTo>
                    <a:cubicBezTo>
                      <a:pt x="431" y="425"/>
                      <a:pt x="441" y="423"/>
                      <a:pt x="449" y="424"/>
                    </a:cubicBezTo>
                    <a:cubicBezTo>
                      <a:pt x="449" y="420"/>
                      <a:pt x="449" y="417"/>
                      <a:pt x="451" y="415"/>
                    </a:cubicBezTo>
                    <a:cubicBezTo>
                      <a:pt x="445" y="407"/>
                      <a:pt x="439" y="398"/>
                      <a:pt x="427" y="396"/>
                    </a:cubicBezTo>
                    <a:cubicBezTo>
                      <a:pt x="427" y="393"/>
                      <a:pt x="424" y="393"/>
                      <a:pt x="423" y="391"/>
                    </a:cubicBezTo>
                    <a:cubicBezTo>
                      <a:pt x="423" y="388"/>
                      <a:pt x="422" y="387"/>
                      <a:pt x="421" y="385"/>
                    </a:cubicBezTo>
                    <a:cubicBezTo>
                      <a:pt x="422" y="380"/>
                      <a:pt x="428" y="379"/>
                      <a:pt x="427" y="372"/>
                    </a:cubicBezTo>
                    <a:cubicBezTo>
                      <a:pt x="416" y="371"/>
                      <a:pt x="411" y="376"/>
                      <a:pt x="403" y="378"/>
                    </a:cubicBezTo>
                    <a:close/>
                    <a:moveTo>
                      <a:pt x="531" y="464"/>
                    </a:moveTo>
                    <a:cubicBezTo>
                      <a:pt x="529" y="464"/>
                      <a:pt x="526" y="464"/>
                      <a:pt x="529" y="465"/>
                    </a:cubicBezTo>
                    <a:cubicBezTo>
                      <a:pt x="532" y="463"/>
                      <a:pt x="539" y="463"/>
                      <a:pt x="542" y="462"/>
                    </a:cubicBezTo>
                    <a:cubicBezTo>
                      <a:pt x="543" y="462"/>
                      <a:pt x="542" y="458"/>
                      <a:pt x="542" y="458"/>
                    </a:cubicBezTo>
                    <a:cubicBezTo>
                      <a:pt x="543" y="457"/>
                      <a:pt x="545" y="460"/>
                      <a:pt x="546" y="460"/>
                    </a:cubicBezTo>
                    <a:cubicBezTo>
                      <a:pt x="546" y="456"/>
                      <a:pt x="546" y="451"/>
                      <a:pt x="546" y="447"/>
                    </a:cubicBezTo>
                    <a:cubicBezTo>
                      <a:pt x="544" y="444"/>
                      <a:pt x="542" y="443"/>
                      <a:pt x="541" y="441"/>
                    </a:cubicBezTo>
                    <a:cubicBezTo>
                      <a:pt x="540" y="440"/>
                      <a:pt x="541" y="438"/>
                      <a:pt x="541" y="438"/>
                    </a:cubicBezTo>
                    <a:cubicBezTo>
                      <a:pt x="540" y="435"/>
                      <a:pt x="534" y="433"/>
                      <a:pt x="539" y="432"/>
                    </a:cubicBezTo>
                    <a:cubicBezTo>
                      <a:pt x="542" y="432"/>
                      <a:pt x="546" y="432"/>
                      <a:pt x="550" y="432"/>
                    </a:cubicBezTo>
                    <a:cubicBezTo>
                      <a:pt x="551" y="425"/>
                      <a:pt x="546" y="425"/>
                      <a:pt x="546" y="423"/>
                    </a:cubicBezTo>
                    <a:cubicBezTo>
                      <a:pt x="546" y="419"/>
                      <a:pt x="542" y="419"/>
                      <a:pt x="541" y="417"/>
                    </a:cubicBezTo>
                    <a:cubicBezTo>
                      <a:pt x="541" y="417"/>
                      <a:pt x="544" y="415"/>
                      <a:pt x="542" y="413"/>
                    </a:cubicBezTo>
                    <a:cubicBezTo>
                      <a:pt x="537" y="415"/>
                      <a:pt x="536" y="411"/>
                      <a:pt x="531" y="411"/>
                    </a:cubicBezTo>
                    <a:cubicBezTo>
                      <a:pt x="533" y="401"/>
                      <a:pt x="520" y="404"/>
                      <a:pt x="520" y="395"/>
                    </a:cubicBezTo>
                    <a:cubicBezTo>
                      <a:pt x="525" y="391"/>
                      <a:pt x="528" y="385"/>
                      <a:pt x="539" y="387"/>
                    </a:cubicBezTo>
                    <a:cubicBezTo>
                      <a:pt x="539" y="386"/>
                      <a:pt x="539" y="384"/>
                      <a:pt x="541" y="383"/>
                    </a:cubicBezTo>
                    <a:cubicBezTo>
                      <a:pt x="541" y="378"/>
                      <a:pt x="535" y="379"/>
                      <a:pt x="535" y="374"/>
                    </a:cubicBezTo>
                    <a:cubicBezTo>
                      <a:pt x="526" y="373"/>
                      <a:pt x="522" y="377"/>
                      <a:pt x="516" y="374"/>
                    </a:cubicBezTo>
                    <a:cubicBezTo>
                      <a:pt x="516" y="377"/>
                      <a:pt x="516" y="378"/>
                      <a:pt x="514" y="376"/>
                    </a:cubicBezTo>
                    <a:cubicBezTo>
                      <a:pt x="513" y="375"/>
                      <a:pt x="512" y="378"/>
                      <a:pt x="513" y="378"/>
                    </a:cubicBezTo>
                    <a:cubicBezTo>
                      <a:pt x="508" y="380"/>
                      <a:pt x="502" y="383"/>
                      <a:pt x="500" y="383"/>
                    </a:cubicBezTo>
                    <a:cubicBezTo>
                      <a:pt x="494" y="385"/>
                      <a:pt x="496" y="386"/>
                      <a:pt x="494" y="389"/>
                    </a:cubicBezTo>
                    <a:cubicBezTo>
                      <a:pt x="493" y="390"/>
                      <a:pt x="491" y="388"/>
                      <a:pt x="490" y="389"/>
                    </a:cubicBezTo>
                    <a:cubicBezTo>
                      <a:pt x="489" y="390"/>
                      <a:pt x="491" y="394"/>
                      <a:pt x="490" y="395"/>
                    </a:cubicBezTo>
                    <a:cubicBezTo>
                      <a:pt x="491" y="399"/>
                      <a:pt x="495" y="392"/>
                      <a:pt x="496" y="398"/>
                    </a:cubicBezTo>
                    <a:cubicBezTo>
                      <a:pt x="496" y="400"/>
                      <a:pt x="497" y="401"/>
                      <a:pt x="498" y="402"/>
                    </a:cubicBezTo>
                    <a:cubicBezTo>
                      <a:pt x="496" y="408"/>
                      <a:pt x="499" y="412"/>
                      <a:pt x="500" y="413"/>
                    </a:cubicBezTo>
                    <a:cubicBezTo>
                      <a:pt x="500" y="416"/>
                      <a:pt x="500" y="416"/>
                      <a:pt x="501" y="417"/>
                    </a:cubicBezTo>
                    <a:cubicBezTo>
                      <a:pt x="502" y="417"/>
                      <a:pt x="503" y="423"/>
                      <a:pt x="503" y="423"/>
                    </a:cubicBezTo>
                    <a:cubicBezTo>
                      <a:pt x="505" y="428"/>
                      <a:pt x="505" y="427"/>
                      <a:pt x="507" y="430"/>
                    </a:cubicBezTo>
                    <a:cubicBezTo>
                      <a:pt x="508" y="432"/>
                      <a:pt x="506" y="434"/>
                      <a:pt x="507" y="436"/>
                    </a:cubicBezTo>
                    <a:cubicBezTo>
                      <a:pt x="508" y="437"/>
                      <a:pt x="512" y="438"/>
                      <a:pt x="511" y="441"/>
                    </a:cubicBezTo>
                    <a:cubicBezTo>
                      <a:pt x="504" y="439"/>
                      <a:pt x="509" y="449"/>
                      <a:pt x="505" y="451"/>
                    </a:cubicBezTo>
                    <a:cubicBezTo>
                      <a:pt x="513" y="452"/>
                      <a:pt x="513" y="463"/>
                      <a:pt x="522" y="458"/>
                    </a:cubicBezTo>
                    <a:cubicBezTo>
                      <a:pt x="515" y="465"/>
                      <a:pt x="531" y="459"/>
                      <a:pt x="531" y="464"/>
                    </a:cubicBezTo>
                    <a:close/>
                    <a:moveTo>
                      <a:pt x="587" y="378"/>
                    </a:moveTo>
                    <a:cubicBezTo>
                      <a:pt x="586" y="379"/>
                      <a:pt x="587" y="382"/>
                      <a:pt x="585" y="383"/>
                    </a:cubicBezTo>
                    <a:cubicBezTo>
                      <a:pt x="584" y="385"/>
                      <a:pt x="580" y="385"/>
                      <a:pt x="580" y="387"/>
                    </a:cubicBezTo>
                    <a:cubicBezTo>
                      <a:pt x="581" y="389"/>
                      <a:pt x="585" y="392"/>
                      <a:pt x="585" y="395"/>
                    </a:cubicBezTo>
                    <a:cubicBezTo>
                      <a:pt x="585" y="395"/>
                      <a:pt x="582" y="395"/>
                      <a:pt x="583" y="396"/>
                    </a:cubicBezTo>
                    <a:cubicBezTo>
                      <a:pt x="585" y="398"/>
                      <a:pt x="589" y="397"/>
                      <a:pt x="591" y="400"/>
                    </a:cubicBezTo>
                    <a:cubicBezTo>
                      <a:pt x="591" y="398"/>
                      <a:pt x="593" y="397"/>
                      <a:pt x="595" y="396"/>
                    </a:cubicBezTo>
                    <a:cubicBezTo>
                      <a:pt x="596" y="391"/>
                      <a:pt x="592" y="391"/>
                      <a:pt x="591" y="387"/>
                    </a:cubicBezTo>
                    <a:cubicBezTo>
                      <a:pt x="594" y="386"/>
                      <a:pt x="597" y="384"/>
                      <a:pt x="596" y="380"/>
                    </a:cubicBezTo>
                    <a:cubicBezTo>
                      <a:pt x="593" y="380"/>
                      <a:pt x="592" y="378"/>
                      <a:pt x="595" y="376"/>
                    </a:cubicBezTo>
                    <a:cubicBezTo>
                      <a:pt x="592" y="377"/>
                      <a:pt x="589" y="376"/>
                      <a:pt x="587" y="378"/>
                    </a:cubicBezTo>
                    <a:close/>
                    <a:moveTo>
                      <a:pt x="343" y="428"/>
                    </a:moveTo>
                    <a:cubicBezTo>
                      <a:pt x="342" y="436"/>
                      <a:pt x="356" y="431"/>
                      <a:pt x="356" y="428"/>
                    </a:cubicBezTo>
                    <a:cubicBezTo>
                      <a:pt x="351" y="426"/>
                      <a:pt x="348" y="426"/>
                      <a:pt x="343" y="428"/>
                    </a:cubicBezTo>
                    <a:close/>
                    <a:moveTo>
                      <a:pt x="386" y="775"/>
                    </a:moveTo>
                    <a:cubicBezTo>
                      <a:pt x="388" y="768"/>
                      <a:pt x="399" y="768"/>
                      <a:pt x="397" y="756"/>
                    </a:cubicBezTo>
                    <a:cubicBezTo>
                      <a:pt x="392" y="761"/>
                      <a:pt x="382" y="752"/>
                      <a:pt x="377" y="758"/>
                    </a:cubicBezTo>
                    <a:cubicBezTo>
                      <a:pt x="385" y="759"/>
                      <a:pt x="375" y="760"/>
                      <a:pt x="375" y="762"/>
                    </a:cubicBezTo>
                    <a:cubicBezTo>
                      <a:pt x="375" y="760"/>
                      <a:pt x="377" y="766"/>
                      <a:pt x="377" y="767"/>
                    </a:cubicBezTo>
                    <a:cubicBezTo>
                      <a:pt x="377" y="770"/>
                      <a:pt x="377" y="773"/>
                      <a:pt x="375" y="773"/>
                    </a:cubicBezTo>
                    <a:cubicBezTo>
                      <a:pt x="375" y="772"/>
                      <a:pt x="373" y="771"/>
                      <a:pt x="373" y="773"/>
                    </a:cubicBezTo>
                    <a:cubicBezTo>
                      <a:pt x="375" y="776"/>
                      <a:pt x="381" y="775"/>
                      <a:pt x="386" y="7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5" name="ïṣḷîďé"/>
              <p:cNvSpPr/>
              <p:nvPr/>
            </p:nvSpPr>
            <p:spPr bwMode="auto">
              <a:xfrm>
                <a:off x="4137527" y="707649"/>
                <a:ext cx="47627" cy="25214"/>
              </a:xfrm>
              <a:custGeom>
                <a:avLst/>
                <a:gdLst>
                  <a:gd name="T0" fmla="*/ 16 w 23"/>
                  <a:gd name="T1" fmla="*/ 0 h 12"/>
                  <a:gd name="T2" fmla="*/ 20 w 23"/>
                  <a:gd name="T3" fmla="*/ 11 h 12"/>
                  <a:gd name="T4" fmla="*/ 0 w 23"/>
                  <a:gd name="T5" fmla="*/ 6 h 12"/>
                  <a:gd name="T6" fmla="*/ 16 w 2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2">
                    <a:moveTo>
                      <a:pt x="16" y="0"/>
                    </a:moveTo>
                    <a:cubicBezTo>
                      <a:pt x="16" y="5"/>
                      <a:pt x="23" y="4"/>
                      <a:pt x="20" y="11"/>
                    </a:cubicBezTo>
                    <a:cubicBezTo>
                      <a:pt x="10" y="12"/>
                      <a:pt x="4" y="10"/>
                      <a:pt x="0" y="6"/>
                    </a:cubicBezTo>
                    <a:cubicBezTo>
                      <a:pt x="3" y="1"/>
                      <a:pt x="1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6" name="ïsľíḍe"/>
              <p:cNvSpPr/>
              <p:nvPr/>
            </p:nvSpPr>
            <p:spPr bwMode="auto">
              <a:xfrm>
                <a:off x="4234180" y="755276"/>
                <a:ext cx="466461" cy="326383"/>
              </a:xfrm>
              <a:custGeom>
                <a:avLst/>
                <a:gdLst>
                  <a:gd name="T0" fmla="*/ 22 w 224"/>
                  <a:gd name="T1" fmla="*/ 9 h 157"/>
                  <a:gd name="T2" fmla="*/ 29 w 224"/>
                  <a:gd name="T3" fmla="*/ 7 h 157"/>
                  <a:gd name="T4" fmla="*/ 29 w 224"/>
                  <a:gd name="T5" fmla="*/ 11 h 157"/>
                  <a:gd name="T6" fmla="*/ 29 w 224"/>
                  <a:gd name="T7" fmla="*/ 18 h 157"/>
                  <a:gd name="T8" fmla="*/ 35 w 224"/>
                  <a:gd name="T9" fmla="*/ 33 h 157"/>
                  <a:gd name="T10" fmla="*/ 48 w 224"/>
                  <a:gd name="T11" fmla="*/ 9 h 157"/>
                  <a:gd name="T12" fmla="*/ 65 w 224"/>
                  <a:gd name="T13" fmla="*/ 7 h 157"/>
                  <a:gd name="T14" fmla="*/ 76 w 224"/>
                  <a:gd name="T15" fmla="*/ 25 h 157"/>
                  <a:gd name="T16" fmla="*/ 89 w 224"/>
                  <a:gd name="T17" fmla="*/ 22 h 157"/>
                  <a:gd name="T18" fmla="*/ 107 w 224"/>
                  <a:gd name="T19" fmla="*/ 20 h 157"/>
                  <a:gd name="T20" fmla="*/ 115 w 224"/>
                  <a:gd name="T21" fmla="*/ 27 h 157"/>
                  <a:gd name="T22" fmla="*/ 122 w 224"/>
                  <a:gd name="T23" fmla="*/ 31 h 157"/>
                  <a:gd name="T24" fmla="*/ 126 w 224"/>
                  <a:gd name="T25" fmla="*/ 33 h 157"/>
                  <a:gd name="T26" fmla="*/ 143 w 224"/>
                  <a:gd name="T27" fmla="*/ 37 h 157"/>
                  <a:gd name="T28" fmla="*/ 158 w 224"/>
                  <a:gd name="T29" fmla="*/ 44 h 157"/>
                  <a:gd name="T30" fmla="*/ 163 w 224"/>
                  <a:gd name="T31" fmla="*/ 50 h 157"/>
                  <a:gd name="T32" fmla="*/ 174 w 224"/>
                  <a:gd name="T33" fmla="*/ 59 h 157"/>
                  <a:gd name="T34" fmla="*/ 167 w 224"/>
                  <a:gd name="T35" fmla="*/ 74 h 157"/>
                  <a:gd name="T36" fmla="*/ 184 w 224"/>
                  <a:gd name="T37" fmla="*/ 76 h 157"/>
                  <a:gd name="T38" fmla="*/ 188 w 224"/>
                  <a:gd name="T39" fmla="*/ 85 h 157"/>
                  <a:gd name="T40" fmla="*/ 202 w 224"/>
                  <a:gd name="T41" fmla="*/ 87 h 157"/>
                  <a:gd name="T42" fmla="*/ 212 w 224"/>
                  <a:gd name="T43" fmla="*/ 96 h 157"/>
                  <a:gd name="T44" fmla="*/ 216 w 224"/>
                  <a:gd name="T45" fmla="*/ 104 h 157"/>
                  <a:gd name="T46" fmla="*/ 206 w 224"/>
                  <a:gd name="T47" fmla="*/ 117 h 157"/>
                  <a:gd name="T48" fmla="*/ 193 w 224"/>
                  <a:gd name="T49" fmla="*/ 115 h 157"/>
                  <a:gd name="T50" fmla="*/ 182 w 224"/>
                  <a:gd name="T51" fmla="*/ 104 h 157"/>
                  <a:gd name="T52" fmla="*/ 173 w 224"/>
                  <a:gd name="T53" fmla="*/ 113 h 157"/>
                  <a:gd name="T54" fmla="*/ 186 w 224"/>
                  <a:gd name="T55" fmla="*/ 121 h 157"/>
                  <a:gd name="T56" fmla="*/ 193 w 224"/>
                  <a:gd name="T57" fmla="*/ 134 h 157"/>
                  <a:gd name="T58" fmla="*/ 188 w 224"/>
                  <a:gd name="T59" fmla="*/ 147 h 157"/>
                  <a:gd name="T60" fmla="*/ 163 w 224"/>
                  <a:gd name="T61" fmla="*/ 137 h 157"/>
                  <a:gd name="T62" fmla="*/ 171 w 224"/>
                  <a:gd name="T63" fmla="*/ 147 h 157"/>
                  <a:gd name="T64" fmla="*/ 180 w 224"/>
                  <a:gd name="T65" fmla="*/ 152 h 157"/>
                  <a:gd name="T66" fmla="*/ 171 w 224"/>
                  <a:gd name="T67" fmla="*/ 152 h 157"/>
                  <a:gd name="T68" fmla="*/ 150 w 224"/>
                  <a:gd name="T69" fmla="*/ 145 h 157"/>
                  <a:gd name="T70" fmla="*/ 139 w 224"/>
                  <a:gd name="T71" fmla="*/ 139 h 157"/>
                  <a:gd name="T72" fmla="*/ 133 w 224"/>
                  <a:gd name="T73" fmla="*/ 130 h 157"/>
                  <a:gd name="T74" fmla="*/ 122 w 224"/>
                  <a:gd name="T75" fmla="*/ 109 h 157"/>
                  <a:gd name="T76" fmla="*/ 124 w 224"/>
                  <a:gd name="T77" fmla="*/ 104 h 157"/>
                  <a:gd name="T78" fmla="*/ 128 w 224"/>
                  <a:gd name="T79" fmla="*/ 96 h 157"/>
                  <a:gd name="T80" fmla="*/ 133 w 224"/>
                  <a:gd name="T81" fmla="*/ 87 h 157"/>
                  <a:gd name="T82" fmla="*/ 128 w 224"/>
                  <a:gd name="T83" fmla="*/ 76 h 157"/>
                  <a:gd name="T84" fmla="*/ 120 w 224"/>
                  <a:gd name="T85" fmla="*/ 70 h 157"/>
                  <a:gd name="T86" fmla="*/ 115 w 224"/>
                  <a:gd name="T87" fmla="*/ 70 h 157"/>
                  <a:gd name="T88" fmla="*/ 107 w 224"/>
                  <a:gd name="T89" fmla="*/ 68 h 157"/>
                  <a:gd name="T90" fmla="*/ 92 w 224"/>
                  <a:gd name="T91" fmla="*/ 52 h 157"/>
                  <a:gd name="T92" fmla="*/ 78 w 224"/>
                  <a:gd name="T93" fmla="*/ 55 h 157"/>
                  <a:gd name="T94" fmla="*/ 65 w 224"/>
                  <a:gd name="T95" fmla="*/ 55 h 157"/>
                  <a:gd name="T96" fmla="*/ 50 w 224"/>
                  <a:gd name="T97" fmla="*/ 55 h 157"/>
                  <a:gd name="T98" fmla="*/ 22 w 224"/>
                  <a:gd name="T99" fmla="*/ 50 h 157"/>
                  <a:gd name="T100" fmla="*/ 9 w 224"/>
                  <a:gd name="T101" fmla="*/ 42 h 157"/>
                  <a:gd name="T102" fmla="*/ 5 w 224"/>
                  <a:gd name="T103" fmla="*/ 33 h 157"/>
                  <a:gd name="T104" fmla="*/ 7 w 224"/>
                  <a:gd name="T105" fmla="*/ 25 h 157"/>
                  <a:gd name="T106" fmla="*/ 145 w 224"/>
                  <a:gd name="T107" fmla="*/ 107 h 157"/>
                  <a:gd name="T108" fmla="*/ 154 w 224"/>
                  <a:gd name="T109" fmla="*/ 100 h 157"/>
                  <a:gd name="T110" fmla="*/ 145 w 224"/>
                  <a:gd name="T111" fmla="*/ 10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4" h="157">
                    <a:moveTo>
                      <a:pt x="9" y="11"/>
                    </a:moveTo>
                    <a:cubicBezTo>
                      <a:pt x="12" y="16"/>
                      <a:pt x="19" y="4"/>
                      <a:pt x="22" y="9"/>
                    </a:cubicBezTo>
                    <a:cubicBezTo>
                      <a:pt x="24" y="9"/>
                      <a:pt x="23" y="5"/>
                      <a:pt x="24" y="5"/>
                    </a:cubicBezTo>
                    <a:cubicBezTo>
                      <a:pt x="26" y="4"/>
                      <a:pt x="27" y="7"/>
                      <a:pt x="29" y="7"/>
                    </a:cubicBezTo>
                    <a:cubicBezTo>
                      <a:pt x="32" y="7"/>
                      <a:pt x="32" y="0"/>
                      <a:pt x="37" y="5"/>
                    </a:cubicBezTo>
                    <a:cubicBezTo>
                      <a:pt x="36" y="13"/>
                      <a:pt x="32" y="7"/>
                      <a:pt x="29" y="11"/>
                    </a:cubicBezTo>
                    <a:cubicBezTo>
                      <a:pt x="28" y="12"/>
                      <a:pt x="33" y="12"/>
                      <a:pt x="33" y="12"/>
                    </a:cubicBezTo>
                    <a:cubicBezTo>
                      <a:pt x="32" y="15"/>
                      <a:pt x="30" y="15"/>
                      <a:pt x="29" y="18"/>
                    </a:cubicBezTo>
                    <a:cubicBezTo>
                      <a:pt x="29" y="21"/>
                      <a:pt x="31" y="22"/>
                      <a:pt x="31" y="24"/>
                    </a:cubicBezTo>
                    <a:cubicBezTo>
                      <a:pt x="32" y="27"/>
                      <a:pt x="30" y="33"/>
                      <a:pt x="35" y="33"/>
                    </a:cubicBezTo>
                    <a:cubicBezTo>
                      <a:pt x="39" y="32"/>
                      <a:pt x="35" y="22"/>
                      <a:pt x="37" y="18"/>
                    </a:cubicBezTo>
                    <a:cubicBezTo>
                      <a:pt x="46" y="20"/>
                      <a:pt x="45" y="13"/>
                      <a:pt x="48" y="9"/>
                    </a:cubicBezTo>
                    <a:cubicBezTo>
                      <a:pt x="50" y="13"/>
                      <a:pt x="55" y="5"/>
                      <a:pt x="57" y="11"/>
                    </a:cubicBezTo>
                    <a:cubicBezTo>
                      <a:pt x="61" y="11"/>
                      <a:pt x="59" y="5"/>
                      <a:pt x="65" y="7"/>
                    </a:cubicBezTo>
                    <a:cubicBezTo>
                      <a:pt x="64" y="14"/>
                      <a:pt x="69" y="15"/>
                      <a:pt x="74" y="16"/>
                    </a:cubicBezTo>
                    <a:cubicBezTo>
                      <a:pt x="72" y="22"/>
                      <a:pt x="73" y="21"/>
                      <a:pt x="76" y="25"/>
                    </a:cubicBezTo>
                    <a:cubicBezTo>
                      <a:pt x="78" y="23"/>
                      <a:pt x="80" y="23"/>
                      <a:pt x="83" y="25"/>
                    </a:cubicBezTo>
                    <a:cubicBezTo>
                      <a:pt x="87" y="27"/>
                      <a:pt x="87" y="23"/>
                      <a:pt x="89" y="22"/>
                    </a:cubicBezTo>
                    <a:cubicBezTo>
                      <a:pt x="91" y="21"/>
                      <a:pt x="94" y="23"/>
                      <a:pt x="94" y="20"/>
                    </a:cubicBezTo>
                    <a:cubicBezTo>
                      <a:pt x="100" y="22"/>
                      <a:pt x="102" y="22"/>
                      <a:pt x="107" y="20"/>
                    </a:cubicBezTo>
                    <a:cubicBezTo>
                      <a:pt x="107" y="24"/>
                      <a:pt x="112" y="22"/>
                      <a:pt x="111" y="22"/>
                    </a:cubicBezTo>
                    <a:cubicBezTo>
                      <a:pt x="113" y="23"/>
                      <a:pt x="113" y="26"/>
                      <a:pt x="115" y="27"/>
                    </a:cubicBezTo>
                    <a:cubicBezTo>
                      <a:pt x="116" y="28"/>
                      <a:pt x="119" y="29"/>
                      <a:pt x="120" y="29"/>
                    </a:cubicBezTo>
                    <a:cubicBezTo>
                      <a:pt x="121" y="30"/>
                      <a:pt x="120" y="31"/>
                      <a:pt x="122" y="31"/>
                    </a:cubicBezTo>
                    <a:cubicBezTo>
                      <a:pt x="126" y="31"/>
                      <a:pt x="121" y="34"/>
                      <a:pt x="124" y="37"/>
                    </a:cubicBezTo>
                    <a:cubicBezTo>
                      <a:pt x="125" y="38"/>
                      <a:pt x="126" y="34"/>
                      <a:pt x="126" y="33"/>
                    </a:cubicBezTo>
                    <a:cubicBezTo>
                      <a:pt x="129" y="35"/>
                      <a:pt x="129" y="38"/>
                      <a:pt x="133" y="39"/>
                    </a:cubicBezTo>
                    <a:cubicBezTo>
                      <a:pt x="137" y="39"/>
                      <a:pt x="139" y="37"/>
                      <a:pt x="143" y="37"/>
                    </a:cubicBezTo>
                    <a:cubicBezTo>
                      <a:pt x="142" y="44"/>
                      <a:pt x="154" y="40"/>
                      <a:pt x="154" y="46"/>
                    </a:cubicBezTo>
                    <a:cubicBezTo>
                      <a:pt x="156" y="46"/>
                      <a:pt x="157" y="46"/>
                      <a:pt x="158" y="44"/>
                    </a:cubicBezTo>
                    <a:cubicBezTo>
                      <a:pt x="160" y="45"/>
                      <a:pt x="161" y="48"/>
                      <a:pt x="161" y="52"/>
                    </a:cubicBezTo>
                    <a:cubicBezTo>
                      <a:pt x="163" y="52"/>
                      <a:pt x="163" y="51"/>
                      <a:pt x="163" y="50"/>
                    </a:cubicBezTo>
                    <a:cubicBezTo>
                      <a:pt x="166" y="52"/>
                      <a:pt x="168" y="56"/>
                      <a:pt x="174" y="55"/>
                    </a:cubicBezTo>
                    <a:cubicBezTo>
                      <a:pt x="173" y="57"/>
                      <a:pt x="172" y="59"/>
                      <a:pt x="174" y="59"/>
                    </a:cubicBezTo>
                    <a:cubicBezTo>
                      <a:pt x="176" y="62"/>
                      <a:pt x="169" y="65"/>
                      <a:pt x="174" y="66"/>
                    </a:cubicBezTo>
                    <a:cubicBezTo>
                      <a:pt x="172" y="69"/>
                      <a:pt x="167" y="69"/>
                      <a:pt x="167" y="74"/>
                    </a:cubicBezTo>
                    <a:cubicBezTo>
                      <a:pt x="171" y="81"/>
                      <a:pt x="180" y="72"/>
                      <a:pt x="182" y="80"/>
                    </a:cubicBezTo>
                    <a:cubicBezTo>
                      <a:pt x="184" y="79"/>
                      <a:pt x="183" y="77"/>
                      <a:pt x="184" y="76"/>
                    </a:cubicBezTo>
                    <a:cubicBezTo>
                      <a:pt x="186" y="76"/>
                      <a:pt x="185" y="80"/>
                      <a:pt x="186" y="81"/>
                    </a:cubicBezTo>
                    <a:cubicBezTo>
                      <a:pt x="186" y="81"/>
                      <a:pt x="188" y="85"/>
                      <a:pt x="188" y="85"/>
                    </a:cubicBezTo>
                    <a:cubicBezTo>
                      <a:pt x="190" y="85"/>
                      <a:pt x="192" y="81"/>
                      <a:pt x="191" y="89"/>
                    </a:cubicBezTo>
                    <a:cubicBezTo>
                      <a:pt x="196" y="89"/>
                      <a:pt x="197" y="86"/>
                      <a:pt x="202" y="87"/>
                    </a:cubicBezTo>
                    <a:cubicBezTo>
                      <a:pt x="203" y="88"/>
                      <a:pt x="204" y="90"/>
                      <a:pt x="204" y="93"/>
                    </a:cubicBezTo>
                    <a:cubicBezTo>
                      <a:pt x="208" y="93"/>
                      <a:pt x="214" y="91"/>
                      <a:pt x="212" y="96"/>
                    </a:cubicBezTo>
                    <a:cubicBezTo>
                      <a:pt x="219" y="93"/>
                      <a:pt x="215" y="97"/>
                      <a:pt x="221" y="98"/>
                    </a:cubicBezTo>
                    <a:cubicBezTo>
                      <a:pt x="224" y="102"/>
                      <a:pt x="215" y="104"/>
                      <a:pt x="216" y="104"/>
                    </a:cubicBezTo>
                    <a:cubicBezTo>
                      <a:pt x="214" y="105"/>
                      <a:pt x="217" y="106"/>
                      <a:pt x="217" y="106"/>
                    </a:cubicBezTo>
                    <a:cubicBezTo>
                      <a:pt x="213" y="111"/>
                      <a:pt x="209" y="110"/>
                      <a:pt x="206" y="117"/>
                    </a:cubicBezTo>
                    <a:cubicBezTo>
                      <a:pt x="204" y="117"/>
                      <a:pt x="203" y="117"/>
                      <a:pt x="202" y="119"/>
                    </a:cubicBezTo>
                    <a:cubicBezTo>
                      <a:pt x="201" y="118"/>
                      <a:pt x="193" y="118"/>
                      <a:pt x="193" y="115"/>
                    </a:cubicBezTo>
                    <a:cubicBezTo>
                      <a:pt x="193" y="111"/>
                      <a:pt x="184" y="115"/>
                      <a:pt x="186" y="107"/>
                    </a:cubicBezTo>
                    <a:cubicBezTo>
                      <a:pt x="182" y="108"/>
                      <a:pt x="182" y="106"/>
                      <a:pt x="182" y="104"/>
                    </a:cubicBezTo>
                    <a:cubicBezTo>
                      <a:pt x="179" y="104"/>
                      <a:pt x="177" y="104"/>
                      <a:pt x="174" y="104"/>
                    </a:cubicBezTo>
                    <a:cubicBezTo>
                      <a:pt x="170" y="103"/>
                      <a:pt x="174" y="110"/>
                      <a:pt x="173" y="113"/>
                    </a:cubicBezTo>
                    <a:cubicBezTo>
                      <a:pt x="173" y="117"/>
                      <a:pt x="178" y="117"/>
                      <a:pt x="178" y="121"/>
                    </a:cubicBezTo>
                    <a:cubicBezTo>
                      <a:pt x="182" y="118"/>
                      <a:pt x="185" y="125"/>
                      <a:pt x="186" y="121"/>
                    </a:cubicBezTo>
                    <a:cubicBezTo>
                      <a:pt x="188" y="123"/>
                      <a:pt x="189" y="127"/>
                      <a:pt x="189" y="132"/>
                    </a:cubicBezTo>
                    <a:cubicBezTo>
                      <a:pt x="189" y="134"/>
                      <a:pt x="193" y="133"/>
                      <a:pt x="193" y="134"/>
                    </a:cubicBezTo>
                    <a:cubicBezTo>
                      <a:pt x="196" y="138"/>
                      <a:pt x="191" y="147"/>
                      <a:pt x="191" y="150"/>
                    </a:cubicBezTo>
                    <a:cubicBezTo>
                      <a:pt x="187" y="152"/>
                      <a:pt x="189" y="148"/>
                      <a:pt x="188" y="147"/>
                    </a:cubicBezTo>
                    <a:cubicBezTo>
                      <a:pt x="185" y="145"/>
                      <a:pt x="179" y="146"/>
                      <a:pt x="178" y="141"/>
                    </a:cubicBezTo>
                    <a:cubicBezTo>
                      <a:pt x="171" y="142"/>
                      <a:pt x="172" y="135"/>
                      <a:pt x="163" y="137"/>
                    </a:cubicBezTo>
                    <a:cubicBezTo>
                      <a:pt x="164" y="141"/>
                      <a:pt x="170" y="138"/>
                      <a:pt x="171" y="141"/>
                    </a:cubicBezTo>
                    <a:cubicBezTo>
                      <a:pt x="164" y="147"/>
                      <a:pt x="177" y="144"/>
                      <a:pt x="171" y="147"/>
                    </a:cubicBezTo>
                    <a:cubicBezTo>
                      <a:pt x="171" y="149"/>
                      <a:pt x="176" y="149"/>
                      <a:pt x="178" y="150"/>
                    </a:cubicBezTo>
                    <a:cubicBezTo>
                      <a:pt x="179" y="151"/>
                      <a:pt x="178" y="152"/>
                      <a:pt x="180" y="152"/>
                    </a:cubicBezTo>
                    <a:cubicBezTo>
                      <a:pt x="183" y="152"/>
                      <a:pt x="184" y="153"/>
                      <a:pt x="184" y="156"/>
                    </a:cubicBezTo>
                    <a:cubicBezTo>
                      <a:pt x="178" y="157"/>
                      <a:pt x="175" y="155"/>
                      <a:pt x="171" y="152"/>
                    </a:cubicBezTo>
                    <a:cubicBezTo>
                      <a:pt x="168" y="151"/>
                      <a:pt x="163" y="151"/>
                      <a:pt x="160" y="148"/>
                    </a:cubicBezTo>
                    <a:cubicBezTo>
                      <a:pt x="157" y="147"/>
                      <a:pt x="153" y="145"/>
                      <a:pt x="150" y="145"/>
                    </a:cubicBezTo>
                    <a:cubicBezTo>
                      <a:pt x="148" y="145"/>
                      <a:pt x="148" y="142"/>
                      <a:pt x="147" y="141"/>
                    </a:cubicBezTo>
                    <a:cubicBezTo>
                      <a:pt x="144" y="140"/>
                      <a:pt x="141" y="141"/>
                      <a:pt x="139" y="139"/>
                    </a:cubicBezTo>
                    <a:cubicBezTo>
                      <a:pt x="137" y="138"/>
                      <a:pt x="139" y="135"/>
                      <a:pt x="137" y="134"/>
                    </a:cubicBezTo>
                    <a:cubicBezTo>
                      <a:pt x="136" y="132"/>
                      <a:pt x="132" y="134"/>
                      <a:pt x="133" y="130"/>
                    </a:cubicBezTo>
                    <a:cubicBezTo>
                      <a:pt x="125" y="130"/>
                      <a:pt x="125" y="122"/>
                      <a:pt x="120" y="119"/>
                    </a:cubicBezTo>
                    <a:cubicBezTo>
                      <a:pt x="122" y="118"/>
                      <a:pt x="120" y="112"/>
                      <a:pt x="122" y="109"/>
                    </a:cubicBezTo>
                    <a:cubicBezTo>
                      <a:pt x="123" y="109"/>
                      <a:pt x="126" y="110"/>
                      <a:pt x="126" y="109"/>
                    </a:cubicBezTo>
                    <a:cubicBezTo>
                      <a:pt x="126" y="108"/>
                      <a:pt x="123" y="106"/>
                      <a:pt x="124" y="104"/>
                    </a:cubicBezTo>
                    <a:cubicBezTo>
                      <a:pt x="124" y="103"/>
                      <a:pt x="128" y="104"/>
                      <a:pt x="128" y="104"/>
                    </a:cubicBezTo>
                    <a:cubicBezTo>
                      <a:pt x="129" y="103"/>
                      <a:pt x="127" y="98"/>
                      <a:pt x="128" y="96"/>
                    </a:cubicBezTo>
                    <a:cubicBezTo>
                      <a:pt x="128" y="96"/>
                      <a:pt x="131" y="97"/>
                      <a:pt x="132" y="96"/>
                    </a:cubicBezTo>
                    <a:cubicBezTo>
                      <a:pt x="134" y="94"/>
                      <a:pt x="131" y="89"/>
                      <a:pt x="133" y="87"/>
                    </a:cubicBezTo>
                    <a:cubicBezTo>
                      <a:pt x="133" y="85"/>
                      <a:pt x="130" y="85"/>
                      <a:pt x="128" y="85"/>
                    </a:cubicBezTo>
                    <a:cubicBezTo>
                      <a:pt x="128" y="82"/>
                      <a:pt x="128" y="79"/>
                      <a:pt x="128" y="76"/>
                    </a:cubicBezTo>
                    <a:cubicBezTo>
                      <a:pt x="126" y="76"/>
                      <a:pt x="125" y="76"/>
                      <a:pt x="124" y="78"/>
                    </a:cubicBezTo>
                    <a:cubicBezTo>
                      <a:pt x="121" y="76"/>
                      <a:pt x="123" y="72"/>
                      <a:pt x="120" y="70"/>
                    </a:cubicBezTo>
                    <a:cubicBezTo>
                      <a:pt x="120" y="70"/>
                      <a:pt x="118" y="72"/>
                      <a:pt x="117" y="72"/>
                    </a:cubicBezTo>
                    <a:cubicBezTo>
                      <a:pt x="117" y="72"/>
                      <a:pt x="115" y="70"/>
                      <a:pt x="115" y="70"/>
                    </a:cubicBezTo>
                    <a:cubicBezTo>
                      <a:pt x="114" y="70"/>
                      <a:pt x="112" y="67"/>
                      <a:pt x="111" y="66"/>
                    </a:cubicBezTo>
                    <a:cubicBezTo>
                      <a:pt x="110" y="66"/>
                      <a:pt x="109" y="69"/>
                      <a:pt x="107" y="68"/>
                    </a:cubicBezTo>
                    <a:cubicBezTo>
                      <a:pt x="107" y="68"/>
                      <a:pt x="104" y="64"/>
                      <a:pt x="100" y="65"/>
                    </a:cubicBezTo>
                    <a:cubicBezTo>
                      <a:pt x="108" y="56"/>
                      <a:pt x="90" y="61"/>
                      <a:pt x="92" y="52"/>
                    </a:cubicBezTo>
                    <a:cubicBezTo>
                      <a:pt x="88" y="52"/>
                      <a:pt x="83" y="52"/>
                      <a:pt x="83" y="57"/>
                    </a:cubicBezTo>
                    <a:cubicBezTo>
                      <a:pt x="80" y="59"/>
                      <a:pt x="78" y="55"/>
                      <a:pt x="78" y="55"/>
                    </a:cubicBezTo>
                    <a:cubicBezTo>
                      <a:pt x="76" y="55"/>
                      <a:pt x="75" y="57"/>
                      <a:pt x="72" y="57"/>
                    </a:cubicBezTo>
                    <a:cubicBezTo>
                      <a:pt x="69" y="57"/>
                      <a:pt x="68" y="55"/>
                      <a:pt x="65" y="55"/>
                    </a:cubicBezTo>
                    <a:cubicBezTo>
                      <a:pt x="61" y="55"/>
                      <a:pt x="61" y="57"/>
                      <a:pt x="57" y="57"/>
                    </a:cubicBezTo>
                    <a:cubicBezTo>
                      <a:pt x="53" y="57"/>
                      <a:pt x="52" y="56"/>
                      <a:pt x="50" y="55"/>
                    </a:cubicBezTo>
                    <a:cubicBezTo>
                      <a:pt x="41" y="55"/>
                      <a:pt x="34" y="56"/>
                      <a:pt x="25" y="53"/>
                    </a:cubicBezTo>
                    <a:cubicBezTo>
                      <a:pt x="24" y="53"/>
                      <a:pt x="22" y="50"/>
                      <a:pt x="22" y="50"/>
                    </a:cubicBezTo>
                    <a:cubicBezTo>
                      <a:pt x="18" y="49"/>
                      <a:pt x="15" y="51"/>
                      <a:pt x="16" y="46"/>
                    </a:cubicBezTo>
                    <a:cubicBezTo>
                      <a:pt x="13" y="46"/>
                      <a:pt x="7" y="48"/>
                      <a:pt x="9" y="42"/>
                    </a:cubicBezTo>
                    <a:cubicBezTo>
                      <a:pt x="15" y="44"/>
                      <a:pt x="16" y="40"/>
                      <a:pt x="20" y="39"/>
                    </a:cubicBezTo>
                    <a:cubicBezTo>
                      <a:pt x="17" y="35"/>
                      <a:pt x="7" y="38"/>
                      <a:pt x="5" y="33"/>
                    </a:cubicBezTo>
                    <a:cubicBezTo>
                      <a:pt x="3" y="33"/>
                      <a:pt x="3" y="34"/>
                      <a:pt x="3" y="35"/>
                    </a:cubicBezTo>
                    <a:cubicBezTo>
                      <a:pt x="0" y="34"/>
                      <a:pt x="5" y="27"/>
                      <a:pt x="7" y="25"/>
                    </a:cubicBezTo>
                    <a:cubicBezTo>
                      <a:pt x="5" y="19"/>
                      <a:pt x="10" y="17"/>
                      <a:pt x="9" y="11"/>
                    </a:cubicBezTo>
                    <a:close/>
                    <a:moveTo>
                      <a:pt x="145" y="107"/>
                    </a:moveTo>
                    <a:cubicBezTo>
                      <a:pt x="145" y="103"/>
                      <a:pt x="154" y="107"/>
                      <a:pt x="158" y="106"/>
                    </a:cubicBezTo>
                    <a:cubicBezTo>
                      <a:pt x="158" y="102"/>
                      <a:pt x="155" y="102"/>
                      <a:pt x="154" y="100"/>
                    </a:cubicBezTo>
                    <a:cubicBezTo>
                      <a:pt x="152" y="97"/>
                      <a:pt x="147" y="99"/>
                      <a:pt x="143" y="96"/>
                    </a:cubicBezTo>
                    <a:cubicBezTo>
                      <a:pt x="144" y="100"/>
                      <a:pt x="141" y="107"/>
                      <a:pt x="145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7" name="í$líḑè"/>
              <p:cNvSpPr/>
              <p:nvPr/>
            </p:nvSpPr>
            <p:spPr bwMode="auto">
              <a:xfrm>
                <a:off x="3778927" y="772085"/>
                <a:ext cx="287161" cy="145681"/>
              </a:xfrm>
              <a:custGeom>
                <a:avLst/>
                <a:gdLst>
                  <a:gd name="T0" fmla="*/ 15 w 138"/>
                  <a:gd name="T1" fmla="*/ 53 h 70"/>
                  <a:gd name="T2" fmla="*/ 17 w 138"/>
                  <a:gd name="T3" fmla="*/ 47 h 70"/>
                  <a:gd name="T4" fmla="*/ 24 w 138"/>
                  <a:gd name="T5" fmla="*/ 45 h 70"/>
                  <a:gd name="T6" fmla="*/ 28 w 138"/>
                  <a:gd name="T7" fmla="*/ 44 h 70"/>
                  <a:gd name="T8" fmla="*/ 49 w 138"/>
                  <a:gd name="T9" fmla="*/ 42 h 70"/>
                  <a:gd name="T10" fmla="*/ 28 w 138"/>
                  <a:gd name="T11" fmla="*/ 40 h 70"/>
                  <a:gd name="T12" fmla="*/ 26 w 138"/>
                  <a:gd name="T13" fmla="*/ 38 h 70"/>
                  <a:gd name="T14" fmla="*/ 21 w 138"/>
                  <a:gd name="T15" fmla="*/ 40 h 70"/>
                  <a:gd name="T16" fmla="*/ 10 w 138"/>
                  <a:gd name="T17" fmla="*/ 38 h 70"/>
                  <a:gd name="T18" fmla="*/ 19 w 138"/>
                  <a:gd name="T19" fmla="*/ 31 h 70"/>
                  <a:gd name="T20" fmla="*/ 24 w 138"/>
                  <a:gd name="T21" fmla="*/ 31 h 70"/>
                  <a:gd name="T22" fmla="*/ 4 w 138"/>
                  <a:gd name="T23" fmla="*/ 27 h 70"/>
                  <a:gd name="T24" fmla="*/ 0 w 138"/>
                  <a:gd name="T25" fmla="*/ 21 h 70"/>
                  <a:gd name="T26" fmla="*/ 10 w 138"/>
                  <a:gd name="T27" fmla="*/ 14 h 70"/>
                  <a:gd name="T28" fmla="*/ 10 w 138"/>
                  <a:gd name="T29" fmla="*/ 12 h 70"/>
                  <a:gd name="T30" fmla="*/ 28 w 138"/>
                  <a:gd name="T31" fmla="*/ 4 h 70"/>
                  <a:gd name="T32" fmla="*/ 34 w 138"/>
                  <a:gd name="T33" fmla="*/ 1 h 70"/>
                  <a:gd name="T34" fmla="*/ 37 w 138"/>
                  <a:gd name="T35" fmla="*/ 3 h 70"/>
                  <a:gd name="T36" fmla="*/ 41 w 138"/>
                  <a:gd name="T37" fmla="*/ 10 h 70"/>
                  <a:gd name="T38" fmla="*/ 37 w 138"/>
                  <a:gd name="T39" fmla="*/ 12 h 70"/>
                  <a:gd name="T40" fmla="*/ 41 w 138"/>
                  <a:gd name="T41" fmla="*/ 14 h 70"/>
                  <a:gd name="T42" fmla="*/ 43 w 138"/>
                  <a:gd name="T43" fmla="*/ 10 h 70"/>
                  <a:gd name="T44" fmla="*/ 54 w 138"/>
                  <a:gd name="T45" fmla="*/ 8 h 70"/>
                  <a:gd name="T46" fmla="*/ 60 w 138"/>
                  <a:gd name="T47" fmla="*/ 17 h 70"/>
                  <a:gd name="T48" fmla="*/ 67 w 138"/>
                  <a:gd name="T49" fmla="*/ 14 h 70"/>
                  <a:gd name="T50" fmla="*/ 73 w 138"/>
                  <a:gd name="T51" fmla="*/ 8 h 70"/>
                  <a:gd name="T52" fmla="*/ 79 w 138"/>
                  <a:gd name="T53" fmla="*/ 10 h 70"/>
                  <a:gd name="T54" fmla="*/ 80 w 138"/>
                  <a:gd name="T55" fmla="*/ 17 h 70"/>
                  <a:gd name="T56" fmla="*/ 84 w 138"/>
                  <a:gd name="T57" fmla="*/ 25 h 70"/>
                  <a:gd name="T58" fmla="*/ 92 w 138"/>
                  <a:gd name="T59" fmla="*/ 19 h 70"/>
                  <a:gd name="T60" fmla="*/ 86 w 138"/>
                  <a:gd name="T61" fmla="*/ 16 h 70"/>
                  <a:gd name="T62" fmla="*/ 86 w 138"/>
                  <a:gd name="T63" fmla="*/ 4 h 70"/>
                  <a:gd name="T64" fmla="*/ 93 w 138"/>
                  <a:gd name="T65" fmla="*/ 3 h 70"/>
                  <a:gd name="T66" fmla="*/ 101 w 138"/>
                  <a:gd name="T67" fmla="*/ 16 h 70"/>
                  <a:gd name="T68" fmla="*/ 106 w 138"/>
                  <a:gd name="T69" fmla="*/ 19 h 70"/>
                  <a:gd name="T70" fmla="*/ 110 w 138"/>
                  <a:gd name="T71" fmla="*/ 25 h 70"/>
                  <a:gd name="T72" fmla="*/ 108 w 138"/>
                  <a:gd name="T73" fmla="*/ 31 h 70"/>
                  <a:gd name="T74" fmla="*/ 114 w 138"/>
                  <a:gd name="T75" fmla="*/ 38 h 70"/>
                  <a:gd name="T76" fmla="*/ 131 w 138"/>
                  <a:gd name="T77" fmla="*/ 40 h 70"/>
                  <a:gd name="T78" fmla="*/ 136 w 138"/>
                  <a:gd name="T79" fmla="*/ 45 h 70"/>
                  <a:gd name="T80" fmla="*/ 138 w 138"/>
                  <a:gd name="T81" fmla="*/ 49 h 70"/>
                  <a:gd name="T82" fmla="*/ 123 w 138"/>
                  <a:gd name="T83" fmla="*/ 49 h 70"/>
                  <a:gd name="T84" fmla="*/ 127 w 138"/>
                  <a:gd name="T85" fmla="*/ 62 h 70"/>
                  <a:gd name="T86" fmla="*/ 106 w 138"/>
                  <a:gd name="T87" fmla="*/ 62 h 70"/>
                  <a:gd name="T88" fmla="*/ 80 w 138"/>
                  <a:gd name="T89" fmla="*/ 62 h 70"/>
                  <a:gd name="T90" fmla="*/ 71 w 138"/>
                  <a:gd name="T91" fmla="*/ 64 h 70"/>
                  <a:gd name="T92" fmla="*/ 69 w 138"/>
                  <a:gd name="T93" fmla="*/ 68 h 70"/>
                  <a:gd name="T94" fmla="*/ 45 w 138"/>
                  <a:gd name="T95" fmla="*/ 68 h 70"/>
                  <a:gd name="T96" fmla="*/ 37 w 138"/>
                  <a:gd name="T97" fmla="*/ 57 h 70"/>
                  <a:gd name="T98" fmla="*/ 23 w 138"/>
                  <a:gd name="T99" fmla="*/ 53 h 70"/>
                  <a:gd name="T100" fmla="*/ 21 w 138"/>
                  <a:gd name="T101" fmla="*/ 55 h 70"/>
                  <a:gd name="T102" fmla="*/ 21 w 138"/>
                  <a:gd name="T103" fmla="*/ 51 h 70"/>
                  <a:gd name="T104" fmla="*/ 15 w 138"/>
                  <a:gd name="T10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70">
                    <a:moveTo>
                      <a:pt x="15" y="53"/>
                    </a:moveTo>
                    <a:cubicBezTo>
                      <a:pt x="11" y="53"/>
                      <a:pt x="16" y="48"/>
                      <a:pt x="17" y="47"/>
                    </a:cubicBezTo>
                    <a:cubicBezTo>
                      <a:pt x="17" y="45"/>
                      <a:pt x="22" y="46"/>
                      <a:pt x="24" y="45"/>
                    </a:cubicBezTo>
                    <a:cubicBezTo>
                      <a:pt x="26" y="45"/>
                      <a:pt x="26" y="44"/>
                      <a:pt x="28" y="44"/>
                    </a:cubicBezTo>
                    <a:cubicBezTo>
                      <a:pt x="35" y="43"/>
                      <a:pt x="44" y="46"/>
                      <a:pt x="49" y="42"/>
                    </a:cubicBezTo>
                    <a:cubicBezTo>
                      <a:pt x="47" y="37"/>
                      <a:pt x="35" y="42"/>
                      <a:pt x="28" y="40"/>
                    </a:cubicBezTo>
                    <a:cubicBezTo>
                      <a:pt x="27" y="40"/>
                      <a:pt x="26" y="38"/>
                      <a:pt x="26" y="38"/>
                    </a:cubicBezTo>
                    <a:cubicBezTo>
                      <a:pt x="25" y="38"/>
                      <a:pt x="23" y="40"/>
                      <a:pt x="21" y="40"/>
                    </a:cubicBezTo>
                    <a:cubicBezTo>
                      <a:pt x="17" y="40"/>
                      <a:pt x="13" y="37"/>
                      <a:pt x="10" y="38"/>
                    </a:cubicBezTo>
                    <a:cubicBezTo>
                      <a:pt x="5" y="32"/>
                      <a:pt x="19" y="34"/>
                      <a:pt x="19" y="31"/>
                    </a:cubicBezTo>
                    <a:cubicBezTo>
                      <a:pt x="19" y="27"/>
                      <a:pt x="23" y="30"/>
                      <a:pt x="24" y="31"/>
                    </a:cubicBezTo>
                    <a:cubicBezTo>
                      <a:pt x="24" y="20"/>
                      <a:pt x="13" y="30"/>
                      <a:pt x="4" y="27"/>
                    </a:cubicBezTo>
                    <a:cubicBezTo>
                      <a:pt x="0" y="24"/>
                      <a:pt x="8" y="21"/>
                      <a:pt x="0" y="21"/>
                    </a:cubicBezTo>
                    <a:cubicBezTo>
                      <a:pt x="2" y="18"/>
                      <a:pt x="2" y="12"/>
                      <a:pt x="10" y="14"/>
                    </a:cubicBezTo>
                    <a:cubicBezTo>
                      <a:pt x="12" y="14"/>
                      <a:pt x="10" y="11"/>
                      <a:pt x="10" y="12"/>
                    </a:cubicBezTo>
                    <a:cubicBezTo>
                      <a:pt x="13" y="7"/>
                      <a:pt x="21" y="6"/>
                      <a:pt x="28" y="4"/>
                    </a:cubicBezTo>
                    <a:cubicBezTo>
                      <a:pt x="30" y="3"/>
                      <a:pt x="30" y="0"/>
                      <a:pt x="34" y="1"/>
                    </a:cubicBezTo>
                    <a:cubicBezTo>
                      <a:pt x="34" y="3"/>
                      <a:pt x="36" y="2"/>
                      <a:pt x="37" y="3"/>
                    </a:cubicBezTo>
                    <a:cubicBezTo>
                      <a:pt x="37" y="7"/>
                      <a:pt x="34" y="10"/>
                      <a:pt x="41" y="10"/>
                    </a:cubicBezTo>
                    <a:cubicBezTo>
                      <a:pt x="41" y="12"/>
                      <a:pt x="39" y="11"/>
                      <a:pt x="37" y="12"/>
                    </a:cubicBezTo>
                    <a:cubicBezTo>
                      <a:pt x="37" y="13"/>
                      <a:pt x="40" y="14"/>
                      <a:pt x="41" y="14"/>
                    </a:cubicBezTo>
                    <a:cubicBezTo>
                      <a:pt x="43" y="13"/>
                      <a:pt x="42" y="10"/>
                      <a:pt x="43" y="10"/>
                    </a:cubicBezTo>
                    <a:cubicBezTo>
                      <a:pt x="47" y="8"/>
                      <a:pt x="50" y="9"/>
                      <a:pt x="54" y="8"/>
                    </a:cubicBezTo>
                    <a:cubicBezTo>
                      <a:pt x="56" y="11"/>
                      <a:pt x="60" y="12"/>
                      <a:pt x="60" y="17"/>
                    </a:cubicBezTo>
                    <a:cubicBezTo>
                      <a:pt x="64" y="17"/>
                      <a:pt x="62" y="12"/>
                      <a:pt x="67" y="14"/>
                    </a:cubicBezTo>
                    <a:cubicBezTo>
                      <a:pt x="69" y="12"/>
                      <a:pt x="71" y="10"/>
                      <a:pt x="73" y="8"/>
                    </a:cubicBezTo>
                    <a:cubicBezTo>
                      <a:pt x="74" y="9"/>
                      <a:pt x="76" y="10"/>
                      <a:pt x="79" y="10"/>
                    </a:cubicBezTo>
                    <a:cubicBezTo>
                      <a:pt x="80" y="13"/>
                      <a:pt x="79" y="15"/>
                      <a:pt x="80" y="17"/>
                    </a:cubicBezTo>
                    <a:cubicBezTo>
                      <a:pt x="81" y="20"/>
                      <a:pt x="86" y="20"/>
                      <a:pt x="84" y="25"/>
                    </a:cubicBezTo>
                    <a:cubicBezTo>
                      <a:pt x="88" y="24"/>
                      <a:pt x="88" y="20"/>
                      <a:pt x="92" y="19"/>
                    </a:cubicBezTo>
                    <a:cubicBezTo>
                      <a:pt x="91" y="17"/>
                      <a:pt x="87" y="17"/>
                      <a:pt x="86" y="16"/>
                    </a:cubicBezTo>
                    <a:cubicBezTo>
                      <a:pt x="84" y="12"/>
                      <a:pt x="87" y="9"/>
                      <a:pt x="86" y="4"/>
                    </a:cubicBezTo>
                    <a:cubicBezTo>
                      <a:pt x="89" y="5"/>
                      <a:pt x="90" y="2"/>
                      <a:pt x="93" y="3"/>
                    </a:cubicBezTo>
                    <a:cubicBezTo>
                      <a:pt x="94" y="6"/>
                      <a:pt x="98" y="11"/>
                      <a:pt x="101" y="16"/>
                    </a:cubicBezTo>
                    <a:cubicBezTo>
                      <a:pt x="101" y="16"/>
                      <a:pt x="105" y="24"/>
                      <a:pt x="106" y="19"/>
                    </a:cubicBezTo>
                    <a:cubicBezTo>
                      <a:pt x="109" y="20"/>
                      <a:pt x="107" y="25"/>
                      <a:pt x="110" y="25"/>
                    </a:cubicBezTo>
                    <a:cubicBezTo>
                      <a:pt x="110" y="28"/>
                      <a:pt x="110" y="30"/>
                      <a:pt x="108" y="31"/>
                    </a:cubicBezTo>
                    <a:cubicBezTo>
                      <a:pt x="109" y="34"/>
                      <a:pt x="116" y="32"/>
                      <a:pt x="114" y="38"/>
                    </a:cubicBezTo>
                    <a:cubicBezTo>
                      <a:pt x="121" y="34"/>
                      <a:pt x="121" y="41"/>
                      <a:pt x="131" y="40"/>
                    </a:cubicBezTo>
                    <a:cubicBezTo>
                      <a:pt x="127" y="47"/>
                      <a:pt x="135" y="44"/>
                      <a:pt x="136" y="45"/>
                    </a:cubicBezTo>
                    <a:cubicBezTo>
                      <a:pt x="137" y="46"/>
                      <a:pt x="133" y="51"/>
                      <a:pt x="138" y="49"/>
                    </a:cubicBezTo>
                    <a:cubicBezTo>
                      <a:pt x="135" y="58"/>
                      <a:pt x="131" y="47"/>
                      <a:pt x="123" y="49"/>
                    </a:cubicBezTo>
                    <a:cubicBezTo>
                      <a:pt x="121" y="56"/>
                      <a:pt x="130" y="54"/>
                      <a:pt x="127" y="62"/>
                    </a:cubicBezTo>
                    <a:cubicBezTo>
                      <a:pt x="120" y="64"/>
                      <a:pt x="112" y="66"/>
                      <a:pt x="106" y="62"/>
                    </a:cubicBezTo>
                    <a:cubicBezTo>
                      <a:pt x="100" y="58"/>
                      <a:pt x="88" y="57"/>
                      <a:pt x="80" y="62"/>
                    </a:cubicBezTo>
                    <a:cubicBezTo>
                      <a:pt x="78" y="63"/>
                      <a:pt x="76" y="62"/>
                      <a:pt x="71" y="64"/>
                    </a:cubicBezTo>
                    <a:cubicBezTo>
                      <a:pt x="69" y="65"/>
                      <a:pt x="69" y="66"/>
                      <a:pt x="69" y="68"/>
                    </a:cubicBezTo>
                    <a:cubicBezTo>
                      <a:pt x="64" y="65"/>
                      <a:pt x="54" y="70"/>
                      <a:pt x="45" y="68"/>
                    </a:cubicBezTo>
                    <a:cubicBezTo>
                      <a:pt x="43" y="64"/>
                      <a:pt x="40" y="61"/>
                      <a:pt x="37" y="57"/>
                    </a:cubicBezTo>
                    <a:cubicBezTo>
                      <a:pt x="32" y="56"/>
                      <a:pt x="23" y="59"/>
                      <a:pt x="23" y="53"/>
                    </a:cubicBezTo>
                    <a:cubicBezTo>
                      <a:pt x="21" y="53"/>
                      <a:pt x="21" y="54"/>
                      <a:pt x="21" y="55"/>
                    </a:cubicBezTo>
                    <a:cubicBezTo>
                      <a:pt x="18" y="54"/>
                      <a:pt x="19" y="51"/>
                      <a:pt x="21" y="51"/>
                    </a:cubicBezTo>
                    <a:cubicBezTo>
                      <a:pt x="21" y="47"/>
                      <a:pt x="15" y="51"/>
                      <a:pt x="15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8" name="î$ḻíḑè"/>
              <p:cNvSpPr/>
              <p:nvPr/>
            </p:nvSpPr>
            <p:spPr bwMode="auto">
              <a:xfrm>
                <a:off x="3011298" y="807105"/>
                <a:ext cx="2054948" cy="2382731"/>
              </a:xfrm>
              <a:custGeom>
                <a:avLst/>
                <a:gdLst>
                  <a:gd name="T0" fmla="*/ 647 w 988"/>
                  <a:gd name="T1" fmla="*/ 75 h 1146"/>
                  <a:gd name="T2" fmla="*/ 582 w 988"/>
                  <a:gd name="T3" fmla="*/ 120 h 1146"/>
                  <a:gd name="T4" fmla="*/ 574 w 988"/>
                  <a:gd name="T5" fmla="*/ 187 h 1146"/>
                  <a:gd name="T6" fmla="*/ 654 w 988"/>
                  <a:gd name="T7" fmla="*/ 241 h 1146"/>
                  <a:gd name="T8" fmla="*/ 680 w 988"/>
                  <a:gd name="T9" fmla="*/ 168 h 1146"/>
                  <a:gd name="T10" fmla="*/ 748 w 988"/>
                  <a:gd name="T11" fmla="*/ 166 h 1146"/>
                  <a:gd name="T12" fmla="*/ 809 w 988"/>
                  <a:gd name="T13" fmla="*/ 183 h 1146"/>
                  <a:gd name="T14" fmla="*/ 833 w 988"/>
                  <a:gd name="T15" fmla="*/ 247 h 1146"/>
                  <a:gd name="T16" fmla="*/ 757 w 988"/>
                  <a:gd name="T17" fmla="*/ 274 h 1146"/>
                  <a:gd name="T18" fmla="*/ 804 w 988"/>
                  <a:gd name="T19" fmla="*/ 302 h 1146"/>
                  <a:gd name="T20" fmla="*/ 785 w 988"/>
                  <a:gd name="T21" fmla="*/ 312 h 1146"/>
                  <a:gd name="T22" fmla="*/ 701 w 988"/>
                  <a:gd name="T23" fmla="*/ 373 h 1146"/>
                  <a:gd name="T24" fmla="*/ 666 w 988"/>
                  <a:gd name="T25" fmla="*/ 478 h 1146"/>
                  <a:gd name="T26" fmla="*/ 593 w 988"/>
                  <a:gd name="T27" fmla="*/ 437 h 1146"/>
                  <a:gd name="T28" fmla="*/ 535 w 988"/>
                  <a:gd name="T29" fmla="*/ 515 h 1146"/>
                  <a:gd name="T30" fmla="*/ 600 w 988"/>
                  <a:gd name="T31" fmla="*/ 547 h 1146"/>
                  <a:gd name="T32" fmla="*/ 692 w 988"/>
                  <a:gd name="T33" fmla="*/ 608 h 1146"/>
                  <a:gd name="T34" fmla="*/ 766 w 988"/>
                  <a:gd name="T35" fmla="*/ 597 h 1146"/>
                  <a:gd name="T36" fmla="*/ 884 w 988"/>
                  <a:gd name="T37" fmla="*/ 647 h 1146"/>
                  <a:gd name="T38" fmla="*/ 988 w 988"/>
                  <a:gd name="T39" fmla="*/ 711 h 1146"/>
                  <a:gd name="T40" fmla="*/ 943 w 988"/>
                  <a:gd name="T41" fmla="*/ 854 h 1146"/>
                  <a:gd name="T42" fmla="*/ 885 w 988"/>
                  <a:gd name="T43" fmla="*/ 918 h 1146"/>
                  <a:gd name="T44" fmla="*/ 830 w 988"/>
                  <a:gd name="T45" fmla="*/ 979 h 1146"/>
                  <a:gd name="T46" fmla="*/ 779 w 988"/>
                  <a:gd name="T47" fmla="*/ 1037 h 1146"/>
                  <a:gd name="T48" fmla="*/ 757 w 988"/>
                  <a:gd name="T49" fmla="*/ 1082 h 1146"/>
                  <a:gd name="T50" fmla="*/ 716 w 988"/>
                  <a:gd name="T51" fmla="*/ 1126 h 1146"/>
                  <a:gd name="T52" fmla="*/ 703 w 988"/>
                  <a:gd name="T53" fmla="*/ 1065 h 1146"/>
                  <a:gd name="T54" fmla="*/ 735 w 988"/>
                  <a:gd name="T55" fmla="*/ 936 h 1146"/>
                  <a:gd name="T56" fmla="*/ 731 w 988"/>
                  <a:gd name="T57" fmla="*/ 813 h 1146"/>
                  <a:gd name="T58" fmla="*/ 666 w 988"/>
                  <a:gd name="T59" fmla="*/ 729 h 1146"/>
                  <a:gd name="T60" fmla="*/ 679 w 988"/>
                  <a:gd name="T61" fmla="*/ 660 h 1146"/>
                  <a:gd name="T62" fmla="*/ 621 w 988"/>
                  <a:gd name="T63" fmla="*/ 588 h 1146"/>
                  <a:gd name="T64" fmla="*/ 559 w 988"/>
                  <a:gd name="T65" fmla="*/ 550 h 1146"/>
                  <a:gd name="T66" fmla="*/ 464 w 988"/>
                  <a:gd name="T67" fmla="*/ 496 h 1146"/>
                  <a:gd name="T68" fmla="*/ 410 w 988"/>
                  <a:gd name="T69" fmla="*/ 440 h 1146"/>
                  <a:gd name="T70" fmla="*/ 410 w 988"/>
                  <a:gd name="T71" fmla="*/ 463 h 1146"/>
                  <a:gd name="T72" fmla="*/ 354 w 988"/>
                  <a:gd name="T73" fmla="*/ 392 h 1146"/>
                  <a:gd name="T74" fmla="*/ 319 w 988"/>
                  <a:gd name="T75" fmla="*/ 267 h 1146"/>
                  <a:gd name="T76" fmla="*/ 298 w 988"/>
                  <a:gd name="T77" fmla="*/ 233 h 1146"/>
                  <a:gd name="T78" fmla="*/ 244 w 988"/>
                  <a:gd name="T79" fmla="*/ 174 h 1146"/>
                  <a:gd name="T80" fmla="*/ 151 w 988"/>
                  <a:gd name="T81" fmla="*/ 144 h 1146"/>
                  <a:gd name="T82" fmla="*/ 105 w 988"/>
                  <a:gd name="T83" fmla="*/ 168 h 1146"/>
                  <a:gd name="T84" fmla="*/ 58 w 988"/>
                  <a:gd name="T85" fmla="*/ 198 h 1146"/>
                  <a:gd name="T86" fmla="*/ 24 w 988"/>
                  <a:gd name="T87" fmla="*/ 153 h 1146"/>
                  <a:gd name="T88" fmla="*/ 9 w 988"/>
                  <a:gd name="T89" fmla="*/ 97 h 1146"/>
                  <a:gd name="T90" fmla="*/ 28 w 988"/>
                  <a:gd name="T91" fmla="*/ 62 h 1146"/>
                  <a:gd name="T92" fmla="*/ 95 w 988"/>
                  <a:gd name="T93" fmla="*/ 21 h 1146"/>
                  <a:gd name="T94" fmla="*/ 255 w 988"/>
                  <a:gd name="T95" fmla="*/ 38 h 1146"/>
                  <a:gd name="T96" fmla="*/ 332 w 988"/>
                  <a:gd name="T97" fmla="*/ 41 h 1146"/>
                  <a:gd name="T98" fmla="*/ 451 w 988"/>
                  <a:gd name="T99" fmla="*/ 73 h 1146"/>
                  <a:gd name="T100" fmla="*/ 537 w 988"/>
                  <a:gd name="T101" fmla="*/ 53 h 1146"/>
                  <a:gd name="T102" fmla="*/ 561 w 988"/>
                  <a:gd name="T103" fmla="*/ 12 h 1146"/>
                  <a:gd name="T104" fmla="*/ 606 w 988"/>
                  <a:gd name="T105" fmla="*/ 51 h 1146"/>
                  <a:gd name="T106" fmla="*/ 324 w 988"/>
                  <a:gd name="T107" fmla="*/ 86 h 1146"/>
                  <a:gd name="T108" fmla="*/ 418 w 988"/>
                  <a:gd name="T109" fmla="*/ 135 h 1146"/>
                  <a:gd name="T110" fmla="*/ 403 w 988"/>
                  <a:gd name="T111" fmla="*/ 133 h 1146"/>
                  <a:gd name="T112" fmla="*/ 533 w 988"/>
                  <a:gd name="T113" fmla="*/ 250 h 1146"/>
                  <a:gd name="T114" fmla="*/ 576 w 988"/>
                  <a:gd name="T115" fmla="*/ 295 h 1146"/>
                  <a:gd name="T116" fmla="*/ 613 w 988"/>
                  <a:gd name="T117" fmla="*/ 271 h 1146"/>
                  <a:gd name="T118" fmla="*/ 606 w 988"/>
                  <a:gd name="T119" fmla="*/ 340 h 1146"/>
                  <a:gd name="T120" fmla="*/ 671 w 988"/>
                  <a:gd name="T121" fmla="*/ 317 h 1146"/>
                  <a:gd name="T122" fmla="*/ 653 w 988"/>
                  <a:gd name="T123" fmla="*/ 338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88" h="1146">
                    <a:moveTo>
                      <a:pt x="602" y="62"/>
                    </a:moveTo>
                    <a:cubicBezTo>
                      <a:pt x="603" y="66"/>
                      <a:pt x="608" y="59"/>
                      <a:pt x="606" y="68"/>
                    </a:cubicBezTo>
                    <a:cubicBezTo>
                      <a:pt x="608" y="68"/>
                      <a:pt x="610" y="68"/>
                      <a:pt x="612" y="68"/>
                    </a:cubicBezTo>
                    <a:cubicBezTo>
                      <a:pt x="614" y="66"/>
                      <a:pt x="616" y="63"/>
                      <a:pt x="615" y="58"/>
                    </a:cubicBezTo>
                    <a:cubicBezTo>
                      <a:pt x="618" y="57"/>
                      <a:pt x="619" y="56"/>
                      <a:pt x="619" y="53"/>
                    </a:cubicBezTo>
                    <a:cubicBezTo>
                      <a:pt x="625" y="55"/>
                      <a:pt x="620" y="47"/>
                      <a:pt x="626" y="49"/>
                    </a:cubicBezTo>
                    <a:cubicBezTo>
                      <a:pt x="626" y="45"/>
                      <a:pt x="626" y="40"/>
                      <a:pt x="626" y="36"/>
                    </a:cubicBezTo>
                    <a:cubicBezTo>
                      <a:pt x="633" y="35"/>
                      <a:pt x="636" y="34"/>
                      <a:pt x="641" y="36"/>
                    </a:cubicBezTo>
                    <a:cubicBezTo>
                      <a:pt x="643" y="37"/>
                      <a:pt x="642" y="40"/>
                      <a:pt x="643" y="41"/>
                    </a:cubicBezTo>
                    <a:cubicBezTo>
                      <a:pt x="644" y="42"/>
                      <a:pt x="646" y="41"/>
                      <a:pt x="647" y="41"/>
                    </a:cubicBezTo>
                    <a:cubicBezTo>
                      <a:pt x="649" y="42"/>
                      <a:pt x="650" y="45"/>
                      <a:pt x="653" y="45"/>
                    </a:cubicBezTo>
                    <a:cubicBezTo>
                      <a:pt x="653" y="51"/>
                      <a:pt x="650" y="53"/>
                      <a:pt x="647" y="55"/>
                    </a:cubicBezTo>
                    <a:cubicBezTo>
                      <a:pt x="651" y="57"/>
                      <a:pt x="649" y="64"/>
                      <a:pt x="654" y="66"/>
                    </a:cubicBezTo>
                    <a:cubicBezTo>
                      <a:pt x="653" y="70"/>
                      <a:pt x="648" y="71"/>
                      <a:pt x="647" y="75"/>
                    </a:cubicBezTo>
                    <a:cubicBezTo>
                      <a:pt x="644" y="75"/>
                      <a:pt x="642" y="78"/>
                      <a:pt x="641" y="75"/>
                    </a:cubicBezTo>
                    <a:cubicBezTo>
                      <a:pt x="638" y="77"/>
                      <a:pt x="638" y="82"/>
                      <a:pt x="636" y="84"/>
                    </a:cubicBezTo>
                    <a:cubicBezTo>
                      <a:pt x="634" y="83"/>
                      <a:pt x="637" y="79"/>
                      <a:pt x="628" y="81"/>
                    </a:cubicBezTo>
                    <a:cubicBezTo>
                      <a:pt x="628" y="79"/>
                      <a:pt x="631" y="79"/>
                      <a:pt x="632" y="79"/>
                    </a:cubicBezTo>
                    <a:cubicBezTo>
                      <a:pt x="628" y="73"/>
                      <a:pt x="621" y="81"/>
                      <a:pt x="615" y="79"/>
                    </a:cubicBezTo>
                    <a:cubicBezTo>
                      <a:pt x="617" y="85"/>
                      <a:pt x="615" y="83"/>
                      <a:pt x="615" y="90"/>
                    </a:cubicBezTo>
                    <a:cubicBezTo>
                      <a:pt x="613" y="90"/>
                      <a:pt x="614" y="88"/>
                      <a:pt x="613" y="86"/>
                    </a:cubicBezTo>
                    <a:cubicBezTo>
                      <a:pt x="609" y="87"/>
                      <a:pt x="610" y="93"/>
                      <a:pt x="604" y="92"/>
                    </a:cubicBezTo>
                    <a:cubicBezTo>
                      <a:pt x="605" y="94"/>
                      <a:pt x="608" y="93"/>
                      <a:pt x="608" y="96"/>
                    </a:cubicBezTo>
                    <a:cubicBezTo>
                      <a:pt x="608" y="99"/>
                      <a:pt x="606" y="100"/>
                      <a:pt x="606" y="103"/>
                    </a:cubicBezTo>
                    <a:cubicBezTo>
                      <a:pt x="602" y="99"/>
                      <a:pt x="596" y="110"/>
                      <a:pt x="595" y="109"/>
                    </a:cubicBezTo>
                    <a:cubicBezTo>
                      <a:pt x="594" y="108"/>
                      <a:pt x="591" y="106"/>
                      <a:pt x="591" y="112"/>
                    </a:cubicBezTo>
                    <a:cubicBezTo>
                      <a:pt x="589" y="112"/>
                      <a:pt x="586" y="112"/>
                      <a:pt x="584" y="112"/>
                    </a:cubicBezTo>
                    <a:cubicBezTo>
                      <a:pt x="581" y="113"/>
                      <a:pt x="582" y="117"/>
                      <a:pt x="582" y="120"/>
                    </a:cubicBezTo>
                    <a:cubicBezTo>
                      <a:pt x="579" y="118"/>
                      <a:pt x="578" y="118"/>
                      <a:pt x="578" y="122"/>
                    </a:cubicBezTo>
                    <a:cubicBezTo>
                      <a:pt x="574" y="118"/>
                      <a:pt x="573" y="121"/>
                      <a:pt x="569" y="122"/>
                    </a:cubicBezTo>
                    <a:cubicBezTo>
                      <a:pt x="570" y="123"/>
                      <a:pt x="571" y="126"/>
                      <a:pt x="571" y="129"/>
                    </a:cubicBezTo>
                    <a:cubicBezTo>
                      <a:pt x="566" y="125"/>
                      <a:pt x="568" y="130"/>
                      <a:pt x="565" y="135"/>
                    </a:cubicBezTo>
                    <a:cubicBezTo>
                      <a:pt x="563" y="139"/>
                      <a:pt x="558" y="143"/>
                      <a:pt x="557" y="151"/>
                    </a:cubicBezTo>
                    <a:cubicBezTo>
                      <a:pt x="553" y="154"/>
                      <a:pt x="551" y="159"/>
                      <a:pt x="548" y="163"/>
                    </a:cubicBezTo>
                    <a:cubicBezTo>
                      <a:pt x="548" y="166"/>
                      <a:pt x="550" y="163"/>
                      <a:pt x="550" y="163"/>
                    </a:cubicBezTo>
                    <a:cubicBezTo>
                      <a:pt x="552" y="163"/>
                      <a:pt x="551" y="164"/>
                      <a:pt x="552" y="165"/>
                    </a:cubicBezTo>
                    <a:cubicBezTo>
                      <a:pt x="553" y="165"/>
                      <a:pt x="555" y="168"/>
                      <a:pt x="556" y="168"/>
                    </a:cubicBezTo>
                    <a:cubicBezTo>
                      <a:pt x="557" y="169"/>
                      <a:pt x="559" y="164"/>
                      <a:pt x="563" y="168"/>
                    </a:cubicBezTo>
                    <a:cubicBezTo>
                      <a:pt x="564" y="169"/>
                      <a:pt x="565" y="170"/>
                      <a:pt x="567" y="170"/>
                    </a:cubicBezTo>
                    <a:cubicBezTo>
                      <a:pt x="567" y="173"/>
                      <a:pt x="567" y="175"/>
                      <a:pt x="567" y="178"/>
                    </a:cubicBezTo>
                    <a:cubicBezTo>
                      <a:pt x="567" y="180"/>
                      <a:pt x="570" y="179"/>
                      <a:pt x="571" y="181"/>
                    </a:cubicBezTo>
                    <a:cubicBezTo>
                      <a:pt x="572" y="183"/>
                      <a:pt x="575" y="183"/>
                      <a:pt x="574" y="187"/>
                    </a:cubicBezTo>
                    <a:cubicBezTo>
                      <a:pt x="584" y="186"/>
                      <a:pt x="591" y="189"/>
                      <a:pt x="597" y="187"/>
                    </a:cubicBezTo>
                    <a:cubicBezTo>
                      <a:pt x="598" y="194"/>
                      <a:pt x="606" y="192"/>
                      <a:pt x="610" y="196"/>
                    </a:cubicBezTo>
                    <a:cubicBezTo>
                      <a:pt x="611" y="197"/>
                      <a:pt x="611" y="196"/>
                      <a:pt x="612" y="198"/>
                    </a:cubicBezTo>
                    <a:cubicBezTo>
                      <a:pt x="612" y="201"/>
                      <a:pt x="614" y="198"/>
                      <a:pt x="613" y="198"/>
                    </a:cubicBezTo>
                    <a:cubicBezTo>
                      <a:pt x="616" y="198"/>
                      <a:pt x="616" y="201"/>
                      <a:pt x="617" y="202"/>
                    </a:cubicBezTo>
                    <a:cubicBezTo>
                      <a:pt x="620" y="203"/>
                      <a:pt x="624" y="201"/>
                      <a:pt x="623" y="206"/>
                    </a:cubicBezTo>
                    <a:cubicBezTo>
                      <a:pt x="633" y="205"/>
                      <a:pt x="638" y="209"/>
                      <a:pt x="647" y="209"/>
                    </a:cubicBezTo>
                    <a:cubicBezTo>
                      <a:pt x="647" y="215"/>
                      <a:pt x="646" y="221"/>
                      <a:pt x="649" y="224"/>
                    </a:cubicBezTo>
                    <a:cubicBezTo>
                      <a:pt x="649" y="224"/>
                      <a:pt x="651" y="227"/>
                      <a:pt x="651" y="226"/>
                    </a:cubicBezTo>
                    <a:cubicBezTo>
                      <a:pt x="651" y="228"/>
                      <a:pt x="649" y="230"/>
                      <a:pt x="649" y="230"/>
                    </a:cubicBezTo>
                    <a:cubicBezTo>
                      <a:pt x="650" y="232"/>
                      <a:pt x="651" y="230"/>
                      <a:pt x="653" y="232"/>
                    </a:cubicBezTo>
                    <a:cubicBezTo>
                      <a:pt x="653" y="232"/>
                      <a:pt x="649" y="237"/>
                      <a:pt x="654" y="235"/>
                    </a:cubicBezTo>
                    <a:cubicBezTo>
                      <a:pt x="653" y="237"/>
                      <a:pt x="652" y="238"/>
                      <a:pt x="653" y="241"/>
                    </a:cubicBezTo>
                    <a:cubicBezTo>
                      <a:pt x="653" y="243"/>
                      <a:pt x="654" y="242"/>
                      <a:pt x="654" y="241"/>
                    </a:cubicBezTo>
                    <a:cubicBezTo>
                      <a:pt x="657" y="241"/>
                      <a:pt x="655" y="244"/>
                      <a:pt x="656" y="245"/>
                    </a:cubicBezTo>
                    <a:cubicBezTo>
                      <a:pt x="657" y="245"/>
                      <a:pt x="659" y="244"/>
                      <a:pt x="660" y="245"/>
                    </a:cubicBezTo>
                    <a:cubicBezTo>
                      <a:pt x="662" y="247"/>
                      <a:pt x="669" y="247"/>
                      <a:pt x="675" y="245"/>
                    </a:cubicBezTo>
                    <a:cubicBezTo>
                      <a:pt x="677" y="237"/>
                      <a:pt x="677" y="233"/>
                      <a:pt x="675" y="226"/>
                    </a:cubicBezTo>
                    <a:cubicBezTo>
                      <a:pt x="676" y="224"/>
                      <a:pt x="672" y="225"/>
                      <a:pt x="671" y="224"/>
                    </a:cubicBezTo>
                    <a:cubicBezTo>
                      <a:pt x="669" y="221"/>
                      <a:pt x="674" y="215"/>
                      <a:pt x="667" y="217"/>
                    </a:cubicBezTo>
                    <a:cubicBezTo>
                      <a:pt x="669" y="215"/>
                      <a:pt x="672" y="215"/>
                      <a:pt x="671" y="211"/>
                    </a:cubicBezTo>
                    <a:cubicBezTo>
                      <a:pt x="679" y="213"/>
                      <a:pt x="678" y="207"/>
                      <a:pt x="684" y="207"/>
                    </a:cubicBezTo>
                    <a:cubicBezTo>
                      <a:pt x="687" y="208"/>
                      <a:pt x="685" y="203"/>
                      <a:pt x="686" y="202"/>
                    </a:cubicBezTo>
                    <a:cubicBezTo>
                      <a:pt x="686" y="202"/>
                      <a:pt x="691" y="204"/>
                      <a:pt x="692" y="202"/>
                    </a:cubicBezTo>
                    <a:cubicBezTo>
                      <a:pt x="687" y="194"/>
                      <a:pt x="694" y="186"/>
                      <a:pt x="690" y="181"/>
                    </a:cubicBezTo>
                    <a:cubicBezTo>
                      <a:pt x="690" y="179"/>
                      <a:pt x="687" y="181"/>
                      <a:pt x="688" y="181"/>
                    </a:cubicBezTo>
                    <a:cubicBezTo>
                      <a:pt x="685" y="179"/>
                      <a:pt x="688" y="175"/>
                      <a:pt x="682" y="176"/>
                    </a:cubicBezTo>
                    <a:cubicBezTo>
                      <a:pt x="683" y="172"/>
                      <a:pt x="680" y="172"/>
                      <a:pt x="680" y="168"/>
                    </a:cubicBezTo>
                    <a:cubicBezTo>
                      <a:pt x="680" y="164"/>
                      <a:pt x="682" y="162"/>
                      <a:pt x="686" y="163"/>
                    </a:cubicBezTo>
                    <a:cubicBezTo>
                      <a:pt x="683" y="161"/>
                      <a:pt x="688" y="150"/>
                      <a:pt x="680" y="150"/>
                    </a:cubicBezTo>
                    <a:cubicBezTo>
                      <a:pt x="682" y="148"/>
                      <a:pt x="682" y="147"/>
                      <a:pt x="682" y="144"/>
                    </a:cubicBezTo>
                    <a:cubicBezTo>
                      <a:pt x="682" y="144"/>
                      <a:pt x="680" y="143"/>
                      <a:pt x="680" y="142"/>
                    </a:cubicBezTo>
                    <a:cubicBezTo>
                      <a:pt x="681" y="142"/>
                      <a:pt x="683" y="142"/>
                      <a:pt x="682" y="140"/>
                    </a:cubicBezTo>
                    <a:cubicBezTo>
                      <a:pt x="682" y="139"/>
                      <a:pt x="680" y="138"/>
                      <a:pt x="680" y="137"/>
                    </a:cubicBezTo>
                    <a:cubicBezTo>
                      <a:pt x="680" y="134"/>
                      <a:pt x="684" y="130"/>
                      <a:pt x="680" y="129"/>
                    </a:cubicBezTo>
                    <a:cubicBezTo>
                      <a:pt x="681" y="126"/>
                      <a:pt x="696" y="125"/>
                      <a:pt x="694" y="131"/>
                    </a:cubicBezTo>
                    <a:cubicBezTo>
                      <a:pt x="701" y="131"/>
                      <a:pt x="711" y="133"/>
                      <a:pt x="714" y="127"/>
                    </a:cubicBezTo>
                    <a:cubicBezTo>
                      <a:pt x="718" y="132"/>
                      <a:pt x="728" y="132"/>
                      <a:pt x="727" y="142"/>
                    </a:cubicBezTo>
                    <a:cubicBezTo>
                      <a:pt x="732" y="142"/>
                      <a:pt x="737" y="142"/>
                      <a:pt x="742" y="142"/>
                    </a:cubicBezTo>
                    <a:cubicBezTo>
                      <a:pt x="741" y="145"/>
                      <a:pt x="743" y="146"/>
                      <a:pt x="746" y="146"/>
                    </a:cubicBezTo>
                    <a:cubicBezTo>
                      <a:pt x="746" y="150"/>
                      <a:pt x="745" y="153"/>
                      <a:pt x="746" y="157"/>
                    </a:cubicBezTo>
                    <a:cubicBezTo>
                      <a:pt x="746" y="161"/>
                      <a:pt x="751" y="165"/>
                      <a:pt x="748" y="166"/>
                    </a:cubicBezTo>
                    <a:cubicBezTo>
                      <a:pt x="748" y="169"/>
                      <a:pt x="751" y="168"/>
                      <a:pt x="753" y="168"/>
                    </a:cubicBezTo>
                    <a:cubicBezTo>
                      <a:pt x="752" y="174"/>
                      <a:pt x="760" y="171"/>
                      <a:pt x="755" y="176"/>
                    </a:cubicBezTo>
                    <a:cubicBezTo>
                      <a:pt x="763" y="177"/>
                      <a:pt x="765" y="173"/>
                      <a:pt x="772" y="174"/>
                    </a:cubicBezTo>
                    <a:cubicBezTo>
                      <a:pt x="772" y="172"/>
                      <a:pt x="771" y="171"/>
                      <a:pt x="770" y="170"/>
                    </a:cubicBezTo>
                    <a:cubicBezTo>
                      <a:pt x="771" y="166"/>
                      <a:pt x="773" y="166"/>
                      <a:pt x="776" y="168"/>
                    </a:cubicBezTo>
                    <a:cubicBezTo>
                      <a:pt x="773" y="162"/>
                      <a:pt x="780" y="163"/>
                      <a:pt x="781" y="161"/>
                    </a:cubicBezTo>
                    <a:cubicBezTo>
                      <a:pt x="782" y="159"/>
                      <a:pt x="779" y="159"/>
                      <a:pt x="779" y="159"/>
                    </a:cubicBezTo>
                    <a:cubicBezTo>
                      <a:pt x="779" y="157"/>
                      <a:pt x="783" y="156"/>
                      <a:pt x="787" y="155"/>
                    </a:cubicBezTo>
                    <a:cubicBezTo>
                      <a:pt x="783" y="159"/>
                      <a:pt x="786" y="159"/>
                      <a:pt x="790" y="165"/>
                    </a:cubicBezTo>
                    <a:cubicBezTo>
                      <a:pt x="793" y="167"/>
                      <a:pt x="795" y="172"/>
                      <a:pt x="802" y="172"/>
                    </a:cubicBezTo>
                    <a:cubicBezTo>
                      <a:pt x="801" y="174"/>
                      <a:pt x="798" y="173"/>
                      <a:pt x="798" y="176"/>
                    </a:cubicBezTo>
                    <a:cubicBezTo>
                      <a:pt x="799" y="178"/>
                      <a:pt x="802" y="178"/>
                      <a:pt x="802" y="181"/>
                    </a:cubicBezTo>
                    <a:cubicBezTo>
                      <a:pt x="804" y="182"/>
                      <a:pt x="803" y="178"/>
                      <a:pt x="804" y="178"/>
                    </a:cubicBezTo>
                    <a:cubicBezTo>
                      <a:pt x="808" y="176"/>
                      <a:pt x="802" y="185"/>
                      <a:pt x="809" y="183"/>
                    </a:cubicBezTo>
                    <a:cubicBezTo>
                      <a:pt x="806" y="188"/>
                      <a:pt x="810" y="190"/>
                      <a:pt x="805" y="194"/>
                    </a:cubicBezTo>
                    <a:cubicBezTo>
                      <a:pt x="806" y="198"/>
                      <a:pt x="811" y="196"/>
                      <a:pt x="813" y="198"/>
                    </a:cubicBezTo>
                    <a:cubicBezTo>
                      <a:pt x="813" y="199"/>
                      <a:pt x="810" y="201"/>
                      <a:pt x="811" y="202"/>
                    </a:cubicBezTo>
                    <a:cubicBezTo>
                      <a:pt x="812" y="203"/>
                      <a:pt x="815" y="203"/>
                      <a:pt x="817" y="204"/>
                    </a:cubicBezTo>
                    <a:cubicBezTo>
                      <a:pt x="818" y="204"/>
                      <a:pt x="819" y="207"/>
                      <a:pt x="820" y="207"/>
                    </a:cubicBezTo>
                    <a:cubicBezTo>
                      <a:pt x="823" y="209"/>
                      <a:pt x="827" y="210"/>
                      <a:pt x="830" y="213"/>
                    </a:cubicBezTo>
                    <a:cubicBezTo>
                      <a:pt x="832" y="214"/>
                      <a:pt x="834" y="206"/>
                      <a:pt x="835" y="211"/>
                    </a:cubicBezTo>
                    <a:cubicBezTo>
                      <a:pt x="835" y="216"/>
                      <a:pt x="831" y="216"/>
                      <a:pt x="826" y="217"/>
                    </a:cubicBezTo>
                    <a:cubicBezTo>
                      <a:pt x="829" y="220"/>
                      <a:pt x="835" y="222"/>
                      <a:pt x="841" y="222"/>
                    </a:cubicBezTo>
                    <a:cubicBezTo>
                      <a:pt x="840" y="225"/>
                      <a:pt x="842" y="226"/>
                      <a:pt x="845" y="226"/>
                    </a:cubicBezTo>
                    <a:cubicBezTo>
                      <a:pt x="844" y="230"/>
                      <a:pt x="845" y="232"/>
                      <a:pt x="848" y="232"/>
                    </a:cubicBezTo>
                    <a:cubicBezTo>
                      <a:pt x="847" y="234"/>
                      <a:pt x="846" y="237"/>
                      <a:pt x="846" y="241"/>
                    </a:cubicBezTo>
                    <a:cubicBezTo>
                      <a:pt x="843" y="242"/>
                      <a:pt x="839" y="242"/>
                      <a:pt x="835" y="245"/>
                    </a:cubicBezTo>
                    <a:cubicBezTo>
                      <a:pt x="834" y="245"/>
                      <a:pt x="835" y="246"/>
                      <a:pt x="833" y="247"/>
                    </a:cubicBezTo>
                    <a:cubicBezTo>
                      <a:pt x="831" y="247"/>
                      <a:pt x="830" y="247"/>
                      <a:pt x="830" y="248"/>
                    </a:cubicBezTo>
                    <a:cubicBezTo>
                      <a:pt x="829" y="252"/>
                      <a:pt x="825" y="249"/>
                      <a:pt x="826" y="248"/>
                    </a:cubicBezTo>
                    <a:cubicBezTo>
                      <a:pt x="825" y="249"/>
                      <a:pt x="823" y="251"/>
                      <a:pt x="822" y="252"/>
                    </a:cubicBezTo>
                    <a:cubicBezTo>
                      <a:pt x="822" y="253"/>
                      <a:pt x="821" y="257"/>
                      <a:pt x="820" y="258"/>
                    </a:cubicBezTo>
                    <a:cubicBezTo>
                      <a:pt x="819" y="259"/>
                      <a:pt x="812" y="257"/>
                      <a:pt x="817" y="260"/>
                    </a:cubicBezTo>
                    <a:cubicBezTo>
                      <a:pt x="814" y="263"/>
                      <a:pt x="808" y="261"/>
                      <a:pt x="805" y="261"/>
                    </a:cubicBezTo>
                    <a:cubicBezTo>
                      <a:pt x="801" y="262"/>
                      <a:pt x="798" y="262"/>
                      <a:pt x="794" y="261"/>
                    </a:cubicBezTo>
                    <a:cubicBezTo>
                      <a:pt x="791" y="261"/>
                      <a:pt x="791" y="260"/>
                      <a:pt x="789" y="260"/>
                    </a:cubicBezTo>
                    <a:cubicBezTo>
                      <a:pt x="780" y="258"/>
                      <a:pt x="772" y="260"/>
                      <a:pt x="764" y="261"/>
                    </a:cubicBezTo>
                    <a:cubicBezTo>
                      <a:pt x="758" y="264"/>
                      <a:pt x="756" y="271"/>
                      <a:pt x="748" y="273"/>
                    </a:cubicBezTo>
                    <a:cubicBezTo>
                      <a:pt x="752" y="277"/>
                      <a:pt x="744" y="277"/>
                      <a:pt x="742" y="280"/>
                    </a:cubicBezTo>
                    <a:cubicBezTo>
                      <a:pt x="743" y="282"/>
                      <a:pt x="744" y="283"/>
                      <a:pt x="744" y="286"/>
                    </a:cubicBezTo>
                    <a:cubicBezTo>
                      <a:pt x="747" y="284"/>
                      <a:pt x="747" y="280"/>
                      <a:pt x="749" y="278"/>
                    </a:cubicBezTo>
                    <a:cubicBezTo>
                      <a:pt x="751" y="277"/>
                      <a:pt x="757" y="278"/>
                      <a:pt x="757" y="274"/>
                    </a:cubicBezTo>
                    <a:cubicBezTo>
                      <a:pt x="757" y="268"/>
                      <a:pt x="760" y="279"/>
                      <a:pt x="761" y="271"/>
                    </a:cubicBezTo>
                    <a:cubicBezTo>
                      <a:pt x="763" y="269"/>
                      <a:pt x="764" y="273"/>
                      <a:pt x="764" y="273"/>
                    </a:cubicBezTo>
                    <a:cubicBezTo>
                      <a:pt x="766" y="272"/>
                      <a:pt x="765" y="269"/>
                      <a:pt x="766" y="269"/>
                    </a:cubicBezTo>
                    <a:cubicBezTo>
                      <a:pt x="770" y="268"/>
                      <a:pt x="773" y="269"/>
                      <a:pt x="779" y="269"/>
                    </a:cubicBezTo>
                    <a:cubicBezTo>
                      <a:pt x="780" y="271"/>
                      <a:pt x="781" y="270"/>
                      <a:pt x="781" y="269"/>
                    </a:cubicBezTo>
                    <a:cubicBezTo>
                      <a:pt x="784" y="268"/>
                      <a:pt x="784" y="279"/>
                      <a:pt x="779" y="276"/>
                    </a:cubicBezTo>
                    <a:cubicBezTo>
                      <a:pt x="784" y="281"/>
                      <a:pt x="776" y="282"/>
                      <a:pt x="777" y="289"/>
                    </a:cubicBezTo>
                    <a:cubicBezTo>
                      <a:pt x="778" y="291"/>
                      <a:pt x="779" y="292"/>
                      <a:pt x="779" y="295"/>
                    </a:cubicBezTo>
                    <a:cubicBezTo>
                      <a:pt x="781" y="294"/>
                      <a:pt x="783" y="293"/>
                      <a:pt x="783" y="295"/>
                    </a:cubicBezTo>
                    <a:cubicBezTo>
                      <a:pt x="783" y="297"/>
                      <a:pt x="785" y="296"/>
                      <a:pt x="787" y="297"/>
                    </a:cubicBezTo>
                    <a:cubicBezTo>
                      <a:pt x="788" y="297"/>
                      <a:pt x="790" y="300"/>
                      <a:pt x="790" y="301"/>
                    </a:cubicBezTo>
                    <a:cubicBezTo>
                      <a:pt x="791" y="301"/>
                      <a:pt x="793" y="300"/>
                      <a:pt x="794" y="301"/>
                    </a:cubicBezTo>
                    <a:cubicBezTo>
                      <a:pt x="795" y="301"/>
                      <a:pt x="796" y="302"/>
                      <a:pt x="796" y="302"/>
                    </a:cubicBezTo>
                    <a:cubicBezTo>
                      <a:pt x="799" y="303"/>
                      <a:pt x="801" y="298"/>
                      <a:pt x="804" y="302"/>
                    </a:cubicBezTo>
                    <a:cubicBezTo>
                      <a:pt x="806" y="303"/>
                      <a:pt x="804" y="299"/>
                      <a:pt x="805" y="299"/>
                    </a:cubicBezTo>
                    <a:cubicBezTo>
                      <a:pt x="806" y="298"/>
                      <a:pt x="809" y="299"/>
                      <a:pt x="809" y="299"/>
                    </a:cubicBezTo>
                    <a:cubicBezTo>
                      <a:pt x="810" y="297"/>
                      <a:pt x="808" y="295"/>
                      <a:pt x="809" y="293"/>
                    </a:cubicBezTo>
                    <a:cubicBezTo>
                      <a:pt x="812" y="292"/>
                      <a:pt x="813" y="295"/>
                      <a:pt x="813" y="297"/>
                    </a:cubicBezTo>
                    <a:cubicBezTo>
                      <a:pt x="814" y="300"/>
                      <a:pt x="819" y="298"/>
                      <a:pt x="817" y="304"/>
                    </a:cubicBezTo>
                    <a:cubicBezTo>
                      <a:pt x="814" y="305"/>
                      <a:pt x="813" y="302"/>
                      <a:pt x="811" y="302"/>
                    </a:cubicBezTo>
                    <a:cubicBezTo>
                      <a:pt x="808" y="303"/>
                      <a:pt x="808" y="307"/>
                      <a:pt x="805" y="308"/>
                    </a:cubicBezTo>
                    <a:cubicBezTo>
                      <a:pt x="804" y="309"/>
                      <a:pt x="801" y="308"/>
                      <a:pt x="800" y="308"/>
                    </a:cubicBezTo>
                    <a:cubicBezTo>
                      <a:pt x="796" y="309"/>
                      <a:pt x="797" y="313"/>
                      <a:pt x="790" y="312"/>
                    </a:cubicBezTo>
                    <a:cubicBezTo>
                      <a:pt x="787" y="311"/>
                      <a:pt x="788" y="316"/>
                      <a:pt x="787" y="317"/>
                    </a:cubicBezTo>
                    <a:cubicBezTo>
                      <a:pt x="786" y="318"/>
                      <a:pt x="784" y="316"/>
                      <a:pt x="785" y="315"/>
                    </a:cubicBezTo>
                    <a:cubicBezTo>
                      <a:pt x="781" y="318"/>
                      <a:pt x="782" y="322"/>
                      <a:pt x="776" y="321"/>
                    </a:cubicBezTo>
                    <a:cubicBezTo>
                      <a:pt x="779" y="317"/>
                      <a:pt x="775" y="319"/>
                      <a:pt x="776" y="314"/>
                    </a:cubicBezTo>
                    <a:cubicBezTo>
                      <a:pt x="779" y="312"/>
                      <a:pt x="781" y="308"/>
                      <a:pt x="785" y="312"/>
                    </a:cubicBezTo>
                    <a:cubicBezTo>
                      <a:pt x="786" y="306"/>
                      <a:pt x="782" y="306"/>
                      <a:pt x="779" y="304"/>
                    </a:cubicBezTo>
                    <a:cubicBezTo>
                      <a:pt x="775" y="303"/>
                      <a:pt x="772" y="310"/>
                      <a:pt x="768" y="310"/>
                    </a:cubicBezTo>
                    <a:cubicBezTo>
                      <a:pt x="768" y="310"/>
                      <a:pt x="763" y="311"/>
                      <a:pt x="762" y="312"/>
                    </a:cubicBezTo>
                    <a:cubicBezTo>
                      <a:pt x="761" y="313"/>
                      <a:pt x="761" y="313"/>
                      <a:pt x="761" y="315"/>
                    </a:cubicBezTo>
                    <a:cubicBezTo>
                      <a:pt x="750" y="314"/>
                      <a:pt x="751" y="321"/>
                      <a:pt x="742" y="317"/>
                    </a:cubicBezTo>
                    <a:cubicBezTo>
                      <a:pt x="745" y="320"/>
                      <a:pt x="747" y="321"/>
                      <a:pt x="738" y="321"/>
                    </a:cubicBezTo>
                    <a:cubicBezTo>
                      <a:pt x="734" y="324"/>
                      <a:pt x="733" y="334"/>
                      <a:pt x="738" y="336"/>
                    </a:cubicBezTo>
                    <a:cubicBezTo>
                      <a:pt x="738" y="340"/>
                      <a:pt x="733" y="338"/>
                      <a:pt x="735" y="343"/>
                    </a:cubicBezTo>
                    <a:cubicBezTo>
                      <a:pt x="733" y="344"/>
                      <a:pt x="731" y="343"/>
                      <a:pt x="729" y="343"/>
                    </a:cubicBezTo>
                    <a:cubicBezTo>
                      <a:pt x="727" y="344"/>
                      <a:pt x="727" y="346"/>
                      <a:pt x="725" y="347"/>
                    </a:cubicBezTo>
                    <a:cubicBezTo>
                      <a:pt x="722" y="349"/>
                      <a:pt x="717" y="348"/>
                      <a:pt x="714" y="351"/>
                    </a:cubicBezTo>
                    <a:cubicBezTo>
                      <a:pt x="713" y="352"/>
                      <a:pt x="711" y="353"/>
                      <a:pt x="710" y="355"/>
                    </a:cubicBezTo>
                    <a:cubicBezTo>
                      <a:pt x="708" y="357"/>
                      <a:pt x="708" y="361"/>
                      <a:pt x="705" y="364"/>
                    </a:cubicBezTo>
                    <a:cubicBezTo>
                      <a:pt x="703" y="366"/>
                      <a:pt x="699" y="366"/>
                      <a:pt x="701" y="373"/>
                    </a:cubicBezTo>
                    <a:cubicBezTo>
                      <a:pt x="697" y="373"/>
                      <a:pt x="697" y="368"/>
                      <a:pt x="694" y="368"/>
                    </a:cubicBezTo>
                    <a:cubicBezTo>
                      <a:pt x="692" y="368"/>
                      <a:pt x="692" y="371"/>
                      <a:pt x="690" y="371"/>
                    </a:cubicBezTo>
                    <a:cubicBezTo>
                      <a:pt x="697" y="379"/>
                      <a:pt x="696" y="385"/>
                      <a:pt x="697" y="396"/>
                    </a:cubicBezTo>
                    <a:cubicBezTo>
                      <a:pt x="693" y="394"/>
                      <a:pt x="695" y="398"/>
                      <a:pt x="694" y="399"/>
                    </a:cubicBezTo>
                    <a:cubicBezTo>
                      <a:pt x="693" y="400"/>
                      <a:pt x="690" y="399"/>
                      <a:pt x="690" y="399"/>
                    </a:cubicBezTo>
                    <a:cubicBezTo>
                      <a:pt x="688" y="401"/>
                      <a:pt x="688" y="402"/>
                      <a:pt x="686" y="403"/>
                    </a:cubicBezTo>
                    <a:cubicBezTo>
                      <a:pt x="684" y="405"/>
                      <a:pt x="682" y="408"/>
                      <a:pt x="680" y="409"/>
                    </a:cubicBezTo>
                    <a:cubicBezTo>
                      <a:pt x="678" y="410"/>
                      <a:pt x="675" y="408"/>
                      <a:pt x="673" y="411"/>
                    </a:cubicBezTo>
                    <a:cubicBezTo>
                      <a:pt x="669" y="412"/>
                      <a:pt x="667" y="416"/>
                      <a:pt x="666" y="420"/>
                    </a:cubicBezTo>
                    <a:cubicBezTo>
                      <a:pt x="661" y="420"/>
                      <a:pt x="662" y="426"/>
                      <a:pt x="656" y="425"/>
                    </a:cubicBezTo>
                    <a:cubicBezTo>
                      <a:pt x="658" y="432"/>
                      <a:pt x="652" y="446"/>
                      <a:pt x="660" y="446"/>
                    </a:cubicBezTo>
                    <a:cubicBezTo>
                      <a:pt x="656" y="453"/>
                      <a:pt x="663" y="453"/>
                      <a:pt x="662" y="463"/>
                    </a:cubicBezTo>
                    <a:cubicBezTo>
                      <a:pt x="662" y="465"/>
                      <a:pt x="664" y="464"/>
                      <a:pt x="666" y="465"/>
                    </a:cubicBezTo>
                    <a:cubicBezTo>
                      <a:pt x="663" y="470"/>
                      <a:pt x="666" y="470"/>
                      <a:pt x="666" y="478"/>
                    </a:cubicBezTo>
                    <a:cubicBezTo>
                      <a:pt x="662" y="478"/>
                      <a:pt x="659" y="479"/>
                      <a:pt x="658" y="481"/>
                    </a:cubicBezTo>
                    <a:cubicBezTo>
                      <a:pt x="655" y="481"/>
                      <a:pt x="657" y="478"/>
                      <a:pt x="656" y="476"/>
                    </a:cubicBezTo>
                    <a:cubicBezTo>
                      <a:pt x="655" y="474"/>
                      <a:pt x="652" y="475"/>
                      <a:pt x="651" y="474"/>
                    </a:cubicBezTo>
                    <a:cubicBezTo>
                      <a:pt x="650" y="473"/>
                      <a:pt x="651" y="469"/>
                      <a:pt x="647" y="470"/>
                    </a:cubicBezTo>
                    <a:cubicBezTo>
                      <a:pt x="648" y="466"/>
                      <a:pt x="650" y="462"/>
                      <a:pt x="643" y="461"/>
                    </a:cubicBezTo>
                    <a:cubicBezTo>
                      <a:pt x="646" y="452"/>
                      <a:pt x="642" y="453"/>
                      <a:pt x="641" y="444"/>
                    </a:cubicBezTo>
                    <a:cubicBezTo>
                      <a:pt x="640" y="444"/>
                      <a:pt x="639" y="446"/>
                      <a:pt x="638" y="446"/>
                    </a:cubicBezTo>
                    <a:cubicBezTo>
                      <a:pt x="638" y="445"/>
                      <a:pt x="638" y="443"/>
                      <a:pt x="638" y="442"/>
                    </a:cubicBezTo>
                    <a:cubicBezTo>
                      <a:pt x="635" y="443"/>
                      <a:pt x="625" y="445"/>
                      <a:pt x="623" y="442"/>
                    </a:cubicBezTo>
                    <a:cubicBezTo>
                      <a:pt x="621" y="441"/>
                      <a:pt x="621" y="439"/>
                      <a:pt x="619" y="439"/>
                    </a:cubicBezTo>
                    <a:cubicBezTo>
                      <a:pt x="618" y="438"/>
                      <a:pt x="615" y="441"/>
                      <a:pt x="612" y="440"/>
                    </a:cubicBezTo>
                    <a:cubicBezTo>
                      <a:pt x="612" y="440"/>
                      <a:pt x="619" y="434"/>
                      <a:pt x="612" y="437"/>
                    </a:cubicBezTo>
                    <a:cubicBezTo>
                      <a:pt x="611" y="437"/>
                      <a:pt x="612" y="438"/>
                      <a:pt x="610" y="439"/>
                    </a:cubicBezTo>
                    <a:cubicBezTo>
                      <a:pt x="605" y="439"/>
                      <a:pt x="597" y="439"/>
                      <a:pt x="593" y="437"/>
                    </a:cubicBezTo>
                    <a:cubicBezTo>
                      <a:pt x="589" y="436"/>
                      <a:pt x="592" y="443"/>
                      <a:pt x="591" y="446"/>
                    </a:cubicBezTo>
                    <a:cubicBezTo>
                      <a:pt x="581" y="444"/>
                      <a:pt x="569" y="444"/>
                      <a:pt x="557" y="442"/>
                    </a:cubicBezTo>
                    <a:cubicBezTo>
                      <a:pt x="556" y="443"/>
                      <a:pt x="556" y="444"/>
                      <a:pt x="554" y="444"/>
                    </a:cubicBezTo>
                    <a:cubicBezTo>
                      <a:pt x="552" y="445"/>
                      <a:pt x="552" y="448"/>
                      <a:pt x="550" y="448"/>
                    </a:cubicBezTo>
                    <a:cubicBezTo>
                      <a:pt x="548" y="448"/>
                      <a:pt x="549" y="450"/>
                      <a:pt x="548" y="452"/>
                    </a:cubicBezTo>
                    <a:cubicBezTo>
                      <a:pt x="546" y="452"/>
                      <a:pt x="543" y="451"/>
                      <a:pt x="541" y="452"/>
                    </a:cubicBezTo>
                    <a:cubicBezTo>
                      <a:pt x="539" y="452"/>
                      <a:pt x="539" y="456"/>
                      <a:pt x="535" y="455"/>
                    </a:cubicBezTo>
                    <a:cubicBezTo>
                      <a:pt x="536" y="459"/>
                      <a:pt x="533" y="468"/>
                      <a:pt x="537" y="468"/>
                    </a:cubicBezTo>
                    <a:cubicBezTo>
                      <a:pt x="535" y="471"/>
                      <a:pt x="534" y="474"/>
                      <a:pt x="531" y="476"/>
                    </a:cubicBezTo>
                    <a:cubicBezTo>
                      <a:pt x="532" y="481"/>
                      <a:pt x="531" y="486"/>
                      <a:pt x="531" y="491"/>
                    </a:cubicBezTo>
                    <a:cubicBezTo>
                      <a:pt x="532" y="493"/>
                      <a:pt x="533" y="494"/>
                      <a:pt x="533" y="496"/>
                    </a:cubicBezTo>
                    <a:cubicBezTo>
                      <a:pt x="533" y="501"/>
                      <a:pt x="535" y="506"/>
                      <a:pt x="531" y="509"/>
                    </a:cubicBezTo>
                    <a:cubicBezTo>
                      <a:pt x="531" y="512"/>
                      <a:pt x="536" y="510"/>
                      <a:pt x="537" y="511"/>
                    </a:cubicBezTo>
                    <a:cubicBezTo>
                      <a:pt x="537" y="512"/>
                      <a:pt x="535" y="514"/>
                      <a:pt x="535" y="515"/>
                    </a:cubicBezTo>
                    <a:cubicBezTo>
                      <a:pt x="535" y="514"/>
                      <a:pt x="537" y="517"/>
                      <a:pt x="537" y="517"/>
                    </a:cubicBezTo>
                    <a:cubicBezTo>
                      <a:pt x="538" y="519"/>
                      <a:pt x="540" y="517"/>
                      <a:pt x="541" y="519"/>
                    </a:cubicBezTo>
                    <a:cubicBezTo>
                      <a:pt x="541" y="519"/>
                      <a:pt x="540" y="522"/>
                      <a:pt x="541" y="522"/>
                    </a:cubicBezTo>
                    <a:cubicBezTo>
                      <a:pt x="541" y="523"/>
                      <a:pt x="542" y="522"/>
                      <a:pt x="543" y="522"/>
                    </a:cubicBezTo>
                    <a:cubicBezTo>
                      <a:pt x="543" y="523"/>
                      <a:pt x="542" y="526"/>
                      <a:pt x="543" y="526"/>
                    </a:cubicBezTo>
                    <a:cubicBezTo>
                      <a:pt x="544" y="527"/>
                      <a:pt x="548" y="530"/>
                      <a:pt x="548" y="534"/>
                    </a:cubicBezTo>
                    <a:cubicBezTo>
                      <a:pt x="563" y="535"/>
                      <a:pt x="571" y="531"/>
                      <a:pt x="578" y="534"/>
                    </a:cubicBezTo>
                    <a:cubicBezTo>
                      <a:pt x="580" y="533"/>
                      <a:pt x="580" y="531"/>
                      <a:pt x="582" y="530"/>
                    </a:cubicBezTo>
                    <a:cubicBezTo>
                      <a:pt x="583" y="528"/>
                      <a:pt x="586" y="525"/>
                      <a:pt x="587" y="521"/>
                    </a:cubicBezTo>
                    <a:cubicBezTo>
                      <a:pt x="588" y="519"/>
                      <a:pt x="590" y="517"/>
                      <a:pt x="587" y="517"/>
                    </a:cubicBezTo>
                    <a:cubicBezTo>
                      <a:pt x="592" y="511"/>
                      <a:pt x="605" y="507"/>
                      <a:pt x="615" y="511"/>
                    </a:cubicBezTo>
                    <a:cubicBezTo>
                      <a:pt x="611" y="516"/>
                      <a:pt x="610" y="523"/>
                      <a:pt x="606" y="528"/>
                    </a:cubicBezTo>
                    <a:cubicBezTo>
                      <a:pt x="604" y="533"/>
                      <a:pt x="609" y="533"/>
                      <a:pt x="608" y="537"/>
                    </a:cubicBezTo>
                    <a:cubicBezTo>
                      <a:pt x="604" y="538"/>
                      <a:pt x="602" y="542"/>
                      <a:pt x="600" y="547"/>
                    </a:cubicBezTo>
                    <a:cubicBezTo>
                      <a:pt x="600" y="548"/>
                      <a:pt x="600" y="549"/>
                      <a:pt x="598" y="548"/>
                    </a:cubicBezTo>
                    <a:cubicBezTo>
                      <a:pt x="598" y="553"/>
                      <a:pt x="607" y="547"/>
                      <a:pt x="604" y="554"/>
                    </a:cubicBezTo>
                    <a:cubicBezTo>
                      <a:pt x="608" y="554"/>
                      <a:pt x="610" y="551"/>
                      <a:pt x="615" y="552"/>
                    </a:cubicBezTo>
                    <a:cubicBezTo>
                      <a:pt x="614" y="556"/>
                      <a:pt x="619" y="555"/>
                      <a:pt x="619" y="558"/>
                    </a:cubicBezTo>
                    <a:cubicBezTo>
                      <a:pt x="629" y="554"/>
                      <a:pt x="630" y="561"/>
                      <a:pt x="641" y="560"/>
                    </a:cubicBezTo>
                    <a:cubicBezTo>
                      <a:pt x="637" y="564"/>
                      <a:pt x="644" y="570"/>
                      <a:pt x="638" y="573"/>
                    </a:cubicBezTo>
                    <a:cubicBezTo>
                      <a:pt x="641" y="577"/>
                      <a:pt x="639" y="588"/>
                      <a:pt x="638" y="593"/>
                    </a:cubicBezTo>
                    <a:cubicBezTo>
                      <a:pt x="638" y="596"/>
                      <a:pt x="641" y="597"/>
                      <a:pt x="645" y="597"/>
                    </a:cubicBezTo>
                    <a:cubicBezTo>
                      <a:pt x="644" y="601"/>
                      <a:pt x="649" y="600"/>
                      <a:pt x="649" y="603"/>
                    </a:cubicBezTo>
                    <a:cubicBezTo>
                      <a:pt x="649" y="605"/>
                      <a:pt x="655" y="603"/>
                      <a:pt x="654" y="606"/>
                    </a:cubicBezTo>
                    <a:cubicBezTo>
                      <a:pt x="661" y="601"/>
                      <a:pt x="672" y="607"/>
                      <a:pt x="677" y="604"/>
                    </a:cubicBezTo>
                    <a:cubicBezTo>
                      <a:pt x="677" y="606"/>
                      <a:pt x="677" y="607"/>
                      <a:pt x="677" y="608"/>
                    </a:cubicBezTo>
                    <a:cubicBezTo>
                      <a:pt x="680" y="608"/>
                      <a:pt x="686" y="604"/>
                      <a:pt x="686" y="610"/>
                    </a:cubicBezTo>
                    <a:cubicBezTo>
                      <a:pt x="688" y="609"/>
                      <a:pt x="689" y="608"/>
                      <a:pt x="692" y="608"/>
                    </a:cubicBezTo>
                    <a:cubicBezTo>
                      <a:pt x="693" y="607"/>
                      <a:pt x="694" y="606"/>
                      <a:pt x="695" y="604"/>
                    </a:cubicBezTo>
                    <a:cubicBezTo>
                      <a:pt x="696" y="603"/>
                      <a:pt x="697" y="605"/>
                      <a:pt x="697" y="603"/>
                    </a:cubicBezTo>
                    <a:cubicBezTo>
                      <a:pt x="697" y="600"/>
                      <a:pt x="700" y="604"/>
                      <a:pt x="701" y="601"/>
                    </a:cubicBezTo>
                    <a:cubicBezTo>
                      <a:pt x="701" y="600"/>
                      <a:pt x="701" y="597"/>
                      <a:pt x="701" y="597"/>
                    </a:cubicBezTo>
                    <a:cubicBezTo>
                      <a:pt x="702" y="596"/>
                      <a:pt x="703" y="599"/>
                      <a:pt x="703" y="599"/>
                    </a:cubicBezTo>
                    <a:cubicBezTo>
                      <a:pt x="704" y="598"/>
                      <a:pt x="705" y="596"/>
                      <a:pt x="707" y="595"/>
                    </a:cubicBezTo>
                    <a:cubicBezTo>
                      <a:pt x="708" y="594"/>
                      <a:pt x="711" y="592"/>
                      <a:pt x="714" y="589"/>
                    </a:cubicBezTo>
                    <a:cubicBezTo>
                      <a:pt x="715" y="589"/>
                      <a:pt x="716" y="588"/>
                      <a:pt x="716" y="586"/>
                    </a:cubicBezTo>
                    <a:cubicBezTo>
                      <a:pt x="718" y="588"/>
                      <a:pt x="737" y="589"/>
                      <a:pt x="727" y="591"/>
                    </a:cubicBezTo>
                    <a:cubicBezTo>
                      <a:pt x="728" y="594"/>
                      <a:pt x="732" y="593"/>
                      <a:pt x="735" y="593"/>
                    </a:cubicBezTo>
                    <a:cubicBezTo>
                      <a:pt x="736" y="593"/>
                      <a:pt x="736" y="591"/>
                      <a:pt x="736" y="589"/>
                    </a:cubicBezTo>
                    <a:cubicBezTo>
                      <a:pt x="741" y="589"/>
                      <a:pt x="746" y="589"/>
                      <a:pt x="751" y="589"/>
                    </a:cubicBezTo>
                    <a:cubicBezTo>
                      <a:pt x="749" y="595"/>
                      <a:pt x="759" y="593"/>
                      <a:pt x="764" y="595"/>
                    </a:cubicBezTo>
                    <a:cubicBezTo>
                      <a:pt x="765" y="595"/>
                      <a:pt x="764" y="597"/>
                      <a:pt x="766" y="597"/>
                    </a:cubicBezTo>
                    <a:cubicBezTo>
                      <a:pt x="768" y="597"/>
                      <a:pt x="768" y="599"/>
                      <a:pt x="770" y="599"/>
                    </a:cubicBezTo>
                    <a:cubicBezTo>
                      <a:pt x="774" y="599"/>
                      <a:pt x="775" y="597"/>
                      <a:pt x="777" y="597"/>
                    </a:cubicBezTo>
                    <a:cubicBezTo>
                      <a:pt x="787" y="596"/>
                      <a:pt x="796" y="598"/>
                      <a:pt x="805" y="599"/>
                    </a:cubicBezTo>
                    <a:cubicBezTo>
                      <a:pt x="805" y="602"/>
                      <a:pt x="807" y="606"/>
                      <a:pt x="807" y="603"/>
                    </a:cubicBezTo>
                    <a:cubicBezTo>
                      <a:pt x="809" y="603"/>
                      <a:pt x="808" y="604"/>
                      <a:pt x="807" y="604"/>
                    </a:cubicBezTo>
                    <a:cubicBezTo>
                      <a:pt x="807" y="609"/>
                      <a:pt x="812" y="605"/>
                      <a:pt x="815" y="608"/>
                    </a:cubicBezTo>
                    <a:cubicBezTo>
                      <a:pt x="815" y="609"/>
                      <a:pt x="814" y="612"/>
                      <a:pt x="815" y="612"/>
                    </a:cubicBezTo>
                    <a:cubicBezTo>
                      <a:pt x="817" y="613"/>
                      <a:pt x="820" y="611"/>
                      <a:pt x="822" y="612"/>
                    </a:cubicBezTo>
                    <a:cubicBezTo>
                      <a:pt x="821" y="616"/>
                      <a:pt x="823" y="617"/>
                      <a:pt x="826" y="619"/>
                    </a:cubicBezTo>
                    <a:cubicBezTo>
                      <a:pt x="829" y="622"/>
                      <a:pt x="832" y="624"/>
                      <a:pt x="833" y="629"/>
                    </a:cubicBezTo>
                    <a:cubicBezTo>
                      <a:pt x="845" y="628"/>
                      <a:pt x="850" y="634"/>
                      <a:pt x="859" y="630"/>
                    </a:cubicBezTo>
                    <a:cubicBezTo>
                      <a:pt x="857" y="638"/>
                      <a:pt x="870" y="630"/>
                      <a:pt x="867" y="638"/>
                    </a:cubicBezTo>
                    <a:cubicBezTo>
                      <a:pt x="873" y="635"/>
                      <a:pt x="873" y="643"/>
                      <a:pt x="878" y="644"/>
                    </a:cubicBezTo>
                    <a:cubicBezTo>
                      <a:pt x="880" y="644"/>
                      <a:pt x="880" y="649"/>
                      <a:pt x="884" y="647"/>
                    </a:cubicBezTo>
                    <a:cubicBezTo>
                      <a:pt x="878" y="652"/>
                      <a:pt x="886" y="651"/>
                      <a:pt x="885" y="657"/>
                    </a:cubicBezTo>
                    <a:cubicBezTo>
                      <a:pt x="885" y="660"/>
                      <a:pt x="889" y="659"/>
                      <a:pt x="891" y="660"/>
                    </a:cubicBezTo>
                    <a:cubicBezTo>
                      <a:pt x="892" y="661"/>
                      <a:pt x="891" y="666"/>
                      <a:pt x="895" y="664"/>
                    </a:cubicBezTo>
                    <a:cubicBezTo>
                      <a:pt x="888" y="671"/>
                      <a:pt x="904" y="673"/>
                      <a:pt x="899" y="679"/>
                    </a:cubicBezTo>
                    <a:cubicBezTo>
                      <a:pt x="902" y="678"/>
                      <a:pt x="904" y="679"/>
                      <a:pt x="904" y="683"/>
                    </a:cubicBezTo>
                    <a:cubicBezTo>
                      <a:pt x="914" y="681"/>
                      <a:pt x="926" y="684"/>
                      <a:pt x="930" y="692"/>
                    </a:cubicBezTo>
                    <a:cubicBezTo>
                      <a:pt x="939" y="692"/>
                      <a:pt x="944" y="695"/>
                      <a:pt x="954" y="694"/>
                    </a:cubicBezTo>
                    <a:cubicBezTo>
                      <a:pt x="955" y="695"/>
                      <a:pt x="951" y="696"/>
                      <a:pt x="951" y="696"/>
                    </a:cubicBezTo>
                    <a:cubicBezTo>
                      <a:pt x="953" y="699"/>
                      <a:pt x="965" y="697"/>
                      <a:pt x="971" y="698"/>
                    </a:cubicBezTo>
                    <a:cubicBezTo>
                      <a:pt x="971" y="699"/>
                      <a:pt x="974" y="699"/>
                      <a:pt x="975" y="699"/>
                    </a:cubicBezTo>
                    <a:cubicBezTo>
                      <a:pt x="975" y="703"/>
                      <a:pt x="979" y="702"/>
                      <a:pt x="981" y="703"/>
                    </a:cubicBezTo>
                    <a:cubicBezTo>
                      <a:pt x="981" y="704"/>
                      <a:pt x="980" y="706"/>
                      <a:pt x="981" y="707"/>
                    </a:cubicBezTo>
                    <a:cubicBezTo>
                      <a:pt x="981" y="708"/>
                      <a:pt x="984" y="706"/>
                      <a:pt x="984" y="707"/>
                    </a:cubicBezTo>
                    <a:cubicBezTo>
                      <a:pt x="986" y="708"/>
                      <a:pt x="984" y="712"/>
                      <a:pt x="988" y="711"/>
                    </a:cubicBezTo>
                    <a:cubicBezTo>
                      <a:pt x="988" y="730"/>
                      <a:pt x="988" y="749"/>
                      <a:pt x="988" y="768"/>
                    </a:cubicBezTo>
                    <a:cubicBezTo>
                      <a:pt x="980" y="766"/>
                      <a:pt x="988" y="779"/>
                      <a:pt x="981" y="776"/>
                    </a:cubicBezTo>
                    <a:cubicBezTo>
                      <a:pt x="980" y="782"/>
                      <a:pt x="979" y="788"/>
                      <a:pt x="979" y="795"/>
                    </a:cubicBezTo>
                    <a:cubicBezTo>
                      <a:pt x="979" y="798"/>
                      <a:pt x="982" y="805"/>
                      <a:pt x="981" y="813"/>
                    </a:cubicBezTo>
                    <a:cubicBezTo>
                      <a:pt x="981" y="813"/>
                      <a:pt x="979" y="814"/>
                      <a:pt x="979" y="815"/>
                    </a:cubicBezTo>
                    <a:cubicBezTo>
                      <a:pt x="978" y="816"/>
                      <a:pt x="979" y="818"/>
                      <a:pt x="979" y="819"/>
                    </a:cubicBezTo>
                    <a:cubicBezTo>
                      <a:pt x="978" y="820"/>
                      <a:pt x="973" y="821"/>
                      <a:pt x="975" y="828"/>
                    </a:cubicBezTo>
                    <a:cubicBezTo>
                      <a:pt x="971" y="829"/>
                      <a:pt x="969" y="832"/>
                      <a:pt x="966" y="834"/>
                    </a:cubicBezTo>
                    <a:cubicBezTo>
                      <a:pt x="965" y="835"/>
                      <a:pt x="967" y="838"/>
                      <a:pt x="966" y="839"/>
                    </a:cubicBezTo>
                    <a:cubicBezTo>
                      <a:pt x="965" y="840"/>
                      <a:pt x="962" y="839"/>
                      <a:pt x="962" y="839"/>
                    </a:cubicBezTo>
                    <a:cubicBezTo>
                      <a:pt x="961" y="840"/>
                      <a:pt x="963" y="843"/>
                      <a:pt x="962" y="843"/>
                    </a:cubicBezTo>
                    <a:cubicBezTo>
                      <a:pt x="960" y="844"/>
                      <a:pt x="955" y="843"/>
                      <a:pt x="954" y="847"/>
                    </a:cubicBezTo>
                    <a:cubicBezTo>
                      <a:pt x="954" y="849"/>
                      <a:pt x="951" y="848"/>
                      <a:pt x="947" y="850"/>
                    </a:cubicBezTo>
                    <a:cubicBezTo>
                      <a:pt x="946" y="851"/>
                      <a:pt x="944" y="854"/>
                      <a:pt x="943" y="854"/>
                    </a:cubicBezTo>
                    <a:cubicBezTo>
                      <a:pt x="942" y="854"/>
                      <a:pt x="941" y="852"/>
                      <a:pt x="940" y="852"/>
                    </a:cubicBezTo>
                    <a:cubicBezTo>
                      <a:pt x="940" y="852"/>
                      <a:pt x="939" y="854"/>
                      <a:pt x="938" y="854"/>
                    </a:cubicBezTo>
                    <a:cubicBezTo>
                      <a:pt x="935" y="854"/>
                      <a:pt x="934" y="855"/>
                      <a:pt x="934" y="858"/>
                    </a:cubicBezTo>
                    <a:cubicBezTo>
                      <a:pt x="927" y="855"/>
                      <a:pt x="923" y="863"/>
                      <a:pt x="919" y="865"/>
                    </a:cubicBezTo>
                    <a:cubicBezTo>
                      <a:pt x="918" y="866"/>
                      <a:pt x="916" y="865"/>
                      <a:pt x="915" y="865"/>
                    </a:cubicBezTo>
                    <a:cubicBezTo>
                      <a:pt x="914" y="866"/>
                      <a:pt x="912" y="868"/>
                      <a:pt x="912" y="869"/>
                    </a:cubicBezTo>
                    <a:cubicBezTo>
                      <a:pt x="911" y="870"/>
                      <a:pt x="908" y="872"/>
                      <a:pt x="908" y="873"/>
                    </a:cubicBezTo>
                    <a:cubicBezTo>
                      <a:pt x="907" y="874"/>
                      <a:pt x="911" y="878"/>
                      <a:pt x="906" y="877"/>
                    </a:cubicBezTo>
                    <a:cubicBezTo>
                      <a:pt x="907" y="885"/>
                      <a:pt x="903" y="889"/>
                      <a:pt x="904" y="897"/>
                    </a:cubicBezTo>
                    <a:cubicBezTo>
                      <a:pt x="899" y="895"/>
                      <a:pt x="902" y="901"/>
                      <a:pt x="900" y="903"/>
                    </a:cubicBezTo>
                    <a:cubicBezTo>
                      <a:pt x="900" y="903"/>
                      <a:pt x="897" y="902"/>
                      <a:pt x="897" y="903"/>
                    </a:cubicBezTo>
                    <a:cubicBezTo>
                      <a:pt x="896" y="904"/>
                      <a:pt x="900" y="906"/>
                      <a:pt x="897" y="906"/>
                    </a:cubicBezTo>
                    <a:cubicBezTo>
                      <a:pt x="894" y="906"/>
                      <a:pt x="894" y="914"/>
                      <a:pt x="889" y="914"/>
                    </a:cubicBezTo>
                    <a:cubicBezTo>
                      <a:pt x="889" y="914"/>
                      <a:pt x="886" y="917"/>
                      <a:pt x="885" y="918"/>
                    </a:cubicBezTo>
                    <a:cubicBezTo>
                      <a:pt x="883" y="920"/>
                      <a:pt x="881" y="926"/>
                      <a:pt x="876" y="929"/>
                    </a:cubicBezTo>
                    <a:cubicBezTo>
                      <a:pt x="876" y="931"/>
                      <a:pt x="876" y="934"/>
                      <a:pt x="876" y="936"/>
                    </a:cubicBezTo>
                    <a:cubicBezTo>
                      <a:pt x="873" y="938"/>
                      <a:pt x="870" y="939"/>
                      <a:pt x="871" y="944"/>
                    </a:cubicBezTo>
                    <a:cubicBezTo>
                      <a:pt x="867" y="944"/>
                      <a:pt x="864" y="944"/>
                      <a:pt x="861" y="944"/>
                    </a:cubicBezTo>
                    <a:cubicBezTo>
                      <a:pt x="861" y="945"/>
                      <a:pt x="864" y="945"/>
                      <a:pt x="865" y="946"/>
                    </a:cubicBezTo>
                    <a:cubicBezTo>
                      <a:pt x="865" y="948"/>
                      <a:pt x="862" y="947"/>
                      <a:pt x="859" y="947"/>
                    </a:cubicBezTo>
                    <a:cubicBezTo>
                      <a:pt x="857" y="949"/>
                      <a:pt x="856" y="951"/>
                      <a:pt x="856" y="955"/>
                    </a:cubicBezTo>
                    <a:cubicBezTo>
                      <a:pt x="853" y="953"/>
                      <a:pt x="852" y="953"/>
                      <a:pt x="852" y="957"/>
                    </a:cubicBezTo>
                    <a:cubicBezTo>
                      <a:pt x="850" y="957"/>
                      <a:pt x="851" y="954"/>
                      <a:pt x="850" y="953"/>
                    </a:cubicBezTo>
                    <a:cubicBezTo>
                      <a:pt x="847" y="953"/>
                      <a:pt x="845" y="953"/>
                      <a:pt x="845" y="951"/>
                    </a:cubicBezTo>
                    <a:cubicBezTo>
                      <a:pt x="843" y="952"/>
                      <a:pt x="843" y="955"/>
                      <a:pt x="839" y="955"/>
                    </a:cubicBezTo>
                    <a:cubicBezTo>
                      <a:pt x="838" y="959"/>
                      <a:pt x="842" y="960"/>
                      <a:pt x="843" y="964"/>
                    </a:cubicBezTo>
                    <a:cubicBezTo>
                      <a:pt x="843" y="969"/>
                      <a:pt x="836" y="972"/>
                      <a:pt x="841" y="975"/>
                    </a:cubicBezTo>
                    <a:cubicBezTo>
                      <a:pt x="840" y="980"/>
                      <a:pt x="831" y="975"/>
                      <a:pt x="830" y="979"/>
                    </a:cubicBezTo>
                    <a:cubicBezTo>
                      <a:pt x="827" y="979"/>
                      <a:pt x="829" y="982"/>
                      <a:pt x="828" y="983"/>
                    </a:cubicBezTo>
                    <a:cubicBezTo>
                      <a:pt x="826" y="984"/>
                      <a:pt x="819" y="983"/>
                      <a:pt x="820" y="988"/>
                    </a:cubicBezTo>
                    <a:cubicBezTo>
                      <a:pt x="816" y="985"/>
                      <a:pt x="803" y="985"/>
                      <a:pt x="802" y="990"/>
                    </a:cubicBezTo>
                    <a:cubicBezTo>
                      <a:pt x="802" y="992"/>
                      <a:pt x="804" y="991"/>
                      <a:pt x="804" y="990"/>
                    </a:cubicBezTo>
                    <a:cubicBezTo>
                      <a:pt x="808" y="990"/>
                      <a:pt x="803" y="995"/>
                      <a:pt x="800" y="994"/>
                    </a:cubicBezTo>
                    <a:cubicBezTo>
                      <a:pt x="801" y="998"/>
                      <a:pt x="794" y="1004"/>
                      <a:pt x="798" y="1005"/>
                    </a:cubicBezTo>
                    <a:cubicBezTo>
                      <a:pt x="798" y="1006"/>
                      <a:pt x="795" y="1007"/>
                      <a:pt x="794" y="1007"/>
                    </a:cubicBezTo>
                    <a:cubicBezTo>
                      <a:pt x="794" y="1007"/>
                      <a:pt x="792" y="1005"/>
                      <a:pt x="792" y="1005"/>
                    </a:cubicBezTo>
                    <a:cubicBezTo>
                      <a:pt x="791" y="1005"/>
                      <a:pt x="786" y="1010"/>
                      <a:pt x="787" y="1003"/>
                    </a:cubicBezTo>
                    <a:cubicBezTo>
                      <a:pt x="785" y="1004"/>
                      <a:pt x="784" y="1008"/>
                      <a:pt x="783" y="1005"/>
                    </a:cubicBezTo>
                    <a:cubicBezTo>
                      <a:pt x="780" y="1006"/>
                      <a:pt x="784" y="1016"/>
                      <a:pt x="785" y="1020"/>
                    </a:cubicBezTo>
                    <a:cubicBezTo>
                      <a:pt x="786" y="1025"/>
                      <a:pt x="782" y="1023"/>
                      <a:pt x="781" y="1028"/>
                    </a:cubicBezTo>
                    <a:cubicBezTo>
                      <a:pt x="781" y="1030"/>
                      <a:pt x="781" y="1034"/>
                      <a:pt x="776" y="1033"/>
                    </a:cubicBezTo>
                    <a:cubicBezTo>
                      <a:pt x="775" y="1035"/>
                      <a:pt x="779" y="1036"/>
                      <a:pt x="779" y="1037"/>
                    </a:cubicBezTo>
                    <a:cubicBezTo>
                      <a:pt x="780" y="1040"/>
                      <a:pt x="776" y="1036"/>
                      <a:pt x="776" y="1037"/>
                    </a:cubicBezTo>
                    <a:cubicBezTo>
                      <a:pt x="774" y="1038"/>
                      <a:pt x="774" y="1043"/>
                      <a:pt x="776" y="1042"/>
                    </a:cubicBezTo>
                    <a:cubicBezTo>
                      <a:pt x="775" y="1045"/>
                      <a:pt x="774" y="1043"/>
                      <a:pt x="772" y="1042"/>
                    </a:cubicBezTo>
                    <a:cubicBezTo>
                      <a:pt x="772" y="1042"/>
                      <a:pt x="771" y="1045"/>
                      <a:pt x="770" y="1044"/>
                    </a:cubicBezTo>
                    <a:cubicBezTo>
                      <a:pt x="767" y="1040"/>
                      <a:pt x="771" y="1045"/>
                      <a:pt x="768" y="1048"/>
                    </a:cubicBezTo>
                    <a:cubicBezTo>
                      <a:pt x="765" y="1051"/>
                      <a:pt x="764" y="1047"/>
                      <a:pt x="761" y="1050"/>
                    </a:cubicBezTo>
                    <a:cubicBezTo>
                      <a:pt x="758" y="1055"/>
                      <a:pt x="769" y="1054"/>
                      <a:pt x="762" y="1057"/>
                    </a:cubicBezTo>
                    <a:cubicBezTo>
                      <a:pt x="763" y="1059"/>
                      <a:pt x="766" y="1059"/>
                      <a:pt x="768" y="1059"/>
                    </a:cubicBezTo>
                    <a:cubicBezTo>
                      <a:pt x="767" y="1063"/>
                      <a:pt x="768" y="1065"/>
                      <a:pt x="772" y="1065"/>
                    </a:cubicBezTo>
                    <a:cubicBezTo>
                      <a:pt x="775" y="1069"/>
                      <a:pt x="768" y="1071"/>
                      <a:pt x="768" y="1072"/>
                    </a:cubicBezTo>
                    <a:cubicBezTo>
                      <a:pt x="768" y="1073"/>
                      <a:pt x="769" y="1075"/>
                      <a:pt x="770" y="1074"/>
                    </a:cubicBezTo>
                    <a:cubicBezTo>
                      <a:pt x="768" y="1077"/>
                      <a:pt x="769" y="1074"/>
                      <a:pt x="768" y="1074"/>
                    </a:cubicBezTo>
                    <a:cubicBezTo>
                      <a:pt x="765" y="1074"/>
                      <a:pt x="766" y="1078"/>
                      <a:pt x="761" y="1078"/>
                    </a:cubicBezTo>
                    <a:cubicBezTo>
                      <a:pt x="763" y="1081"/>
                      <a:pt x="762" y="1082"/>
                      <a:pt x="757" y="1082"/>
                    </a:cubicBezTo>
                    <a:cubicBezTo>
                      <a:pt x="758" y="1087"/>
                      <a:pt x="754" y="1086"/>
                      <a:pt x="755" y="1091"/>
                    </a:cubicBezTo>
                    <a:cubicBezTo>
                      <a:pt x="748" y="1092"/>
                      <a:pt x="756" y="1099"/>
                      <a:pt x="749" y="1095"/>
                    </a:cubicBezTo>
                    <a:cubicBezTo>
                      <a:pt x="750" y="1099"/>
                      <a:pt x="748" y="1103"/>
                      <a:pt x="749" y="1108"/>
                    </a:cubicBezTo>
                    <a:cubicBezTo>
                      <a:pt x="750" y="1109"/>
                      <a:pt x="751" y="1110"/>
                      <a:pt x="751" y="1110"/>
                    </a:cubicBezTo>
                    <a:cubicBezTo>
                      <a:pt x="751" y="1112"/>
                      <a:pt x="748" y="1113"/>
                      <a:pt x="751" y="1117"/>
                    </a:cubicBezTo>
                    <a:cubicBezTo>
                      <a:pt x="754" y="1119"/>
                      <a:pt x="751" y="1121"/>
                      <a:pt x="753" y="1126"/>
                    </a:cubicBezTo>
                    <a:cubicBezTo>
                      <a:pt x="755" y="1130"/>
                      <a:pt x="759" y="1132"/>
                      <a:pt x="761" y="1136"/>
                    </a:cubicBezTo>
                    <a:cubicBezTo>
                      <a:pt x="765" y="1139"/>
                      <a:pt x="768" y="1133"/>
                      <a:pt x="772" y="1137"/>
                    </a:cubicBezTo>
                    <a:cubicBezTo>
                      <a:pt x="773" y="1144"/>
                      <a:pt x="766" y="1140"/>
                      <a:pt x="762" y="1141"/>
                    </a:cubicBezTo>
                    <a:cubicBezTo>
                      <a:pt x="755" y="1143"/>
                      <a:pt x="746" y="1146"/>
                      <a:pt x="740" y="1145"/>
                    </a:cubicBezTo>
                    <a:cubicBezTo>
                      <a:pt x="740" y="1145"/>
                      <a:pt x="740" y="1142"/>
                      <a:pt x="740" y="1141"/>
                    </a:cubicBezTo>
                    <a:cubicBezTo>
                      <a:pt x="732" y="1143"/>
                      <a:pt x="730" y="1138"/>
                      <a:pt x="723" y="1137"/>
                    </a:cubicBezTo>
                    <a:cubicBezTo>
                      <a:pt x="723" y="1136"/>
                      <a:pt x="723" y="1134"/>
                      <a:pt x="723" y="1132"/>
                    </a:cubicBezTo>
                    <a:cubicBezTo>
                      <a:pt x="722" y="1127"/>
                      <a:pt x="716" y="1131"/>
                      <a:pt x="716" y="1126"/>
                    </a:cubicBezTo>
                    <a:cubicBezTo>
                      <a:pt x="716" y="1125"/>
                      <a:pt x="714" y="1124"/>
                      <a:pt x="714" y="1123"/>
                    </a:cubicBezTo>
                    <a:cubicBezTo>
                      <a:pt x="714" y="1121"/>
                      <a:pt x="712" y="1121"/>
                      <a:pt x="712" y="1121"/>
                    </a:cubicBezTo>
                    <a:cubicBezTo>
                      <a:pt x="712" y="1119"/>
                      <a:pt x="716" y="1115"/>
                      <a:pt x="712" y="1115"/>
                    </a:cubicBezTo>
                    <a:cubicBezTo>
                      <a:pt x="709" y="1115"/>
                      <a:pt x="712" y="1113"/>
                      <a:pt x="712" y="1111"/>
                    </a:cubicBezTo>
                    <a:cubicBezTo>
                      <a:pt x="712" y="1109"/>
                      <a:pt x="709" y="1109"/>
                      <a:pt x="708" y="1108"/>
                    </a:cubicBezTo>
                    <a:cubicBezTo>
                      <a:pt x="708" y="1106"/>
                      <a:pt x="711" y="1106"/>
                      <a:pt x="710" y="1104"/>
                    </a:cubicBezTo>
                    <a:cubicBezTo>
                      <a:pt x="710" y="1104"/>
                      <a:pt x="709" y="1103"/>
                      <a:pt x="708" y="1102"/>
                    </a:cubicBezTo>
                    <a:cubicBezTo>
                      <a:pt x="708" y="1100"/>
                      <a:pt x="707" y="1097"/>
                      <a:pt x="705" y="1096"/>
                    </a:cubicBezTo>
                    <a:cubicBezTo>
                      <a:pt x="704" y="1094"/>
                      <a:pt x="707" y="1093"/>
                      <a:pt x="707" y="1091"/>
                    </a:cubicBezTo>
                    <a:cubicBezTo>
                      <a:pt x="706" y="1090"/>
                      <a:pt x="703" y="1088"/>
                      <a:pt x="703" y="1089"/>
                    </a:cubicBezTo>
                    <a:cubicBezTo>
                      <a:pt x="703" y="1088"/>
                      <a:pt x="710" y="1085"/>
                      <a:pt x="705" y="1083"/>
                    </a:cubicBezTo>
                    <a:cubicBezTo>
                      <a:pt x="705" y="1082"/>
                      <a:pt x="707" y="1082"/>
                      <a:pt x="708" y="1082"/>
                    </a:cubicBezTo>
                    <a:cubicBezTo>
                      <a:pt x="708" y="1077"/>
                      <a:pt x="708" y="1073"/>
                      <a:pt x="708" y="1068"/>
                    </a:cubicBezTo>
                    <a:cubicBezTo>
                      <a:pt x="707" y="1067"/>
                      <a:pt x="705" y="1066"/>
                      <a:pt x="703" y="1065"/>
                    </a:cubicBezTo>
                    <a:cubicBezTo>
                      <a:pt x="705" y="1059"/>
                      <a:pt x="709" y="1054"/>
                      <a:pt x="707" y="1048"/>
                    </a:cubicBezTo>
                    <a:cubicBezTo>
                      <a:pt x="712" y="1050"/>
                      <a:pt x="711" y="1045"/>
                      <a:pt x="716" y="1046"/>
                    </a:cubicBezTo>
                    <a:cubicBezTo>
                      <a:pt x="716" y="1041"/>
                      <a:pt x="716" y="1035"/>
                      <a:pt x="716" y="1029"/>
                    </a:cubicBezTo>
                    <a:cubicBezTo>
                      <a:pt x="725" y="1030"/>
                      <a:pt x="721" y="1017"/>
                      <a:pt x="725" y="1013"/>
                    </a:cubicBezTo>
                    <a:cubicBezTo>
                      <a:pt x="724" y="1014"/>
                      <a:pt x="722" y="1015"/>
                      <a:pt x="721" y="1013"/>
                    </a:cubicBezTo>
                    <a:cubicBezTo>
                      <a:pt x="718" y="1014"/>
                      <a:pt x="716" y="1018"/>
                      <a:pt x="716" y="1024"/>
                    </a:cubicBezTo>
                    <a:cubicBezTo>
                      <a:pt x="713" y="1022"/>
                      <a:pt x="710" y="1021"/>
                      <a:pt x="710" y="1016"/>
                    </a:cubicBezTo>
                    <a:cubicBezTo>
                      <a:pt x="707" y="1014"/>
                      <a:pt x="716" y="1010"/>
                      <a:pt x="714" y="1009"/>
                    </a:cubicBezTo>
                    <a:cubicBezTo>
                      <a:pt x="710" y="1006"/>
                      <a:pt x="715" y="1010"/>
                      <a:pt x="718" y="1007"/>
                    </a:cubicBezTo>
                    <a:cubicBezTo>
                      <a:pt x="719" y="997"/>
                      <a:pt x="715" y="989"/>
                      <a:pt x="716" y="981"/>
                    </a:cubicBezTo>
                    <a:cubicBezTo>
                      <a:pt x="716" y="981"/>
                      <a:pt x="719" y="981"/>
                      <a:pt x="720" y="981"/>
                    </a:cubicBezTo>
                    <a:cubicBezTo>
                      <a:pt x="718" y="972"/>
                      <a:pt x="720" y="971"/>
                      <a:pt x="720" y="960"/>
                    </a:cubicBezTo>
                    <a:cubicBezTo>
                      <a:pt x="724" y="955"/>
                      <a:pt x="730" y="949"/>
                      <a:pt x="727" y="942"/>
                    </a:cubicBezTo>
                    <a:cubicBezTo>
                      <a:pt x="734" y="950"/>
                      <a:pt x="728" y="928"/>
                      <a:pt x="735" y="936"/>
                    </a:cubicBezTo>
                    <a:cubicBezTo>
                      <a:pt x="734" y="932"/>
                      <a:pt x="734" y="928"/>
                      <a:pt x="733" y="923"/>
                    </a:cubicBezTo>
                    <a:cubicBezTo>
                      <a:pt x="732" y="921"/>
                      <a:pt x="729" y="918"/>
                      <a:pt x="729" y="916"/>
                    </a:cubicBezTo>
                    <a:cubicBezTo>
                      <a:pt x="729" y="913"/>
                      <a:pt x="730" y="912"/>
                      <a:pt x="731" y="910"/>
                    </a:cubicBezTo>
                    <a:cubicBezTo>
                      <a:pt x="731" y="906"/>
                      <a:pt x="729" y="900"/>
                      <a:pt x="735" y="904"/>
                    </a:cubicBezTo>
                    <a:cubicBezTo>
                      <a:pt x="734" y="899"/>
                      <a:pt x="735" y="894"/>
                      <a:pt x="736" y="890"/>
                    </a:cubicBezTo>
                    <a:cubicBezTo>
                      <a:pt x="738" y="886"/>
                      <a:pt x="737" y="888"/>
                      <a:pt x="736" y="884"/>
                    </a:cubicBezTo>
                    <a:cubicBezTo>
                      <a:pt x="736" y="882"/>
                      <a:pt x="741" y="877"/>
                      <a:pt x="738" y="875"/>
                    </a:cubicBezTo>
                    <a:cubicBezTo>
                      <a:pt x="737" y="873"/>
                      <a:pt x="738" y="873"/>
                      <a:pt x="738" y="869"/>
                    </a:cubicBezTo>
                    <a:cubicBezTo>
                      <a:pt x="739" y="867"/>
                      <a:pt x="738" y="864"/>
                      <a:pt x="738" y="862"/>
                    </a:cubicBezTo>
                    <a:cubicBezTo>
                      <a:pt x="739" y="859"/>
                      <a:pt x="740" y="858"/>
                      <a:pt x="740" y="856"/>
                    </a:cubicBezTo>
                    <a:cubicBezTo>
                      <a:pt x="741" y="849"/>
                      <a:pt x="739" y="842"/>
                      <a:pt x="740" y="836"/>
                    </a:cubicBezTo>
                    <a:cubicBezTo>
                      <a:pt x="740" y="833"/>
                      <a:pt x="742" y="832"/>
                      <a:pt x="742" y="830"/>
                    </a:cubicBezTo>
                    <a:cubicBezTo>
                      <a:pt x="741" y="824"/>
                      <a:pt x="736" y="819"/>
                      <a:pt x="736" y="813"/>
                    </a:cubicBezTo>
                    <a:cubicBezTo>
                      <a:pt x="736" y="810"/>
                      <a:pt x="734" y="814"/>
                      <a:pt x="731" y="813"/>
                    </a:cubicBezTo>
                    <a:cubicBezTo>
                      <a:pt x="728" y="809"/>
                      <a:pt x="723" y="804"/>
                      <a:pt x="718" y="804"/>
                    </a:cubicBezTo>
                    <a:cubicBezTo>
                      <a:pt x="717" y="804"/>
                      <a:pt x="715" y="799"/>
                      <a:pt x="714" y="800"/>
                    </a:cubicBezTo>
                    <a:cubicBezTo>
                      <a:pt x="711" y="803"/>
                      <a:pt x="714" y="799"/>
                      <a:pt x="712" y="798"/>
                    </a:cubicBezTo>
                    <a:cubicBezTo>
                      <a:pt x="709" y="796"/>
                      <a:pt x="704" y="800"/>
                      <a:pt x="708" y="795"/>
                    </a:cubicBezTo>
                    <a:cubicBezTo>
                      <a:pt x="708" y="791"/>
                      <a:pt x="703" y="794"/>
                      <a:pt x="701" y="793"/>
                    </a:cubicBezTo>
                    <a:cubicBezTo>
                      <a:pt x="700" y="792"/>
                      <a:pt x="702" y="789"/>
                      <a:pt x="701" y="789"/>
                    </a:cubicBezTo>
                    <a:cubicBezTo>
                      <a:pt x="700" y="788"/>
                      <a:pt x="698" y="788"/>
                      <a:pt x="697" y="787"/>
                    </a:cubicBezTo>
                    <a:cubicBezTo>
                      <a:pt x="695" y="785"/>
                      <a:pt x="692" y="780"/>
                      <a:pt x="692" y="774"/>
                    </a:cubicBezTo>
                    <a:cubicBezTo>
                      <a:pt x="692" y="772"/>
                      <a:pt x="689" y="773"/>
                      <a:pt x="688" y="772"/>
                    </a:cubicBezTo>
                    <a:cubicBezTo>
                      <a:pt x="686" y="771"/>
                      <a:pt x="688" y="763"/>
                      <a:pt x="684" y="763"/>
                    </a:cubicBezTo>
                    <a:cubicBezTo>
                      <a:pt x="681" y="763"/>
                      <a:pt x="679" y="752"/>
                      <a:pt x="677" y="748"/>
                    </a:cubicBezTo>
                    <a:cubicBezTo>
                      <a:pt x="675" y="745"/>
                      <a:pt x="672" y="741"/>
                      <a:pt x="669" y="737"/>
                    </a:cubicBezTo>
                    <a:cubicBezTo>
                      <a:pt x="668" y="735"/>
                      <a:pt x="666" y="734"/>
                      <a:pt x="666" y="733"/>
                    </a:cubicBezTo>
                    <a:cubicBezTo>
                      <a:pt x="665" y="732"/>
                      <a:pt x="666" y="730"/>
                      <a:pt x="666" y="729"/>
                    </a:cubicBezTo>
                    <a:cubicBezTo>
                      <a:pt x="665" y="727"/>
                      <a:pt x="663" y="729"/>
                      <a:pt x="662" y="727"/>
                    </a:cubicBezTo>
                    <a:cubicBezTo>
                      <a:pt x="662" y="727"/>
                      <a:pt x="659" y="713"/>
                      <a:pt x="658" y="724"/>
                    </a:cubicBezTo>
                    <a:cubicBezTo>
                      <a:pt x="654" y="722"/>
                      <a:pt x="657" y="712"/>
                      <a:pt x="656" y="707"/>
                    </a:cubicBezTo>
                    <a:cubicBezTo>
                      <a:pt x="661" y="707"/>
                      <a:pt x="661" y="702"/>
                      <a:pt x="664" y="699"/>
                    </a:cubicBezTo>
                    <a:cubicBezTo>
                      <a:pt x="665" y="694"/>
                      <a:pt x="660" y="696"/>
                      <a:pt x="658" y="694"/>
                    </a:cubicBezTo>
                    <a:cubicBezTo>
                      <a:pt x="658" y="688"/>
                      <a:pt x="661" y="686"/>
                      <a:pt x="660" y="679"/>
                    </a:cubicBezTo>
                    <a:cubicBezTo>
                      <a:pt x="661" y="678"/>
                      <a:pt x="663" y="677"/>
                      <a:pt x="666" y="677"/>
                    </a:cubicBezTo>
                    <a:cubicBezTo>
                      <a:pt x="666" y="676"/>
                      <a:pt x="665" y="673"/>
                      <a:pt x="666" y="672"/>
                    </a:cubicBezTo>
                    <a:cubicBezTo>
                      <a:pt x="666" y="671"/>
                      <a:pt x="669" y="672"/>
                      <a:pt x="669" y="672"/>
                    </a:cubicBezTo>
                    <a:cubicBezTo>
                      <a:pt x="670" y="671"/>
                      <a:pt x="669" y="670"/>
                      <a:pt x="669" y="670"/>
                    </a:cubicBezTo>
                    <a:cubicBezTo>
                      <a:pt x="670" y="669"/>
                      <a:pt x="674" y="666"/>
                      <a:pt x="673" y="666"/>
                    </a:cubicBezTo>
                    <a:cubicBezTo>
                      <a:pt x="673" y="666"/>
                      <a:pt x="671" y="666"/>
                      <a:pt x="671" y="666"/>
                    </a:cubicBezTo>
                    <a:cubicBezTo>
                      <a:pt x="671" y="666"/>
                      <a:pt x="672" y="663"/>
                      <a:pt x="673" y="664"/>
                    </a:cubicBezTo>
                    <a:cubicBezTo>
                      <a:pt x="677" y="669"/>
                      <a:pt x="674" y="661"/>
                      <a:pt x="679" y="660"/>
                    </a:cubicBezTo>
                    <a:cubicBezTo>
                      <a:pt x="682" y="660"/>
                      <a:pt x="680" y="656"/>
                      <a:pt x="682" y="653"/>
                    </a:cubicBezTo>
                    <a:cubicBezTo>
                      <a:pt x="682" y="653"/>
                      <a:pt x="691" y="646"/>
                      <a:pt x="686" y="642"/>
                    </a:cubicBezTo>
                    <a:cubicBezTo>
                      <a:pt x="684" y="639"/>
                      <a:pt x="686" y="641"/>
                      <a:pt x="686" y="638"/>
                    </a:cubicBezTo>
                    <a:cubicBezTo>
                      <a:pt x="686" y="634"/>
                      <a:pt x="682" y="620"/>
                      <a:pt x="684" y="616"/>
                    </a:cubicBezTo>
                    <a:cubicBezTo>
                      <a:pt x="675" y="617"/>
                      <a:pt x="675" y="609"/>
                      <a:pt x="666" y="612"/>
                    </a:cubicBezTo>
                    <a:cubicBezTo>
                      <a:pt x="663" y="613"/>
                      <a:pt x="666" y="615"/>
                      <a:pt x="664" y="619"/>
                    </a:cubicBezTo>
                    <a:cubicBezTo>
                      <a:pt x="654" y="620"/>
                      <a:pt x="650" y="614"/>
                      <a:pt x="641" y="614"/>
                    </a:cubicBezTo>
                    <a:cubicBezTo>
                      <a:pt x="641" y="610"/>
                      <a:pt x="636" y="611"/>
                      <a:pt x="638" y="606"/>
                    </a:cubicBezTo>
                    <a:cubicBezTo>
                      <a:pt x="635" y="605"/>
                      <a:pt x="632" y="606"/>
                      <a:pt x="630" y="604"/>
                    </a:cubicBezTo>
                    <a:cubicBezTo>
                      <a:pt x="630" y="604"/>
                      <a:pt x="631" y="601"/>
                      <a:pt x="630" y="601"/>
                    </a:cubicBezTo>
                    <a:cubicBezTo>
                      <a:pt x="630" y="600"/>
                      <a:pt x="627" y="601"/>
                      <a:pt x="626" y="601"/>
                    </a:cubicBezTo>
                    <a:cubicBezTo>
                      <a:pt x="625" y="599"/>
                      <a:pt x="626" y="595"/>
                      <a:pt x="623" y="595"/>
                    </a:cubicBezTo>
                    <a:cubicBezTo>
                      <a:pt x="623" y="590"/>
                      <a:pt x="626" y="591"/>
                      <a:pt x="623" y="588"/>
                    </a:cubicBezTo>
                    <a:cubicBezTo>
                      <a:pt x="622" y="586"/>
                      <a:pt x="621" y="587"/>
                      <a:pt x="621" y="588"/>
                    </a:cubicBezTo>
                    <a:cubicBezTo>
                      <a:pt x="618" y="586"/>
                      <a:pt x="617" y="582"/>
                      <a:pt x="612" y="582"/>
                    </a:cubicBezTo>
                    <a:cubicBezTo>
                      <a:pt x="614" y="576"/>
                      <a:pt x="605" y="581"/>
                      <a:pt x="608" y="575"/>
                    </a:cubicBezTo>
                    <a:cubicBezTo>
                      <a:pt x="606" y="574"/>
                      <a:pt x="596" y="574"/>
                      <a:pt x="598" y="575"/>
                    </a:cubicBezTo>
                    <a:cubicBezTo>
                      <a:pt x="596" y="574"/>
                      <a:pt x="598" y="572"/>
                      <a:pt x="597" y="571"/>
                    </a:cubicBezTo>
                    <a:cubicBezTo>
                      <a:pt x="596" y="570"/>
                      <a:pt x="594" y="571"/>
                      <a:pt x="593" y="571"/>
                    </a:cubicBezTo>
                    <a:cubicBezTo>
                      <a:pt x="591" y="570"/>
                      <a:pt x="587" y="568"/>
                      <a:pt x="582" y="569"/>
                    </a:cubicBezTo>
                    <a:cubicBezTo>
                      <a:pt x="584" y="562"/>
                      <a:pt x="578" y="566"/>
                      <a:pt x="574" y="563"/>
                    </a:cubicBezTo>
                    <a:cubicBezTo>
                      <a:pt x="574" y="563"/>
                      <a:pt x="575" y="560"/>
                      <a:pt x="574" y="560"/>
                    </a:cubicBezTo>
                    <a:cubicBezTo>
                      <a:pt x="574" y="559"/>
                      <a:pt x="571" y="560"/>
                      <a:pt x="571" y="560"/>
                    </a:cubicBezTo>
                    <a:cubicBezTo>
                      <a:pt x="570" y="559"/>
                      <a:pt x="571" y="557"/>
                      <a:pt x="571" y="556"/>
                    </a:cubicBezTo>
                    <a:cubicBezTo>
                      <a:pt x="570" y="555"/>
                      <a:pt x="567" y="556"/>
                      <a:pt x="567" y="556"/>
                    </a:cubicBezTo>
                    <a:cubicBezTo>
                      <a:pt x="566" y="555"/>
                      <a:pt x="567" y="553"/>
                      <a:pt x="567" y="552"/>
                    </a:cubicBezTo>
                    <a:cubicBezTo>
                      <a:pt x="565" y="551"/>
                      <a:pt x="565" y="554"/>
                      <a:pt x="565" y="554"/>
                    </a:cubicBezTo>
                    <a:cubicBezTo>
                      <a:pt x="564" y="554"/>
                      <a:pt x="560" y="552"/>
                      <a:pt x="559" y="550"/>
                    </a:cubicBezTo>
                    <a:cubicBezTo>
                      <a:pt x="557" y="553"/>
                      <a:pt x="556" y="550"/>
                      <a:pt x="554" y="550"/>
                    </a:cubicBezTo>
                    <a:cubicBezTo>
                      <a:pt x="551" y="551"/>
                      <a:pt x="548" y="554"/>
                      <a:pt x="544" y="554"/>
                    </a:cubicBezTo>
                    <a:cubicBezTo>
                      <a:pt x="540" y="554"/>
                      <a:pt x="540" y="552"/>
                      <a:pt x="537" y="552"/>
                    </a:cubicBezTo>
                    <a:cubicBezTo>
                      <a:pt x="532" y="552"/>
                      <a:pt x="534" y="555"/>
                      <a:pt x="530" y="552"/>
                    </a:cubicBezTo>
                    <a:cubicBezTo>
                      <a:pt x="527" y="551"/>
                      <a:pt x="525" y="552"/>
                      <a:pt x="520" y="550"/>
                    </a:cubicBezTo>
                    <a:cubicBezTo>
                      <a:pt x="519" y="550"/>
                      <a:pt x="519" y="547"/>
                      <a:pt x="518" y="547"/>
                    </a:cubicBezTo>
                    <a:cubicBezTo>
                      <a:pt x="517" y="546"/>
                      <a:pt x="516" y="547"/>
                      <a:pt x="515" y="547"/>
                    </a:cubicBezTo>
                    <a:cubicBezTo>
                      <a:pt x="512" y="546"/>
                      <a:pt x="504" y="545"/>
                      <a:pt x="509" y="541"/>
                    </a:cubicBezTo>
                    <a:cubicBezTo>
                      <a:pt x="504" y="541"/>
                      <a:pt x="503" y="537"/>
                      <a:pt x="498" y="537"/>
                    </a:cubicBezTo>
                    <a:cubicBezTo>
                      <a:pt x="497" y="536"/>
                      <a:pt x="496" y="534"/>
                      <a:pt x="496" y="532"/>
                    </a:cubicBezTo>
                    <a:cubicBezTo>
                      <a:pt x="488" y="531"/>
                      <a:pt x="486" y="525"/>
                      <a:pt x="477" y="524"/>
                    </a:cubicBezTo>
                    <a:cubicBezTo>
                      <a:pt x="476" y="518"/>
                      <a:pt x="472" y="515"/>
                      <a:pt x="474" y="506"/>
                    </a:cubicBezTo>
                    <a:cubicBezTo>
                      <a:pt x="473" y="498"/>
                      <a:pt x="463" y="502"/>
                      <a:pt x="468" y="494"/>
                    </a:cubicBezTo>
                    <a:cubicBezTo>
                      <a:pt x="466" y="494"/>
                      <a:pt x="465" y="495"/>
                      <a:pt x="464" y="496"/>
                    </a:cubicBezTo>
                    <a:cubicBezTo>
                      <a:pt x="462" y="496"/>
                      <a:pt x="463" y="494"/>
                      <a:pt x="462" y="493"/>
                    </a:cubicBezTo>
                    <a:cubicBezTo>
                      <a:pt x="461" y="491"/>
                      <a:pt x="457" y="491"/>
                      <a:pt x="457" y="487"/>
                    </a:cubicBezTo>
                    <a:cubicBezTo>
                      <a:pt x="457" y="485"/>
                      <a:pt x="453" y="485"/>
                      <a:pt x="451" y="485"/>
                    </a:cubicBezTo>
                    <a:cubicBezTo>
                      <a:pt x="451" y="484"/>
                      <a:pt x="454" y="483"/>
                      <a:pt x="453" y="481"/>
                    </a:cubicBezTo>
                    <a:cubicBezTo>
                      <a:pt x="453" y="481"/>
                      <a:pt x="451" y="478"/>
                      <a:pt x="451" y="478"/>
                    </a:cubicBezTo>
                    <a:cubicBezTo>
                      <a:pt x="450" y="477"/>
                      <a:pt x="448" y="478"/>
                      <a:pt x="448" y="478"/>
                    </a:cubicBezTo>
                    <a:cubicBezTo>
                      <a:pt x="446" y="476"/>
                      <a:pt x="447" y="473"/>
                      <a:pt x="446" y="472"/>
                    </a:cubicBezTo>
                    <a:cubicBezTo>
                      <a:pt x="441" y="468"/>
                      <a:pt x="436" y="467"/>
                      <a:pt x="434" y="459"/>
                    </a:cubicBezTo>
                    <a:cubicBezTo>
                      <a:pt x="431" y="456"/>
                      <a:pt x="431" y="460"/>
                      <a:pt x="427" y="457"/>
                    </a:cubicBezTo>
                    <a:cubicBezTo>
                      <a:pt x="428" y="453"/>
                      <a:pt x="424" y="453"/>
                      <a:pt x="423" y="452"/>
                    </a:cubicBezTo>
                    <a:cubicBezTo>
                      <a:pt x="422" y="449"/>
                      <a:pt x="424" y="442"/>
                      <a:pt x="418" y="442"/>
                    </a:cubicBezTo>
                    <a:cubicBezTo>
                      <a:pt x="419" y="433"/>
                      <a:pt x="414" y="429"/>
                      <a:pt x="408" y="427"/>
                    </a:cubicBezTo>
                    <a:cubicBezTo>
                      <a:pt x="407" y="429"/>
                      <a:pt x="406" y="431"/>
                      <a:pt x="405" y="433"/>
                    </a:cubicBezTo>
                    <a:cubicBezTo>
                      <a:pt x="403" y="437"/>
                      <a:pt x="409" y="438"/>
                      <a:pt x="410" y="440"/>
                    </a:cubicBezTo>
                    <a:cubicBezTo>
                      <a:pt x="411" y="441"/>
                      <a:pt x="410" y="444"/>
                      <a:pt x="410" y="444"/>
                    </a:cubicBezTo>
                    <a:cubicBezTo>
                      <a:pt x="410" y="444"/>
                      <a:pt x="412" y="444"/>
                      <a:pt x="412" y="444"/>
                    </a:cubicBezTo>
                    <a:cubicBezTo>
                      <a:pt x="413" y="447"/>
                      <a:pt x="410" y="451"/>
                      <a:pt x="414" y="452"/>
                    </a:cubicBezTo>
                    <a:cubicBezTo>
                      <a:pt x="417" y="452"/>
                      <a:pt x="415" y="457"/>
                      <a:pt x="418" y="461"/>
                    </a:cubicBezTo>
                    <a:cubicBezTo>
                      <a:pt x="418" y="462"/>
                      <a:pt x="419" y="461"/>
                      <a:pt x="420" y="463"/>
                    </a:cubicBezTo>
                    <a:cubicBezTo>
                      <a:pt x="420" y="466"/>
                      <a:pt x="425" y="465"/>
                      <a:pt x="423" y="472"/>
                    </a:cubicBezTo>
                    <a:cubicBezTo>
                      <a:pt x="424" y="474"/>
                      <a:pt x="427" y="474"/>
                      <a:pt x="429" y="474"/>
                    </a:cubicBezTo>
                    <a:cubicBezTo>
                      <a:pt x="427" y="476"/>
                      <a:pt x="431" y="477"/>
                      <a:pt x="431" y="478"/>
                    </a:cubicBezTo>
                    <a:cubicBezTo>
                      <a:pt x="431" y="479"/>
                      <a:pt x="429" y="482"/>
                      <a:pt x="429" y="481"/>
                    </a:cubicBezTo>
                    <a:cubicBezTo>
                      <a:pt x="430" y="484"/>
                      <a:pt x="435" y="483"/>
                      <a:pt x="433" y="489"/>
                    </a:cubicBezTo>
                    <a:cubicBezTo>
                      <a:pt x="430" y="487"/>
                      <a:pt x="429" y="484"/>
                      <a:pt x="423" y="485"/>
                    </a:cubicBezTo>
                    <a:cubicBezTo>
                      <a:pt x="426" y="478"/>
                      <a:pt x="419" y="479"/>
                      <a:pt x="420" y="474"/>
                    </a:cubicBezTo>
                    <a:cubicBezTo>
                      <a:pt x="419" y="471"/>
                      <a:pt x="416" y="470"/>
                      <a:pt x="414" y="468"/>
                    </a:cubicBezTo>
                    <a:cubicBezTo>
                      <a:pt x="412" y="467"/>
                      <a:pt x="411" y="465"/>
                      <a:pt x="410" y="463"/>
                    </a:cubicBezTo>
                    <a:cubicBezTo>
                      <a:pt x="407" y="462"/>
                      <a:pt x="404" y="462"/>
                      <a:pt x="403" y="459"/>
                    </a:cubicBezTo>
                    <a:cubicBezTo>
                      <a:pt x="403" y="454"/>
                      <a:pt x="404" y="457"/>
                      <a:pt x="406" y="457"/>
                    </a:cubicBezTo>
                    <a:cubicBezTo>
                      <a:pt x="408" y="449"/>
                      <a:pt x="400" y="451"/>
                      <a:pt x="401" y="444"/>
                    </a:cubicBezTo>
                    <a:cubicBezTo>
                      <a:pt x="397" y="443"/>
                      <a:pt x="396" y="440"/>
                      <a:pt x="392" y="440"/>
                    </a:cubicBezTo>
                    <a:cubicBezTo>
                      <a:pt x="392" y="436"/>
                      <a:pt x="395" y="436"/>
                      <a:pt x="392" y="431"/>
                    </a:cubicBezTo>
                    <a:cubicBezTo>
                      <a:pt x="391" y="430"/>
                      <a:pt x="390" y="429"/>
                      <a:pt x="390" y="429"/>
                    </a:cubicBezTo>
                    <a:cubicBezTo>
                      <a:pt x="388" y="425"/>
                      <a:pt x="389" y="419"/>
                      <a:pt x="380" y="420"/>
                    </a:cubicBezTo>
                    <a:cubicBezTo>
                      <a:pt x="382" y="418"/>
                      <a:pt x="382" y="417"/>
                      <a:pt x="380" y="414"/>
                    </a:cubicBezTo>
                    <a:cubicBezTo>
                      <a:pt x="380" y="414"/>
                      <a:pt x="379" y="411"/>
                      <a:pt x="379" y="411"/>
                    </a:cubicBezTo>
                    <a:cubicBezTo>
                      <a:pt x="378" y="410"/>
                      <a:pt x="374" y="411"/>
                      <a:pt x="373" y="411"/>
                    </a:cubicBezTo>
                    <a:cubicBezTo>
                      <a:pt x="372" y="409"/>
                      <a:pt x="377" y="409"/>
                      <a:pt x="377" y="409"/>
                    </a:cubicBezTo>
                    <a:cubicBezTo>
                      <a:pt x="376" y="405"/>
                      <a:pt x="365" y="403"/>
                      <a:pt x="360" y="401"/>
                    </a:cubicBezTo>
                    <a:cubicBezTo>
                      <a:pt x="359" y="400"/>
                      <a:pt x="359" y="399"/>
                      <a:pt x="358" y="398"/>
                    </a:cubicBezTo>
                    <a:cubicBezTo>
                      <a:pt x="357" y="395"/>
                      <a:pt x="356" y="394"/>
                      <a:pt x="354" y="392"/>
                    </a:cubicBezTo>
                    <a:cubicBezTo>
                      <a:pt x="353" y="390"/>
                      <a:pt x="353" y="385"/>
                      <a:pt x="351" y="381"/>
                    </a:cubicBezTo>
                    <a:cubicBezTo>
                      <a:pt x="350" y="380"/>
                      <a:pt x="347" y="380"/>
                      <a:pt x="347" y="379"/>
                    </a:cubicBezTo>
                    <a:cubicBezTo>
                      <a:pt x="346" y="376"/>
                      <a:pt x="348" y="372"/>
                      <a:pt x="343" y="373"/>
                    </a:cubicBezTo>
                    <a:cubicBezTo>
                      <a:pt x="344" y="366"/>
                      <a:pt x="340" y="362"/>
                      <a:pt x="336" y="357"/>
                    </a:cubicBezTo>
                    <a:cubicBezTo>
                      <a:pt x="334" y="354"/>
                      <a:pt x="334" y="349"/>
                      <a:pt x="330" y="351"/>
                    </a:cubicBezTo>
                    <a:cubicBezTo>
                      <a:pt x="333" y="329"/>
                      <a:pt x="329" y="316"/>
                      <a:pt x="330" y="289"/>
                    </a:cubicBezTo>
                    <a:cubicBezTo>
                      <a:pt x="330" y="288"/>
                      <a:pt x="328" y="288"/>
                      <a:pt x="328" y="286"/>
                    </a:cubicBezTo>
                    <a:cubicBezTo>
                      <a:pt x="327" y="285"/>
                      <a:pt x="326" y="283"/>
                      <a:pt x="324" y="282"/>
                    </a:cubicBezTo>
                    <a:cubicBezTo>
                      <a:pt x="324" y="281"/>
                      <a:pt x="323" y="280"/>
                      <a:pt x="321" y="280"/>
                    </a:cubicBezTo>
                    <a:cubicBezTo>
                      <a:pt x="320" y="271"/>
                      <a:pt x="312" y="266"/>
                      <a:pt x="306" y="260"/>
                    </a:cubicBezTo>
                    <a:cubicBezTo>
                      <a:pt x="305" y="259"/>
                      <a:pt x="304" y="258"/>
                      <a:pt x="304" y="256"/>
                    </a:cubicBezTo>
                    <a:cubicBezTo>
                      <a:pt x="305" y="257"/>
                      <a:pt x="309" y="259"/>
                      <a:pt x="310" y="256"/>
                    </a:cubicBezTo>
                    <a:cubicBezTo>
                      <a:pt x="313" y="256"/>
                      <a:pt x="312" y="261"/>
                      <a:pt x="317" y="260"/>
                    </a:cubicBezTo>
                    <a:cubicBezTo>
                      <a:pt x="318" y="261"/>
                      <a:pt x="319" y="264"/>
                      <a:pt x="319" y="267"/>
                    </a:cubicBezTo>
                    <a:cubicBezTo>
                      <a:pt x="328" y="266"/>
                      <a:pt x="330" y="272"/>
                      <a:pt x="336" y="274"/>
                    </a:cubicBezTo>
                    <a:cubicBezTo>
                      <a:pt x="335" y="281"/>
                      <a:pt x="339" y="283"/>
                      <a:pt x="341" y="286"/>
                    </a:cubicBezTo>
                    <a:cubicBezTo>
                      <a:pt x="343" y="285"/>
                      <a:pt x="344" y="282"/>
                      <a:pt x="343" y="280"/>
                    </a:cubicBezTo>
                    <a:cubicBezTo>
                      <a:pt x="343" y="278"/>
                      <a:pt x="340" y="278"/>
                      <a:pt x="339" y="276"/>
                    </a:cubicBezTo>
                    <a:cubicBezTo>
                      <a:pt x="338" y="273"/>
                      <a:pt x="338" y="271"/>
                      <a:pt x="338" y="269"/>
                    </a:cubicBezTo>
                    <a:cubicBezTo>
                      <a:pt x="337" y="268"/>
                      <a:pt x="336" y="267"/>
                      <a:pt x="336" y="267"/>
                    </a:cubicBezTo>
                    <a:cubicBezTo>
                      <a:pt x="335" y="266"/>
                      <a:pt x="337" y="264"/>
                      <a:pt x="338" y="265"/>
                    </a:cubicBezTo>
                    <a:cubicBezTo>
                      <a:pt x="335" y="261"/>
                      <a:pt x="331" y="262"/>
                      <a:pt x="332" y="258"/>
                    </a:cubicBezTo>
                    <a:cubicBezTo>
                      <a:pt x="323" y="259"/>
                      <a:pt x="322" y="252"/>
                      <a:pt x="313" y="252"/>
                    </a:cubicBezTo>
                    <a:cubicBezTo>
                      <a:pt x="316" y="246"/>
                      <a:pt x="307" y="251"/>
                      <a:pt x="310" y="245"/>
                    </a:cubicBezTo>
                    <a:cubicBezTo>
                      <a:pt x="308" y="243"/>
                      <a:pt x="305" y="245"/>
                      <a:pt x="302" y="241"/>
                    </a:cubicBezTo>
                    <a:cubicBezTo>
                      <a:pt x="302" y="239"/>
                      <a:pt x="304" y="239"/>
                      <a:pt x="306" y="239"/>
                    </a:cubicBezTo>
                    <a:cubicBezTo>
                      <a:pt x="308" y="234"/>
                      <a:pt x="299" y="237"/>
                      <a:pt x="300" y="237"/>
                    </a:cubicBezTo>
                    <a:cubicBezTo>
                      <a:pt x="298" y="236"/>
                      <a:pt x="300" y="234"/>
                      <a:pt x="298" y="233"/>
                    </a:cubicBezTo>
                    <a:cubicBezTo>
                      <a:pt x="298" y="233"/>
                      <a:pt x="295" y="234"/>
                      <a:pt x="295" y="233"/>
                    </a:cubicBezTo>
                    <a:cubicBezTo>
                      <a:pt x="294" y="232"/>
                      <a:pt x="297" y="231"/>
                      <a:pt x="297" y="230"/>
                    </a:cubicBezTo>
                    <a:cubicBezTo>
                      <a:pt x="296" y="227"/>
                      <a:pt x="294" y="230"/>
                      <a:pt x="291" y="230"/>
                    </a:cubicBezTo>
                    <a:cubicBezTo>
                      <a:pt x="287" y="227"/>
                      <a:pt x="289" y="223"/>
                      <a:pt x="287" y="220"/>
                    </a:cubicBezTo>
                    <a:cubicBezTo>
                      <a:pt x="286" y="219"/>
                      <a:pt x="284" y="218"/>
                      <a:pt x="282" y="219"/>
                    </a:cubicBezTo>
                    <a:cubicBezTo>
                      <a:pt x="288" y="208"/>
                      <a:pt x="267" y="215"/>
                      <a:pt x="269" y="204"/>
                    </a:cubicBezTo>
                    <a:cubicBezTo>
                      <a:pt x="270" y="204"/>
                      <a:pt x="272" y="204"/>
                      <a:pt x="274" y="204"/>
                    </a:cubicBezTo>
                    <a:cubicBezTo>
                      <a:pt x="275" y="199"/>
                      <a:pt x="266" y="205"/>
                      <a:pt x="269" y="198"/>
                    </a:cubicBezTo>
                    <a:cubicBezTo>
                      <a:pt x="265" y="198"/>
                      <a:pt x="261" y="198"/>
                      <a:pt x="257" y="198"/>
                    </a:cubicBezTo>
                    <a:cubicBezTo>
                      <a:pt x="262" y="195"/>
                      <a:pt x="255" y="194"/>
                      <a:pt x="259" y="192"/>
                    </a:cubicBezTo>
                    <a:cubicBezTo>
                      <a:pt x="260" y="189"/>
                      <a:pt x="254" y="189"/>
                      <a:pt x="255" y="191"/>
                    </a:cubicBezTo>
                    <a:cubicBezTo>
                      <a:pt x="252" y="187"/>
                      <a:pt x="255" y="186"/>
                      <a:pt x="252" y="181"/>
                    </a:cubicBezTo>
                    <a:cubicBezTo>
                      <a:pt x="248" y="181"/>
                      <a:pt x="244" y="181"/>
                      <a:pt x="241" y="181"/>
                    </a:cubicBezTo>
                    <a:cubicBezTo>
                      <a:pt x="242" y="179"/>
                      <a:pt x="243" y="177"/>
                      <a:pt x="244" y="174"/>
                    </a:cubicBezTo>
                    <a:cubicBezTo>
                      <a:pt x="243" y="170"/>
                      <a:pt x="239" y="173"/>
                      <a:pt x="242" y="168"/>
                    </a:cubicBezTo>
                    <a:cubicBezTo>
                      <a:pt x="236" y="169"/>
                      <a:pt x="232" y="171"/>
                      <a:pt x="224" y="170"/>
                    </a:cubicBezTo>
                    <a:cubicBezTo>
                      <a:pt x="224" y="165"/>
                      <a:pt x="219" y="163"/>
                      <a:pt x="214" y="161"/>
                    </a:cubicBezTo>
                    <a:cubicBezTo>
                      <a:pt x="213" y="160"/>
                      <a:pt x="210" y="160"/>
                      <a:pt x="209" y="159"/>
                    </a:cubicBezTo>
                    <a:cubicBezTo>
                      <a:pt x="208" y="159"/>
                      <a:pt x="209" y="156"/>
                      <a:pt x="209" y="155"/>
                    </a:cubicBezTo>
                    <a:cubicBezTo>
                      <a:pt x="208" y="154"/>
                      <a:pt x="204" y="156"/>
                      <a:pt x="205" y="153"/>
                    </a:cubicBezTo>
                    <a:cubicBezTo>
                      <a:pt x="199" y="151"/>
                      <a:pt x="186" y="157"/>
                      <a:pt x="183" y="153"/>
                    </a:cubicBezTo>
                    <a:cubicBezTo>
                      <a:pt x="183" y="153"/>
                      <a:pt x="183" y="151"/>
                      <a:pt x="183" y="151"/>
                    </a:cubicBezTo>
                    <a:cubicBezTo>
                      <a:pt x="181" y="151"/>
                      <a:pt x="179" y="153"/>
                      <a:pt x="179" y="153"/>
                    </a:cubicBezTo>
                    <a:cubicBezTo>
                      <a:pt x="177" y="153"/>
                      <a:pt x="177" y="147"/>
                      <a:pt x="170" y="150"/>
                    </a:cubicBezTo>
                    <a:cubicBezTo>
                      <a:pt x="170" y="145"/>
                      <a:pt x="161" y="147"/>
                      <a:pt x="166" y="142"/>
                    </a:cubicBezTo>
                    <a:cubicBezTo>
                      <a:pt x="165" y="142"/>
                      <a:pt x="164" y="144"/>
                      <a:pt x="162" y="144"/>
                    </a:cubicBezTo>
                    <a:cubicBezTo>
                      <a:pt x="161" y="144"/>
                      <a:pt x="160" y="142"/>
                      <a:pt x="160" y="142"/>
                    </a:cubicBezTo>
                    <a:cubicBezTo>
                      <a:pt x="157" y="143"/>
                      <a:pt x="154" y="147"/>
                      <a:pt x="151" y="144"/>
                    </a:cubicBezTo>
                    <a:cubicBezTo>
                      <a:pt x="147" y="144"/>
                      <a:pt x="150" y="151"/>
                      <a:pt x="149" y="153"/>
                    </a:cubicBezTo>
                    <a:cubicBezTo>
                      <a:pt x="148" y="153"/>
                      <a:pt x="146" y="151"/>
                      <a:pt x="144" y="151"/>
                    </a:cubicBezTo>
                    <a:cubicBezTo>
                      <a:pt x="141" y="152"/>
                      <a:pt x="143" y="155"/>
                      <a:pt x="142" y="155"/>
                    </a:cubicBezTo>
                    <a:cubicBezTo>
                      <a:pt x="140" y="156"/>
                      <a:pt x="133" y="155"/>
                      <a:pt x="131" y="157"/>
                    </a:cubicBezTo>
                    <a:cubicBezTo>
                      <a:pt x="129" y="158"/>
                      <a:pt x="129" y="160"/>
                      <a:pt x="127" y="161"/>
                    </a:cubicBezTo>
                    <a:cubicBezTo>
                      <a:pt x="124" y="161"/>
                      <a:pt x="123" y="159"/>
                      <a:pt x="119" y="159"/>
                    </a:cubicBezTo>
                    <a:cubicBezTo>
                      <a:pt x="122" y="156"/>
                      <a:pt x="127" y="155"/>
                      <a:pt x="125" y="148"/>
                    </a:cubicBezTo>
                    <a:cubicBezTo>
                      <a:pt x="128" y="148"/>
                      <a:pt x="129" y="146"/>
                      <a:pt x="129" y="144"/>
                    </a:cubicBezTo>
                    <a:cubicBezTo>
                      <a:pt x="128" y="142"/>
                      <a:pt x="125" y="142"/>
                      <a:pt x="123" y="142"/>
                    </a:cubicBezTo>
                    <a:cubicBezTo>
                      <a:pt x="121" y="144"/>
                      <a:pt x="121" y="147"/>
                      <a:pt x="118" y="150"/>
                    </a:cubicBezTo>
                    <a:cubicBezTo>
                      <a:pt x="116" y="151"/>
                      <a:pt x="116" y="153"/>
                      <a:pt x="114" y="153"/>
                    </a:cubicBezTo>
                    <a:cubicBezTo>
                      <a:pt x="112" y="153"/>
                      <a:pt x="112" y="158"/>
                      <a:pt x="108" y="157"/>
                    </a:cubicBezTo>
                    <a:cubicBezTo>
                      <a:pt x="109" y="160"/>
                      <a:pt x="107" y="161"/>
                      <a:pt x="105" y="161"/>
                    </a:cubicBezTo>
                    <a:cubicBezTo>
                      <a:pt x="105" y="163"/>
                      <a:pt x="105" y="166"/>
                      <a:pt x="105" y="168"/>
                    </a:cubicBezTo>
                    <a:cubicBezTo>
                      <a:pt x="99" y="170"/>
                      <a:pt x="98" y="176"/>
                      <a:pt x="93" y="179"/>
                    </a:cubicBezTo>
                    <a:cubicBezTo>
                      <a:pt x="93" y="180"/>
                      <a:pt x="90" y="179"/>
                      <a:pt x="90" y="179"/>
                    </a:cubicBezTo>
                    <a:cubicBezTo>
                      <a:pt x="89" y="180"/>
                      <a:pt x="90" y="183"/>
                      <a:pt x="90" y="183"/>
                    </a:cubicBezTo>
                    <a:cubicBezTo>
                      <a:pt x="89" y="183"/>
                      <a:pt x="82" y="183"/>
                      <a:pt x="84" y="185"/>
                    </a:cubicBezTo>
                    <a:cubicBezTo>
                      <a:pt x="88" y="188"/>
                      <a:pt x="79" y="187"/>
                      <a:pt x="77" y="191"/>
                    </a:cubicBezTo>
                    <a:cubicBezTo>
                      <a:pt x="76" y="191"/>
                      <a:pt x="74" y="197"/>
                      <a:pt x="73" y="196"/>
                    </a:cubicBezTo>
                    <a:cubicBezTo>
                      <a:pt x="71" y="194"/>
                      <a:pt x="72" y="195"/>
                      <a:pt x="71" y="198"/>
                    </a:cubicBezTo>
                    <a:cubicBezTo>
                      <a:pt x="68" y="198"/>
                      <a:pt x="66" y="198"/>
                      <a:pt x="64" y="198"/>
                    </a:cubicBezTo>
                    <a:cubicBezTo>
                      <a:pt x="60" y="200"/>
                      <a:pt x="67" y="201"/>
                      <a:pt x="58" y="202"/>
                    </a:cubicBezTo>
                    <a:cubicBezTo>
                      <a:pt x="54" y="202"/>
                      <a:pt x="51" y="202"/>
                      <a:pt x="47" y="204"/>
                    </a:cubicBezTo>
                    <a:cubicBezTo>
                      <a:pt x="44" y="205"/>
                      <a:pt x="44" y="210"/>
                      <a:pt x="39" y="207"/>
                    </a:cubicBezTo>
                    <a:cubicBezTo>
                      <a:pt x="39" y="202"/>
                      <a:pt x="45" y="204"/>
                      <a:pt x="49" y="202"/>
                    </a:cubicBezTo>
                    <a:cubicBezTo>
                      <a:pt x="50" y="201"/>
                      <a:pt x="50" y="202"/>
                      <a:pt x="50" y="200"/>
                    </a:cubicBezTo>
                    <a:cubicBezTo>
                      <a:pt x="51" y="197"/>
                      <a:pt x="55" y="198"/>
                      <a:pt x="58" y="198"/>
                    </a:cubicBezTo>
                    <a:cubicBezTo>
                      <a:pt x="61" y="198"/>
                      <a:pt x="59" y="194"/>
                      <a:pt x="60" y="192"/>
                    </a:cubicBezTo>
                    <a:cubicBezTo>
                      <a:pt x="61" y="191"/>
                      <a:pt x="62" y="196"/>
                      <a:pt x="65" y="191"/>
                    </a:cubicBezTo>
                    <a:cubicBezTo>
                      <a:pt x="66" y="190"/>
                      <a:pt x="67" y="191"/>
                      <a:pt x="67" y="189"/>
                    </a:cubicBezTo>
                    <a:cubicBezTo>
                      <a:pt x="67" y="186"/>
                      <a:pt x="72" y="187"/>
                      <a:pt x="75" y="185"/>
                    </a:cubicBezTo>
                    <a:cubicBezTo>
                      <a:pt x="75" y="182"/>
                      <a:pt x="75" y="179"/>
                      <a:pt x="75" y="176"/>
                    </a:cubicBezTo>
                    <a:cubicBezTo>
                      <a:pt x="81" y="182"/>
                      <a:pt x="75" y="170"/>
                      <a:pt x="82" y="172"/>
                    </a:cubicBezTo>
                    <a:cubicBezTo>
                      <a:pt x="83" y="167"/>
                      <a:pt x="74" y="173"/>
                      <a:pt x="77" y="166"/>
                    </a:cubicBezTo>
                    <a:cubicBezTo>
                      <a:pt x="75" y="171"/>
                      <a:pt x="63" y="165"/>
                      <a:pt x="62" y="170"/>
                    </a:cubicBezTo>
                    <a:cubicBezTo>
                      <a:pt x="59" y="171"/>
                      <a:pt x="61" y="167"/>
                      <a:pt x="60" y="166"/>
                    </a:cubicBezTo>
                    <a:cubicBezTo>
                      <a:pt x="57" y="165"/>
                      <a:pt x="52" y="168"/>
                      <a:pt x="49" y="166"/>
                    </a:cubicBezTo>
                    <a:cubicBezTo>
                      <a:pt x="51" y="162"/>
                      <a:pt x="46" y="164"/>
                      <a:pt x="45" y="163"/>
                    </a:cubicBezTo>
                    <a:cubicBezTo>
                      <a:pt x="44" y="161"/>
                      <a:pt x="46" y="160"/>
                      <a:pt x="47" y="161"/>
                    </a:cubicBezTo>
                    <a:cubicBezTo>
                      <a:pt x="43" y="156"/>
                      <a:pt x="40" y="157"/>
                      <a:pt x="37" y="151"/>
                    </a:cubicBezTo>
                    <a:cubicBezTo>
                      <a:pt x="35" y="154"/>
                      <a:pt x="29" y="153"/>
                      <a:pt x="24" y="153"/>
                    </a:cubicBezTo>
                    <a:cubicBezTo>
                      <a:pt x="24" y="151"/>
                      <a:pt x="25" y="150"/>
                      <a:pt x="26" y="150"/>
                    </a:cubicBezTo>
                    <a:cubicBezTo>
                      <a:pt x="25" y="146"/>
                      <a:pt x="19" y="147"/>
                      <a:pt x="21" y="140"/>
                    </a:cubicBezTo>
                    <a:cubicBezTo>
                      <a:pt x="20" y="138"/>
                      <a:pt x="17" y="136"/>
                      <a:pt x="17" y="138"/>
                    </a:cubicBezTo>
                    <a:cubicBezTo>
                      <a:pt x="12" y="138"/>
                      <a:pt x="16" y="133"/>
                      <a:pt x="17" y="131"/>
                    </a:cubicBezTo>
                    <a:cubicBezTo>
                      <a:pt x="17" y="130"/>
                      <a:pt x="16" y="128"/>
                      <a:pt x="17" y="127"/>
                    </a:cubicBezTo>
                    <a:cubicBezTo>
                      <a:pt x="17" y="127"/>
                      <a:pt x="20" y="128"/>
                      <a:pt x="21" y="127"/>
                    </a:cubicBezTo>
                    <a:cubicBezTo>
                      <a:pt x="22" y="126"/>
                      <a:pt x="21" y="123"/>
                      <a:pt x="22" y="122"/>
                    </a:cubicBezTo>
                    <a:cubicBezTo>
                      <a:pt x="27" y="121"/>
                      <a:pt x="34" y="120"/>
                      <a:pt x="37" y="118"/>
                    </a:cubicBezTo>
                    <a:cubicBezTo>
                      <a:pt x="40" y="116"/>
                      <a:pt x="42" y="117"/>
                      <a:pt x="45" y="116"/>
                    </a:cubicBezTo>
                    <a:cubicBezTo>
                      <a:pt x="48" y="115"/>
                      <a:pt x="42" y="111"/>
                      <a:pt x="52" y="112"/>
                    </a:cubicBezTo>
                    <a:cubicBezTo>
                      <a:pt x="51" y="108"/>
                      <a:pt x="51" y="104"/>
                      <a:pt x="49" y="97"/>
                    </a:cubicBezTo>
                    <a:cubicBezTo>
                      <a:pt x="45" y="93"/>
                      <a:pt x="34" y="104"/>
                      <a:pt x="30" y="99"/>
                    </a:cubicBezTo>
                    <a:cubicBezTo>
                      <a:pt x="27" y="96"/>
                      <a:pt x="29" y="101"/>
                      <a:pt x="22" y="101"/>
                    </a:cubicBezTo>
                    <a:cubicBezTo>
                      <a:pt x="21" y="98"/>
                      <a:pt x="14" y="100"/>
                      <a:pt x="9" y="97"/>
                    </a:cubicBezTo>
                    <a:cubicBezTo>
                      <a:pt x="9" y="97"/>
                      <a:pt x="13" y="94"/>
                      <a:pt x="9" y="94"/>
                    </a:cubicBezTo>
                    <a:cubicBezTo>
                      <a:pt x="6" y="93"/>
                      <a:pt x="3" y="92"/>
                      <a:pt x="2" y="86"/>
                    </a:cubicBezTo>
                    <a:cubicBezTo>
                      <a:pt x="13" y="87"/>
                      <a:pt x="0" y="81"/>
                      <a:pt x="13" y="82"/>
                    </a:cubicBezTo>
                    <a:cubicBezTo>
                      <a:pt x="15" y="82"/>
                      <a:pt x="14" y="81"/>
                      <a:pt x="13" y="81"/>
                    </a:cubicBezTo>
                    <a:cubicBezTo>
                      <a:pt x="14" y="77"/>
                      <a:pt x="17" y="81"/>
                      <a:pt x="17" y="81"/>
                    </a:cubicBezTo>
                    <a:cubicBezTo>
                      <a:pt x="20" y="81"/>
                      <a:pt x="21" y="78"/>
                      <a:pt x="24" y="79"/>
                    </a:cubicBezTo>
                    <a:cubicBezTo>
                      <a:pt x="25" y="79"/>
                      <a:pt x="26" y="82"/>
                      <a:pt x="28" y="82"/>
                    </a:cubicBezTo>
                    <a:cubicBezTo>
                      <a:pt x="32" y="83"/>
                      <a:pt x="36" y="81"/>
                      <a:pt x="41" y="82"/>
                    </a:cubicBezTo>
                    <a:cubicBezTo>
                      <a:pt x="44" y="83"/>
                      <a:pt x="44" y="84"/>
                      <a:pt x="47" y="82"/>
                    </a:cubicBezTo>
                    <a:cubicBezTo>
                      <a:pt x="49" y="82"/>
                      <a:pt x="47" y="81"/>
                      <a:pt x="47" y="79"/>
                    </a:cubicBezTo>
                    <a:cubicBezTo>
                      <a:pt x="49" y="79"/>
                      <a:pt x="50" y="78"/>
                      <a:pt x="50" y="77"/>
                    </a:cubicBezTo>
                    <a:cubicBezTo>
                      <a:pt x="51" y="72"/>
                      <a:pt x="42" y="78"/>
                      <a:pt x="45" y="71"/>
                    </a:cubicBezTo>
                    <a:cubicBezTo>
                      <a:pt x="40" y="70"/>
                      <a:pt x="35" y="69"/>
                      <a:pt x="30" y="68"/>
                    </a:cubicBezTo>
                    <a:cubicBezTo>
                      <a:pt x="32" y="64"/>
                      <a:pt x="32" y="65"/>
                      <a:pt x="28" y="62"/>
                    </a:cubicBezTo>
                    <a:cubicBezTo>
                      <a:pt x="27" y="62"/>
                      <a:pt x="27" y="60"/>
                      <a:pt x="26" y="60"/>
                    </a:cubicBezTo>
                    <a:cubicBezTo>
                      <a:pt x="25" y="59"/>
                      <a:pt x="21" y="60"/>
                      <a:pt x="19" y="58"/>
                    </a:cubicBezTo>
                    <a:cubicBezTo>
                      <a:pt x="19" y="58"/>
                      <a:pt x="22" y="52"/>
                      <a:pt x="19" y="53"/>
                    </a:cubicBezTo>
                    <a:cubicBezTo>
                      <a:pt x="18" y="53"/>
                      <a:pt x="19" y="55"/>
                      <a:pt x="17" y="55"/>
                    </a:cubicBezTo>
                    <a:cubicBezTo>
                      <a:pt x="15" y="54"/>
                      <a:pt x="14" y="52"/>
                      <a:pt x="11" y="53"/>
                    </a:cubicBezTo>
                    <a:cubicBezTo>
                      <a:pt x="15" y="47"/>
                      <a:pt x="23" y="46"/>
                      <a:pt x="30" y="43"/>
                    </a:cubicBezTo>
                    <a:cubicBezTo>
                      <a:pt x="28" y="37"/>
                      <a:pt x="35" y="37"/>
                      <a:pt x="37" y="34"/>
                    </a:cubicBezTo>
                    <a:cubicBezTo>
                      <a:pt x="39" y="32"/>
                      <a:pt x="37" y="28"/>
                      <a:pt x="39" y="27"/>
                    </a:cubicBezTo>
                    <a:cubicBezTo>
                      <a:pt x="44" y="31"/>
                      <a:pt x="44" y="28"/>
                      <a:pt x="52" y="28"/>
                    </a:cubicBezTo>
                    <a:cubicBezTo>
                      <a:pt x="56" y="23"/>
                      <a:pt x="62" y="19"/>
                      <a:pt x="73" y="21"/>
                    </a:cubicBezTo>
                    <a:cubicBezTo>
                      <a:pt x="75" y="22"/>
                      <a:pt x="74" y="18"/>
                      <a:pt x="75" y="17"/>
                    </a:cubicBezTo>
                    <a:cubicBezTo>
                      <a:pt x="78" y="15"/>
                      <a:pt x="85" y="19"/>
                      <a:pt x="86" y="14"/>
                    </a:cubicBezTo>
                    <a:cubicBezTo>
                      <a:pt x="88" y="13"/>
                      <a:pt x="89" y="17"/>
                      <a:pt x="90" y="17"/>
                    </a:cubicBezTo>
                    <a:cubicBezTo>
                      <a:pt x="93" y="18"/>
                      <a:pt x="96" y="16"/>
                      <a:pt x="95" y="21"/>
                    </a:cubicBezTo>
                    <a:cubicBezTo>
                      <a:pt x="103" y="21"/>
                      <a:pt x="111" y="21"/>
                      <a:pt x="119" y="21"/>
                    </a:cubicBezTo>
                    <a:cubicBezTo>
                      <a:pt x="111" y="29"/>
                      <a:pt x="132" y="18"/>
                      <a:pt x="125" y="27"/>
                    </a:cubicBezTo>
                    <a:cubicBezTo>
                      <a:pt x="129" y="27"/>
                      <a:pt x="132" y="26"/>
                      <a:pt x="132" y="23"/>
                    </a:cubicBezTo>
                    <a:cubicBezTo>
                      <a:pt x="136" y="27"/>
                      <a:pt x="144" y="25"/>
                      <a:pt x="149" y="27"/>
                    </a:cubicBezTo>
                    <a:cubicBezTo>
                      <a:pt x="150" y="27"/>
                      <a:pt x="149" y="28"/>
                      <a:pt x="151" y="28"/>
                    </a:cubicBezTo>
                    <a:cubicBezTo>
                      <a:pt x="153" y="28"/>
                      <a:pt x="153" y="30"/>
                      <a:pt x="155" y="30"/>
                    </a:cubicBezTo>
                    <a:cubicBezTo>
                      <a:pt x="160" y="31"/>
                      <a:pt x="161" y="27"/>
                      <a:pt x="164" y="30"/>
                    </a:cubicBezTo>
                    <a:cubicBezTo>
                      <a:pt x="165" y="31"/>
                      <a:pt x="186" y="31"/>
                      <a:pt x="188" y="32"/>
                    </a:cubicBezTo>
                    <a:cubicBezTo>
                      <a:pt x="191" y="34"/>
                      <a:pt x="202" y="35"/>
                      <a:pt x="209" y="36"/>
                    </a:cubicBezTo>
                    <a:cubicBezTo>
                      <a:pt x="211" y="38"/>
                      <a:pt x="214" y="40"/>
                      <a:pt x="214" y="43"/>
                    </a:cubicBezTo>
                    <a:cubicBezTo>
                      <a:pt x="221" y="44"/>
                      <a:pt x="224" y="48"/>
                      <a:pt x="229" y="45"/>
                    </a:cubicBezTo>
                    <a:cubicBezTo>
                      <a:pt x="230" y="51"/>
                      <a:pt x="239" y="48"/>
                      <a:pt x="244" y="49"/>
                    </a:cubicBezTo>
                    <a:cubicBezTo>
                      <a:pt x="244" y="47"/>
                      <a:pt x="242" y="47"/>
                      <a:pt x="241" y="47"/>
                    </a:cubicBezTo>
                    <a:cubicBezTo>
                      <a:pt x="244" y="43"/>
                      <a:pt x="249" y="39"/>
                      <a:pt x="255" y="38"/>
                    </a:cubicBezTo>
                    <a:cubicBezTo>
                      <a:pt x="255" y="41"/>
                      <a:pt x="257" y="42"/>
                      <a:pt x="257" y="40"/>
                    </a:cubicBezTo>
                    <a:cubicBezTo>
                      <a:pt x="259" y="40"/>
                      <a:pt x="259" y="43"/>
                      <a:pt x="261" y="43"/>
                    </a:cubicBezTo>
                    <a:cubicBezTo>
                      <a:pt x="265" y="44"/>
                      <a:pt x="265" y="41"/>
                      <a:pt x="265" y="38"/>
                    </a:cubicBezTo>
                    <a:cubicBezTo>
                      <a:pt x="269" y="37"/>
                      <a:pt x="270" y="39"/>
                      <a:pt x="272" y="40"/>
                    </a:cubicBezTo>
                    <a:cubicBezTo>
                      <a:pt x="274" y="38"/>
                      <a:pt x="272" y="35"/>
                      <a:pt x="276" y="32"/>
                    </a:cubicBezTo>
                    <a:cubicBezTo>
                      <a:pt x="279" y="32"/>
                      <a:pt x="281" y="35"/>
                      <a:pt x="282" y="32"/>
                    </a:cubicBezTo>
                    <a:cubicBezTo>
                      <a:pt x="285" y="33"/>
                      <a:pt x="283" y="36"/>
                      <a:pt x="280" y="36"/>
                    </a:cubicBezTo>
                    <a:cubicBezTo>
                      <a:pt x="282" y="41"/>
                      <a:pt x="295" y="31"/>
                      <a:pt x="298" y="38"/>
                    </a:cubicBezTo>
                    <a:cubicBezTo>
                      <a:pt x="304" y="38"/>
                      <a:pt x="294" y="32"/>
                      <a:pt x="300" y="32"/>
                    </a:cubicBezTo>
                    <a:cubicBezTo>
                      <a:pt x="301" y="30"/>
                      <a:pt x="303" y="28"/>
                      <a:pt x="306" y="28"/>
                    </a:cubicBezTo>
                    <a:cubicBezTo>
                      <a:pt x="306" y="30"/>
                      <a:pt x="306" y="32"/>
                      <a:pt x="306" y="34"/>
                    </a:cubicBezTo>
                    <a:cubicBezTo>
                      <a:pt x="310" y="30"/>
                      <a:pt x="311" y="37"/>
                      <a:pt x="315" y="38"/>
                    </a:cubicBezTo>
                    <a:cubicBezTo>
                      <a:pt x="321" y="38"/>
                      <a:pt x="325" y="37"/>
                      <a:pt x="326" y="34"/>
                    </a:cubicBezTo>
                    <a:cubicBezTo>
                      <a:pt x="329" y="36"/>
                      <a:pt x="334" y="36"/>
                      <a:pt x="332" y="41"/>
                    </a:cubicBezTo>
                    <a:cubicBezTo>
                      <a:pt x="336" y="40"/>
                      <a:pt x="341" y="39"/>
                      <a:pt x="341" y="34"/>
                    </a:cubicBezTo>
                    <a:cubicBezTo>
                      <a:pt x="346" y="37"/>
                      <a:pt x="348" y="33"/>
                      <a:pt x="352" y="38"/>
                    </a:cubicBezTo>
                    <a:cubicBezTo>
                      <a:pt x="357" y="38"/>
                      <a:pt x="361" y="38"/>
                      <a:pt x="365" y="38"/>
                    </a:cubicBezTo>
                    <a:cubicBezTo>
                      <a:pt x="366" y="38"/>
                      <a:pt x="363" y="41"/>
                      <a:pt x="364" y="41"/>
                    </a:cubicBezTo>
                    <a:cubicBezTo>
                      <a:pt x="363" y="41"/>
                      <a:pt x="369" y="43"/>
                      <a:pt x="367" y="43"/>
                    </a:cubicBezTo>
                    <a:cubicBezTo>
                      <a:pt x="369" y="44"/>
                      <a:pt x="370" y="41"/>
                      <a:pt x="373" y="41"/>
                    </a:cubicBezTo>
                    <a:cubicBezTo>
                      <a:pt x="373" y="42"/>
                      <a:pt x="373" y="45"/>
                      <a:pt x="373" y="45"/>
                    </a:cubicBezTo>
                    <a:cubicBezTo>
                      <a:pt x="378" y="48"/>
                      <a:pt x="386" y="44"/>
                      <a:pt x="392" y="45"/>
                    </a:cubicBezTo>
                    <a:cubicBezTo>
                      <a:pt x="392" y="47"/>
                      <a:pt x="395" y="47"/>
                      <a:pt x="397" y="47"/>
                    </a:cubicBezTo>
                    <a:cubicBezTo>
                      <a:pt x="394" y="54"/>
                      <a:pt x="404" y="48"/>
                      <a:pt x="403" y="53"/>
                    </a:cubicBezTo>
                    <a:cubicBezTo>
                      <a:pt x="404" y="57"/>
                      <a:pt x="399" y="55"/>
                      <a:pt x="399" y="58"/>
                    </a:cubicBezTo>
                    <a:cubicBezTo>
                      <a:pt x="398" y="61"/>
                      <a:pt x="401" y="62"/>
                      <a:pt x="401" y="64"/>
                    </a:cubicBezTo>
                    <a:cubicBezTo>
                      <a:pt x="421" y="62"/>
                      <a:pt x="438" y="61"/>
                      <a:pt x="453" y="68"/>
                    </a:cubicBezTo>
                    <a:cubicBezTo>
                      <a:pt x="452" y="69"/>
                      <a:pt x="451" y="71"/>
                      <a:pt x="451" y="73"/>
                    </a:cubicBezTo>
                    <a:cubicBezTo>
                      <a:pt x="455" y="73"/>
                      <a:pt x="455" y="71"/>
                      <a:pt x="459" y="71"/>
                    </a:cubicBezTo>
                    <a:cubicBezTo>
                      <a:pt x="457" y="65"/>
                      <a:pt x="458" y="67"/>
                      <a:pt x="457" y="60"/>
                    </a:cubicBezTo>
                    <a:cubicBezTo>
                      <a:pt x="458" y="57"/>
                      <a:pt x="472" y="57"/>
                      <a:pt x="468" y="55"/>
                    </a:cubicBezTo>
                    <a:cubicBezTo>
                      <a:pt x="469" y="51"/>
                      <a:pt x="471" y="54"/>
                      <a:pt x="474" y="55"/>
                    </a:cubicBezTo>
                    <a:cubicBezTo>
                      <a:pt x="474" y="57"/>
                      <a:pt x="477" y="56"/>
                      <a:pt x="477" y="58"/>
                    </a:cubicBezTo>
                    <a:cubicBezTo>
                      <a:pt x="485" y="60"/>
                      <a:pt x="490" y="57"/>
                      <a:pt x="496" y="58"/>
                    </a:cubicBezTo>
                    <a:cubicBezTo>
                      <a:pt x="496" y="58"/>
                      <a:pt x="496" y="60"/>
                      <a:pt x="498" y="60"/>
                    </a:cubicBezTo>
                    <a:cubicBezTo>
                      <a:pt x="499" y="60"/>
                      <a:pt x="500" y="62"/>
                      <a:pt x="502" y="62"/>
                    </a:cubicBezTo>
                    <a:cubicBezTo>
                      <a:pt x="508" y="62"/>
                      <a:pt x="514" y="58"/>
                      <a:pt x="524" y="60"/>
                    </a:cubicBezTo>
                    <a:cubicBezTo>
                      <a:pt x="529" y="56"/>
                      <a:pt x="528" y="53"/>
                      <a:pt x="530" y="49"/>
                    </a:cubicBezTo>
                    <a:cubicBezTo>
                      <a:pt x="528" y="43"/>
                      <a:pt x="523" y="45"/>
                      <a:pt x="522" y="43"/>
                    </a:cubicBezTo>
                    <a:cubicBezTo>
                      <a:pt x="523" y="34"/>
                      <a:pt x="540" y="39"/>
                      <a:pt x="544" y="41"/>
                    </a:cubicBezTo>
                    <a:cubicBezTo>
                      <a:pt x="544" y="44"/>
                      <a:pt x="542" y="45"/>
                      <a:pt x="539" y="45"/>
                    </a:cubicBezTo>
                    <a:cubicBezTo>
                      <a:pt x="543" y="49"/>
                      <a:pt x="539" y="50"/>
                      <a:pt x="537" y="53"/>
                    </a:cubicBezTo>
                    <a:cubicBezTo>
                      <a:pt x="536" y="57"/>
                      <a:pt x="540" y="56"/>
                      <a:pt x="543" y="56"/>
                    </a:cubicBezTo>
                    <a:cubicBezTo>
                      <a:pt x="540" y="62"/>
                      <a:pt x="544" y="63"/>
                      <a:pt x="541" y="68"/>
                    </a:cubicBezTo>
                    <a:cubicBezTo>
                      <a:pt x="546" y="71"/>
                      <a:pt x="550" y="59"/>
                      <a:pt x="548" y="60"/>
                    </a:cubicBezTo>
                    <a:cubicBezTo>
                      <a:pt x="549" y="59"/>
                      <a:pt x="554" y="65"/>
                      <a:pt x="552" y="56"/>
                    </a:cubicBezTo>
                    <a:cubicBezTo>
                      <a:pt x="560" y="58"/>
                      <a:pt x="558" y="49"/>
                      <a:pt x="563" y="47"/>
                    </a:cubicBezTo>
                    <a:cubicBezTo>
                      <a:pt x="561" y="42"/>
                      <a:pt x="558" y="38"/>
                      <a:pt x="550" y="38"/>
                    </a:cubicBezTo>
                    <a:cubicBezTo>
                      <a:pt x="554" y="35"/>
                      <a:pt x="546" y="30"/>
                      <a:pt x="541" y="28"/>
                    </a:cubicBezTo>
                    <a:cubicBezTo>
                      <a:pt x="541" y="26"/>
                      <a:pt x="541" y="23"/>
                      <a:pt x="539" y="23"/>
                    </a:cubicBezTo>
                    <a:cubicBezTo>
                      <a:pt x="539" y="19"/>
                      <a:pt x="544" y="17"/>
                      <a:pt x="544" y="14"/>
                    </a:cubicBezTo>
                    <a:cubicBezTo>
                      <a:pt x="544" y="13"/>
                      <a:pt x="549" y="11"/>
                      <a:pt x="548" y="10"/>
                    </a:cubicBezTo>
                    <a:cubicBezTo>
                      <a:pt x="543" y="5"/>
                      <a:pt x="555" y="11"/>
                      <a:pt x="550" y="6"/>
                    </a:cubicBezTo>
                    <a:cubicBezTo>
                      <a:pt x="550" y="0"/>
                      <a:pt x="555" y="8"/>
                      <a:pt x="556" y="8"/>
                    </a:cubicBezTo>
                    <a:cubicBezTo>
                      <a:pt x="558" y="9"/>
                      <a:pt x="561" y="7"/>
                      <a:pt x="563" y="8"/>
                    </a:cubicBezTo>
                    <a:cubicBezTo>
                      <a:pt x="564" y="8"/>
                      <a:pt x="560" y="11"/>
                      <a:pt x="561" y="12"/>
                    </a:cubicBezTo>
                    <a:cubicBezTo>
                      <a:pt x="562" y="12"/>
                      <a:pt x="566" y="11"/>
                      <a:pt x="567" y="12"/>
                    </a:cubicBezTo>
                    <a:cubicBezTo>
                      <a:pt x="568" y="13"/>
                      <a:pt x="566" y="16"/>
                      <a:pt x="567" y="17"/>
                    </a:cubicBezTo>
                    <a:cubicBezTo>
                      <a:pt x="567" y="18"/>
                      <a:pt x="570" y="17"/>
                      <a:pt x="571" y="17"/>
                    </a:cubicBezTo>
                    <a:cubicBezTo>
                      <a:pt x="572" y="22"/>
                      <a:pt x="567" y="20"/>
                      <a:pt x="571" y="25"/>
                    </a:cubicBezTo>
                    <a:cubicBezTo>
                      <a:pt x="571" y="26"/>
                      <a:pt x="573" y="26"/>
                      <a:pt x="572" y="28"/>
                    </a:cubicBezTo>
                    <a:cubicBezTo>
                      <a:pt x="572" y="28"/>
                      <a:pt x="571" y="29"/>
                      <a:pt x="571" y="30"/>
                    </a:cubicBezTo>
                    <a:cubicBezTo>
                      <a:pt x="570" y="33"/>
                      <a:pt x="569" y="34"/>
                      <a:pt x="569" y="36"/>
                    </a:cubicBezTo>
                    <a:cubicBezTo>
                      <a:pt x="568" y="39"/>
                      <a:pt x="581" y="40"/>
                      <a:pt x="578" y="34"/>
                    </a:cubicBezTo>
                    <a:cubicBezTo>
                      <a:pt x="582" y="34"/>
                      <a:pt x="580" y="39"/>
                      <a:pt x="585" y="38"/>
                    </a:cubicBezTo>
                    <a:cubicBezTo>
                      <a:pt x="582" y="41"/>
                      <a:pt x="587" y="41"/>
                      <a:pt x="585" y="47"/>
                    </a:cubicBezTo>
                    <a:cubicBezTo>
                      <a:pt x="594" y="48"/>
                      <a:pt x="592" y="41"/>
                      <a:pt x="598" y="45"/>
                    </a:cubicBezTo>
                    <a:cubicBezTo>
                      <a:pt x="600" y="46"/>
                      <a:pt x="600" y="44"/>
                      <a:pt x="600" y="43"/>
                    </a:cubicBezTo>
                    <a:cubicBezTo>
                      <a:pt x="605" y="45"/>
                      <a:pt x="598" y="45"/>
                      <a:pt x="602" y="49"/>
                    </a:cubicBezTo>
                    <a:cubicBezTo>
                      <a:pt x="602" y="49"/>
                      <a:pt x="606" y="51"/>
                      <a:pt x="606" y="51"/>
                    </a:cubicBezTo>
                    <a:cubicBezTo>
                      <a:pt x="606" y="54"/>
                      <a:pt x="599" y="56"/>
                      <a:pt x="602" y="62"/>
                    </a:cubicBezTo>
                    <a:close/>
                    <a:moveTo>
                      <a:pt x="380" y="82"/>
                    </a:moveTo>
                    <a:cubicBezTo>
                      <a:pt x="380" y="79"/>
                      <a:pt x="383" y="78"/>
                      <a:pt x="380" y="77"/>
                    </a:cubicBezTo>
                    <a:cubicBezTo>
                      <a:pt x="380" y="78"/>
                      <a:pt x="380" y="79"/>
                      <a:pt x="379" y="79"/>
                    </a:cubicBezTo>
                    <a:cubicBezTo>
                      <a:pt x="378" y="77"/>
                      <a:pt x="379" y="73"/>
                      <a:pt x="377" y="73"/>
                    </a:cubicBezTo>
                    <a:cubicBezTo>
                      <a:pt x="374" y="76"/>
                      <a:pt x="366" y="82"/>
                      <a:pt x="362" y="77"/>
                    </a:cubicBezTo>
                    <a:cubicBezTo>
                      <a:pt x="361" y="72"/>
                      <a:pt x="370" y="78"/>
                      <a:pt x="367" y="71"/>
                    </a:cubicBezTo>
                    <a:cubicBezTo>
                      <a:pt x="366" y="71"/>
                      <a:pt x="364" y="71"/>
                      <a:pt x="364" y="69"/>
                    </a:cubicBezTo>
                    <a:cubicBezTo>
                      <a:pt x="360" y="68"/>
                      <a:pt x="359" y="72"/>
                      <a:pt x="356" y="73"/>
                    </a:cubicBezTo>
                    <a:cubicBezTo>
                      <a:pt x="352" y="74"/>
                      <a:pt x="348" y="74"/>
                      <a:pt x="343" y="75"/>
                    </a:cubicBezTo>
                    <a:cubicBezTo>
                      <a:pt x="343" y="75"/>
                      <a:pt x="343" y="77"/>
                      <a:pt x="341" y="77"/>
                    </a:cubicBezTo>
                    <a:cubicBezTo>
                      <a:pt x="335" y="79"/>
                      <a:pt x="329" y="79"/>
                      <a:pt x="323" y="79"/>
                    </a:cubicBezTo>
                    <a:cubicBezTo>
                      <a:pt x="323" y="82"/>
                      <a:pt x="320" y="84"/>
                      <a:pt x="323" y="84"/>
                    </a:cubicBezTo>
                    <a:cubicBezTo>
                      <a:pt x="323" y="82"/>
                      <a:pt x="325" y="83"/>
                      <a:pt x="324" y="86"/>
                    </a:cubicBezTo>
                    <a:cubicBezTo>
                      <a:pt x="333" y="87"/>
                      <a:pt x="344" y="79"/>
                      <a:pt x="347" y="86"/>
                    </a:cubicBezTo>
                    <a:cubicBezTo>
                      <a:pt x="343" y="82"/>
                      <a:pt x="345" y="87"/>
                      <a:pt x="341" y="88"/>
                    </a:cubicBezTo>
                    <a:cubicBezTo>
                      <a:pt x="338" y="88"/>
                      <a:pt x="335" y="89"/>
                      <a:pt x="334" y="92"/>
                    </a:cubicBezTo>
                    <a:cubicBezTo>
                      <a:pt x="344" y="93"/>
                      <a:pt x="349" y="90"/>
                      <a:pt x="358" y="90"/>
                    </a:cubicBezTo>
                    <a:cubicBezTo>
                      <a:pt x="358" y="92"/>
                      <a:pt x="358" y="95"/>
                      <a:pt x="360" y="96"/>
                    </a:cubicBezTo>
                    <a:cubicBezTo>
                      <a:pt x="360" y="93"/>
                      <a:pt x="363" y="94"/>
                      <a:pt x="365" y="94"/>
                    </a:cubicBezTo>
                    <a:cubicBezTo>
                      <a:pt x="366" y="90"/>
                      <a:pt x="367" y="87"/>
                      <a:pt x="369" y="86"/>
                    </a:cubicBezTo>
                    <a:cubicBezTo>
                      <a:pt x="373" y="83"/>
                      <a:pt x="372" y="86"/>
                      <a:pt x="377" y="86"/>
                    </a:cubicBezTo>
                    <a:cubicBezTo>
                      <a:pt x="377" y="84"/>
                      <a:pt x="377" y="82"/>
                      <a:pt x="380" y="82"/>
                    </a:cubicBezTo>
                    <a:close/>
                    <a:moveTo>
                      <a:pt x="393" y="146"/>
                    </a:moveTo>
                    <a:cubicBezTo>
                      <a:pt x="395" y="141"/>
                      <a:pt x="401" y="143"/>
                      <a:pt x="403" y="140"/>
                    </a:cubicBezTo>
                    <a:cubicBezTo>
                      <a:pt x="403" y="140"/>
                      <a:pt x="406" y="141"/>
                      <a:pt x="406" y="140"/>
                    </a:cubicBezTo>
                    <a:cubicBezTo>
                      <a:pt x="409" y="139"/>
                      <a:pt x="413" y="140"/>
                      <a:pt x="416" y="138"/>
                    </a:cubicBezTo>
                    <a:cubicBezTo>
                      <a:pt x="416" y="138"/>
                      <a:pt x="417" y="135"/>
                      <a:pt x="418" y="135"/>
                    </a:cubicBezTo>
                    <a:cubicBezTo>
                      <a:pt x="422" y="131"/>
                      <a:pt x="426" y="136"/>
                      <a:pt x="427" y="133"/>
                    </a:cubicBezTo>
                    <a:cubicBezTo>
                      <a:pt x="426" y="133"/>
                      <a:pt x="425" y="131"/>
                      <a:pt x="427" y="131"/>
                    </a:cubicBezTo>
                    <a:cubicBezTo>
                      <a:pt x="431" y="131"/>
                      <a:pt x="431" y="129"/>
                      <a:pt x="433" y="131"/>
                    </a:cubicBezTo>
                    <a:cubicBezTo>
                      <a:pt x="434" y="132"/>
                      <a:pt x="435" y="129"/>
                      <a:pt x="434" y="129"/>
                    </a:cubicBezTo>
                    <a:cubicBezTo>
                      <a:pt x="431" y="130"/>
                      <a:pt x="435" y="125"/>
                      <a:pt x="438" y="129"/>
                    </a:cubicBezTo>
                    <a:cubicBezTo>
                      <a:pt x="439" y="126"/>
                      <a:pt x="442" y="124"/>
                      <a:pt x="442" y="120"/>
                    </a:cubicBezTo>
                    <a:cubicBezTo>
                      <a:pt x="435" y="118"/>
                      <a:pt x="434" y="123"/>
                      <a:pt x="427" y="122"/>
                    </a:cubicBezTo>
                    <a:cubicBezTo>
                      <a:pt x="427" y="125"/>
                      <a:pt x="425" y="126"/>
                      <a:pt x="423" y="127"/>
                    </a:cubicBezTo>
                    <a:cubicBezTo>
                      <a:pt x="417" y="130"/>
                      <a:pt x="419" y="126"/>
                      <a:pt x="414" y="127"/>
                    </a:cubicBezTo>
                    <a:cubicBezTo>
                      <a:pt x="413" y="127"/>
                      <a:pt x="413" y="129"/>
                      <a:pt x="410" y="129"/>
                    </a:cubicBezTo>
                    <a:cubicBezTo>
                      <a:pt x="408" y="129"/>
                      <a:pt x="407" y="126"/>
                      <a:pt x="403" y="127"/>
                    </a:cubicBezTo>
                    <a:cubicBezTo>
                      <a:pt x="402" y="126"/>
                      <a:pt x="403" y="124"/>
                      <a:pt x="401" y="123"/>
                    </a:cubicBezTo>
                    <a:cubicBezTo>
                      <a:pt x="401" y="126"/>
                      <a:pt x="400" y="128"/>
                      <a:pt x="399" y="129"/>
                    </a:cubicBezTo>
                    <a:cubicBezTo>
                      <a:pt x="399" y="132"/>
                      <a:pt x="402" y="131"/>
                      <a:pt x="403" y="133"/>
                    </a:cubicBezTo>
                    <a:cubicBezTo>
                      <a:pt x="397" y="131"/>
                      <a:pt x="397" y="135"/>
                      <a:pt x="395" y="137"/>
                    </a:cubicBezTo>
                    <a:cubicBezTo>
                      <a:pt x="393" y="139"/>
                      <a:pt x="388" y="137"/>
                      <a:pt x="388" y="140"/>
                    </a:cubicBezTo>
                    <a:cubicBezTo>
                      <a:pt x="388" y="145"/>
                      <a:pt x="379" y="139"/>
                      <a:pt x="382" y="146"/>
                    </a:cubicBezTo>
                    <a:cubicBezTo>
                      <a:pt x="386" y="146"/>
                      <a:pt x="390" y="146"/>
                      <a:pt x="393" y="146"/>
                    </a:cubicBezTo>
                    <a:close/>
                    <a:moveTo>
                      <a:pt x="530" y="219"/>
                    </a:moveTo>
                    <a:cubicBezTo>
                      <a:pt x="528" y="219"/>
                      <a:pt x="528" y="220"/>
                      <a:pt x="528" y="220"/>
                    </a:cubicBezTo>
                    <a:cubicBezTo>
                      <a:pt x="527" y="221"/>
                      <a:pt x="522" y="222"/>
                      <a:pt x="522" y="222"/>
                    </a:cubicBezTo>
                    <a:cubicBezTo>
                      <a:pt x="521" y="224"/>
                      <a:pt x="524" y="230"/>
                      <a:pt x="520" y="230"/>
                    </a:cubicBezTo>
                    <a:cubicBezTo>
                      <a:pt x="520" y="228"/>
                      <a:pt x="521" y="224"/>
                      <a:pt x="518" y="224"/>
                    </a:cubicBezTo>
                    <a:cubicBezTo>
                      <a:pt x="518" y="227"/>
                      <a:pt x="518" y="229"/>
                      <a:pt x="518" y="232"/>
                    </a:cubicBezTo>
                    <a:cubicBezTo>
                      <a:pt x="521" y="232"/>
                      <a:pt x="525" y="232"/>
                      <a:pt x="528" y="232"/>
                    </a:cubicBezTo>
                    <a:cubicBezTo>
                      <a:pt x="526" y="234"/>
                      <a:pt x="531" y="237"/>
                      <a:pt x="531" y="239"/>
                    </a:cubicBezTo>
                    <a:cubicBezTo>
                      <a:pt x="533" y="245"/>
                      <a:pt x="534" y="243"/>
                      <a:pt x="537" y="247"/>
                    </a:cubicBezTo>
                    <a:cubicBezTo>
                      <a:pt x="535" y="247"/>
                      <a:pt x="533" y="247"/>
                      <a:pt x="533" y="250"/>
                    </a:cubicBezTo>
                    <a:cubicBezTo>
                      <a:pt x="533" y="253"/>
                      <a:pt x="536" y="253"/>
                      <a:pt x="535" y="256"/>
                    </a:cubicBezTo>
                    <a:cubicBezTo>
                      <a:pt x="538" y="256"/>
                      <a:pt x="540" y="256"/>
                      <a:pt x="543" y="256"/>
                    </a:cubicBezTo>
                    <a:cubicBezTo>
                      <a:pt x="545" y="254"/>
                      <a:pt x="545" y="249"/>
                      <a:pt x="544" y="245"/>
                    </a:cubicBezTo>
                    <a:cubicBezTo>
                      <a:pt x="542" y="244"/>
                      <a:pt x="540" y="243"/>
                      <a:pt x="539" y="241"/>
                    </a:cubicBezTo>
                    <a:cubicBezTo>
                      <a:pt x="542" y="231"/>
                      <a:pt x="539" y="236"/>
                      <a:pt x="537" y="233"/>
                    </a:cubicBezTo>
                    <a:cubicBezTo>
                      <a:pt x="534" y="230"/>
                      <a:pt x="535" y="223"/>
                      <a:pt x="533" y="219"/>
                    </a:cubicBezTo>
                    <a:cubicBezTo>
                      <a:pt x="532" y="219"/>
                      <a:pt x="531" y="218"/>
                      <a:pt x="530" y="219"/>
                    </a:cubicBezTo>
                    <a:close/>
                    <a:moveTo>
                      <a:pt x="602" y="276"/>
                    </a:moveTo>
                    <a:cubicBezTo>
                      <a:pt x="596" y="274"/>
                      <a:pt x="598" y="279"/>
                      <a:pt x="595" y="280"/>
                    </a:cubicBezTo>
                    <a:cubicBezTo>
                      <a:pt x="594" y="279"/>
                      <a:pt x="593" y="278"/>
                      <a:pt x="591" y="278"/>
                    </a:cubicBezTo>
                    <a:cubicBezTo>
                      <a:pt x="591" y="285"/>
                      <a:pt x="584" y="281"/>
                      <a:pt x="582" y="284"/>
                    </a:cubicBezTo>
                    <a:cubicBezTo>
                      <a:pt x="580" y="285"/>
                      <a:pt x="582" y="286"/>
                      <a:pt x="580" y="288"/>
                    </a:cubicBezTo>
                    <a:cubicBezTo>
                      <a:pt x="579" y="288"/>
                      <a:pt x="576" y="287"/>
                      <a:pt x="576" y="289"/>
                    </a:cubicBezTo>
                    <a:cubicBezTo>
                      <a:pt x="579" y="290"/>
                      <a:pt x="576" y="292"/>
                      <a:pt x="576" y="295"/>
                    </a:cubicBezTo>
                    <a:cubicBezTo>
                      <a:pt x="580" y="298"/>
                      <a:pt x="581" y="292"/>
                      <a:pt x="584" y="291"/>
                    </a:cubicBezTo>
                    <a:cubicBezTo>
                      <a:pt x="587" y="290"/>
                      <a:pt x="591" y="292"/>
                      <a:pt x="595" y="291"/>
                    </a:cubicBezTo>
                    <a:cubicBezTo>
                      <a:pt x="597" y="291"/>
                      <a:pt x="597" y="290"/>
                      <a:pt x="600" y="289"/>
                    </a:cubicBezTo>
                    <a:cubicBezTo>
                      <a:pt x="605" y="289"/>
                      <a:pt x="610" y="291"/>
                      <a:pt x="612" y="293"/>
                    </a:cubicBezTo>
                    <a:cubicBezTo>
                      <a:pt x="610" y="294"/>
                      <a:pt x="608" y="293"/>
                      <a:pt x="608" y="295"/>
                    </a:cubicBezTo>
                    <a:cubicBezTo>
                      <a:pt x="609" y="294"/>
                      <a:pt x="610" y="297"/>
                      <a:pt x="610" y="297"/>
                    </a:cubicBezTo>
                    <a:cubicBezTo>
                      <a:pt x="611" y="297"/>
                      <a:pt x="612" y="295"/>
                      <a:pt x="612" y="295"/>
                    </a:cubicBezTo>
                    <a:cubicBezTo>
                      <a:pt x="619" y="296"/>
                      <a:pt x="616" y="296"/>
                      <a:pt x="621" y="293"/>
                    </a:cubicBezTo>
                    <a:cubicBezTo>
                      <a:pt x="627" y="290"/>
                      <a:pt x="630" y="295"/>
                      <a:pt x="634" y="291"/>
                    </a:cubicBezTo>
                    <a:cubicBezTo>
                      <a:pt x="629" y="290"/>
                      <a:pt x="635" y="283"/>
                      <a:pt x="630" y="288"/>
                    </a:cubicBezTo>
                    <a:cubicBezTo>
                      <a:pt x="627" y="291"/>
                      <a:pt x="626" y="280"/>
                      <a:pt x="626" y="280"/>
                    </a:cubicBezTo>
                    <a:cubicBezTo>
                      <a:pt x="626" y="279"/>
                      <a:pt x="621" y="280"/>
                      <a:pt x="623" y="276"/>
                    </a:cubicBezTo>
                    <a:cubicBezTo>
                      <a:pt x="620" y="276"/>
                      <a:pt x="616" y="276"/>
                      <a:pt x="613" y="276"/>
                    </a:cubicBezTo>
                    <a:cubicBezTo>
                      <a:pt x="614" y="274"/>
                      <a:pt x="616" y="273"/>
                      <a:pt x="613" y="271"/>
                    </a:cubicBezTo>
                    <a:cubicBezTo>
                      <a:pt x="607" y="273"/>
                      <a:pt x="609" y="271"/>
                      <a:pt x="602" y="271"/>
                    </a:cubicBezTo>
                    <a:cubicBezTo>
                      <a:pt x="601" y="273"/>
                      <a:pt x="600" y="274"/>
                      <a:pt x="602" y="276"/>
                    </a:cubicBezTo>
                    <a:close/>
                    <a:moveTo>
                      <a:pt x="653" y="323"/>
                    </a:moveTo>
                    <a:cubicBezTo>
                      <a:pt x="651" y="323"/>
                      <a:pt x="650" y="323"/>
                      <a:pt x="651" y="321"/>
                    </a:cubicBezTo>
                    <a:cubicBezTo>
                      <a:pt x="659" y="323"/>
                      <a:pt x="651" y="309"/>
                      <a:pt x="658" y="310"/>
                    </a:cubicBezTo>
                    <a:cubicBezTo>
                      <a:pt x="662" y="314"/>
                      <a:pt x="663" y="309"/>
                      <a:pt x="669" y="310"/>
                    </a:cubicBezTo>
                    <a:cubicBezTo>
                      <a:pt x="666" y="299"/>
                      <a:pt x="653" y="297"/>
                      <a:pt x="641" y="299"/>
                    </a:cubicBezTo>
                    <a:cubicBezTo>
                      <a:pt x="640" y="298"/>
                      <a:pt x="639" y="297"/>
                      <a:pt x="639" y="295"/>
                    </a:cubicBezTo>
                    <a:cubicBezTo>
                      <a:pt x="635" y="294"/>
                      <a:pt x="634" y="299"/>
                      <a:pt x="630" y="299"/>
                    </a:cubicBezTo>
                    <a:cubicBezTo>
                      <a:pt x="628" y="299"/>
                      <a:pt x="627" y="296"/>
                      <a:pt x="625" y="297"/>
                    </a:cubicBezTo>
                    <a:cubicBezTo>
                      <a:pt x="622" y="298"/>
                      <a:pt x="621" y="300"/>
                      <a:pt x="619" y="301"/>
                    </a:cubicBezTo>
                    <a:cubicBezTo>
                      <a:pt x="616" y="302"/>
                      <a:pt x="614" y="301"/>
                      <a:pt x="612" y="302"/>
                    </a:cubicBezTo>
                    <a:cubicBezTo>
                      <a:pt x="612" y="306"/>
                      <a:pt x="610" y="307"/>
                      <a:pt x="608" y="308"/>
                    </a:cubicBezTo>
                    <a:cubicBezTo>
                      <a:pt x="608" y="323"/>
                      <a:pt x="605" y="324"/>
                      <a:pt x="606" y="340"/>
                    </a:cubicBezTo>
                    <a:cubicBezTo>
                      <a:pt x="613" y="342"/>
                      <a:pt x="609" y="335"/>
                      <a:pt x="615" y="336"/>
                    </a:cubicBezTo>
                    <a:cubicBezTo>
                      <a:pt x="615" y="333"/>
                      <a:pt x="616" y="330"/>
                      <a:pt x="617" y="329"/>
                    </a:cubicBezTo>
                    <a:cubicBezTo>
                      <a:pt x="620" y="324"/>
                      <a:pt x="618" y="319"/>
                      <a:pt x="619" y="314"/>
                    </a:cubicBezTo>
                    <a:cubicBezTo>
                      <a:pt x="619" y="313"/>
                      <a:pt x="622" y="311"/>
                      <a:pt x="623" y="310"/>
                    </a:cubicBezTo>
                    <a:cubicBezTo>
                      <a:pt x="624" y="308"/>
                      <a:pt x="622" y="304"/>
                      <a:pt x="625" y="304"/>
                    </a:cubicBezTo>
                    <a:cubicBezTo>
                      <a:pt x="628" y="304"/>
                      <a:pt x="630" y="304"/>
                      <a:pt x="632" y="302"/>
                    </a:cubicBezTo>
                    <a:cubicBezTo>
                      <a:pt x="629" y="309"/>
                      <a:pt x="638" y="304"/>
                      <a:pt x="638" y="308"/>
                    </a:cubicBezTo>
                    <a:cubicBezTo>
                      <a:pt x="639" y="314"/>
                      <a:pt x="639" y="312"/>
                      <a:pt x="638" y="317"/>
                    </a:cubicBezTo>
                    <a:cubicBezTo>
                      <a:pt x="639" y="318"/>
                      <a:pt x="641" y="317"/>
                      <a:pt x="641" y="319"/>
                    </a:cubicBezTo>
                    <a:cubicBezTo>
                      <a:pt x="640" y="320"/>
                      <a:pt x="638" y="319"/>
                      <a:pt x="638" y="321"/>
                    </a:cubicBezTo>
                    <a:cubicBezTo>
                      <a:pt x="644" y="319"/>
                      <a:pt x="650" y="327"/>
                      <a:pt x="653" y="323"/>
                    </a:cubicBezTo>
                    <a:close/>
                    <a:moveTo>
                      <a:pt x="686" y="315"/>
                    </a:moveTo>
                    <a:cubicBezTo>
                      <a:pt x="686" y="315"/>
                      <a:pt x="686" y="319"/>
                      <a:pt x="686" y="319"/>
                    </a:cubicBezTo>
                    <a:cubicBezTo>
                      <a:pt x="683" y="322"/>
                      <a:pt x="675" y="314"/>
                      <a:pt x="671" y="317"/>
                    </a:cubicBezTo>
                    <a:cubicBezTo>
                      <a:pt x="672" y="321"/>
                      <a:pt x="669" y="321"/>
                      <a:pt x="667" y="323"/>
                    </a:cubicBezTo>
                    <a:cubicBezTo>
                      <a:pt x="672" y="328"/>
                      <a:pt x="673" y="325"/>
                      <a:pt x="679" y="325"/>
                    </a:cubicBezTo>
                    <a:cubicBezTo>
                      <a:pt x="683" y="325"/>
                      <a:pt x="689" y="326"/>
                      <a:pt x="692" y="323"/>
                    </a:cubicBezTo>
                    <a:cubicBezTo>
                      <a:pt x="691" y="323"/>
                      <a:pt x="690" y="321"/>
                      <a:pt x="692" y="321"/>
                    </a:cubicBezTo>
                    <a:cubicBezTo>
                      <a:pt x="693" y="321"/>
                      <a:pt x="695" y="321"/>
                      <a:pt x="695" y="319"/>
                    </a:cubicBezTo>
                    <a:cubicBezTo>
                      <a:pt x="691" y="319"/>
                      <a:pt x="689" y="316"/>
                      <a:pt x="686" y="315"/>
                    </a:cubicBezTo>
                    <a:close/>
                    <a:moveTo>
                      <a:pt x="660" y="330"/>
                    </a:moveTo>
                    <a:cubicBezTo>
                      <a:pt x="659" y="330"/>
                      <a:pt x="659" y="327"/>
                      <a:pt x="656" y="329"/>
                    </a:cubicBezTo>
                    <a:cubicBezTo>
                      <a:pt x="656" y="329"/>
                      <a:pt x="657" y="332"/>
                      <a:pt x="656" y="332"/>
                    </a:cubicBezTo>
                    <a:cubicBezTo>
                      <a:pt x="653" y="332"/>
                      <a:pt x="650" y="332"/>
                      <a:pt x="647" y="332"/>
                    </a:cubicBezTo>
                    <a:cubicBezTo>
                      <a:pt x="650" y="339"/>
                      <a:pt x="641" y="333"/>
                      <a:pt x="641" y="338"/>
                    </a:cubicBezTo>
                    <a:cubicBezTo>
                      <a:pt x="643" y="338"/>
                      <a:pt x="645" y="338"/>
                      <a:pt x="647" y="338"/>
                    </a:cubicBezTo>
                    <a:cubicBezTo>
                      <a:pt x="647" y="340"/>
                      <a:pt x="645" y="340"/>
                      <a:pt x="645" y="342"/>
                    </a:cubicBezTo>
                    <a:cubicBezTo>
                      <a:pt x="650" y="343"/>
                      <a:pt x="649" y="338"/>
                      <a:pt x="653" y="338"/>
                    </a:cubicBezTo>
                    <a:cubicBezTo>
                      <a:pt x="655" y="339"/>
                      <a:pt x="658" y="340"/>
                      <a:pt x="662" y="340"/>
                    </a:cubicBezTo>
                    <a:cubicBezTo>
                      <a:pt x="661" y="332"/>
                      <a:pt x="674" y="338"/>
                      <a:pt x="671" y="329"/>
                    </a:cubicBezTo>
                    <a:cubicBezTo>
                      <a:pt x="665" y="327"/>
                      <a:pt x="662" y="331"/>
                      <a:pt x="660" y="3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19" name="îṥḻiḑè"/>
              <p:cNvSpPr/>
              <p:nvPr/>
            </p:nvSpPr>
            <p:spPr bwMode="auto">
              <a:xfrm>
                <a:off x="5559320" y="1164304"/>
                <a:ext cx="126070" cy="191908"/>
              </a:xfrm>
              <a:custGeom>
                <a:avLst/>
                <a:gdLst>
                  <a:gd name="T0" fmla="*/ 16 w 60"/>
                  <a:gd name="T1" fmla="*/ 9 h 92"/>
                  <a:gd name="T2" fmla="*/ 30 w 60"/>
                  <a:gd name="T3" fmla="*/ 7 h 92"/>
                  <a:gd name="T4" fmla="*/ 31 w 60"/>
                  <a:gd name="T5" fmla="*/ 19 h 92"/>
                  <a:gd name="T6" fmla="*/ 22 w 60"/>
                  <a:gd name="T7" fmla="*/ 24 h 92"/>
                  <a:gd name="T8" fmla="*/ 33 w 60"/>
                  <a:gd name="T9" fmla="*/ 30 h 92"/>
                  <a:gd name="T10" fmla="*/ 39 w 60"/>
                  <a:gd name="T11" fmla="*/ 43 h 92"/>
                  <a:gd name="T12" fmla="*/ 43 w 60"/>
                  <a:gd name="T13" fmla="*/ 47 h 92"/>
                  <a:gd name="T14" fmla="*/ 50 w 60"/>
                  <a:gd name="T15" fmla="*/ 50 h 92"/>
                  <a:gd name="T16" fmla="*/ 46 w 60"/>
                  <a:gd name="T17" fmla="*/ 58 h 92"/>
                  <a:gd name="T18" fmla="*/ 58 w 60"/>
                  <a:gd name="T19" fmla="*/ 60 h 92"/>
                  <a:gd name="T20" fmla="*/ 58 w 60"/>
                  <a:gd name="T21" fmla="*/ 71 h 92"/>
                  <a:gd name="T22" fmla="*/ 54 w 60"/>
                  <a:gd name="T23" fmla="*/ 71 h 92"/>
                  <a:gd name="T24" fmla="*/ 58 w 60"/>
                  <a:gd name="T25" fmla="*/ 73 h 92"/>
                  <a:gd name="T26" fmla="*/ 54 w 60"/>
                  <a:gd name="T27" fmla="*/ 78 h 92"/>
                  <a:gd name="T28" fmla="*/ 48 w 60"/>
                  <a:gd name="T29" fmla="*/ 82 h 92"/>
                  <a:gd name="T30" fmla="*/ 30 w 60"/>
                  <a:gd name="T31" fmla="*/ 80 h 92"/>
                  <a:gd name="T32" fmla="*/ 22 w 60"/>
                  <a:gd name="T33" fmla="*/ 82 h 92"/>
                  <a:gd name="T34" fmla="*/ 9 w 60"/>
                  <a:gd name="T35" fmla="*/ 82 h 92"/>
                  <a:gd name="T36" fmla="*/ 13 w 60"/>
                  <a:gd name="T37" fmla="*/ 80 h 92"/>
                  <a:gd name="T38" fmla="*/ 15 w 60"/>
                  <a:gd name="T39" fmla="*/ 82 h 92"/>
                  <a:gd name="T40" fmla="*/ 16 w 60"/>
                  <a:gd name="T41" fmla="*/ 78 h 92"/>
                  <a:gd name="T42" fmla="*/ 28 w 60"/>
                  <a:gd name="T43" fmla="*/ 76 h 92"/>
                  <a:gd name="T44" fmla="*/ 13 w 60"/>
                  <a:gd name="T45" fmla="*/ 71 h 92"/>
                  <a:gd name="T46" fmla="*/ 13 w 60"/>
                  <a:gd name="T47" fmla="*/ 60 h 92"/>
                  <a:gd name="T48" fmla="*/ 16 w 60"/>
                  <a:gd name="T49" fmla="*/ 58 h 92"/>
                  <a:gd name="T50" fmla="*/ 24 w 60"/>
                  <a:gd name="T51" fmla="*/ 58 h 92"/>
                  <a:gd name="T52" fmla="*/ 26 w 60"/>
                  <a:gd name="T53" fmla="*/ 47 h 92"/>
                  <a:gd name="T54" fmla="*/ 20 w 60"/>
                  <a:gd name="T55" fmla="*/ 39 h 92"/>
                  <a:gd name="T56" fmla="*/ 13 w 60"/>
                  <a:gd name="T57" fmla="*/ 41 h 92"/>
                  <a:gd name="T58" fmla="*/ 13 w 60"/>
                  <a:gd name="T59" fmla="*/ 32 h 92"/>
                  <a:gd name="T60" fmla="*/ 5 w 60"/>
                  <a:gd name="T61" fmla="*/ 28 h 92"/>
                  <a:gd name="T62" fmla="*/ 0 w 60"/>
                  <a:gd name="T63" fmla="*/ 9 h 92"/>
                  <a:gd name="T64" fmla="*/ 9 w 60"/>
                  <a:gd name="T65" fmla="*/ 0 h 92"/>
                  <a:gd name="T66" fmla="*/ 26 w 60"/>
                  <a:gd name="T67" fmla="*/ 0 h 92"/>
                  <a:gd name="T68" fmla="*/ 16 w 60"/>
                  <a:gd name="T69" fmla="*/ 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92">
                    <a:moveTo>
                      <a:pt x="16" y="9"/>
                    </a:moveTo>
                    <a:cubicBezTo>
                      <a:pt x="18" y="13"/>
                      <a:pt x="26" y="7"/>
                      <a:pt x="30" y="7"/>
                    </a:cubicBezTo>
                    <a:cubicBezTo>
                      <a:pt x="32" y="10"/>
                      <a:pt x="32" y="14"/>
                      <a:pt x="31" y="19"/>
                    </a:cubicBezTo>
                    <a:cubicBezTo>
                      <a:pt x="27" y="19"/>
                      <a:pt x="23" y="21"/>
                      <a:pt x="22" y="24"/>
                    </a:cubicBezTo>
                    <a:cubicBezTo>
                      <a:pt x="24" y="28"/>
                      <a:pt x="28" y="30"/>
                      <a:pt x="33" y="30"/>
                    </a:cubicBezTo>
                    <a:cubicBezTo>
                      <a:pt x="33" y="37"/>
                      <a:pt x="41" y="35"/>
                      <a:pt x="39" y="43"/>
                    </a:cubicBezTo>
                    <a:cubicBezTo>
                      <a:pt x="39" y="45"/>
                      <a:pt x="43" y="44"/>
                      <a:pt x="43" y="47"/>
                    </a:cubicBezTo>
                    <a:cubicBezTo>
                      <a:pt x="43" y="50"/>
                      <a:pt x="49" y="48"/>
                      <a:pt x="50" y="50"/>
                    </a:cubicBezTo>
                    <a:cubicBezTo>
                      <a:pt x="49" y="53"/>
                      <a:pt x="47" y="55"/>
                      <a:pt x="46" y="58"/>
                    </a:cubicBezTo>
                    <a:cubicBezTo>
                      <a:pt x="51" y="57"/>
                      <a:pt x="55" y="57"/>
                      <a:pt x="58" y="60"/>
                    </a:cubicBezTo>
                    <a:cubicBezTo>
                      <a:pt x="55" y="62"/>
                      <a:pt x="60" y="68"/>
                      <a:pt x="58" y="71"/>
                    </a:cubicBezTo>
                    <a:cubicBezTo>
                      <a:pt x="57" y="71"/>
                      <a:pt x="54" y="70"/>
                      <a:pt x="54" y="71"/>
                    </a:cubicBezTo>
                    <a:cubicBezTo>
                      <a:pt x="53" y="73"/>
                      <a:pt x="56" y="72"/>
                      <a:pt x="58" y="73"/>
                    </a:cubicBezTo>
                    <a:cubicBezTo>
                      <a:pt x="56" y="75"/>
                      <a:pt x="53" y="75"/>
                      <a:pt x="54" y="78"/>
                    </a:cubicBezTo>
                    <a:cubicBezTo>
                      <a:pt x="51" y="79"/>
                      <a:pt x="51" y="82"/>
                      <a:pt x="48" y="82"/>
                    </a:cubicBezTo>
                    <a:cubicBezTo>
                      <a:pt x="42" y="81"/>
                      <a:pt x="38" y="79"/>
                      <a:pt x="30" y="80"/>
                    </a:cubicBezTo>
                    <a:cubicBezTo>
                      <a:pt x="26" y="84"/>
                      <a:pt x="28" y="84"/>
                      <a:pt x="22" y="82"/>
                    </a:cubicBezTo>
                    <a:cubicBezTo>
                      <a:pt x="20" y="86"/>
                      <a:pt x="9" y="92"/>
                      <a:pt x="9" y="82"/>
                    </a:cubicBezTo>
                    <a:cubicBezTo>
                      <a:pt x="11" y="83"/>
                      <a:pt x="12" y="80"/>
                      <a:pt x="13" y="80"/>
                    </a:cubicBezTo>
                    <a:cubicBezTo>
                      <a:pt x="14" y="80"/>
                      <a:pt x="15" y="82"/>
                      <a:pt x="15" y="82"/>
                    </a:cubicBezTo>
                    <a:cubicBezTo>
                      <a:pt x="17" y="81"/>
                      <a:pt x="15" y="79"/>
                      <a:pt x="16" y="78"/>
                    </a:cubicBezTo>
                    <a:cubicBezTo>
                      <a:pt x="19" y="76"/>
                      <a:pt x="23" y="78"/>
                      <a:pt x="28" y="76"/>
                    </a:cubicBezTo>
                    <a:cubicBezTo>
                      <a:pt x="26" y="67"/>
                      <a:pt x="18" y="74"/>
                      <a:pt x="13" y="71"/>
                    </a:cubicBezTo>
                    <a:cubicBezTo>
                      <a:pt x="13" y="67"/>
                      <a:pt x="13" y="63"/>
                      <a:pt x="13" y="60"/>
                    </a:cubicBezTo>
                    <a:cubicBezTo>
                      <a:pt x="16" y="60"/>
                      <a:pt x="20" y="58"/>
                      <a:pt x="16" y="58"/>
                    </a:cubicBezTo>
                    <a:cubicBezTo>
                      <a:pt x="18" y="52"/>
                      <a:pt x="21" y="60"/>
                      <a:pt x="24" y="58"/>
                    </a:cubicBezTo>
                    <a:cubicBezTo>
                      <a:pt x="28" y="58"/>
                      <a:pt x="21" y="50"/>
                      <a:pt x="26" y="47"/>
                    </a:cubicBezTo>
                    <a:cubicBezTo>
                      <a:pt x="25" y="43"/>
                      <a:pt x="19" y="45"/>
                      <a:pt x="20" y="39"/>
                    </a:cubicBezTo>
                    <a:cubicBezTo>
                      <a:pt x="19" y="41"/>
                      <a:pt x="16" y="41"/>
                      <a:pt x="13" y="41"/>
                    </a:cubicBezTo>
                    <a:cubicBezTo>
                      <a:pt x="13" y="38"/>
                      <a:pt x="13" y="35"/>
                      <a:pt x="13" y="32"/>
                    </a:cubicBezTo>
                    <a:cubicBezTo>
                      <a:pt x="13" y="28"/>
                      <a:pt x="6" y="31"/>
                      <a:pt x="5" y="28"/>
                    </a:cubicBezTo>
                    <a:cubicBezTo>
                      <a:pt x="9" y="21"/>
                      <a:pt x="8" y="10"/>
                      <a:pt x="0" y="9"/>
                    </a:cubicBezTo>
                    <a:cubicBezTo>
                      <a:pt x="3" y="6"/>
                      <a:pt x="8" y="5"/>
                      <a:pt x="9" y="0"/>
                    </a:cubicBezTo>
                    <a:cubicBezTo>
                      <a:pt x="15" y="0"/>
                      <a:pt x="20" y="0"/>
                      <a:pt x="26" y="0"/>
                    </a:cubicBezTo>
                    <a:cubicBezTo>
                      <a:pt x="22" y="3"/>
                      <a:pt x="19" y="6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0" name="ïṡlíḓe"/>
              <p:cNvSpPr/>
              <p:nvPr/>
            </p:nvSpPr>
            <p:spPr bwMode="auto">
              <a:xfrm>
                <a:off x="3213011" y="1172709"/>
                <a:ext cx="35020" cy="28016"/>
              </a:xfrm>
              <a:custGeom>
                <a:avLst/>
                <a:gdLst>
                  <a:gd name="T0" fmla="*/ 15 w 17"/>
                  <a:gd name="T1" fmla="*/ 2 h 13"/>
                  <a:gd name="T2" fmla="*/ 17 w 17"/>
                  <a:gd name="T3" fmla="*/ 9 h 13"/>
                  <a:gd name="T4" fmla="*/ 8 w 17"/>
                  <a:gd name="T5" fmla="*/ 13 h 13"/>
                  <a:gd name="T6" fmla="*/ 8 w 17"/>
                  <a:gd name="T7" fmla="*/ 9 h 13"/>
                  <a:gd name="T8" fmla="*/ 4 w 17"/>
                  <a:gd name="T9" fmla="*/ 11 h 13"/>
                  <a:gd name="T10" fmla="*/ 6 w 17"/>
                  <a:gd name="T11" fmla="*/ 9 h 13"/>
                  <a:gd name="T12" fmla="*/ 15 w 17"/>
                  <a:gd name="T1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15" y="2"/>
                    </a:moveTo>
                    <a:cubicBezTo>
                      <a:pt x="13" y="4"/>
                      <a:pt x="14" y="7"/>
                      <a:pt x="17" y="9"/>
                    </a:cubicBezTo>
                    <a:cubicBezTo>
                      <a:pt x="15" y="12"/>
                      <a:pt x="11" y="12"/>
                      <a:pt x="8" y="13"/>
                    </a:cubicBezTo>
                    <a:cubicBezTo>
                      <a:pt x="8" y="12"/>
                      <a:pt x="8" y="10"/>
                      <a:pt x="8" y="9"/>
                    </a:cubicBezTo>
                    <a:cubicBezTo>
                      <a:pt x="6" y="9"/>
                      <a:pt x="6" y="11"/>
                      <a:pt x="4" y="11"/>
                    </a:cubicBezTo>
                    <a:cubicBezTo>
                      <a:pt x="0" y="9"/>
                      <a:pt x="5" y="10"/>
                      <a:pt x="6" y="9"/>
                    </a:cubicBezTo>
                    <a:cubicBezTo>
                      <a:pt x="7" y="8"/>
                      <a:pt x="11" y="0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1" name="îSlîḓé"/>
              <p:cNvSpPr/>
              <p:nvPr/>
            </p:nvSpPr>
            <p:spPr bwMode="auto">
              <a:xfrm>
                <a:off x="7869210" y="1485084"/>
                <a:ext cx="21012" cy="22413"/>
              </a:xfrm>
              <a:custGeom>
                <a:avLst/>
                <a:gdLst>
                  <a:gd name="T0" fmla="*/ 3 w 10"/>
                  <a:gd name="T1" fmla="*/ 3 h 11"/>
                  <a:gd name="T2" fmla="*/ 10 w 10"/>
                  <a:gd name="T3" fmla="*/ 1 h 11"/>
                  <a:gd name="T4" fmla="*/ 1 w 10"/>
                  <a:gd name="T5" fmla="*/ 10 h 11"/>
                  <a:gd name="T6" fmla="*/ 3 w 10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3" y="3"/>
                    </a:moveTo>
                    <a:cubicBezTo>
                      <a:pt x="4" y="0"/>
                      <a:pt x="5" y="3"/>
                      <a:pt x="10" y="1"/>
                    </a:cubicBezTo>
                    <a:cubicBezTo>
                      <a:pt x="8" y="5"/>
                      <a:pt x="8" y="11"/>
                      <a:pt x="1" y="10"/>
                    </a:cubicBezTo>
                    <a:cubicBezTo>
                      <a:pt x="0" y="8"/>
                      <a:pt x="8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2" name="iṣḷiḓe"/>
              <p:cNvSpPr/>
              <p:nvPr/>
            </p:nvSpPr>
            <p:spPr bwMode="auto">
              <a:xfrm>
                <a:off x="7380337" y="2095825"/>
                <a:ext cx="155487" cy="180701"/>
              </a:xfrm>
              <a:custGeom>
                <a:avLst/>
                <a:gdLst>
                  <a:gd name="T0" fmla="*/ 60 w 75"/>
                  <a:gd name="T1" fmla="*/ 5 h 87"/>
                  <a:gd name="T2" fmla="*/ 68 w 75"/>
                  <a:gd name="T3" fmla="*/ 9 h 87"/>
                  <a:gd name="T4" fmla="*/ 75 w 75"/>
                  <a:gd name="T5" fmla="*/ 14 h 87"/>
                  <a:gd name="T6" fmla="*/ 68 w 75"/>
                  <a:gd name="T7" fmla="*/ 24 h 87"/>
                  <a:gd name="T8" fmla="*/ 66 w 75"/>
                  <a:gd name="T9" fmla="*/ 35 h 87"/>
                  <a:gd name="T10" fmla="*/ 70 w 75"/>
                  <a:gd name="T11" fmla="*/ 38 h 87"/>
                  <a:gd name="T12" fmla="*/ 70 w 75"/>
                  <a:gd name="T13" fmla="*/ 44 h 87"/>
                  <a:gd name="T14" fmla="*/ 73 w 75"/>
                  <a:gd name="T15" fmla="*/ 48 h 87"/>
                  <a:gd name="T16" fmla="*/ 64 w 75"/>
                  <a:gd name="T17" fmla="*/ 53 h 87"/>
                  <a:gd name="T18" fmla="*/ 62 w 75"/>
                  <a:gd name="T19" fmla="*/ 63 h 87"/>
                  <a:gd name="T20" fmla="*/ 62 w 75"/>
                  <a:gd name="T21" fmla="*/ 66 h 87"/>
                  <a:gd name="T22" fmla="*/ 59 w 75"/>
                  <a:gd name="T23" fmla="*/ 66 h 87"/>
                  <a:gd name="T24" fmla="*/ 53 w 75"/>
                  <a:gd name="T25" fmla="*/ 74 h 87"/>
                  <a:gd name="T26" fmla="*/ 53 w 75"/>
                  <a:gd name="T27" fmla="*/ 85 h 87"/>
                  <a:gd name="T28" fmla="*/ 34 w 75"/>
                  <a:gd name="T29" fmla="*/ 79 h 87"/>
                  <a:gd name="T30" fmla="*/ 32 w 75"/>
                  <a:gd name="T31" fmla="*/ 83 h 87"/>
                  <a:gd name="T32" fmla="*/ 27 w 75"/>
                  <a:gd name="T33" fmla="*/ 79 h 87"/>
                  <a:gd name="T34" fmla="*/ 18 w 75"/>
                  <a:gd name="T35" fmla="*/ 79 h 87"/>
                  <a:gd name="T36" fmla="*/ 12 w 75"/>
                  <a:gd name="T37" fmla="*/ 78 h 87"/>
                  <a:gd name="T38" fmla="*/ 4 w 75"/>
                  <a:gd name="T39" fmla="*/ 66 h 87"/>
                  <a:gd name="T40" fmla="*/ 6 w 75"/>
                  <a:gd name="T41" fmla="*/ 59 h 87"/>
                  <a:gd name="T42" fmla="*/ 4 w 75"/>
                  <a:gd name="T43" fmla="*/ 59 h 87"/>
                  <a:gd name="T44" fmla="*/ 3 w 75"/>
                  <a:gd name="T45" fmla="*/ 44 h 87"/>
                  <a:gd name="T46" fmla="*/ 21 w 75"/>
                  <a:gd name="T47" fmla="*/ 42 h 87"/>
                  <a:gd name="T48" fmla="*/ 21 w 75"/>
                  <a:gd name="T49" fmla="*/ 37 h 87"/>
                  <a:gd name="T50" fmla="*/ 34 w 75"/>
                  <a:gd name="T51" fmla="*/ 27 h 87"/>
                  <a:gd name="T52" fmla="*/ 46 w 75"/>
                  <a:gd name="T53" fmla="*/ 24 h 87"/>
                  <a:gd name="T54" fmla="*/ 47 w 75"/>
                  <a:gd name="T55" fmla="*/ 18 h 87"/>
                  <a:gd name="T56" fmla="*/ 51 w 75"/>
                  <a:gd name="T57" fmla="*/ 18 h 87"/>
                  <a:gd name="T58" fmla="*/ 55 w 75"/>
                  <a:gd name="T59" fmla="*/ 14 h 87"/>
                  <a:gd name="T60" fmla="*/ 62 w 75"/>
                  <a:gd name="T61" fmla="*/ 5 h 87"/>
                  <a:gd name="T62" fmla="*/ 60 w 75"/>
                  <a:gd name="T63" fmla="*/ 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" h="87">
                    <a:moveTo>
                      <a:pt x="60" y="5"/>
                    </a:moveTo>
                    <a:cubicBezTo>
                      <a:pt x="62" y="0"/>
                      <a:pt x="65" y="9"/>
                      <a:pt x="68" y="9"/>
                    </a:cubicBezTo>
                    <a:cubicBezTo>
                      <a:pt x="70" y="10"/>
                      <a:pt x="72" y="14"/>
                      <a:pt x="75" y="14"/>
                    </a:cubicBezTo>
                    <a:cubicBezTo>
                      <a:pt x="74" y="19"/>
                      <a:pt x="74" y="24"/>
                      <a:pt x="68" y="24"/>
                    </a:cubicBezTo>
                    <a:cubicBezTo>
                      <a:pt x="67" y="27"/>
                      <a:pt x="70" y="35"/>
                      <a:pt x="66" y="35"/>
                    </a:cubicBezTo>
                    <a:cubicBezTo>
                      <a:pt x="66" y="37"/>
                      <a:pt x="69" y="37"/>
                      <a:pt x="70" y="38"/>
                    </a:cubicBezTo>
                    <a:cubicBezTo>
                      <a:pt x="70" y="40"/>
                      <a:pt x="69" y="43"/>
                      <a:pt x="70" y="44"/>
                    </a:cubicBezTo>
                    <a:cubicBezTo>
                      <a:pt x="71" y="46"/>
                      <a:pt x="73" y="46"/>
                      <a:pt x="73" y="48"/>
                    </a:cubicBezTo>
                    <a:cubicBezTo>
                      <a:pt x="73" y="52"/>
                      <a:pt x="67" y="56"/>
                      <a:pt x="64" y="53"/>
                    </a:cubicBezTo>
                    <a:cubicBezTo>
                      <a:pt x="65" y="58"/>
                      <a:pt x="67" y="59"/>
                      <a:pt x="62" y="63"/>
                    </a:cubicBezTo>
                    <a:cubicBezTo>
                      <a:pt x="62" y="63"/>
                      <a:pt x="63" y="66"/>
                      <a:pt x="62" y="66"/>
                    </a:cubicBezTo>
                    <a:cubicBezTo>
                      <a:pt x="62" y="67"/>
                      <a:pt x="59" y="66"/>
                      <a:pt x="59" y="66"/>
                    </a:cubicBezTo>
                    <a:cubicBezTo>
                      <a:pt x="57" y="69"/>
                      <a:pt x="58" y="76"/>
                      <a:pt x="53" y="74"/>
                    </a:cubicBezTo>
                    <a:cubicBezTo>
                      <a:pt x="56" y="77"/>
                      <a:pt x="51" y="79"/>
                      <a:pt x="53" y="85"/>
                    </a:cubicBezTo>
                    <a:cubicBezTo>
                      <a:pt x="43" y="87"/>
                      <a:pt x="41" y="81"/>
                      <a:pt x="34" y="79"/>
                    </a:cubicBezTo>
                    <a:cubicBezTo>
                      <a:pt x="33" y="79"/>
                      <a:pt x="33" y="82"/>
                      <a:pt x="32" y="83"/>
                    </a:cubicBezTo>
                    <a:cubicBezTo>
                      <a:pt x="29" y="85"/>
                      <a:pt x="28" y="80"/>
                      <a:pt x="27" y="79"/>
                    </a:cubicBezTo>
                    <a:cubicBezTo>
                      <a:pt x="24" y="79"/>
                      <a:pt x="20" y="81"/>
                      <a:pt x="18" y="79"/>
                    </a:cubicBezTo>
                    <a:cubicBezTo>
                      <a:pt x="16" y="79"/>
                      <a:pt x="18" y="74"/>
                      <a:pt x="12" y="78"/>
                    </a:cubicBezTo>
                    <a:cubicBezTo>
                      <a:pt x="10" y="73"/>
                      <a:pt x="10" y="67"/>
                      <a:pt x="4" y="66"/>
                    </a:cubicBezTo>
                    <a:cubicBezTo>
                      <a:pt x="4" y="63"/>
                      <a:pt x="7" y="62"/>
                      <a:pt x="6" y="59"/>
                    </a:cubicBezTo>
                    <a:cubicBezTo>
                      <a:pt x="6" y="56"/>
                      <a:pt x="4" y="59"/>
                      <a:pt x="4" y="59"/>
                    </a:cubicBezTo>
                    <a:cubicBezTo>
                      <a:pt x="0" y="56"/>
                      <a:pt x="4" y="51"/>
                      <a:pt x="3" y="44"/>
                    </a:cubicBezTo>
                    <a:cubicBezTo>
                      <a:pt x="10" y="44"/>
                      <a:pt x="16" y="44"/>
                      <a:pt x="21" y="42"/>
                    </a:cubicBezTo>
                    <a:cubicBezTo>
                      <a:pt x="21" y="39"/>
                      <a:pt x="24" y="37"/>
                      <a:pt x="21" y="37"/>
                    </a:cubicBezTo>
                    <a:cubicBezTo>
                      <a:pt x="23" y="34"/>
                      <a:pt x="38" y="30"/>
                      <a:pt x="34" y="27"/>
                    </a:cubicBezTo>
                    <a:cubicBezTo>
                      <a:pt x="37" y="25"/>
                      <a:pt x="41" y="24"/>
                      <a:pt x="46" y="24"/>
                    </a:cubicBezTo>
                    <a:cubicBezTo>
                      <a:pt x="48" y="24"/>
                      <a:pt x="46" y="20"/>
                      <a:pt x="47" y="18"/>
                    </a:cubicBezTo>
                    <a:cubicBezTo>
                      <a:pt x="48" y="17"/>
                      <a:pt x="51" y="18"/>
                      <a:pt x="51" y="18"/>
                    </a:cubicBezTo>
                    <a:cubicBezTo>
                      <a:pt x="52" y="16"/>
                      <a:pt x="51" y="13"/>
                      <a:pt x="55" y="14"/>
                    </a:cubicBezTo>
                    <a:cubicBezTo>
                      <a:pt x="52" y="6"/>
                      <a:pt x="60" y="8"/>
                      <a:pt x="62" y="5"/>
                    </a:cubicBezTo>
                    <a:cubicBezTo>
                      <a:pt x="62" y="5"/>
                      <a:pt x="61" y="5"/>
                      <a:pt x="6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3" name="îšľíḓe"/>
              <p:cNvSpPr/>
              <p:nvPr/>
            </p:nvSpPr>
            <p:spPr bwMode="auto">
              <a:xfrm>
                <a:off x="7540026" y="2224697"/>
                <a:ext cx="71440" cy="81245"/>
              </a:xfrm>
              <a:custGeom>
                <a:avLst/>
                <a:gdLst>
                  <a:gd name="T0" fmla="*/ 30 w 34"/>
                  <a:gd name="T1" fmla="*/ 1 h 39"/>
                  <a:gd name="T2" fmla="*/ 24 w 34"/>
                  <a:gd name="T3" fmla="*/ 8 h 39"/>
                  <a:gd name="T4" fmla="*/ 23 w 34"/>
                  <a:gd name="T5" fmla="*/ 8 h 39"/>
                  <a:gd name="T6" fmla="*/ 24 w 34"/>
                  <a:gd name="T7" fmla="*/ 14 h 39"/>
                  <a:gd name="T8" fmla="*/ 28 w 34"/>
                  <a:gd name="T9" fmla="*/ 17 h 39"/>
                  <a:gd name="T10" fmla="*/ 30 w 34"/>
                  <a:gd name="T11" fmla="*/ 34 h 39"/>
                  <a:gd name="T12" fmla="*/ 23 w 34"/>
                  <a:gd name="T13" fmla="*/ 34 h 39"/>
                  <a:gd name="T14" fmla="*/ 17 w 34"/>
                  <a:gd name="T15" fmla="*/ 16 h 39"/>
                  <a:gd name="T16" fmla="*/ 10 w 34"/>
                  <a:gd name="T17" fmla="*/ 21 h 39"/>
                  <a:gd name="T18" fmla="*/ 10 w 34"/>
                  <a:gd name="T19" fmla="*/ 32 h 39"/>
                  <a:gd name="T20" fmla="*/ 4 w 34"/>
                  <a:gd name="T21" fmla="*/ 38 h 39"/>
                  <a:gd name="T22" fmla="*/ 2 w 34"/>
                  <a:gd name="T23" fmla="*/ 29 h 39"/>
                  <a:gd name="T24" fmla="*/ 4 w 34"/>
                  <a:gd name="T25" fmla="*/ 27 h 39"/>
                  <a:gd name="T26" fmla="*/ 2 w 34"/>
                  <a:gd name="T27" fmla="*/ 25 h 39"/>
                  <a:gd name="T28" fmla="*/ 4 w 34"/>
                  <a:gd name="T29" fmla="*/ 17 h 39"/>
                  <a:gd name="T30" fmla="*/ 0 w 34"/>
                  <a:gd name="T31" fmla="*/ 14 h 39"/>
                  <a:gd name="T32" fmla="*/ 15 w 34"/>
                  <a:gd name="T33" fmla="*/ 1 h 39"/>
                  <a:gd name="T34" fmla="*/ 30 w 34"/>
                  <a:gd name="T35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39">
                    <a:moveTo>
                      <a:pt x="30" y="1"/>
                    </a:moveTo>
                    <a:cubicBezTo>
                      <a:pt x="34" y="9"/>
                      <a:pt x="21" y="5"/>
                      <a:pt x="24" y="8"/>
                    </a:cubicBezTo>
                    <a:cubicBezTo>
                      <a:pt x="27" y="11"/>
                      <a:pt x="25" y="9"/>
                      <a:pt x="23" y="8"/>
                    </a:cubicBezTo>
                    <a:cubicBezTo>
                      <a:pt x="23" y="11"/>
                      <a:pt x="23" y="12"/>
                      <a:pt x="24" y="14"/>
                    </a:cubicBezTo>
                    <a:cubicBezTo>
                      <a:pt x="25" y="15"/>
                      <a:pt x="28" y="17"/>
                      <a:pt x="28" y="17"/>
                    </a:cubicBezTo>
                    <a:cubicBezTo>
                      <a:pt x="30" y="22"/>
                      <a:pt x="28" y="28"/>
                      <a:pt x="30" y="34"/>
                    </a:cubicBezTo>
                    <a:cubicBezTo>
                      <a:pt x="28" y="34"/>
                      <a:pt x="25" y="34"/>
                      <a:pt x="23" y="34"/>
                    </a:cubicBezTo>
                    <a:cubicBezTo>
                      <a:pt x="20" y="28"/>
                      <a:pt x="17" y="23"/>
                      <a:pt x="17" y="16"/>
                    </a:cubicBezTo>
                    <a:cubicBezTo>
                      <a:pt x="13" y="16"/>
                      <a:pt x="16" y="23"/>
                      <a:pt x="10" y="21"/>
                    </a:cubicBezTo>
                    <a:cubicBezTo>
                      <a:pt x="10" y="25"/>
                      <a:pt x="10" y="29"/>
                      <a:pt x="10" y="32"/>
                    </a:cubicBezTo>
                    <a:cubicBezTo>
                      <a:pt x="10" y="37"/>
                      <a:pt x="4" y="34"/>
                      <a:pt x="4" y="38"/>
                    </a:cubicBezTo>
                    <a:cubicBezTo>
                      <a:pt x="1" y="39"/>
                      <a:pt x="1" y="32"/>
                      <a:pt x="2" y="29"/>
                    </a:cubicBezTo>
                    <a:cubicBezTo>
                      <a:pt x="2" y="28"/>
                      <a:pt x="4" y="27"/>
                      <a:pt x="4" y="27"/>
                    </a:cubicBezTo>
                    <a:cubicBezTo>
                      <a:pt x="4" y="25"/>
                      <a:pt x="2" y="26"/>
                      <a:pt x="2" y="25"/>
                    </a:cubicBezTo>
                    <a:cubicBezTo>
                      <a:pt x="2" y="24"/>
                      <a:pt x="5" y="20"/>
                      <a:pt x="4" y="17"/>
                    </a:cubicBezTo>
                    <a:cubicBezTo>
                      <a:pt x="5" y="14"/>
                      <a:pt x="2" y="14"/>
                      <a:pt x="0" y="14"/>
                    </a:cubicBezTo>
                    <a:cubicBezTo>
                      <a:pt x="2" y="7"/>
                      <a:pt x="5" y="0"/>
                      <a:pt x="15" y="1"/>
                    </a:cubicBezTo>
                    <a:cubicBezTo>
                      <a:pt x="9" y="7"/>
                      <a:pt x="26" y="1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4" name="iṣ1ídè"/>
              <p:cNvSpPr/>
              <p:nvPr/>
            </p:nvSpPr>
            <p:spPr bwMode="auto">
              <a:xfrm>
                <a:off x="7328508" y="2304541"/>
                <a:ext cx="163892" cy="47627"/>
              </a:xfrm>
              <a:custGeom>
                <a:avLst/>
                <a:gdLst>
                  <a:gd name="T0" fmla="*/ 2 w 79"/>
                  <a:gd name="T1" fmla="*/ 7 h 23"/>
                  <a:gd name="T2" fmla="*/ 9 w 79"/>
                  <a:gd name="T3" fmla="*/ 2 h 23"/>
                  <a:gd name="T4" fmla="*/ 13 w 79"/>
                  <a:gd name="T5" fmla="*/ 6 h 23"/>
                  <a:gd name="T6" fmla="*/ 16 w 79"/>
                  <a:gd name="T7" fmla="*/ 7 h 23"/>
                  <a:gd name="T8" fmla="*/ 35 w 79"/>
                  <a:gd name="T9" fmla="*/ 11 h 23"/>
                  <a:gd name="T10" fmla="*/ 54 w 79"/>
                  <a:gd name="T11" fmla="*/ 9 h 23"/>
                  <a:gd name="T12" fmla="*/ 57 w 79"/>
                  <a:gd name="T13" fmla="*/ 13 h 23"/>
                  <a:gd name="T14" fmla="*/ 63 w 79"/>
                  <a:gd name="T15" fmla="*/ 15 h 23"/>
                  <a:gd name="T16" fmla="*/ 72 w 79"/>
                  <a:gd name="T17" fmla="*/ 15 h 23"/>
                  <a:gd name="T18" fmla="*/ 74 w 79"/>
                  <a:gd name="T19" fmla="*/ 20 h 23"/>
                  <a:gd name="T20" fmla="*/ 71 w 79"/>
                  <a:gd name="T21" fmla="*/ 20 h 23"/>
                  <a:gd name="T22" fmla="*/ 33 w 79"/>
                  <a:gd name="T23" fmla="*/ 15 h 23"/>
                  <a:gd name="T24" fmla="*/ 24 w 79"/>
                  <a:gd name="T25" fmla="*/ 15 h 23"/>
                  <a:gd name="T26" fmla="*/ 11 w 79"/>
                  <a:gd name="T27" fmla="*/ 11 h 23"/>
                  <a:gd name="T28" fmla="*/ 2 w 79"/>
                  <a:gd name="T2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23">
                    <a:moveTo>
                      <a:pt x="2" y="7"/>
                    </a:moveTo>
                    <a:cubicBezTo>
                      <a:pt x="0" y="1"/>
                      <a:pt x="8" y="5"/>
                      <a:pt x="9" y="2"/>
                    </a:cubicBezTo>
                    <a:cubicBezTo>
                      <a:pt x="13" y="0"/>
                      <a:pt x="11" y="4"/>
                      <a:pt x="13" y="6"/>
                    </a:cubicBezTo>
                    <a:cubicBezTo>
                      <a:pt x="14" y="6"/>
                      <a:pt x="17" y="5"/>
                      <a:pt x="16" y="7"/>
                    </a:cubicBezTo>
                    <a:cubicBezTo>
                      <a:pt x="25" y="5"/>
                      <a:pt x="28" y="6"/>
                      <a:pt x="35" y="11"/>
                    </a:cubicBezTo>
                    <a:cubicBezTo>
                      <a:pt x="42" y="7"/>
                      <a:pt x="44" y="9"/>
                      <a:pt x="54" y="9"/>
                    </a:cubicBezTo>
                    <a:cubicBezTo>
                      <a:pt x="57" y="9"/>
                      <a:pt x="57" y="11"/>
                      <a:pt x="57" y="13"/>
                    </a:cubicBezTo>
                    <a:cubicBezTo>
                      <a:pt x="60" y="13"/>
                      <a:pt x="63" y="13"/>
                      <a:pt x="63" y="15"/>
                    </a:cubicBezTo>
                    <a:cubicBezTo>
                      <a:pt x="68" y="12"/>
                      <a:pt x="72" y="19"/>
                      <a:pt x="72" y="15"/>
                    </a:cubicBezTo>
                    <a:cubicBezTo>
                      <a:pt x="79" y="15"/>
                      <a:pt x="68" y="21"/>
                      <a:pt x="74" y="20"/>
                    </a:cubicBezTo>
                    <a:cubicBezTo>
                      <a:pt x="73" y="23"/>
                      <a:pt x="73" y="20"/>
                      <a:pt x="71" y="20"/>
                    </a:cubicBezTo>
                    <a:cubicBezTo>
                      <a:pt x="56" y="23"/>
                      <a:pt x="45" y="17"/>
                      <a:pt x="33" y="15"/>
                    </a:cubicBezTo>
                    <a:cubicBezTo>
                      <a:pt x="30" y="14"/>
                      <a:pt x="27" y="15"/>
                      <a:pt x="24" y="15"/>
                    </a:cubicBezTo>
                    <a:cubicBezTo>
                      <a:pt x="19" y="14"/>
                      <a:pt x="15" y="12"/>
                      <a:pt x="11" y="11"/>
                    </a:cubicBezTo>
                    <a:cubicBezTo>
                      <a:pt x="7" y="10"/>
                      <a:pt x="2" y="1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5" name="îŝļiḑe"/>
              <p:cNvSpPr/>
              <p:nvPr/>
            </p:nvSpPr>
            <p:spPr bwMode="auto">
              <a:xfrm>
                <a:off x="7547030" y="2360572"/>
                <a:ext cx="25214" cy="9806"/>
              </a:xfrm>
              <a:custGeom>
                <a:avLst/>
                <a:gdLst>
                  <a:gd name="T0" fmla="*/ 5 w 12"/>
                  <a:gd name="T1" fmla="*/ 3 h 5"/>
                  <a:gd name="T2" fmla="*/ 12 w 12"/>
                  <a:gd name="T3" fmla="*/ 5 h 5"/>
                  <a:gd name="T4" fmla="*/ 5 w 12"/>
                  <a:gd name="T5" fmla="*/ 5 h 5"/>
                  <a:gd name="T6" fmla="*/ 3 w 12"/>
                  <a:gd name="T7" fmla="*/ 3 h 5"/>
                  <a:gd name="T8" fmla="*/ 5 w 12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5" y="3"/>
                    </a:moveTo>
                    <a:cubicBezTo>
                      <a:pt x="8" y="3"/>
                      <a:pt x="12" y="2"/>
                      <a:pt x="12" y="5"/>
                    </a:cubicBezTo>
                    <a:cubicBezTo>
                      <a:pt x="10" y="5"/>
                      <a:pt x="7" y="5"/>
                      <a:pt x="5" y="5"/>
                    </a:cubicBezTo>
                    <a:cubicBezTo>
                      <a:pt x="5" y="3"/>
                      <a:pt x="3" y="3"/>
                      <a:pt x="3" y="3"/>
                    </a:cubicBezTo>
                    <a:cubicBezTo>
                      <a:pt x="0" y="0"/>
                      <a:pt x="4" y="1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6" name="iṧľiḓé"/>
              <p:cNvSpPr/>
              <p:nvPr/>
            </p:nvSpPr>
            <p:spPr bwMode="auto">
              <a:xfrm>
                <a:off x="8288044" y="2892869"/>
                <a:ext cx="120467" cy="121868"/>
              </a:xfrm>
              <a:custGeom>
                <a:avLst/>
                <a:gdLst>
                  <a:gd name="T0" fmla="*/ 1 w 58"/>
                  <a:gd name="T1" fmla="*/ 51 h 59"/>
                  <a:gd name="T2" fmla="*/ 5 w 58"/>
                  <a:gd name="T3" fmla="*/ 43 h 59"/>
                  <a:gd name="T4" fmla="*/ 8 w 58"/>
                  <a:gd name="T5" fmla="*/ 41 h 59"/>
                  <a:gd name="T6" fmla="*/ 8 w 58"/>
                  <a:gd name="T7" fmla="*/ 38 h 59"/>
                  <a:gd name="T8" fmla="*/ 12 w 58"/>
                  <a:gd name="T9" fmla="*/ 38 h 59"/>
                  <a:gd name="T10" fmla="*/ 14 w 58"/>
                  <a:gd name="T11" fmla="*/ 34 h 59"/>
                  <a:gd name="T12" fmla="*/ 21 w 58"/>
                  <a:gd name="T13" fmla="*/ 32 h 59"/>
                  <a:gd name="T14" fmla="*/ 25 w 58"/>
                  <a:gd name="T15" fmla="*/ 28 h 59"/>
                  <a:gd name="T16" fmla="*/ 29 w 58"/>
                  <a:gd name="T17" fmla="*/ 23 h 59"/>
                  <a:gd name="T18" fmla="*/ 33 w 58"/>
                  <a:gd name="T19" fmla="*/ 19 h 59"/>
                  <a:gd name="T20" fmla="*/ 38 w 58"/>
                  <a:gd name="T21" fmla="*/ 21 h 59"/>
                  <a:gd name="T22" fmla="*/ 36 w 58"/>
                  <a:gd name="T23" fmla="*/ 13 h 59"/>
                  <a:gd name="T24" fmla="*/ 44 w 58"/>
                  <a:gd name="T25" fmla="*/ 4 h 59"/>
                  <a:gd name="T26" fmla="*/ 49 w 58"/>
                  <a:gd name="T27" fmla="*/ 0 h 59"/>
                  <a:gd name="T28" fmla="*/ 55 w 58"/>
                  <a:gd name="T29" fmla="*/ 4 h 59"/>
                  <a:gd name="T30" fmla="*/ 57 w 58"/>
                  <a:gd name="T31" fmla="*/ 13 h 59"/>
                  <a:gd name="T32" fmla="*/ 55 w 58"/>
                  <a:gd name="T33" fmla="*/ 19 h 59"/>
                  <a:gd name="T34" fmla="*/ 51 w 58"/>
                  <a:gd name="T35" fmla="*/ 19 h 59"/>
                  <a:gd name="T36" fmla="*/ 49 w 58"/>
                  <a:gd name="T37" fmla="*/ 28 h 59"/>
                  <a:gd name="T38" fmla="*/ 42 w 58"/>
                  <a:gd name="T39" fmla="*/ 30 h 59"/>
                  <a:gd name="T40" fmla="*/ 36 w 58"/>
                  <a:gd name="T41" fmla="*/ 43 h 59"/>
                  <a:gd name="T42" fmla="*/ 33 w 58"/>
                  <a:gd name="T43" fmla="*/ 51 h 59"/>
                  <a:gd name="T44" fmla="*/ 29 w 58"/>
                  <a:gd name="T45" fmla="*/ 54 h 59"/>
                  <a:gd name="T46" fmla="*/ 14 w 58"/>
                  <a:gd name="T47" fmla="*/ 49 h 59"/>
                  <a:gd name="T48" fmla="*/ 7 w 58"/>
                  <a:gd name="T49" fmla="*/ 51 h 59"/>
                  <a:gd name="T50" fmla="*/ 5 w 58"/>
                  <a:gd name="T51" fmla="*/ 47 h 59"/>
                  <a:gd name="T52" fmla="*/ 1 w 58"/>
                  <a:gd name="T53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8" h="59">
                    <a:moveTo>
                      <a:pt x="1" y="51"/>
                    </a:moveTo>
                    <a:cubicBezTo>
                      <a:pt x="0" y="48"/>
                      <a:pt x="3" y="45"/>
                      <a:pt x="5" y="43"/>
                    </a:cubicBezTo>
                    <a:cubicBezTo>
                      <a:pt x="5" y="43"/>
                      <a:pt x="8" y="42"/>
                      <a:pt x="8" y="41"/>
                    </a:cubicBezTo>
                    <a:cubicBezTo>
                      <a:pt x="9" y="41"/>
                      <a:pt x="8" y="38"/>
                      <a:pt x="8" y="38"/>
                    </a:cubicBezTo>
                    <a:cubicBezTo>
                      <a:pt x="9" y="37"/>
                      <a:pt x="12" y="38"/>
                      <a:pt x="12" y="38"/>
                    </a:cubicBezTo>
                    <a:cubicBezTo>
                      <a:pt x="13" y="37"/>
                      <a:pt x="13" y="34"/>
                      <a:pt x="14" y="34"/>
                    </a:cubicBezTo>
                    <a:cubicBezTo>
                      <a:pt x="16" y="33"/>
                      <a:pt x="20" y="34"/>
                      <a:pt x="21" y="32"/>
                    </a:cubicBezTo>
                    <a:cubicBezTo>
                      <a:pt x="23" y="29"/>
                      <a:pt x="21" y="29"/>
                      <a:pt x="25" y="28"/>
                    </a:cubicBezTo>
                    <a:cubicBezTo>
                      <a:pt x="29" y="28"/>
                      <a:pt x="27" y="25"/>
                      <a:pt x="29" y="23"/>
                    </a:cubicBezTo>
                    <a:cubicBezTo>
                      <a:pt x="29" y="22"/>
                      <a:pt x="35" y="27"/>
                      <a:pt x="33" y="19"/>
                    </a:cubicBezTo>
                    <a:cubicBezTo>
                      <a:pt x="36" y="18"/>
                      <a:pt x="36" y="21"/>
                      <a:pt x="38" y="21"/>
                    </a:cubicBezTo>
                    <a:cubicBezTo>
                      <a:pt x="38" y="17"/>
                      <a:pt x="36" y="17"/>
                      <a:pt x="36" y="13"/>
                    </a:cubicBezTo>
                    <a:cubicBezTo>
                      <a:pt x="43" y="15"/>
                      <a:pt x="42" y="7"/>
                      <a:pt x="44" y="4"/>
                    </a:cubicBezTo>
                    <a:cubicBezTo>
                      <a:pt x="45" y="2"/>
                      <a:pt x="50" y="4"/>
                      <a:pt x="49" y="0"/>
                    </a:cubicBezTo>
                    <a:cubicBezTo>
                      <a:pt x="51" y="1"/>
                      <a:pt x="51" y="5"/>
                      <a:pt x="55" y="4"/>
                    </a:cubicBezTo>
                    <a:cubicBezTo>
                      <a:pt x="53" y="9"/>
                      <a:pt x="58" y="9"/>
                      <a:pt x="57" y="13"/>
                    </a:cubicBezTo>
                    <a:cubicBezTo>
                      <a:pt x="54" y="13"/>
                      <a:pt x="56" y="17"/>
                      <a:pt x="55" y="19"/>
                    </a:cubicBezTo>
                    <a:cubicBezTo>
                      <a:pt x="55" y="19"/>
                      <a:pt x="52" y="18"/>
                      <a:pt x="51" y="19"/>
                    </a:cubicBezTo>
                    <a:cubicBezTo>
                      <a:pt x="50" y="20"/>
                      <a:pt x="50" y="24"/>
                      <a:pt x="49" y="28"/>
                    </a:cubicBezTo>
                    <a:cubicBezTo>
                      <a:pt x="46" y="31"/>
                      <a:pt x="46" y="27"/>
                      <a:pt x="42" y="30"/>
                    </a:cubicBezTo>
                    <a:cubicBezTo>
                      <a:pt x="37" y="33"/>
                      <a:pt x="38" y="39"/>
                      <a:pt x="36" y="43"/>
                    </a:cubicBezTo>
                    <a:cubicBezTo>
                      <a:pt x="36" y="44"/>
                      <a:pt x="31" y="45"/>
                      <a:pt x="33" y="51"/>
                    </a:cubicBezTo>
                    <a:cubicBezTo>
                      <a:pt x="29" y="50"/>
                      <a:pt x="29" y="52"/>
                      <a:pt x="29" y="54"/>
                    </a:cubicBezTo>
                    <a:cubicBezTo>
                      <a:pt x="24" y="49"/>
                      <a:pt x="15" y="59"/>
                      <a:pt x="14" y="49"/>
                    </a:cubicBezTo>
                    <a:cubicBezTo>
                      <a:pt x="13" y="49"/>
                      <a:pt x="9" y="52"/>
                      <a:pt x="7" y="51"/>
                    </a:cubicBezTo>
                    <a:cubicBezTo>
                      <a:pt x="6" y="51"/>
                      <a:pt x="4" y="47"/>
                      <a:pt x="5" y="47"/>
                    </a:cubicBezTo>
                    <a:cubicBezTo>
                      <a:pt x="1" y="47"/>
                      <a:pt x="9" y="54"/>
                      <a:pt x="1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7" name="i$ľíde"/>
              <p:cNvSpPr/>
              <p:nvPr/>
            </p:nvSpPr>
            <p:spPr bwMode="auto">
              <a:xfrm>
                <a:off x="4137527" y="505936"/>
                <a:ext cx="169495" cy="126070"/>
              </a:xfrm>
              <a:custGeom>
                <a:avLst/>
                <a:gdLst>
                  <a:gd name="T0" fmla="*/ 22 w 82"/>
                  <a:gd name="T1" fmla="*/ 0 h 61"/>
                  <a:gd name="T2" fmla="*/ 31 w 82"/>
                  <a:gd name="T3" fmla="*/ 8 h 61"/>
                  <a:gd name="T4" fmla="*/ 37 w 82"/>
                  <a:gd name="T5" fmla="*/ 9 h 61"/>
                  <a:gd name="T6" fmla="*/ 41 w 82"/>
                  <a:gd name="T7" fmla="*/ 9 h 61"/>
                  <a:gd name="T8" fmla="*/ 43 w 82"/>
                  <a:gd name="T9" fmla="*/ 11 h 61"/>
                  <a:gd name="T10" fmla="*/ 48 w 82"/>
                  <a:gd name="T11" fmla="*/ 15 h 61"/>
                  <a:gd name="T12" fmla="*/ 54 w 82"/>
                  <a:gd name="T13" fmla="*/ 15 h 61"/>
                  <a:gd name="T14" fmla="*/ 65 w 82"/>
                  <a:gd name="T15" fmla="*/ 19 h 61"/>
                  <a:gd name="T16" fmla="*/ 65 w 82"/>
                  <a:gd name="T17" fmla="*/ 24 h 61"/>
                  <a:gd name="T18" fmla="*/ 71 w 82"/>
                  <a:gd name="T19" fmla="*/ 24 h 61"/>
                  <a:gd name="T20" fmla="*/ 71 w 82"/>
                  <a:gd name="T21" fmla="*/ 28 h 61"/>
                  <a:gd name="T22" fmla="*/ 82 w 82"/>
                  <a:gd name="T23" fmla="*/ 36 h 61"/>
                  <a:gd name="T24" fmla="*/ 80 w 82"/>
                  <a:gd name="T25" fmla="*/ 41 h 61"/>
                  <a:gd name="T26" fmla="*/ 76 w 82"/>
                  <a:gd name="T27" fmla="*/ 39 h 61"/>
                  <a:gd name="T28" fmla="*/ 67 w 82"/>
                  <a:gd name="T29" fmla="*/ 45 h 61"/>
                  <a:gd name="T30" fmla="*/ 65 w 82"/>
                  <a:gd name="T31" fmla="*/ 49 h 61"/>
                  <a:gd name="T32" fmla="*/ 61 w 82"/>
                  <a:gd name="T33" fmla="*/ 52 h 61"/>
                  <a:gd name="T34" fmla="*/ 50 w 82"/>
                  <a:gd name="T35" fmla="*/ 52 h 61"/>
                  <a:gd name="T36" fmla="*/ 50 w 82"/>
                  <a:gd name="T37" fmla="*/ 54 h 61"/>
                  <a:gd name="T38" fmla="*/ 43 w 82"/>
                  <a:gd name="T39" fmla="*/ 56 h 61"/>
                  <a:gd name="T40" fmla="*/ 41 w 82"/>
                  <a:gd name="T41" fmla="*/ 52 h 61"/>
                  <a:gd name="T42" fmla="*/ 30 w 82"/>
                  <a:gd name="T43" fmla="*/ 52 h 61"/>
                  <a:gd name="T44" fmla="*/ 26 w 82"/>
                  <a:gd name="T45" fmla="*/ 49 h 61"/>
                  <a:gd name="T46" fmla="*/ 31 w 82"/>
                  <a:gd name="T47" fmla="*/ 45 h 61"/>
                  <a:gd name="T48" fmla="*/ 22 w 82"/>
                  <a:gd name="T49" fmla="*/ 43 h 61"/>
                  <a:gd name="T50" fmla="*/ 28 w 82"/>
                  <a:gd name="T51" fmla="*/ 39 h 61"/>
                  <a:gd name="T52" fmla="*/ 31 w 82"/>
                  <a:gd name="T53" fmla="*/ 36 h 61"/>
                  <a:gd name="T54" fmla="*/ 37 w 82"/>
                  <a:gd name="T55" fmla="*/ 37 h 61"/>
                  <a:gd name="T56" fmla="*/ 35 w 82"/>
                  <a:gd name="T57" fmla="*/ 32 h 61"/>
                  <a:gd name="T58" fmla="*/ 18 w 82"/>
                  <a:gd name="T59" fmla="*/ 36 h 61"/>
                  <a:gd name="T60" fmla="*/ 13 w 82"/>
                  <a:gd name="T61" fmla="*/ 34 h 61"/>
                  <a:gd name="T62" fmla="*/ 9 w 82"/>
                  <a:gd name="T63" fmla="*/ 30 h 61"/>
                  <a:gd name="T64" fmla="*/ 2 w 82"/>
                  <a:gd name="T65" fmla="*/ 26 h 61"/>
                  <a:gd name="T66" fmla="*/ 0 w 82"/>
                  <a:gd name="T67" fmla="*/ 21 h 61"/>
                  <a:gd name="T68" fmla="*/ 5 w 82"/>
                  <a:gd name="T69" fmla="*/ 17 h 61"/>
                  <a:gd name="T70" fmla="*/ 9 w 82"/>
                  <a:gd name="T71" fmla="*/ 13 h 61"/>
                  <a:gd name="T72" fmla="*/ 11 w 82"/>
                  <a:gd name="T73" fmla="*/ 8 h 61"/>
                  <a:gd name="T74" fmla="*/ 15 w 82"/>
                  <a:gd name="T75" fmla="*/ 8 h 61"/>
                  <a:gd name="T76" fmla="*/ 18 w 82"/>
                  <a:gd name="T77" fmla="*/ 4 h 61"/>
                  <a:gd name="T78" fmla="*/ 22 w 82"/>
                  <a:gd name="T7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61">
                    <a:moveTo>
                      <a:pt x="22" y="0"/>
                    </a:moveTo>
                    <a:cubicBezTo>
                      <a:pt x="25" y="3"/>
                      <a:pt x="30" y="3"/>
                      <a:pt x="31" y="8"/>
                    </a:cubicBezTo>
                    <a:cubicBezTo>
                      <a:pt x="35" y="6"/>
                      <a:pt x="36" y="9"/>
                      <a:pt x="37" y="9"/>
                    </a:cubicBezTo>
                    <a:cubicBezTo>
                      <a:pt x="38" y="10"/>
                      <a:pt x="40" y="9"/>
                      <a:pt x="41" y="9"/>
                    </a:cubicBezTo>
                    <a:cubicBezTo>
                      <a:pt x="41" y="10"/>
                      <a:pt x="41" y="13"/>
                      <a:pt x="43" y="11"/>
                    </a:cubicBezTo>
                    <a:cubicBezTo>
                      <a:pt x="46" y="8"/>
                      <a:pt x="45" y="13"/>
                      <a:pt x="48" y="15"/>
                    </a:cubicBezTo>
                    <a:cubicBezTo>
                      <a:pt x="49" y="16"/>
                      <a:pt x="52" y="14"/>
                      <a:pt x="54" y="15"/>
                    </a:cubicBezTo>
                    <a:cubicBezTo>
                      <a:pt x="55" y="16"/>
                      <a:pt x="58" y="21"/>
                      <a:pt x="65" y="19"/>
                    </a:cubicBezTo>
                    <a:cubicBezTo>
                      <a:pt x="65" y="21"/>
                      <a:pt x="65" y="22"/>
                      <a:pt x="65" y="24"/>
                    </a:cubicBezTo>
                    <a:cubicBezTo>
                      <a:pt x="66" y="25"/>
                      <a:pt x="69" y="23"/>
                      <a:pt x="71" y="24"/>
                    </a:cubicBezTo>
                    <a:cubicBezTo>
                      <a:pt x="71" y="25"/>
                      <a:pt x="70" y="28"/>
                      <a:pt x="71" y="28"/>
                    </a:cubicBezTo>
                    <a:cubicBezTo>
                      <a:pt x="73" y="30"/>
                      <a:pt x="78" y="32"/>
                      <a:pt x="82" y="36"/>
                    </a:cubicBezTo>
                    <a:cubicBezTo>
                      <a:pt x="82" y="37"/>
                      <a:pt x="81" y="41"/>
                      <a:pt x="80" y="41"/>
                    </a:cubicBezTo>
                    <a:cubicBezTo>
                      <a:pt x="78" y="42"/>
                      <a:pt x="76" y="39"/>
                      <a:pt x="76" y="39"/>
                    </a:cubicBezTo>
                    <a:cubicBezTo>
                      <a:pt x="73" y="41"/>
                      <a:pt x="71" y="44"/>
                      <a:pt x="67" y="45"/>
                    </a:cubicBezTo>
                    <a:cubicBezTo>
                      <a:pt x="65" y="45"/>
                      <a:pt x="65" y="47"/>
                      <a:pt x="65" y="49"/>
                    </a:cubicBezTo>
                    <a:cubicBezTo>
                      <a:pt x="62" y="48"/>
                      <a:pt x="61" y="50"/>
                      <a:pt x="61" y="52"/>
                    </a:cubicBezTo>
                    <a:cubicBezTo>
                      <a:pt x="55" y="53"/>
                      <a:pt x="54" y="48"/>
                      <a:pt x="50" y="52"/>
                    </a:cubicBezTo>
                    <a:cubicBezTo>
                      <a:pt x="48" y="53"/>
                      <a:pt x="49" y="54"/>
                      <a:pt x="50" y="54"/>
                    </a:cubicBezTo>
                    <a:cubicBezTo>
                      <a:pt x="49" y="61"/>
                      <a:pt x="43" y="49"/>
                      <a:pt x="43" y="56"/>
                    </a:cubicBezTo>
                    <a:cubicBezTo>
                      <a:pt x="41" y="56"/>
                      <a:pt x="41" y="54"/>
                      <a:pt x="41" y="52"/>
                    </a:cubicBezTo>
                    <a:cubicBezTo>
                      <a:pt x="37" y="56"/>
                      <a:pt x="35" y="51"/>
                      <a:pt x="30" y="52"/>
                    </a:cubicBezTo>
                    <a:cubicBezTo>
                      <a:pt x="30" y="49"/>
                      <a:pt x="28" y="49"/>
                      <a:pt x="26" y="49"/>
                    </a:cubicBezTo>
                    <a:cubicBezTo>
                      <a:pt x="26" y="46"/>
                      <a:pt x="31" y="48"/>
                      <a:pt x="31" y="45"/>
                    </a:cubicBezTo>
                    <a:cubicBezTo>
                      <a:pt x="32" y="41"/>
                      <a:pt x="25" y="44"/>
                      <a:pt x="22" y="43"/>
                    </a:cubicBezTo>
                    <a:cubicBezTo>
                      <a:pt x="21" y="38"/>
                      <a:pt x="25" y="40"/>
                      <a:pt x="28" y="39"/>
                    </a:cubicBezTo>
                    <a:cubicBezTo>
                      <a:pt x="28" y="39"/>
                      <a:pt x="31" y="36"/>
                      <a:pt x="31" y="36"/>
                    </a:cubicBezTo>
                    <a:cubicBezTo>
                      <a:pt x="33" y="35"/>
                      <a:pt x="34" y="38"/>
                      <a:pt x="37" y="37"/>
                    </a:cubicBezTo>
                    <a:cubicBezTo>
                      <a:pt x="37" y="34"/>
                      <a:pt x="35" y="34"/>
                      <a:pt x="35" y="32"/>
                    </a:cubicBezTo>
                    <a:cubicBezTo>
                      <a:pt x="33" y="33"/>
                      <a:pt x="22" y="32"/>
                      <a:pt x="18" y="36"/>
                    </a:cubicBezTo>
                    <a:cubicBezTo>
                      <a:pt x="15" y="39"/>
                      <a:pt x="18" y="35"/>
                      <a:pt x="13" y="34"/>
                    </a:cubicBezTo>
                    <a:cubicBezTo>
                      <a:pt x="7" y="32"/>
                      <a:pt x="3" y="35"/>
                      <a:pt x="9" y="30"/>
                    </a:cubicBezTo>
                    <a:cubicBezTo>
                      <a:pt x="9" y="26"/>
                      <a:pt x="3" y="29"/>
                      <a:pt x="2" y="26"/>
                    </a:cubicBezTo>
                    <a:cubicBezTo>
                      <a:pt x="4" y="22"/>
                      <a:pt x="8" y="17"/>
                      <a:pt x="0" y="21"/>
                    </a:cubicBezTo>
                    <a:cubicBezTo>
                      <a:pt x="0" y="18"/>
                      <a:pt x="2" y="17"/>
                      <a:pt x="5" y="17"/>
                    </a:cubicBezTo>
                    <a:cubicBezTo>
                      <a:pt x="7" y="16"/>
                      <a:pt x="7" y="13"/>
                      <a:pt x="9" y="13"/>
                    </a:cubicBezTo>
                    <a:cubicBezTo>
                      <a:pt x="12" y="13"/>
                      <a:pt x="9" y="9"/>
                      <a:pt x="11" y="8"/>
                    </a:cubicBezTo>
                    <a:cubicBezTo>
                      <a:pt x="11" y="7"/>
                      <a:pt x="14" y="8"/>
                      <a:pt x="15" y="8"/>
                    </a:cubicBezTo>
                    <a:cubicBezTo>
                      <a:pt x="17" y="7"/>
                      <a:pt x="16" y="4"/>
                      <a:pt x="18" y="4"/>
                    </a:cubicBezTo>
                    <a:cubicBezTo>
                      <a:pt x="19" y="2"/>
                      <a:pt x="22" y="3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8" name="ïṡḷïḓé"/>
              <p:cNvSpPr/>
              <p:nvPr/>
            </p:nvSpPr>
            <p:spPr bwMode="auto">
              <a:xfrm>
                <a:off x="5831072" y="552163"/>
                <a:ext cx="225526" cy="113464"/>
              </a:xfrm>
              <a:custGeom>
                <a:avLst/>
                <a:gdLst>
                  <a:gd name="T0" fmla="*/ 37 w 109"/>
                  <a:gd name="T1" fmla="*/ 38 h 55"/>
                  <a:gd name="T2" fmla="*/ 34 w 109"/>
                  <a:gd name="T3" fmla="*/ 40 h 55"/>
                  <a:gd name="T4" fmla="*/ 24 w 109"/>
                  <a:gd name="T5" fmla="*/ 38 h 55"/>
                  <a:gd name="T6" fmla="*/ 30 w 109"/>
                  <a:gd name="T7" fmla="*/ 34 h 55"/>
                  <a:gd name="T8" fmla="*/ 41 w 109"/>
                  <a:gd name="T9" fmla="*/ 27 h 55"/>
                  <a:gd name="T10" fmla="*/ 37 w 109"/>
                  <a:gd name="T11" fmla="*/ 21 h 55"/>
                  <a:gd name="T12" fmla="*/ 28 w 109"/>
                  <a:gd name="T13" fmla="*/ 21 h 55"/>
                  <a:gd name="T14" fmla="*/ 19 w 109"/>
                  <a:gd name="T15" fmla="*/ 28 h 55"/>
                  <a:gd name="T16" fmla="*/ 6 w 109"/>
                  <a:gd name="T17" fmla="*/ 27 h 55"/>
                  <a:gd name="T18" fmla="*/ 8 w 109"/>
                  <a:gd name="T19" fmla="*/ 14 h 55"/>
                  <a:gd name="T20" fmla="*/ 4 w 109"/>
                  <a:gd name="T21" fmla="*/ 15 h 55"/>
                  <a:gd name="T22" fmla="*/ 2 w 109"/>
                  <a:gd name="T23" fmla="*/ 6 h 55"/>
                  <a:gd name="T24" fmla="*/ 6 w 109"/>
                  <a:gd name="T25" fmla="*/ 8 h 55"/>
                  <a:gd name="T26" fmla="*/ 17 w 109"/>
                  <a:gd name="T27" fmla="*/ 4 h 55"/>
                  <a:gd name="T28" fmla="*/ 19 w 109"/>
                  <a:gd name="T29" fmla="*/ 10 h 55"/>
                  <a:gd name="T30" fmla="*/ 34 w 109"/>
                  <a:gd name="T31" fmla="*/ 12 h 55"/>
                  <a:gd name="T32" fmla="*/ 39 w 109"/>
                  <a:gd name="T33" fmla="*/ 4 h 55"/>
                  <a:gd name="T34" fmla="*/ 58 w 109"/>
                  <a:gd name="T35" fmla="*/ 6 h 55"/>
                  <a:gd name="T36" fmla="*/ 60 w 109"/>
                  <a:gd name="T37" fmla="*/ 6 h 55"/>
                  <a:gd name="T38" fmla="*/ 67 w 109"/>
                  <a:gd name="T39" fmla="*/ 12 h 55"/>
                  <a:gd name="T40" fmla="*/ 65 w 109"/>
                  <a:gd name="T41" fmla="*/ 15 h 55"/>
                  <a:gd name="T42" fmla="*/ 75 w 109"/>
                  <a:gd name="T43" fmla="*/ 14 h 55"/>
                  <a:gd name="T44" fmla="*/ 86 w 109"/>
                  <a:gd name="T45" fmla="*/ 17 h 55"/>
                  <a:gd name="T46" fmla="*/ 88 w 109"/>
                  <a:gd name="T47" fmla="*/ 21 h 55"/>
                  <a:gd name="T48" fmla="*/ 90 w 109"/>
                  <a:gd name="T49" fmla="*/ 23 h 55"/>
                  <a:gd name="T50" fmla="*/ 92 w 109"/>
                  <a:gd name="T51" fmla="*/ 27 h 55"/>
                  <a:gd name="T52" fmla="*/ 95 w 109"/>
                  <a:gd name="T53" fmla="*/ 27 h 55"/>
                  <a:gd name="T54" fmla="*/ 95 w 109"/>
                  <a:gd name="T55" fmla="*/ 30 h 55"/>
                  <a:gd name="T56" fmla="*/ 99 w 109"/>
                  <a:gd name="T57" fmla="*/ 30 h 55"/>
                  <a:gd name="T58" fmla="*/ 101 w 109"/>
                  <a:gd name="T59" fmla="*/ 36 h 55"/>
                  <a:gd name="T60" fmla="*/ 106 w 109"/>
                  <a:gd name="T61" fmla="*/ 36 h 55"/>
                  <a:gd name="T62" fmla="*/ 101 w 109"/>
                  <a:gd name="T63" fmla="*/ 40 h 55"/>
                  <a:gd name="T64" fmla="*/ 101 w 109"/>
                  <a:gd name="T65" fmla="*/ 41 h 55"/>
                  <a:gd name="T66" fmla="*/ 82 w 109"/>
                  <a:gd name="T67" fmla="*/ 41 h 55"/>
                  <a:gd name="T68" fmla="*/ 82 w 109"/>
                  <a:gd name="T69" fmla="*/ 30 h 55"/>
                  <a:gd name="T70" fmla="*/ 64 w 109"/>
                  <a:gd name="T71" fmla="*/ 28 h 55"/>
                  <a:gd name="T72" fmla="*/ 62 w 109"/>
                  <a:gd name="T73" fmla="*/ 34 h 55"/>
                  <a:gd name="T74" fmla="*/ 58 w 109"/>
                  <a:gd name="T75" fmla="*/ 34 h 55"/>
                  <a:gd name="T76" fmla="*/ 54 w 109"/>
                  <a:gd name="T77" fmla="*/ 38 h 55"/>
                  <a:gd name="T78" fmla="*/ 56 w 109"/>
                  <a:gd name="T79" fmla="*/ 40 h 55"/>
                  <a:gd name="T80" fmla="*/ 51 w 109"/>
                  <a:gd name="T81" fmla="*/ 41 h 55"/>
                  <a:gd name="T82" fmla="*/ 51 w 109"/>
                  <a:gd name="T83" fmla="*/ 53 h 55"/>
                  <a:gd name="T84" fmla="*/ 26 w 109"/>
                  <a:gd name="T85" fmla="*/ 45 h 55"/>
                  <a:gd name="T86" fmla="*/ 32 w 109"/>
                  <a:gd name="T87" fmla="*/ 41 h 55"/>
                  <a:gd name="T88" fmla="*/ 39 w 109"/>
                  <a:gd name="T89" fmla="*/ 41 h 55"/>
                  <a:gd name="T90" fmla="*/ 37 w 109"/>
                  <a:gd name="T91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55">
                    <a:moveTo>
                      <a:pt x="37" y="38"/>
                    </a:moveTo>
                    <a:cubicBezTo>
                      <a:pt x="37" y="34"/>
                      <a:pt x="34" y="40"/>
                      <a:pt x="34" y="40"/>
                    </a:cubicBezTo>
                    <a:cubicBezTo>
                      <a:pt x="31" y="40"/>
                      <a:pt x="29" y="36"/>
                      <a:pt x="24" y="38"/>
                    </a:cubicBezTo>
                    <a:cubicBezTo>
                      <a:pt x="25" y="34"/>
                      <a:pt x="28" y="35"/>
                      <a:pt x="30" y="34"/>
                    </a:cubicBezTo>
                    <a:cubicBezTo>
                      <a:pt x="34" y="32"/>
                      <a:pt x="36" y="27"/>
                      <a:pt x="41" y="27"/>
                    </a:cubicBezTo>
                    <a:cubicBezTo>
                      <a:pt x="40" y="25"/>
                      <a:pt x="37" y="25"/>
                      <a:pt x="37" y="21"/>
                    </a:cubicBezTo>
                    <a:cubicBezTo>
                      <a:pt x="34" y="20"/>
                      <a:pt x="30" y="26"/>
                      <a:pt x="28" y="21"/>
                    </a:cubicBezTo>
                    <a:cubicBezTo>
                      <a:pt x="25" y="24"/>
                      <a:pt x="23" y="27"/>
                      <a:pt x="19" y="28"/>
                    </a:cubicBezTo>
                    <a:cubicBezTo>
                      <a:pt x="13" y="29"/>
                      <a:pt x="12" y="25"/>
                      <a:pt x="6" y="27"/>
                    </a:cubicBezTo>
                    <a:cubicBezTo>
                      <a:pt x="10" y="23"/>
                      <a:pt x="10" y="19"/>
                      <a:pt x="8" y="14"/>
                    </a:cubicBezTo>
                    <a:cubicBezTo>
                      <a:pt x="5" y="13"/>
                      <a:pt x="4" y="14"/>
                      <a:pt x="4" y="15"/>
                    </a:cubicBezTo>
                    <a:cubicBezTo>
                      <a:pt x="0" y="16"/>
                      <a:pt x="3" y="9"/>
                      <a:pt x="2" y="6"/>
                    </a:cubicBezTo>
                    <a:cubicBezTo>
                      <a:pt x="4" y="6"/>
                      <a:pt x="5" y="6"/>
                      <a:pt x="6" y="8"/>
                    </a:cubicBezTo>
                    <a:cubicBezTo>
                      <a:pt x="7" y="4"/>
                      <a:pt x="16" y="8"/>
                      <a:pt x="17" y="4"/>
                    </a:cubicBezTo>
                    <a:cubicBezTo>
                      <a:pt x="19" y="4"/>
                      <a:pt x="19" y="8"/>
                      <a:pt x="19" y="10"/>
                    </a:cubicBezTo>
                    <a:cubicBezTo>
                      <a:pt x="26" y="11"/>
                      <a:pt x="33" y="0"/>
                      <a:pt x="34" y="12"/>
                    </a:cubicBezTo>
                    <a:cubicBezTo>
                      <a:pt x="39" y="12"/>
                      <a:pt x="40" y="9"/>
                      <a:pt x="39" y="4"/>
                    </a:cubicBezTo>
                    <a:cubicBezTo>
                      <a:pt x="44" y="6"/>
                      <a:pt x="51" y="5"/>
                      <a:pt x="58" y="6"/>
                    </a:cubicBezTo>
                    <a:cubicBezTo>
                      <a:pt x="59" y="6"/>
                      <a:pt x="60" y="9"/>
                      <a:pt x="60" y="6"/>
                    </a:cubicBezTo>
                    <a:cubicBezTo>
                      <a:pt x="63" y="7"/>
                      <a:pt x="60" y="15"/>
                      <a:pt x="67" y="12"/>
                    </a:cubicBezTo>
                    <a:cubicBezTo>
                      <a:pt x="67" y="13"/>
                      <a:pt x="65" y="13"/>
                      <a:pt x="65" y="15"/>
                    </a:cubicBezTo>
                    <a:cubicBezTo>
                      <a:pt x="68" y="14"/>
                      <a:pt x="75" y="18"/>
                      <a:pt x="75" y="14"/>
                    </a:cubicBezTo>
                    <a:cubicBezTo>
                      <a:pt x="76" y="15"/>
                      <a:pt x="78" y="19"/>
                      <a:pt x="86" y="17"/>
                    </a:cubicBezTo>
                    <a:cubicBezTo>
                      <a:pt x="83" y="21"/>
                      <a:pt x="85" y="20"/>
                      <a:pt x="88" y="21"/>
                    </a:cubicBezTo>
                    <a:cubicBezTo>
                      <a:pt x="89" y="21"/>
                      <a:pt x="88" y="23"/>
                      <a:pt x="90" y="23"/>
                    </a:cubicBezTo>
                    <a:cubicBezTo>
                      <a:pt x="92" y="23"/>
                      <a:pt x="90" y="25"/>
                      <a:pt x="92" y="27"/>
                    </a:cubicBezTo>
                    <a:cubicBezTo>
                      <a:pt x="92" y="27"/>
                      <a:pt x="95" y="26"/>
                      <a:pt x="95" y="27"/>
                    </a:cubicBezTo>
                    <a:cubicBezTo>
                      <a:pt x="96" y="27"/>
                      <a:pt x="95" y="30"/>
                      <a:pt x="95" y="30"/>
                    </a:cubicBezTo>
                    <a:cubicBezTo>
                      <a:pt x="96" y="31"/>
                      <a:pt x="99" y="30"/>
                      <a:pt x="99" y="30"/>
                    </a:cubicBezTo>
                    <a:cubicBezTo>
                      <a:pt x="100" y="32"/>
                      <a:pt x="99" y="35"/>
                      <a:pt x="101" y="36"/>
                    </a:cubicBezTo>
                    <a:cubicBezTo>
                      <a:pt x="104" y="36"/>
                      <a:pt x="106" y="33"/>
                      <a:pt x="106" y="36"/>
                    </a:cubicBezTo>
                    <a:cubicBezTo>
                      <a:pt x="109" y="41"/>
                      <a:pt x="102" y="38"/>
                      <a:pt x="101" y="40"/>
                    </a:cubicBezTo>
                    <a:cubicBezTo>
                      <a:pt x="101" y="40"/>
                      <a:pt x="101" y="41"/>
                      <a:pt x="101" y="41"/>
                    </a:cubicBezTo>
                    <a:cubicBezTo>
                      <a:pt x="96" y="43"/>
                      <a:pt x="88" y="40"/>
                      <a:pt x="82" y="41"/>
                    </a:cubicBezTo>
                    <a:cubicBezTo>
                      <a:pt x="80" y="36"/>
                      <a:pt x="82" y="37"/>
                      <a:pt x="82" y="30"/>
                    </a:cubicBezTo>
                    <a:cubicBezTo>
                      <a:pt x="80" y="25"/>
                      <a:pt x="68" y="25"/>
                      <a:pt x="64" y="28"/>
                    </a:cubicBezTo>
                    <a:cubicBezTo>
                      <a:pt x="61" y="28"/>
                      <a:pt x="63" y="32"/>
                      <a:pt x="62" y="34"/>
                    </a:cubicBezTo>
                    <a:cubicBezTo>
                      <a:pt x="61" y="35"/>
                      <a:pt x="58" y="33"/>
                      <a:pt x="58" y="34"/>
                    </a:cubicBezTo>
                    <a:cubicBezTo>
                      <a:pt x="57" y="36"/>
                      <a:pt x="58" y="39"/>
                      <a:pt x="54" y="38"/>
                    </a:cubicBezTo>
                    <a:cubicBezTo>
                      <a:pt x="54" y="39"/>
                      <a:pt x="55" y="40"/>
                      <a:pt x="56" y="40"/>
                    </a:cubicBezTo>
                    <a:cubicBezTo>
                      <a:pt x="56" y="42"/>
                      <a:pt x="53" y="41"/>
                      <a:pt x="51" y="41"/>
                    </a:cubicBezTo>
                    <a:cubicBezTo>
                      <a:pt x="48" y="47"/>
                      <a:pt x="50" y="46"/>
                      <a:pt x="51" y="53"/>
                    </a:cubicBezTo>
                    <a:cubicBezTo>
                      <a:pt x="44" y="54"/>
                      <a:pt x="27" y="55"/>
                      <a:pt x="26" y="45"/>
                    </a:cubicBezTo>
                    <a:cubicBezTo>
                      <a:pt x="30" y="45"/>
                      <a:pt x="31" y="44"/>
                      <a:pt x="32" y="41"/>
                    </a:cubicBezTo>
                    <a:cubicBezTo>
                      <a:pt x="37" y="41"/>
                      <a:pt x="36" y="45"/>
                      <a:pt x="39" y="41"/>
                    </a:cubicBezTo>
                    <a:cubicBezTo>
                      <a:pt x="38" y="40"/>
                      <a:pt x="34" y="39"/>
                      <a:pt x="37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29" name="ïṡḷiḋe"/>
              <p:cNvSpPr/>
              <p:nvPr/>
            </p:nvSpPr>
            <p:spPr bwMode="auto">
              <a:xfrm>
                <a:off x="3721494" y="640411"/>
                <a:ext cx="105059" cy="56031"/>
              </a:xfrm>
              <a:custGeom>
                <a:avLst/>
                <a:gdLst>
                  <a:gd name="T0" fmla="*/ 51 w 51"/>
                  <a:gd name="T1" fmla="*/ 4 h 27"/>
                  <a:gd name="T2" fmla="*/ 51 w 51"/>
                  <a:gd name="T3" fmla="*/ 10 h 27"/>
                  <a:gd name="T4" fmla="*/ 47 w 51"/>
                  <a:gd name="T5" fmla="*/ 10 h 27"/>
                  <a:gd name="T6" fmla="*/ 47 w 51"/>
                  <a:gd name="T7" fmla="*/ 15 h 27"/>
                  <a:gd name="T8" fmla="*/ 41 w 51"/>
                  <a:gd name="T9" fmla="*/ 19 h 27"/>
                  <a:gd name="T10" fmla="*/ 36 w 51"/>
                  <a:gd name="T11" fmla="*/ 13 h 27"/>
                  <a:gd name="T12" fmla="*/ 30 w 51"/>
                  <a:gd name="T13" fmla="*/ 17 h 27"/>
                  <a:gd name="T14" fmla="*/ 23 w 51"/>
                  <a:gd name="T15" fmla="*/ 25 h 27"/>
                  <a:gd name="T16" fmla="*/ 2 w 51"/>
                  <a:gd name="T17" fmla="*/ 25 h 27"/>
                  <a:gd name="T18" fmla="*/ 0 w 51"/>
                  <a:gd name="T19" fmla="*/ 17 h 27"/>
                  <a:gd name="T20" fmla="*/ 8 w 51"/>
                  <a:gd name="T21" fmla="*/ 19 h 27"/>
                  <a:gd name="T22" fmla="*/ 15 w 51"/>
                  <a:gd name="T23" fmla="*/ 13 h 27"/>
                  <a:gd name="T24" fmla="*/ 19 w 51"/>
                  <a:gd name="T25" fmla="*/ 10 h 27"/>
                  <a:gd name="T26" fmla="*/ 24 w 51"/>
                  <a:gd name="T27" fmla="*/ 8 h 27"/>
                  <a:gd name="T28" fmla="*/ 26 w 51"/>
                  <a:gd name="T29" fmla="*/ 8 h 27"/>
                  <a:gd name="T30" fmla="*/ 30 w 51"/>
                  <a:gd name="T31" fmla="*/ 4 h 27"/>
                  <a:gd name="T32" fmla="*/ 38 w 51"/>
                  <a:gd name="T33" fmla="*/ 4 h 27"/>
                  <a:gd name="T34" fmla="*/ 51 w 51"/>
                  <a:gd name="T35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27">
                    <a:moveTo>
                      <a:pt x="51" y="4"/>
                    </a:moveTo>
                    <a:cubicBezTo>
                      <a:pt x="50" y="5"/>
                      <a:pt x="51" y="9"/>
                      <a:pt x="51" y="10"/>
                    </a:cubicBezTo>
                    <a:cubicBezTo>
                      <a:pt x="50" y="10"/>
                      <a:pt x="47" y="9"/>
                      <a:pt x="47" y="10"/>
                    </a:cubicBezTo>
                    <a:cubicBezTo>
                      <a:pt x="47" y="10"/>
                      <a:pt x="49" y="15"/>
                      <a:pt x="47" y="15"/>
                    </a:cubicBezTo>
                    <a:cubicBezTo>
                      <a:pt x="45" y="16"/>
                      <a:pt x="42" y="12"/>
                      <a:pt x="41" y="19"/>
                    </a:cubicBezTo>
                    <a:cubicBezTo>
                      <a:pt x="38" y="19"/>
                      <a:pt x="40" y="13"/>
                      <a:pt x="36" y="13"/>
                    </a:cubicBezTo>
                    <a:cubicBezTo>
                      <a:pt x="32" y="12"/>
                      <a:pt x="33" y="17"/>
                      <a:pt x="30" y="17"/>
                    </a:cubicBezTo>
                    <a:cubicBezTo>
                      <a:pt x="28" y="20"/>
                      <a:pt x="22" y="19"/>
                      <a:pt x="23" y="25"/>
                    </a:cubicBezTo>
                    <a:cubicBezTo>
                      <a:pt x="15" y="27"/>
                      <a:pt x="11" y="25"/>
                      <a:pt x="2" y="25"/>
                    </a:cubicBezTo>
                    <a:cubicBezTo>
                      <a:pt x="2" y="21"/>
                      <a:pt x="0" y="21"/>
                      <a:pt x="0" y="17"/>
                    </a:cubicBezTo>
                    <a:cubicBezTo>
                      <a:pt x="2" y="19"/>
                      <a:pt x="4" y="19"/>
                      <a:pt x="8" y="19"/>
                    </a:cubicBezTo>
                    <a:cubicBezTo>
                      <a:pt x="11" y="19"/>
                      <a:pt x="11" y="14"/>
                      <a:pt x="15" y="13"/>
                    </a:cubicBezTo>
                    <a:cubicBezTo>
                      <a:pt x="16" y="13"/>
                      <a:pt x="18" y="9"/>
                      <a:pt x="19" y="10"/>
                    </a:cubicBezTo>
                    <a:cubicBezTo>
                      <a:pt x="23" y="13"/>
                      <a:pt x="19" y="8"/>
                      <a:pt x="24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7" y="7"/>
                      <a:pt x="30" y="4"/>
                      <a:pt x="30" y="4"/>
                    </a:cubicBezTo>
                    <a:cubicBezTo>
                      <a:pt x="32" y="3"/>
                      <a:pt x="35" y="5"/>
                      <a:pt x="38" y="4"/>
                    </a:cubicBezTo>
                    <a:cubicBezTo>
                      <a:pt x="39" y="4"/>
                      <a:pt x="4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0" name="iś1ïďe"/>
              <p:cNvSpPr/>
              <p:nvPr/>
            </p:nvSpPr>
            <p:spPr bwMode="auto">
              <a:xfrm>
                <a:off x="4011456" y="664225"/>
                <a:ext cx="109261" cy="56031"/>
              </a:xfrm>
              <a:custGeom>
                <a:avLst/>
                <a:gdLst>
                  <a:gd name="T0" fmla="*/ 47 w 52"/>
                  <a:gd name="T1" fmla="*/ 2 h 27"/>
                  <a:gd name="T2" fmla="*/ 52 w 52"/>
                  <a:gd name="T3" fmla="*/ 19 h 27"/>
                  <a:gd name="T4" fmla="*/ 49 w 52"/>
                  <a:gd name="T5" fmla="*/ 17 h 27"/>
                  <a:gd name="T6" fmla="*/ 49 w 52"/>
                  <a:gd name="T7" fmla="*/ 23 h 27"/>
                  <a:gd name="T8" fmla="*/ 41 w 52"/>
                  <a:gd name="T9" fmla="*/ 25 h 27"/>
                  <a:gd name="T10" fmla="*/ 39 w 52"/>
                  <a:gd name="T11" fmla="*/ 27 h 27"/>
                  <a:gd name="T12" fmla="*/ 34 w 52"/>
                  <a:gd name="T13" fmla="*/ 27 h 27"/>
                  <a:gd name="T14" fmla="*/ 34 w 52"/>
                  <a:gd name="T15" fmla="*/ 19 h 27"/>
                  <a:gd name="T16" fmla="*/ 15 w 52"/>
                  <a:gd name="T17" fmla="*/ 17 h 27"/>
                  <a:gd name="T18" fmla="*/ 0 w 52"/>
                  <a:gd name="T19" fmla="*/ 8 h 27"/>
                  <a:gd name="T20" fmla="*/ 2 w 52"/>
                  <a:gd name="T21" fmla="*/ 4 h 27"/>
                  <a:gd name="T22" fmla="*/ 6 w 52"/>
                  <a:gd name="T23" fmla="*/ 6 h 27"/>
                  <a:gd name="T24" fmla="*/ 15 w 52"/>
                  <a:gd name="T25" fmla="*/ 10 h 27"/>
                  <a:gd name="T26" fmla="*/ 19 w 52"/>
                  <a:gd name="T27" fmla="*/ 10 h 27"/>
                  <a:gd name="T28" fmla="*/ 21 w 52"/>
                  <a:gd name="T29" fmla="*/ 14 h 27"/>
                  <a:gd name="T30" fmla="*/ 22 w 52"/>
                  <a:gd name="T31" fmla="*/ 6 h 27"/>
                  <a:gd name="T32" fmla="*/ 26 w 52"/>
                  <a:gd name="T33" fmla="*/ 10 h 27"/>
                  <a:gd name="T34" fmla="*/ 47 w 52"/>
                  <a:gd name="T3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27">
                    <a:moveTo>
                      <a:pt x="47" y="2"/>
                    </a:moveTo>
                    <a:cubicBezTo>
                      <a:pt x="44" y="12"/>
                      <a:pt x="52" y="12"/>
                      <a:pt x="52" y="19"/>
                    </a:cubicBezTo>
                    <a:cubicBezTo>
                      <a:pt x="51" y="20"/>
                      <a:pt x="49" y="16"/>
                      <a:pt x="49" y="17"/>
                    </a:cubicBezTo>
                    <a:cubicBezTo>
                      <a:pt x="48" y="18"/>
                      <a:pt x="49" y="22"/>
                      <a:pt x="49" y="23"/>
                    </a:cubicBezTo>
                    <a:cubicBezTo>
                      <a:pt x="47" y="24"/>
                      <a:pt x="44" y="24"/>
                      <a:pt x="41" y="25"/>
                    </a:cubicBezTo>
                    <a:cubicBezTo>
                      <a:pt x="40" y="25"/>
                      <a:pt x="41" y="27"/>
                      <a:pt x="39" y="27"/>
                    </a:cubicBezTo>
                    <a:cubicBezTo>
                      <a:pt x="37" y="27"/>
                      <a:pt x="35" y="27"/>
                      <a:pt x="34" y="27"/>
                    </a:cubicBezTo>
                    <a:cubicBezTo>
                      <a:pt x="31" y="24"/>
                      <a:pt x="31" y="22"/>
                      <a:pt x="34" y="19"/>
                    </a:cubicBezTo>
                    <a:cubicBezTo>
                      <a:pt x="27" y="22"/>
                      <a:pt x="23" y="17"/>
                      <a:pt x="15" y="17"/>
                    </a:cubicBezTo>
                    <a:cubicBezTo>
                      <a:pt x="13" y="11"/>
                      <a:pt x="4" y="12"/>
                      <a:pt x="0" y="8"/>
                    </a:cubicBezTo>
                    <a:cubicBezTo>
                      <a:pt x="1" y="8"/>
                      <a:pt x="1" y="4"/>
                      <a:pt x="2" y="4"/>
                    </a:cubicBezTo>
                    <a:cubicBezTo>
                      <a:pt x="5" y="3"/>
                      <a:pt x="5" y="6"/>
                      <a:pt x="6" y="6"/>
                    </a:cubicBezTo>
                    <a:cubicBezTo>
                      <a:pt x="8" y="6"/>
                      <a:pt x="13" y="8"/>
                      <a:pt x="15" y="10"/>
                    </a:cubicBezTo>
                    <a:cubicBezTo>
                      <a:pt x="15" y="10"/>
                      <a:pt x="18" y="9"/>
                      <a:pt x="19" y="10"/>
                    </a:cubicBezTo>
                    <a:cubicBezTo>
                      <a:pt x="20" y="11"/>
                      <a:pt x="18" y="14"/>
                      <a:pt x="21" y="14"/>
                    </a:cubicBezTo>
                    <a:cubicBezTo>
                      <a:pt x="26" y="12"/>
                      <a:pt x="18" y="9"/>
                      <a:pt x="22" y="6"/>
                    </a:cubicBezTo>
                    <a:cubicBezTo>
                      <a:pt x="26" y="4"/>
                      <a:pt x="26" y="10"/>
                      <a:pt x="26" y="10"/>
                    </a:cubicBezTo>
                    <a:cubicBezTo>
                      <a:pt x="33" y="10"/>
                      <a:pt x="36" y="0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1" name="iSḻîdê"/>
              <p:cNvSpPr/>
              <p:nvPr/>
            </p:nvSpPr>
            <p:spPr bwMode="auto">
              <a:xfrm>
                <a:off x="3805541" y="665625"/>
                <a:ext cx="191908" cy="72841"/>
              </a:xfrm>
              <a:custGeom>
                <a:avLst/>
                <a:gdLst>
                  <a:gd name="T0" fmla="*/ 41 w 92"/>
                  <a:gd name="T1" fmla="*/ 13 h 35"/>
                  <a:gd name="T2" fmla="*/ 60 w 92"/>
                  <a:gd name="T3" fmla="*/ 20 h 35"/>
                  <a:gd name="T4" fmla="*/ 60 w 92"/>
                  <a:gd name="T5" fmla="*/ 11 h 35"/>
                  <a:gd name="T6" fmla="*/ 54 w 92"/>
                  <a:gd name="T7" fmla="*/ 3 h 35"/>
                  <a:gd name="T8" fmla="*/ 67 w 92"/>
                  <a:gd name="T9" fmla="*/ 1 h 35"/>
                  <a:gd name="T10" fmla="*/ 71 w 92"/>
                  <a:gd name="T11" fmla="*/ 5 h 35"/>
                  <a:gd name="T12" fmla="*/ 71 w 92"/>
                  <a:gd name="T13" fmla="*/ 9 h 35"/>
                  <a:gd name="T14" fmla="*/ 79 w 92"/>
                  <a:gd name="T15" fmla="*/ 14 h 35"/>
                  <a:gd name="T16" fmla="*/ 84 w 92"/>
                  <a:gd name="T17" fmla="*/ 11 h 35"/>
                  <a:gd name="T18" fmla="*/ 90 w 92"/>
                  <a:gd name="T19" fmla="*/ 14 h 35"/>
                  <a:gd name="T20" fmla="*/ 92 w 92"/>
                  <a:gd name="T21" fmla="*/ 18 h 35"/>
                  <a:gd name="T22" fmla="*/ 90 w 92"/>
                  <a:gd name="T23" fmla="*/ 26 h 35"/>
                  <a:gd name="T24" fmla="*/ 79 w 92"/>
                  <a:gd name="T25" fmla="*/ 27 h 35"/>
                  <a:gd name="T26" fmla="*/ 71 w 92"/>
                  <a:gd name="T27" fmla="*/ 26 h 35"/>
                  <a:gd name="T28" fmla="*/ 54 w 92"/>
                  <a:gd name="T29" fmla="*/ 29 h 35"/>
                  <a:gd name="T30" fmla="*/ 51 w 92"/>
                  <a:gd name="T31" fmla="*/ 29 h 35"/>
                  <a:gd name="T32" fmla="*/ 45 w 92"/>
                  <a:gd name="T33" fmla="*/ 31 h 35"/>
                  <a:gd name="T34" fmla="*/ 26 w 92"/>
                  <a:gd name="T35" fmla="*/ 35 h 35"/>
                  <a:gd name="T36" fmla="*/ 43 w 92"/>
                  <a:gd name="T37" fmla="*/ 29 h 35"/>
                  <a:gd name="T38" fmla="*/ 34 w 92"/>
                  <a:gd name="T39" fmla="*/ 26 h 35"/>
                  <a:gd name="T40" fmla="*/ 26 w 92"/>
                  <a:gd name="T41" fmla="*/ 22 h 35"/>
                  <a:gd name="T42" fmla="*/ 19 w 92"/>
                  <a:gd name="T43" fmla="*/ 26 h 35"/>
                  <a:gd name="T44" fmla="*/ 13 w 92"/>
                  <a:gd name="T45" fmla="*/ 24 h 35"/>
                  <a:gd name="T46" fmla="*/ 0 w 92"/>
                  <a:gd name="T47" fmla="*/ 22 h 35"/>
                  <a:gd name="T48" fmla="*/ 4 w 92"/>
                  <a:gd name="T49" fmla="*/ 18 h 35"/>
                  <a:gd name="T50" fmla="*/ 6 w 92"/>
                  <a:gd name="T51" fmla="*/ 13 h 35"/>
                  <a:gd name="T52" fmla="*/ 13 w 92"/>
                  <a:gd name="T53" fmla="*/ 11 h 35"/>
                  <a:gd name="T54" fmla="*/ 11 w 92"/>
                  <a:gd name="T55" fmla="*/ 7 h 35"/>
                  <a:gd name="T56" fmla="*/ 15 w 92"/>
                  <a:gd name="T57" fmla="*/ 7 h 35"/>
                  <a:gd name="T58" fmla="*/ 21 w 92"/>
                  <a:gd name="T59" fmla="*/ 5 h 35"/>
                  <a:gd name="T60" fmla="*/ 30 w 92"/>
                  <a:gd name="T61" fmla="*/ 7 h 35"/>
                  <a:gd name="T62" fmla="*/ 32 w 92"/>
                  <a:gd name="T63" fmla="*/ 11 h 35"/>
                  <a:gd name="T64" fmla="*/ 36 w 92"/>
                  <a:gd name="T65" fmla="*/ 11 h 35"/>
                  <a:gd name="T66" fmla="*/ 36 w 92"/>
                  <a:gd name="T67" fmla="*/ 16 h 35"/>
                  <a:gd name="T68" fmla="*/ 41 w 92"/>
                  <a:gd name="T69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2" h="35">
                    <a:moveTo>
                      <a:pt x="41" y="13"/>
                    </a:moveTo>
                    <a:cubicBezTo>
                      <a:pt x="39" y="19"/>
                      <a:pt x="56" y="16"/>
                      <a:pt x="60" y="20"/>
                    </a:cubicBezTo>
                    <a:cubicBezTo>
                      <a:pt x="63" y="12"/>
                      <a:pt x="47" y="11"/>
                      <a:pt x="60" y="11"/>
                    </a:cubicBezTo>
                    <a:cubicBezTo>
                      <a:pt x="63" y="4"/>
                      <a:pt x="52" y="10"/>
                      <a:pt x="54" y="3"/>
                    </a:cubicBezTo>
                    <a:cubicBezTo>
                      <a:pt x="60" y="4"/>
                      <a:pt x="61" y="0"/>
                      <a:pt x="67" y="1"/>
                    </a:cubicBezTo>
                    <a:cubicBezTo>
                      <a:pt x="66" y="5"/>
                      <a:pt x="70" y="4"/>
                      <a:pt x="71" y="5"/>
                    </a:cubicBezTo>
                    <a:cubicBezTo>
                      <a:pt x="72" y="6"/>
                      <a:pt x="70" y="8"/>
                      <a:pt x="71" y="9"/>
                    </a:cubicBezTo>
                    <a:cubicBezTo>
                      <a:pt x="73" y="10"/>
                      <a:pt x="76" y="11"/>
                      <a:pt x="79" y="14"/>
                    </a:cubicBezTo>
                    <a:cubicBezTo>
                      <a:pt x="80" y="13"/>
                      <a:pt x="80" y="10"/>
                      <a:pt x="84" y="11"/>
                    </a:cubicBezTo>
                    <a:cubicBezTo>
                      <a:pt x="87" y="11"/>
                      <a:pt x="89" y="13"/>
                      <a:pt x="90" y="14"/>
                    </a:cubicBezTo>
                    <a:cubicBezTo>
                      <a:pt x="90" y="15"/>
                      <a:pt x="92" y="18"/>
                      <a:pt x="92" y="18"/>
                    </a:cubicBezTo>
                    <a:cubicBezTo>
                      <a:pt x="89" y="21"/>
                      <a:pt x="92" y="20"/>
                      <a:pt x="90" y="26"/>
                    </a:cubicBezTo>
                    <a:cubicBezTo>
                      <a:pt x="86" y="21"/>
                      <a:pt x="82" y="27"/>
                      <a:pt x="79" y="27"/>
                    </a:cubicBezTo>
                    <a:cubicBezTo>
                      <a:pt x="75" y="28"/>
                      <a:pt x="75" y="26"/>
                      <a:pt x="71" y="26"/>
                    </a:cubicBezTo>
                    <a:cubicBezTo>
                      <a:pt x="66" y="26"/>
                      <a:pt x="58" y="28"/>
                      <a:pt x="54" y="29"/>
                    </a:cubicBezTo>
                    <a:cubicBezTo>
                      <a:pt x="54" y="30"/>
                      <a:pt x="51" y="29"/>
                      <a:pt x="51" y="29"/>
                    </a:cubicBezTo>
                    <a:cubicBezTo>
                      <a:pt x="49" y="31"/>
                      <a:pt x="48" y="30"/>
                      <a:pt x="45" y="31"/>
                    </a:cubicBezTo>
                    <a:cubicBezTo>
                      <a:pt x="43" y="32"/>
                      <a:pt x="33" y="34"/>
                      <a:pt x="26" y="35"/>
                    </a:cubicBezTo>
                    <a:cubicBezTo>
                      <a:pt x="27" y="28"/>
                      <a:pt x="36" y="30"/>
                      <a:pt x="43" y="29"/>
                    </a:cubicBezTo>
                    <a:cubicBezTo>
                      <a:pt x="44" y="21"/>
                      <a:pt x="37" y="26"/>
                      <a:pt x="34" y="26"/>
                    </a:cubicBezTo>
                    <a:cubicBezTo>
                      <a:pt x="30" y="25"/>
                      <a:pt x="30" y="24"/>
                      <a:pt x="26" y="22"/>
                    </a:cubicBezTo>
                    <a:cubicBezTo>
                      <a:pt x="23" y="21"/>
                      <a:pt x="22" y="25"/>
                      <a:pt x="19" y="26"/>
                    </a:cubicBezTo>
                    <a:cubicBezTo>
                      <a:pt x="16" y="26"/>
                      <a:pt x="16" y="24"/>
                      <a:pt x="13" y="24"/>
                    </a:cubicBezTo>
                    <a:cubicBezTo>
                      <a:pt x="9" y="23"/>
                      <a:pt x="3" y="25"/>
                      <a:pt x="0" y="22"/>
                    </a:cubicBezTo>
                    <a:cubicBezTo>
                      <a:pt x="0" y="20"/>
                      <a:pt x="3" y="19"/>
                      <a:pt x="4" y="18"/>
                    </a:cubicBezTo>
                    <a:cubicBezTo>
                      <a:pt x="4" y="17"/>
                      <a:pt x="5" y="13"/>
                      <a:pt x="6" y="13"/>
                    </a:cubicBezTo>
                    <a:cubicBezTo>
                      <a:pt x="8" y="11"/>
                      <a:pt x="11" y="13"/>
                      <a:pt x="13" y="11"/>
                    </a:cubicBezTo>
                    <a:cubicBezTo>
                      <a:pt x="14" y="10"/>
                      <a:pt x="7" y="8"/>
                      <a:pt x="11" y="7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7" y="6"/>
                      <a:pt x="19" y="5"/>
                      <a:pt x="21" y="5"/>
                    </a:cubicBezTo>
                    <a:cubicBezTo>
                      <a:pt x="22" y="5"/>
                      <a:pt x="29" y="6"/>
                      <a:pt x="30" y="7"/>
                    </a:cubicBezTo>
                    <a:cubicBezTo>
                      <a:pt x="31" y="8"/>
                      <a:pt x="30" y="10"/>
                      <a:pt x="32" y="11"/>
                    </a:cubicBezTo>
                    <a:cubicBezTo>
                      <a:pt x="33" y="11"/>
                      <a:pt x="35" y="10"/>
                      <a:pt x="36" y="11"/>
                    </a:cubicBezTo>
                    <a:cubicBezTo>
                      <a:pt x="37" y="12"/>
                      <a:pt x="32" y="17"/>
                      <a:pt x="36" y="16"/>
                    </a:cubicBezTo>
                    <a:cubicBezTo>
                      <a:pt x="37" y="16"/>
                      <a:pt x="38" y="11"/>
                      <a:pt x="4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2" name="îṩ1ïḋé"/>
              <p:cNvSpPr/>
              <p:nvPr/>
            </p:nvSpPr>
            <p:spPr bwMode="auto">
              <a:xfrm>
                <a:off x="3675269" y="741268"/>
                <a:ext cx="151284" cy="100856"/>
              </a:xfrm>
              <a:custGeom>
                <a:avLst/>
                <a:gdLst>
                  <a:gd name="T0" fmla="*/ 9 w 73"/>
                  <a:gd name="T1" fmla="*/ 1 h 49"/>
                  <a:gd name="T2" fmla="*/ 41 w 73"/>
                  <a:gd name="T3" fmla="*/ 3 h 49"/>
                  <a:gd name="T4" fmla="*/ 45 w 73"/>
                  <a:gd name="T5" fmla="*/ 3 h 49"/>
                  <a:gd name="T6" fmla="*/ 52 w 73"/>
                  <a:gd name="T7" fmla="*/ 5 h 49"/>
                  <a:gd name="T8" fmla="*/ 60 w 73"/>
                  <a:gd name="T9" fmla="*/ 5 h 49"/>
                  <a:gd name="T10" fmla="*/ 61 w 73"/>
                  <a:gd name="T11" fmla="*/ 6 h 49"/>
                  <a:gd name="T12" fmla="*/ 73 w 73"/>
                  <a:gd name="T13" fmla="*/ 14 h 49"/>
                  <a:gd name="T14" fmla="*/ 56 w 73"/>
                  <a:gd name="T15" fmla="*/ 18 h 49"/>
                  <a:gd name="T16" fmla="*/ 54 w 73"/>
                  <a:gd name="T17" fmla="*/ 21 h 49"/>
                  <a:gd name="T18" fmla="*/ 50 w 73"/>
                  <a:gd name="T19" fmla="*/ 19 h 49"/>
                  <a:gd name="T20" fmla="*/ 48 w 73"/>
                  <a:gd name="T21" fmla="*/ 21 h 49"/>
                  <a:gd name="T22" fmla="*/ 50 w 73"/>
                  <a:gd name="T23" fmla="*/ 23 h 49"/>
                  <a:gd name="T24" fmla="*/ 46 w 73"/>
                  <a:gd name="T25" fmla="*/ 25 h 49"/>
                  <a:gd name="T26" fmla="*/ 46 w 73"/>
                  <a:gd name="T27" fmla="*/ 29 h 49"/>
                  <a:gd name="T28" fmla="*/ 43 w 73"/>
                  <a:gd name="T29" fmla="*/ 29 h 49"/>
                  <a:gd name="T30" fmla="*/ 39 w 73"/>
                  <a:gd name="T31" fmla="*/ 32 h 49"/>
                  <a:gd name="T32" fmla="*/ 39 w 73"/>
                  <a:gd name="T33" fmla="*/ 40 h 49"/>
                  <a:gd name="T34" fmla="*/ 17 w 73"/>
                  <a:gd name="T35" fmla="*/ 46 h 49"/>
                  <a:gd name="T36" fmla="*/ 0 w 73"/>
                  <a:gd name="T37" fmla="*/ 34 h 49"/>
                  <a:gd name="T38" fmla="*/ 5 w 73"/>
                  <a:gd name="T39" fmla="*/ 31 h 49"/>
                  <a:gd name="T40" fmla="*/ 7 w 73"/>
                  <a:gd name="T41" fmla="*/ 27 h 49"/>
                  <a:gd name="T42" fmla="*/ 5 w 73"/>
                  <a:gd name="T43" fmla="*/ 19 h 49"/>
                  <a:gd name="T44" fmla="*/ 9 w 73"/>
                  <a:gd name="T45" fmla="*/ 18 h 49"/>
                  <a:gd name="T46" fmla="*/ 13 w 73"/>
                  <a:gd name="T47" fmla="*/ 10 h 49"/>
                  <a:gd name="T48" fmla="*/ 9 w 73"/>
                  <a:gd name="T4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3" h="49">
                    <a:moveTo>
                      <a:pt x="9" y="1"/>
                    </a:moveTo>
                    <a:cubicBezTo>
                      <a:pt x="21" y="1"/>
                      <a:pt x="33" y="0"/>
                      <a:pt x="41" y="3"/>
                    </a:cubicBezTo>
                    <a:cubicBezTo>
                      <a:pt x="42" y="3"/>
                      <a:pt x="44" y="2"/>
                      <a:pt x="45" y="3"/>
                    </a:cubicBezTo>
                    <a:cubicBezTo>
                      <a:pt x="46" y="5"/>
                      <a:pt x="50" y="3"/>
                      <a:pt x="52" y="5"/>
                    </a:cubicBezTo>
                    <a:cubicBezTo>
                      <a:pt x="55" y="8"/>
                      <a:pt x="52" y="2"/>
                      <a:pt x="60" y="5"/>
                    </a:cubicBezTo>
                    <a:cubicBezTo>
                      <a:pt x="60" y="5"/>
                      <a:pt x="60" y="6"/>
                      <a:pt x="61" y="6"/>
                    </a:cubicBezTo>
                    <a:cubicBezTo>
                      <a:pt x="63" y="6"/>
                      <a:pt x="73" y="9"/>
                      <a:pt x="73" y="14"/>
                    </a:cubicBezTo>
                    <a:cubicBezTo>
                      <a:pt x="66" y="15"/>
                      <a:pt x="60" y="16"/>
                      <a:pt x="56" y="18"/>
                    </a:cubicBezTo>
                    <a:cubicBezTo>
                      <a:pt x="54" y="18"/>
                      <a:pt x="55" y="21"/>
                      <a:pt x="54" y="21"/>
                    </a:cubicBezTo>
                    <a:cubicBezTo>
                      <a:pt x="53" y="22"/>
                      <a:pt x="51" y="19"/>
                      <a:pt x="50" y="19"/>
                    </a:cubicBezTo>
                    <a:cubicBezTo>
                      <a:pt x="51" y="19"/>
                      <a:pt x="48" y="23"/>
                      <a:pt x="48" y="21"/>
                    </a:cubicBezTo>
                    <a:cubicBezTo>
                      <a:pt x="48" y="22"/>
                      <a:pt x="50" y="24"/>
                      <a:pt x="50" y="23"/>
                    </a:cubicBezTo>
                    <a:cubicBezTo>
                      <a:pt x="49" y="25"/>
                      <a:pt x="47" y="24"/>
                      <a:pt x="46" y="25"/>
                    </a:cubicBezTo>
                    <a:cubicBezTo>
                      <a:pt x="46" y="26"/>
                      <a:pt x="47" y="28"/>
                      <a:pt x="46" y="29"/>
                    </a:cubicBezTo>
                    <a:cubicBezTo>
                      <a:pt x="46" y="29"/>
                      <a:pt x="43" y="28"/>
                      <a:pt x="43" y="29"/>
                    </a:cubicBezTo>
                    <a:cubicBezTo>
                      <a:pt x="42" y="30"/>
                      <a:pt x="41" y="32"/>
                      <a:pt x="39" y="32"/>
                    </a:cubicBezTo>
                    <a:cubicBezTo>
                      <a:pt x="39" y="35"/>
                      <a:pt x="39" y="37"/>
                      <a:pt x="39" y="40"/>
                    </a:cubicBezTo>
                    <a:cubicBezTo>
                      <a:pt x="30" y="40"/>
                      <a:pt x="31" y="49"/>
                      <a:pt x="17" y="46"/>
                    </a:cubicBezTo>
                    <a:cubicBezTo>
                      <a:pt x="18" y="34"/>
                      <a:pt x="7" y="37"/>
                      <a:pt x="0" y="34"/>
                    </a:cubicBezTo>
                    <a:cubicBezTo>
                      <a:pt x="1" y="32"/>
                      <a:pt x="4" y="32"/>
                      <a:pt x="5" y="31"/>
                    </a:cubicBezTo>
                    <a:cubicBezTo>
                      <a:pt x="6" y="30"/>
                      <a:pt x="2" y="25"/>
                      <a:pt x="7" y="27"/>
                    </a:cubicBezTo>
                    <a:cubicBezTo>
                      <a:pt x="8" y="24"/>
                      <a:pt x="5" y="23"/>
                      <a:pt x="5" y="19"/>
                    </a:cubicBezTo>
                    <a:cubicBezTo>
                      <a:pt x="8" y="22"/>
                      <a:pt x="8" y="21"/>
                      <a:pt x="9" y="18"/>
                    </a:cubicBezTo>
                    <a:cubicBezTo>
                      <a:pt x="10" y="15"/>
                      <a:pt x="13" y="16"/>
                      <a:pt x="13" y="10"/>
                    </a:cubicBezTo>
                    <a:cubicBezTo>
                      <a:pt x="14" y="4"/>
                      <a:pt x="7" y="8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3" name="îšľiḑé"/>
              <p:cNvSpPr/>
              <p:nvPr/>
            </p:nvSpPr>
            <p:spPr bwMode="auto">
              <a:xfrm>
                <a:off x="3980639" y="760879"/>
                <a:ext cx="30817" cy="23814"/>
              </a:xfrm>
              <a:custGeom>
                <a:avLst/>
                <a:gdLst>
                  <a:gd name="T0" fmla="*/ 2 w 15"/>
                  <a:gd name="T1" fmla="*/ 0 h 11"/>
                  <a:gd name="T2" fmla="*/ 13 w 15"/>
                  <a:gd name="T3" fmla="*/ 0 h 11"/>
                  <a:gd name="T4" fmla="*/ 15 w 15"/>
                  <a:gd name="T5" fmla="*/ 8 h 11"/>
                  <a:gd name="T6" fmla="*/ 11 w 15"/>
                  <a:gd name="T7" fmla="*/ 11 h 11"/>
                  <a:gd name="T8" fmla="*/ 0 w 15"/>
                  <a:gd name="T9" fmla="*/ 6 h 11"/>
                  <a:gd name="T10" fmla="*/ 2 w 15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2" y="0"/>
                    </a:moveTo>
                    <a:cubicBezTo>
                      <a:pt x="6" y="0"/>
                      <a:pt x="9" y="0"/>
                      <a:pt x="13" y="0"/>
                    </a:cubicBezTo>
                    <a:cubicBezTo>
                      <a:pt x="13" y="3"/>
                      <a:pt x="15" y="4"/>
                      <a:pt x="15" y="8"/>
                    </a:cubicBezTo>
                    <a:cubicBezTo>
                      <a:pt x="12" y="7"/>
                      <a:pt x="11" y="9"/>
                      <a:pt x="11" y="11"/>
                    </a:cubicBezTo>
                    <a:cubicBezTo>
                      <a:pt x="8" y="9"/>
                      <a:pt x="7" y="5"/>
                      <a:pt x="0" y="6"/>
                    </a:cubicBezTo>
                    <a:cubicBezTo>
                      <a:pt x="1" y="4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4" name="îṣ1ïḋè"/>
              <p:cNvSpPr/>
              <p:nvPr/>
            </p:nvSpPr>
            <p:spPr bwMode="auto">
              <a:xfrm>
                <a:off x="4148733" y="751074"/>
                <a:ext cx="77043" cy="54631"/>
              </a:xfrm>
              <a:custGeom>
                <a:avLst/>
                <a:gdLst>
                  <a:gd name="T0" fmla="*/ 33 w 37"/>
                  <a:gd name="T1" fmla="*/ 1 h 26"/>
                  <a:gd name="T2" fmla="*/ 35 w 37"/>
                  <a:gd name="T3" fmla="*/ 11 h 26"/>
                  <a:gd name="T4" fmla="*/ 31 w 37"/>
                  <a:gd name="T5" fmla="*/ 14 h 26"/>
                  <a:gd name="T6" fmla="*/ 22 w 37"/>
                  <a:gd name="T7" fmla="*/ 16 h 26"/>
                  <a:gd name="T8" fmla="*/ 7 w 37"/>
                  <a:gd name="T9" fmla="*/ 26 h 26"/>
                  <a:gd name="T10" fmla="*/ 5 w 37"/>
                  <a:gd name="T11" fmla="*/ 18 h 26"/>
                  <a:gd name="T12" fmla="*/ 1 w 37"/>
                  <a:gd name="T13" fmla="*/ 14 h 26"/>
                  <a:gd name="T14" fmla="*/ 1 w 37"/>
                  <a:gd name="T15" fmla="*/ 5 h 26"/>
                  <a:gd name="T16" fmla="*/ 5 w 37"/>
                  <a:gd name="T17" fmla="*/ 1 h 26"/>
                  <a:gd name="T18" fmla="*/ 10 w 37"/>
                  <a:gd name="T19" fmla="*/ 0 h 26"/>
                  <a:gd name="T20" fmla="*/ 25 w 37"/>
                  <a:gd name="T21" fmla="*/ 3 h 26"/>
                  <a:gd name="T22" fmla="*/ 33 w 37"/>
                  <a:gd name="T2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26">
                    <a:moveTo>
                      <a:pt x="33" y="1"/>
                    </a:moveTo>
                    <a:cubicBezTo>
                      <a:pt x="37" y="1"/>
                      <a:pt x="34" y="8"/>
                      <a:pt x="35" y="11"/>
                    </a:cubicBezTo>
                    <a:cubicBezTo>
                      <a:pt x="32" y="10"/>
                      <a:pt x="31" y="12"/>
                      <a:pt x="31" y="14"/>
                    </a:cubicBezTo>
                    <a:cubicBezTo>
                      <a:pt x="25" y="11"/>
                      <a:pt x="23" y="21"/>
                      <a:pt x="22" y="16"/>
                    </a:cubicBezTo>
                    <a:cubicBezTo>
                      <a:pt x="17" y="20"/>
                      <a:pt x="14" y="25"/>
                      <a:pt x="7" y="26"/>
                    </a:cubicBezTo>
                    <a:cubicBezTo>
                      <a:pt x="5" y="24"/>
                      <a:pt x="5" y="21"/>
                      <a:pt x="5" y="18"/>
                    </a:cubicBezTo>
                    <a:cubicBezTo>
                      <a:pt x="4" y="16"/>
                      <a:pt x="2" y="17"/>
                      <a:pt x="1" y="14"/>
                    </a:cubicBezTo>
                    <a:cubicBezTo>
                      <a:pt x="0" y="12"/>
                      <a:pt x="2" y="8"/>
                      <a:pt x="1" y="5"/>
                    </a:cubicBezTo>
                    <a:cubicBezTo>
                      <a:pt x="4" y="6"/>
                      <a:pt x="5" y="4"/>
                      <a:pt x="5" y="1"/>
                    </a:cubicBezTo>
                    <a:cubicBezTo>
                      <a:pt x="7" y="2"/>
                      <a:pt x="10" y="2"/>
                      <a:pt x="10" y="0"/>
                    </a:cubicBezTo>
                    <a:cubicBezTo>
                      <a:pt x="13" y="3"/>
                      <a:pt x="23" y="0"/>
                      <a:pt x="25" y="3"/>
                    </a:cubicBezTo>
                    <a:cubicBezTo>
                      <a:pt x="28" y="3"/>
                      <a:pt x="32" y="4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5" name="íşľíďè"/>
              <p:cNvSpPr/>
              <p:nvPr/>
            </p:nvSpPr>
            <p:spPr bwMode="auto">
              <a:xfrm>
                <a:off x="5279164" y="962591"/>
                <a:ext cx="166694" cy="81245"/>
              </a:xfrm>
              <a:custGeom>
                <a:avLst/>
                <a:gdLst>
                  <a:gd name="T0" fmla="*/ 58 w 80"/>
                  <a:gd name="T1" fmla="*/ 0 h 39"/>
                  <a:gd name="T2" fmla="*/ 66 w 80"/>
                  <a:gd name="T3" fmla="*/ 4 h 39"/>
                  <a:gd name="T4" fmla="*/ 71 w 80"/>
                  <a:gd name="T5" fmla="*/ 6 h 39"/>
                  <a:gd name="T6" fmla="*/ 69 w 80"/>
                  <a:gd name="T7" fmla="*/ 9 h 39"/>
                  <a:gd name="T8" fmla="*/ 79 w 80"/>
                  <a:gd name="T9" fmla="*/ 15 h 39"/>
                  <a:gd name="T10" fmla="*/ 73 w 80"/>
                  <a:gd name="T11" fmla="*/ 26 h 39"/>
                  <a:gd name="T12" fmla="*/ 68 w 80"/>
                  <a:gd name="T13" fmla="*/ 28 h 39"/>
                  <a:gd name="T14" fmla="*/ 60 w 80"/>
                  <a:gd name="T15" fmla="*/ 32 h 39"/>
                  <a:gd name="T16" fmla="*/ 55 w 80"/>
                  <a:gd name="T17" fmla="*/ 34 h 39"/>
                  <a:gd name="T18" fmla="*/ 51 w 80"/>
                  <a:gd name="T19" fmla="*/ 35 h 39"/>
                  <a:gd name="T20" fmla="*/ 28 w 80"/>
                  <a:gd name="T21" fmla="*/ 37 h 39"/>
                  <a:gd name="T22" fmla="*/ 27 w 80"/>
                  <a:gd name="T23" fmla="*/ 35 h 39"/>
                  <a:gd name="T24" fmla="*/ 19 w 80"/>
                  <a:gd name="T25" fmla="*/ 32 h 39"/>
                  <a:gd name="T26" fmla="*/ 15 w 80"/>
                  <a:gd name="T27" fmla="*/ 30 h 39"/>
                  <a:gd name="T28" fmla="*/ 19 w 80"/>
                  <a:gd name="T29" fmla="*/ 28 h 39"/>
                  <a:gd name="T30" fmla="*/ 14 w 80"/>
                  <a:gd name="T31" fmla="*/ 24 h 39"/>
                  <a:gd name="T32" fmla="*/ 14 w 80"/>
                  <a:gd name="T33" fmla="*/ 13 h 39"/>
                  <a:gd name="T34" fmla="*/ 2 w 80"/>
                  <a:gd name="T35" fmla="*/ 15 h 39"/>
                  <a:gd name="T36" fmla="*/ 6 w 80"/>
                  <a:gd name="T37" fmla="*/ 7 h 39"/>
                  <a:gd name="T38" fmla="*/ 21 w 80"/>
                  <a:gd name="T39" fmla="*/ 7 h 39"/>
                  <a:gd name="T40" fmla="*/ 23 w 80"/>
                  <a:gd name="T41" fmla="*/ 15 h 39"/>
                  <a:gd name="T42" fmla="*/ 28 w 80"/>
                  <a:gd name="T43" fmla="*/ 7 h 39"/>
                  <a:gd name="T44" fmla="*/ 40 w 80"/>
                  <a:gd name="T45" fmla="*/ 11 h 39"/>
                  <a:gd name="T46" fmla="*/ 43 w 80"/>
                  <a:gd name="T47" fmla="*/ 7 h 39"/>
                  <a:gd name="T48" fmla="*/ 55 w 80"/>
                  <a:gd name="T49" fmla="*/ 6 h 39"/>
                  <a:gd name="T50" fmla="*/ 58 w 80"/>
                  <a:gd name="T5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" h="39">
                    <a:moveTo>
                      <a:pt x="58" y="0"/>
                    </a:moveTo>
                    <a:cubicBezTo>
                      <a:pt x="60" y="1"/>
                      <a:pt x="63" y="2"/>
                      <a:pt x="66" y="4"/>
                    </a:cubicBezTo>
                    <a:cubicBezTo>
                      <a:pt x="66" y="4"/>
                      <a:pt x="71" y="5"/>
                      <a:pt x="71" y="6"/>
                    </a:cubicBezTo>
                    <a:cubicBezTo>
                      <a:pt x="72" y="6"/>
                      <a:pt x="69" y="9"/>
                      <a:pt x="69" y="9"/>
                    </a:cubicBezTo>
                    <a:cubicBezTo>
                      <a:pt x="70" y="13"/>
                      <a:pt x="74" y="16"/>
                      <a:pt x="79" y="15"/>
                    </a:cubicBezTo>
                    <a:cubicBezTo>
                      <a:pt x="80" y="20"/>
                      <a:pt x="78" y="22"/>
                      <a:pt x="73" y="26"/>
                    </a:cubicBezTo>
                    <a:cubicBezTo>
                      <a:pt x="72" y="27"/>
                      <a:pt x="69" y="27"/>
                      <a:pt x="68" y="28"/>
                    </a:cubicBezTo>
                    <a:cubicBezTo>
                      <a:pt x="64" y="30"/>
                      <a:pt x="65" y="30"/>
                      <a:pt x="60" y="32"/>
                    </a:cubicBezTo>
                    <a:cubicBezTo>
                      <a:pt x="60" y="32"/>
                      <a:pt x="55" y="33"/>
                      <a:pt x="55" y="34"/>
                    </a:cubicBezTo>
                    <a:cubicBezTo>
                      <a:pt x="53" y="35"/>
                      <a:pt x="53" y="35"/>
                      <a:pt x="51" y="35"/>
                    </a:cubicBezTo>
                    <a:cubicBezTo>
                      <a:pt x="49" y="36"/>
                      <a:pt x="35" y="39"/>
                      <a:pt x="28" y="37"/>
                    </a:cubicBezTo>
                    <a:cubicBezTo>
                      <a:pt x="28" y="37"/>
                      <a:pt x="28" y="36"/>
                      <a:pt x="27" y="35"/>
                    </a:cubicBezTo>
                    <a:cubicBezTo>
                      <a:pt x="24" y="35"/>
                      <a:pt x="23" y="32"/>
                      <a:pt x="19" y="32"/>
                    </a:cubicBezTo>
                    <a:cubicBezTo>
                      <a:pt x="18" y="32"/>
                      <a:pt x="17" y="30"/>
                      <a:pt x="15" y="30"/>
                    </a:cubicBezTo>
                    <a:cubicBezTo>
                      <a:pt x="15" y="28"/>
                      <a:pt x="18" y="28"/>
                      <a:pt x="19" y="28"/>
                    </a:cubicBezTo>
                    <a:cubicBezTo>
                      <a:pt x="19" y="26"/>
                      <a:pt x="14" y="26"/>
                      <a:pt x="14" y="24"/>
                    </a:cubicBezTo>
                    <a:cubicBezTo>
                      <a:pt x="12" y="21"/>
                      <a:pt x="15" y="18"/>
                      <a:pt x="14" y="13"/>
                    </a:cubicBezTo>
                    <a:cubicBezTo>
                      <a:pt x="6" y="11"/>
                      <a:pt x="7" y="20"/>
                      <a:pt x="2" y="15"/>
                    </a:cubicBezTo>
                    <a:cubicBezTo>
                      <a:pt x="0" y="9"/>
                      <a:pt x="8" y="14"/>
                      <a:pt x="6" y="7"/>
                    </a:cubicBezTo>
                    <a:cubicBezTo>
                      <a:pt x="14" y="9"/>
                      <a:pt x="13" y="8"/>
                      <a:pt x="21" y="7"/>
                    </a:cubicBezTo>
                    <a:cubicBezTo>
                      <a:pt x="22" y="11"/>
                      <a:pt x="27" y="11"/>
                      <a:pt x="23" y="15"/>
                    </a:cubicBezTo>
                    <a:cubicBezTo>
                      <a:pt x="28" y="15"/>
                      <a:pt x="29" y="12"/>
                      <a:pt x="28" y="7"/>
                    </a:cubicBezTo>
                    <a:cubicBezTo>
                      <a:pt x="29" y="11"/>
                      <a:pt x="45" y="3"/>
                      <a:pt x="40" y="11"/>
                    </a:cubicBezTo>
                    <a:cubicBezTo>
                      <a:pt x="44" y="13"/>
                      <a:pt x="42" y="8"/>
                      <a:pt x="43" y="7"/>
                    </a:cubicBezTo>
                    <a:cubicBezTo>
                      <a:pt x="46" y="6"/>
                      <a:pt x="51" y="7"/>
                      <a:pt x="55" y="6"/>
                    </a:cubicBezTo>
                    <a:cubicBezTo>
                      <a:pt x="57" y="5"/>
                      <a:pt x="58" y="3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6" name="î$líḋe"/>
              <p:cNvSpPr/>
              <p:nvPr/>
            </p:nvSpPr>
            <p:spPr bwMode="auto">
              <a:xfrm>
                <a:off x="4284608" y="982202"/>
                <a:ext cx="99456" cy="70039"/>
              </a:xfrm>
              <a:custGeom>
                <a:avLst/>
                <a:gdLst>
                  <a:gd name="T0" fmla="*/ 13 w 48"/>
                  <a:gd name="T1" fmla="*/ 0 h 34"/>
                  <a:gd name="T2" fmla="*/ 24 w 48"/>
                  <a:gd name="T3" fmla="*/ 12 h 34"/>
                  <a:gd name="T4" fmla="*/ 27 w 48"/>
                  <a:gd name="T5" fmla="*/ 10 h 34"/>
                  <a:gd name="T6" fmla="*/ 33 w 48"/>
                  <a:gd name="T7" fmla="*/ 15 h 34"/>
                  <a:gd name="T8" fmla="*/ 41 w 48"/>
                  <a:gd name="T9" fmla="*/ 25 h 34"/>
                  <a:gd name="T10" fmla="*/ 48 w 48"/>
                  <a:gd name="T11" fmla="*/ 26 h 34"/>
                  <a:gd name="T12" fmla="*/ 24 w 48"/>
                  <a:gd name="T13" fmla="*/ 28 h 34"/>
                  <a:gd name="T14" fmla="*/ 14 w 48"/>
                  <a:gd name="T15" fmla="*/ 34 h 34"/>
                  <a:gd name="T16" fmla="*/ 0 w 48"/>
                  <a:gd name="T17" fmla="*/ 28 h 34"/>
                  <a:gd name="T18" fmla="*/ 3 w 48"/>
                  <a:gd name="T19" fmla="*/ 26 h 34"/>
                  <a:gd name="T20" fmla="*/ 5 w 48"/>
                  <a:gd name="T21" fmla="*/ 23 h 34"/>
                  <a:gd name="T22" fmla="*/ 5 w 48"/>
                  <a:gd name="T23" fmla="*/ 6 h 34"/>
                  <a:gd name="T24" fmla="*/ 13 w 48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34">
                    <a:moveTo>
                      <a:pt x="13" y="0"/>
                    </a:moveTo>
                    <a:cubicBezTo>
                      <a:pt x="15" y="5"/>
                      <a:pt x="25" y="3"/>
                      <a:pt x="24" y="12"/>
                    </a:cubicBezTo>
                    <a:cubicBezTo>
                      <a:pt x="25" y="13"/>
                      <a:pt x="28" y="10"/>
                      <a:pt x="27" y="10"/>
                    </a:cubicBezTo>
                    <a:cubicBezTo>
                      <a:pt x="30" y="11"/>
                      <a:pt x="29" y="15"/>
                      <a:pt x="33" y="15"/>
                    </a:cubicBezTo>
                    <a:cubicBezTo>
                      <a:pt x="36" y="15"/>
                      <a:pt x="38" y="22"/>
                      <a:pt x="41" y="25"/>
                    </a:cubicBezTo>
                    <a:cubicBezTo>
                      <a:pt x="46" y="23"/>
                      <a:pt x="44" y="23"/>
                      <a:pt x="48" y="26"/>
                    </a:cubicBezTo>
                    <a:cubicBezTo>
                      <a:pt x="44" y="31"/>
                      <a:pt x="31" y="27"/>
                      <a:pt x="24" y="28"/>
                    </a:cubicBezTo>
                    <a:cubicBezTo>
                      <a:pt x="21" y="30"/>
                      <a:pt x="16" y="31"/>
                      <a:pt x="14" y="34"/>
                    </a:cubicBezTo>
                    <a:cubicBezTo>
                      <a:pt x="10" y="31"/>
                      <a:pt x="8" y="26"/>
                      <a:pt x="0" y="28"/>
                    </a:cubicBezTo>
                    <a:cubicBezTo>
                      <a:pt x="0" y="27"/>
                      <a:pt x="2" y="27"/>
                      <a:pt x="3" y="26"/>
                    </a:cubicBezTo>
                    <a:cubicBezTo>
                      <a:pt x="1" y="24"/>
                      <a:pt x="2" y="23"/>
                      <a:pt x="5" y="23"/>
                    </a:cubicBezTo>
                    <a:cubicBezTo>
                      <a:pt x="2" y="16"/>
                      <a:pt x="5" y="14"/>
                      <a:pt x="5" y="6"/>
                    </a:cubicBezTo>
                    <a:cubicBezTo>
                      <a:pt x="9" y="5"/>
                      <a:pt x="13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7" name="i$lïḋè"/>
              <p:cNvSpPr/>
              <p:nvPr/>
            </p:nvSpPr>
            <p:spPr bwMode="auto">
              <a:xfrm>
                <a:off x="7168819" y="2123840"/>
                <a:ext cx="165292" cy="177900"/>
              </a:xfrm>
              <a:custGeom>
                <a:avLst/>
                <a:gdLst>
                  <a:gd name="T0" fmla="*/ 8 w 80"/>
                  <a:gd name="T1" fmla="*/ 12 h 86"/>
                  <a:gd name="T2" fmla="*/ 4 w 80"/>
                  <a:gd name="T3" fmla="*/ 11 h 86"/>
                  <a:gd name="T4" fmla="*/ 0 w 80"/>
                  <a:gd name="T5" fmla="*/ 5 h 86"/>
                  <a:gd name="T6" fmla="*/ 15 w 80"/>
                  <a:gd name="T7" fmla="*/ 3 h 86"/>
                  <a:gd name="T8" fmla="*/ 23 w 80"/>
                  <a:gd name="T9" fmla="*/ 7 h 86"/>
                  <a:gd name="T10" fmla="*/ 23 w 80"/>
                  <a:gd name="T11" fmla="*/ 11 h 86"/>
                  <a:gd name="T12" fmla="*/ 26 w 80"/>
                  <a:gd name="T13" fmla="*/ 14 h 86"/>
                  <a:gd name="T14" fmla="*/ 34 w 80"/>
                  <a:gd name="T15" fmla="*/ 18 h 86"/>
                  <a:gd name="T16" fmla="*/ 47 w 80"/>
                  <a:gd name="T17" fmla="*/ 29 h 86"/>
                  <a:gd name="T18" fmla="*/ 51 w 80"/>
                  <a:gd name="T19" fmla="*/ 35 h 86"/>
                  <a:gd name="T20" fmla="*/ 56 w 80"/>
                  <a:gd name="T21" fmla="*/ 37 h 86"/>
                  <a:gd name="T22" fmla="*/ 60 w 80"/>
                  <a:gd name="T23" fmla="*/ 40 h 86"/>
                  <a:gd name="T24" fmla="*/ 60 w 80"/>
                  <a:gd name="T25" fmla="*/ 44 h 86"/>
                  <a:gd name="T26" fmla="*/ 64 w 80"/>
                  <a:gd name="T27" fmla="*/ 48 h 86"/>
                  <a:gd name="T28" fmla="*/ 69 w 80"/>
                  <a:gd name="T29" fmla="*/ 53 h 86"/>
                  <a:gd name="T30" fmla="*/ 73 w 80"/>
                  <a:gd name="T31" fmla="*/ 57 h 86"/>
                  <a:gd name="T32" fmla="*/ 77 w 80"/>
                  <a:gd name="T33" fmla="*/ 66 h 86"/>
                  <a:gd name="T34" fmla="*/ 79 w 80"/>
                  <a:gd name="T35" fmla="*/ 74 h 86"/>
                  <a:gd name="T36" fmla="*/ 80 w 80"/>
                  <a:gd name="T37" fmla="*/ 80 h 86"/>
                  <a:gd name="T38" fmla="*/ 71 w 80"/>
                  <a:gd name="T39" fmla="*/ 81 h 86"/>
                  <a:gd name="T40" fmla="*/ 64 w 80"/>
                  <a:gd name="T41" fmla="*/ 81 h 86"/>
                  <a:gd name="T42" fmla="*/ 64 w 80"/>
                  <a:gd name="T43" fmla="*/ 78 h 86"/>
                  <a:gd name="T44" fmla="*/ 60 w 80"/>
                  <a:gd name="T45" fmla="*/ 78 h 86"/>
                  <a:gd name="T46" fmla="*/ 51 w 80"/>
                  <a:gd name="T47" fmla="*/ 70 h 86"/>
                  <a:gd name="T48" fmla="*/ 52 w 80"/>
                  <a:gd name="T49" fmla="*/ 66 h 86"/>
                  <a:gd name="T50" fmla="*/ 51 w 80"/>
                  <a:gd name="T51" fmla="*/ 66 h 86"/>
                  <a:gd name="T52" fmla="*/ 49 w 80"/>
                  <a:gd name="T53" fmla="*/ 63 h 86"/>
                  <a:gd name="T54" fmla="*/ 45 w 80"/>
                  <a:gd name="T55" fmla="*/ 63 h 86"/>
                  <a:gd name="T56" fmla="*/ 38 w 80"/>
                  <a:gd name="T57" fmla="*/ 55 h 86"/>
                  <a:gd name="T58" fmla="*/ 34 w 80"/>
                  <a:gd name="T59" fmla="*/ 42 h 86"/>
                  <a:gd name="T60" fmla="*/ 32 w 80"/>
                  <a:gd name="T61" fmla="*/ 46 h 86"/>
                  <a:gd name="T62" fmla="*/ 28 w 80"/>
                  <a:gd name="T63" fmla="*/ 37 h 86"/>
                  <a:gd name="T64" fmla="*/ 24 w 80"/>
                  <a:gd name="T65" fmla="*/ 33 h 86"/>
                  <a:gd name="T66" fmla="*/ 21 w 80"/>
                  <a:gd name="T67" fmla="*/ 31 h 86"/>
                  <a:gd name="T68" fmla="*/ 19 w 80"/>
                  <a:gd name="T69" fmla="*/ 24 h 86"/>
                  <a:gd name="T70" fmla="*/ 13 w 80"/>
                  <a:gd name="T71" fmla="*/ 20 h 86"/>
                  <a:gd name="T72" fmla="*/ 10 w 80"/>
                  <a:gd name="T73" fmla="*/ 16 h 86"/>
                  <a:gd name="T74" fmla="*/ 8 w 80"/>
                  <a:gd name="T75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0" h="86">
                    <a:moveTo>
                      <a:pt x="8" y="12"/>
                    </a:moveTo>
                    <a:cubicBezTo>
                      <a:pt x="8" y="10"/>
                      <a:pt x="5" y="11"/>
                      <a:pt x="4" y="11"/>
                    </a:cubicBezTo>
                    <a:cubicBezTo>
                      <a:pt x="2" y="9"/>
                      <a:pt x="4" y="4"/>
                      <a:pt x="0" y="5"/>
                    </a:cubicBezTo>
                    <a:cubicBezTo>
                      <a:pt x="5" y="0"/>
                      <a:pt x="9" y="6"/>
                      <a:pt x="15" y="3"/>
                    </a:cubicBezTo>
                    <a:cubicBezTo>
                      <a:pt x="15" y="8"/>
                      <a:pt x="20" y="5"/>
                      <a:pt x="23" y="7"/>
                    </a:cubicBezTo>
                    <a:cubicBezTo>
                      <a:pt x="23" y="7"/>
                      <a:pt x="22" y="10"/>
                      <a:pt x="23" y="11"/>
                    </a:cubicBezTo>
                    <a:cubicBezTo>
                      <a:pt x="24" y="12"/>
                      <a:pt x="27" y="10"/>
                      <a:pt x="26" y="14"/>
                    </a:cubicBezTo>
                    <a:cubicBezTo>
                      <a:pt x="31" y="13"/>
                      <a:pt x="30" y="18"/>
                      <a:pt x="34" y="18"/>
                    </a:cubicBezTo>
                    <a:cubicBezTo>
                      <a:pt x="37" y="18"/>
                      <a:pt x="42" y="29"/>
                      <a:pt x="47" y="29"/>
                    </a:cubicBezTo>
                    <a:cubicBezTo>
                      <a:pt x="51" y="29"/>
                      <a:pt x="49" y="33"/>
                      <a:pt x="51" y="35"/>
                    </a:cubicBezTo>
                    <a:cubicBezTo>
                      <a:pt x="52" y="36"/>
                      <a:pt x="55" y="36"/>
                      <a:pt x="56" y="37"/>
                    </a:cubicBezTo>
                    <a:cubicBezTo>
                      <a:pt x="57" y="37"/>
                      <a:pt x="59" y="40"/>
                      <a:pt x="60" y="40"/>
                    </a:cubicBezTo>
                    <a:cubicBezTo>
                      <a:pt x="61" y="41"/>
                      <a:pt x="59" y="43"/>
                      <a:pt x="60" y="44"/>
                    </a:cubicBezTo>
                    <a:cubicBezTo>
                      <a:pt x="61" y="45"/>
                      <a:pt x="63" y="47"/>
                      <a:pt x="64" y="48"/>
                    </a:cubicBezTo>
                    <a:cubicBezTo>
                      <a:pt x="65" y="49"/>
                      <a:pt x="66" y="53"/>
                      <a:pt x="69" y="53"/>
                    </a:cubicBezTo>
                    <a:cubicBezTo>
                      <a:pt x="70" y="53"/>
                      <a:pt x="72" y="57"/>
                      <a:pt x="73" y="57"/>
                    </a:cubicBezTo>
                    <a:cubicBezTo>
                      <a:pt x="75" y="59"/>
                      <a:pt x="74" y="66"/>
                      <a:pt x="77" y="66"/>
                    </a:cubicBezTo>
                    <a:cubicBezTo>
                      <a:pt x="79" y="67"/>
                      <a:pt x="79" y="72"/>
                      <a:pt x="79" y="74"/>
                    </a:cubicBezTo>
                    <a:cubicBezTo>
                      <a:pt x="78" y="77"/>
                      <a:pt x="74" y="80"/>
                      <a:pt x="80" y="80"/>
                    </a:cubicBezTo>
                    <a:cubicBezTo>
                      <a:pt x="80" y="86"/>
                      <a:pt x="74" y="82"/>
                      <a:pt x="71" y="81"/>
                    </a:cubicBezTo>
                    <a:cubicBezTo>
                      <a:pt x="69" y="81"/>
                      <a:pt x="66" y="82"/>
                      <a:pt x="64" y="81"/>
                    </a:cubicBezTo>
                    <a:cubicBezTo>
                      <a:pt x="63" y="81"/>
                      <a:pt x="64" y="78"/>
                      <a:pt x="64" y="78"/>
                    </a:cubicBezTo>
                    <a:cubicBezTo>
                      <a:pt x="63" y="77"/>
                      <a:pt x="61" y="78"/>
                      <a:pt x="60" y="78"/>
                    </a:cubicBezTo>
                    <a:cubicBezTo>
                      <a:pt x="58" y="76"/>
                      <a:pt x="55" y="70"/>
                      <a:pt x="51" y="70"/>
                    </a:cubicBezTo>
                    <a:cubicBezTo>
                      <a:pt x="51" y="69"/>
                      <a:pt x="52" y="68"/>
                      <a:pt x="52" y="66"/>
                    </a:cubicBezTo>
                    <a:cubicBezTo>
                      <a:pt x="52" y="64"/>
                      <a:pt x="51" y="65"/>
                      <a:pt x="51" y="66"/>
                    </a:cubicBezTo>
                    <a:cubicBezTo>
                      <a:pt x="48" y="67"/>
                      <a:pt x="50" y="63"/>
                      <a:pt x="49" y="63"/>
                    </a:cubicBezTo>
                    <a:cubicBezTo>
                      <a:pt x="48" y="62"/>
                      <a:pt x="46" y="63"/>
                      <a:pt x="45" y="63"/>
                    </a:cubicBezTo>
                    <a:cubicBezTo>
                      <a:pt x="43" y="60"/>
                      <a:pt x="43" y="55"/>
                      <a:pt x="38" y="55"/>
                    </a:cubicBezTo>
                    <a:cubicBezTo>
                      <a:pt x="40" y="48"/>
                      <a:pt x="34" y="48"/>
                      <a:pt x="34" y="42"/>
                    </a:cubicBezTo>
                    <a:cubicBezTo>
                      <a:pt x="32" y="42"/>
                      <a:pt x="32" y="44"/>
                      <a:pt x="32" y="46"/>
                    </a:cubicBezTo>
                    <a:cubicBezTo>
                      <a:pt x="29" y="44"/>
                      <a:pt x="30" y="40"/>
                      <a:pt x="28" y="37"/>
                    </a:cubicBezTo>
                    <a:cubicBezTo>
                      <a:pt x="28" y="36"/>
                      <a:pt x="25" y="34"/>
                      <a:pt x="24" y="33"/>
                    </a:cubicBezTo>
                    <a:cubicBezTo>
                      <a:pt x="24" y="32"/>
                      <a:pt x="23" y="31"/>
                      <a:pt x="21" y="31"/>
                    </a:cubicBezTo>
                    <a:cubicBezTo>
                      <a:pt x="22" y="27"/>
                      <a:pt x="20" y="26"/>
                      <a:pt x="19" y="24"/>
                    </a:cubicBezTo>
                    <a:cubicBezTo>
                      <a:pt x="18" y="21"/>
                      <a:pt x="15" y="21"/>
                      <a:pt x="13" y="20"/>
                    </a:cubicBezTo>
                    <a:cubicBezTo>
                      <a:pt x="13" y="20"/>
                      <a:pt x="9" y="16"/>
                      <a:pt x="10" y="16"/>
                    </a:cubicBezTo>
                    <a:cubicBezTo>
                      <a:pt x="8" y="12"/>
                      <a:pt x="14" y="9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8" name="îş1iḍè"/>
              <p:cNvSpPr/>
              <p:nvPr/>
            </p:nvSpPr>
            <p:spPr bwMode="auto">
              <a:xfrm>
                <a:off x="6346560" y="2401195"/>
                <a:ext cx="119067" cy="217122"/>
              </a:xfrm>
              <a:custGeom>
                <a:avLst/>
                <a:gdLst>
                  <a:gd name="T0" fmla="*/ 43 w 57"/>
                  <a:gd name="T1" fmla="*/ 0 h 104"/>
                  <a:gd name="T2" fmla="*/ 50 w 57"/>
                  <a:gd name="T3" fmla="*/ 1 h 104"/>
                  <a:gd name="T4" fmla="*/ 47 w 57"/>
                  <a:gd name="T5" fmla="*/ 35 h 104"/>
                  <a:gd name="T6" fmla="*/ 43 w 57"/>
                  <a:gd name="T7" fmla="*/ 57 h 104"/>
                  <a:gd name="T8" fmla="*/ 37 w 57"/>
                  <a:gd name="T9" fmla="*/ 67 h 104"/>
                  <a:gd name="T10" fmla="*/ 36 w 57"/>
                  <a:gd name="T11" fmla="*/ 78 h 104"/>
                  <a:gd name="T12" fmla="*/ 36 w 57"/>
                  <a:gd name="T13" fmla="*/ 82 h 104"/>
                  <a:gd name="T14" fmla="*/ 32 w 57"/>
                  <a:gd name="T15" fmla="*/ 83 h 104"/>
                  <a:gd name="T16" fmla="*/ 30 w 57"/>
                  <a:gd name="T17" fmla="*/ 95 h 104"/>
                  <a:gd name="T18" fmla="*/ 28 w 57"/>
                  <a:gd name="T19" fmla="*/ 96 h 104"/>
                  <a:gd name="T20" fmla="*/ 26 w 57"/>
                  <a:gd name="T21" fmla="*/ 102 h 104"/>
                  <a:gd name="T22" fmla="*/ 8 w 57"/>
                  <a:gd name="T23" fmla="*/ 104 h 104"/>
                  <a:gd name="T24" fmla="*/ 6 w 57"/>
                  <a:gd name="T25" fmla="*/ 95 h 104"/>
                  <a:gd name="T26" fmla="*/ 4 w 57"/>
                  <a:gd name="T27" fmla="*/ 91 h 104"/>
                  <a:gd name="T28" fmla="*/ 0 w 57"/>
                  <a:gd name="T29" fmla="*/ 89 h 104"/>
                  <a:gd name="T30" fmla="*/ 0 w 57"/>
                  <a:gd name="T31" fmla="*/ 82 h 104"/>
                  <a:gd name="T32" fmla="*/ 2 w 57"/>
                  <a:gd name="T33" fmla="*/ 80 h 104"/>
                  <a:gd name="T34" fmla="*/ 0 w 57"/>
                  <a:gd name="T35" fmla="*/ 78 h 104"/>
                  <a:gd name="T36" fmla="*/ 4 w 57"/>
                  <a:gd name="T37" fmla="*/ 70 h 104"/>
                  <a:gd name="T38" fmla="*/ 4 w 57"/>
                  <a:gd name="T39" fmla="*/ 67 h 104"/>
                  <a:gd name="T40" fmla="*/ 8 w 57"/>
                  <a:gd name="T41" fmla="*/ 65 h 104"/>
                  <a:gd name="T42" fmla="*/ 11 w 57"/>
                  <a:gd name="T43" fmla="*/ 55 h 104"/>
                  <a:gd name="T44" fmla="*/ 8 w 57"/>
                  <a:gd name="T45" fmla="*/ 50 h 104"/>
                  <a:gd name="T46" fmla="*/ 8 w 57"/>
                  <a:gd name="T47" fmla="*/ 39 h 104"/>
                  <a:gd name="T48" fmla="*/ 11 w 57"/>
                  <a:gd name="T49" fmla="*/ 35 h 104"/>
                  <a:gd name="T50" fmla="*/ 17 w 57"/>
                  <a:gd name="T51" fmla="*/ 31 h 104"/>
                  <a:gd name="T52" fmla="*/ 26 w 57"/>
                  <a:gd name="T53" fmla="*/ 24 h 104"/>
                  <a:gd name="T54" fmla="*/ 32 w 57"/>
                  <a:gd name="T55" fmla="*/ 26 h 104"/>
                  <a:gd name="T56" fmla="*/ 34 w 57"/>
                  <a:gd name="T57" fmla="*/ 14 h 104"/>
                  <a:gd name="T58" fmla="*/ 39 w 57"/>
                  <a:gd name="T59" fmla="*/ 13 h 104"/>
                  <a:gd name="T60" fmla="*/ 43 w 57"/>
                  <a:gd name="T6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104">
                    <a:moveTo>
                      <a:pt x="43" y="0"/>
                    </a:moveTo>
                    <a:cubicBezTo>
                      <a:pt x="45" y="1"/>
                      <a:pt x="47" y="2"/>
                      <a:pt x="50" y="1"/>
                    </a:cubicBezTo>
                    <a:cubicBezTo>
                      <a:pt x="47" y="11"/>
                      <a:pt x="57" y="28"/>
                      <a:pt x="47" y="35"/>
                    </a:cubicBezTo>
                    <a:cubicBezTo>
                      <a:pt x="47" y="43"/>
                      <a:pt x="46" y="50"/>
                      <a:pt x="43" y="57"/>
                    </a:cubicBezTo>
                    <a:cubicBezTo>
                      <a:pt x="42" y="61"/>
                      <a:pt x="41" y="66"/>
                      <a:pt x="37" y="67"/>
                    </a:cubicBezTo>
                    <a:cubicBezTo>
                      <a:pt x="39" y="71"/>
                      <a:pt x="36" y="75"/>
                      <a:pt x="36" y="78"/>
                    </a:cubicBezTo>
                    <a:cubicBezTo>
                      <a:pt x="35" y="79"/>
                      <a:pt x="36" y="81"/>
                      <a:pt x="36" y="82"/>
                    </a:cubicBezTo>
                    <a:cubicBezTo>
                      <a:pt x="35" y="82"/>
                      <a:pt x="32" y="83"/>
                      <a:pt x="32" y="83"/>
                    </a:cubicBezTo>
                    <a:cubicBezTo>
                      <a:pt x="31" y="87"/>
                      <a:pt x="32" y="91"/>
                      <a:pt x="30" y="95"/>
                    </a:cubicBezTo>
                    <a:cubicBezTo>
                      <a:pt x="30" y="95"/>
                      <a:pt x="28" y="95"/>
                      <a:pt x="28" y="96"/>
                    </a:cubicBezTo>
                    <a:cubicBezTo>
                      <a:pt x="28" y="98"/>
                      <a:pt x="25" y="99"/>
                      <a:pt x="26" y="102"/>
                    </a:cubicBezTo>
                    <a:cubicBezTo>
                      <a:pt x="21" y="104"/>
                      <a:pt x="15" y="104"/>
                      <a:pt x="8" y="104"/>
                    </a:cubicBezTo>
                    <a:cubicBezTo>
                      <a:pt x="8" y="99"/>
                      <a:pt x="4" y="100"/>
                      <a:pt x="6" y="95"/>
                    </a:cubicBezTo>
                    <a:cubicBezTo>
                      <a:pt x="4" y="95"/>
                      <a:pt x="4" y="92"/>
                      <a:pt x="4" y="91"/>
                    </a:cubicBezTo>
                    <a:cubicBezTo>
                      <a:pt x="2" y="91"/>
                      <a:pt x="1" y="90"/>
                      <a:pt x="0" y="89"/>
                    </a:cubicBezTo>
                    <a:cubicBezTo>
                      <a:pt x="0" y="87"/>
                      <a:pt x="0" y="84"/>
                      <a:pt x="0" y="82"/>
                    </a:cubicBezTo>
                    <a:cubicBezTo>
                      <a:pt x="0" y="80"/>
                      <a:pt x="2" y="80"/>
                      <a:pt x="2" y="80"/>
                    </a:cubicBezTo>
                    <a:cubicBezTo>
                      <a:pt x="2" y="78"/>
                      <a:pt x="0" y="78"/>
                      <a:pt x="0" y="78"/>
                    </a:cubicBezTo>
                    <a:cubicBezTo>
                      <a:pt x="1" y="75"/>
                      <a:pt x="3" y="72"/>
                      <a:pt x="4" y="70"/>
                    </a:cubicBezTo>
                    <a:cubicBezTo>
                      <a:pt x="4" y="70"/>
                      <a:pt x="3" y="67"/>
                      <a:pt x="4" y="67"/>
                    </a:cubicBezTo>
                    <a:cubicBezTo>
                      <a:pt x="4" y="66"/>
                      <a:pt x="8" y="65"/>
                      <a:pt x="8" y="65"/>
                    </a:cubicBezTo>
                    <a:cubicBezTo>
                      <a:pt x="9" y="62"/>
                      <a:pt x="5" y="49"/>
                      <a:pt x="11" y="55"/>
                    </a:cubicBezTo>
                    <a:cubicBezTo>
                      <a:pt x="12" y="51"/>
                      <a:pt x="8" y="53"/>
                      <a:pt x="8" y="50"/>
                    </a:cubicBezTo>
                    <a:cubicBezTo>
                      <a:pt x="8" y="46"/>
                      <a:pt x="8" y="42"/>
                      <a:pt x="8" y="39"/>
                    </a:cubicBezTo>
                    <a:cubicBezTo>
                      <a:pt x="11" y="39"/>
                      <a:pt x="11" y="37"/>
                      <a:pt x="11" y="35"/>
                    </a:cubicBezTo>
                    <a:cubicBezTo>
                      <a:pt x="15" y="36"/>
                      <a:pt x="15" y="32"/>
                      <a:pt x="17" y="31"/>
                    </a:cubicBezTo>
                    <a:cubicBezTo>
                      <a:pt x="19" y="30"/>
                      <a:pt x="27" y="31"/>
                      <a:pt x="26" y="24"/>
                    </a:cubicBezTo>
                    <a:cubicBezTo>
                      <a:pt x="29" y="23"/>
                      <a:pt x="29" y="26"/>
                      <a:pt x="32" y="26"/>
                    </a:cubicBezTo>
                    <a:cubicBezTo>
                      <a:pt x="30" y="20"/>
                      <a:pt x="34" y="19"/>
                      <a:pt x="34" y="14"/>
                    </a:cubicBezTo>
                    <a:cubicBezTo>
                      <a:pt x="39" y="17"/>
                      <a:pt x="38" y="2"/>
                      <a:pt x="39" y="13"/>
                    </a:cubicBezTo>
                    <a:cubicBezTo>
                      <a:pt x="46" y="10"/>
                      <a:pt x="40" y="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39" name="î$ḷíḍè"/>
              <p:cNvSpPr/>
              <p:nvPr/>
            </p:nvSpPr>
            <p:spPr bwMode="auto">
              <a:xfrm>
                <a:off x="7448976" y="2389989"/>
                <a:ext cx="638757" cy="469263"/>
              </a:xfrm>
              <a:custGeom>
                <a:avLst/>
                <a:gdLst>
                  <a:gd name="T0" fmla="*/ 178 w 307"/>
                  <a:gd name="T1" fmla="*/ 19 h 226"/>
                  <a:gd name="T2" fmla="*/ 171 w 307"/>
                  <a:gd name="T3" fmla="*/ 22 h 226"/>
                  <a:gd name="T4" fmla="*/ 180 w 307"/>
                  <a:gd name="T5" fmla="*/ 34 h 226"/>
                  <a:gd name="T6" fmla="*/ 206 w 307"/>
                  <a:gd name="T7" fmla="*/ 48 h 226"/>
                  <a:gd name="T8" fmla="*/ 214 w 307"/>
                  <a:gd name="T9" fmla="*/ 37 h 226"/>
                  <a:gd name="T10" fmla="*/ 216 w 307"/>
                  <a:gd name="T11" fmla="*/ 30 h 226"/>
                  <a:gd name="T12" fmla="*/ 218 w 307"/>
                  <a:gd name="T13" fmla="*/ 13 h 226"/>
                  <a:gd name="T14" fmla="*/ 223 w 307"/>
                  <a:gd name="T15" fmla="*/ 4 h 226"/>
                  <a:gd name="T16" fmla="*/ 229 w 307"/>
                  <a:gd name="T17" fmla="*/ 11 h 226"/>
                  <a:gd name="T18" fmla="*/ 238 w 307"/>
                  <a:gd name="T19" fmla="*/ 30 h 226"/>
                  <a:gd name="T20" fmla="*/ 247 w 307"/>
                  <a:gd name="T21" fmla="*/ 43 h 226"/>
                  <a:gd name="T22" fmla="*/ 257 w 307"/>
                  <a:gd name="T23" fmla="*/ 56 h 226"/>
                  <a:gd name="T24" fmla="*/ 262 w 307"/>
                  <a:gd name="T25" fmla="*/ 71 h 226"/>
                  <a:gd name="T26" fmla="*/ 268 w 307"/>
                  <a:gd name="T27" fmla="*/ 75 h 226"/>
                  <a:gd name="T28" fmla="*/ 279 w 307"/>
                  <a:gd name="T29" fmla="*/ 82 h 226"/>
                  <a:gd name="T30" fmla="*/ 288 w 307"/>
                  <a:gd name="T31" fmla="*/ 101 h 226"/>
                  <a:gd name="T32" fmla="*/ 292 w 307"/>
                  <a:gd name="T33" fmla="*/ 104 h 226"/>
                  <a:gd name="T34" fmla="*/ 303 w 307"/>
                  <a:gd name="T35" fmla="*/ 112 h 226"/>
                  <a:gd name="T36" fmla="*/ 307 w 307"/>
                  <a:gd name="T37" fmla="*/ 143 h 226"/>
                  <a:gd name="T38" fmla="*/ 301 w 307"/>
                  <a:gd name="T39" fmla="*/ 158 h 226"/>
                  <a:gd name="T40" fmla="*/ 301 w 307"/>
                  <a:gd name="T41" fmla="*/ 164 h 226"/>
                  <a:gd name="T42" fmla="*/ 298 w 307"/>
                  <a:gd name="T43" fmla="*/ 175 h 226"/>
                  <a:gd name="T44" fmla="*/ 287 w 307"/>
                  <a:gd name="T45" fmla="*/ 185 h 226"/>
                  <a:gd name="T46" fmla="*/ 277 w 307"/>
                  <a:gd name="T47" fmla="*/ 212 h 226"/>
                  <a:gd name="T48" fmla="*/ 260 w 307"/>
                  <a:gd name="T49" fmla="*/ 220 h 226"/>
                  <a:gd name="T50" fmla="*/ 253 w 307"/>
                  <a:gd name="T51" fmla="*/ 226 h 226"/>
                  <a:gd name="T52" fmla="*/ 238 w 307"/>
                  <a:gd name="T53" fmla="*/ 222 h 226"/>
                  <a:gd name="T54" fmla="*/ 205 w 307"/>
                  <a:gd name="T55" fmla="*/ 216 h 226"/>
                  <a:gd name="T56" fmla="*/ 203 w 307"/>
                  <a:gd name="T57" fmla="*/ 205 h 226"/>
                  <a:gd name="T58" fmla="*/ 201 w 307"/>
                  <a:gd name="T59" fmla="*/ 199 h 226"/>
                  <a:gd name="T60" fmla="*/ 186 w 307"/>
                  <a:gd name="T61" fmla="*/ 188 h 226"/>
                  <a:gd name="T62" fmla="*/ 178 w 307"/>
                  <a:gd name="T63" fmla="*/ 179 h 226"/>
                  <a:gd name="T64" fmla="*/ 164 w 307"/>
                  <a:gd name="T65" fmla="*/ 173 h 226"/>
                  <a:gd name="T66" fmla="*/ 156 w 307"/>
                  <a:gd name="T67" fmla="*/ 170 h 226"/>
                  <a:gd name="T68" fmla="*/ 121 w 307"/>
                  <a:gd name="T69" fmla="*/ 162 h 226"/>
                  <a:gd name="T70" fmla="*/ 102 w 307"/>
                  <a:gd name="T71" fmla="*/ 168 h 226"/>
                  <a:gd name="T72" fmla="*/ 95 w 307"/>
                  <a:gd name="T73" fmla="*/ 171 h 226"/>
                  <a:gd name="T74" fmla="*/ 89 w 307"/>
                  <a:gd name="T75" fmla="*/ 177 h 226"/>
                  <a:gd name="T76" fmla="*/ 85 w 307"/>
                  <a:gd name="T77" fmla="*/ 177 h 226"/>
                  <a:gd name="T78" fmla="*/ 52 w 307"/>
                  <a:gd name="T79" fmla="*/ 183 h 226"/>
                  <a:gd name="T80" fmla="*/ 46 w 307"/>
                  <a:gd name="T81" fmla="*/ 186 h 226"/>
                  <a:gd name="T82" fmla="*/ 14 w 307"/>
                  <a:gd name="T83" fmla="*/ 192 h 226"/>
                  <a:gd name="T84" fmla="*/ 18 w 307"/>
                  <a:gd name="T85" fmla="*/ 171 h 226"/>
                  <a:gd name="T86" fmla="*/ 14 w 307"/>
                  <a:gd name="T87" fmla="*/ 160 h 226"/>
                  <a:gd name="T88" fmla="*/ 14 w 307"/>
                  <a:gd name="T89" fmla="*/ 153 h 226"/>
                  <a:gd name="T90" fmla="*/ 9 w 307"/>
                  <a:gd name="T91" fmla="*/ 142 h 226"/>
                  <a:gd name="T92" fmla="*/ 7 w 307"/>
                  <a:gd name="T93" fmla="*/ 132 h 226"/>
                  <a:gd name="T94" fmla="*/ 3 w 307"/>
                  <a:gd name="T95" fmla="*/ 121 h 226"/>
                  <a:gd name="T96" fmla="*/ 5 w 307"/>
                  <a:gd name="T97" fmla="*/ 112 h 226"/>
                  <a:gd name="T98" fmla="*/ 5 w 307"/>
                  <a:gd name="T99" fmla="*/ 88 h 226"/>
                  <a:gd name="T100" fmla="*/ 26 w 307"/>
                  <a:gd name="T101" fmla="*/ 75 h 226"/>
                  <a:gd name="T102" fmla="*/ 50 w 307"/>
                  <a:gd name="T103" fmla="*/ 69 h 226"/>
                  <a:gd name="T104" fmla="*/ 63 w 307"/>
                  <a:gd name="T105" fmla="*/ 63 h 226"/>
                  <a:gd name="T106" fmla="*/ 68 w 307"/>
                  <a:gd name="T107" fmla="*/ 43 h 226"/>
                  <a:gd name="T108" fmla="*/ 85 w 307"/>
                  <a:gd name="T109" fmla="*/ 43 h 226"/>
                  <a:gd name="T110" fmla="*/ 89 w 307"/>
                  <a:gd name="T111" fmla="*/ 30 h 226"/>
                  <a:gd name="T112" fmla="*/ 104 w 307"/>
                  <a:gd name="T113" fmla="*/ 20 h 226"/>
                  <a:gd name="T114" fmla="*/ 115 w 307"/>
                  <a:gd name="T115" fmla="*/ 26 h 226"/>
                  <a:gd name="T116" fmla="*/ 119 w 307"/>
                  <a:gd name="T117" fmla="*/ 28 h 226"/>
                  <a:gd name="T118" fmla="*/ 123 w 307"/>
                  <a:gd name="T119" fmla="*/ 24 h 226"/>
                  <a:gd name="T120" fmla="*/ 136 w 307"/>
                  <a:gd name="T121" fmla="*/ 13 h 226"/>
                  <a:gd name="T122" fmla="*/ 145 w 307"/>
                  <a:gd name="T123" fmla="*/ 9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7" h="226">
                    <a:moveTo>
                      <a:pt x="178" y="9"/>
                    </a:moveTo>
                    <a:cubicBezTo>
                      <a:pt x="178" y="12"/>
                      <a:pt x="178" y="16"/>
                      <a:pt x="178" y="19"/>
                    </a:cubicBezTo>
                    <a:cubicBezTo>
                      <a:pt x="177" y="19"/>
                      <a:pt x="175" y="19"/>
                      <a:pt x="173" y="19"/>
                    </a:cubicBezTo>
                    <a:cubicBezTo>
                      <a:pt x="175" y="21"/>
                      <a:pt x="174" y="22"/>
                      <a:pt x="171" y="22"/>
                    </a:cubicBezTo>
                    <a:cubicBezTo>
                      <a:pt x="174" y="26"/>
                      <a:pt x="171" y="25"/>
                      <a:pt x="171" y="30"/>
                    </a:cubicBezTo>
                    <a:cubicBezTo>
                      <a:pt x="173" y="33"/>
                      <a:pt x="176" y="34"/>
                      <a:pt x="180" y="34"/>
                    </a:cubicBezTo>
                    <a:cubicBezTo>
                      <a:pt x="181" y="42"/>
                      <a:pt x="193" y="38"/>
                      <a:pt x="193" y="47"/>
                    </a:cubicBezTo>
                    <a:cubicBezTo>
                      <a:pt x="198" y="47"/>
                      <a:pt x="204" y="46"/>
                      <a:pt x="206" y="48"/>
                    </a:cubicBezTo>
                    <a:cubicBezTo>
                      <a:pt x="210" y="48"/>
                      <a:pt x="207" y="40"/>
                      <a:pt x="214" y="43"/>
                    </a:cubicBezTo>
                    <a:cubicBezTo>
                      <a:pt x="213" y="42"/>
                      <a:pt x="211" y="37"/>
                      <a:pt x="214" y="37"/>
                    </a:cubicBezTo>
                    <a:cubicBezTo>
                      <a:pt x="216" y="37"/>
                      <a:pt x="213" y="34"/>
                      <a:pt x="214" y="32"/>
                    </a:cubicBezTo>
                    <a:cubicBezTo>
                      <a:pt x="214" y="32"/>
                      <a:pt x="216" y="31"/>
                      <a:pt x="216" y="30"/>
                    </a:cubicBezTo>
                    <a:cubicBezTo>
                      <a:pt x="216" y="28"/>
                      <a:pt x="218" y="26"/>
                      <a:pt x="218" y="22"/>
                    </a:cubicBezTo>
                    <a:cubicBezTo>
                      <a:pt x="217" y="21"/>
                      <a:pt x="215" y="19"/>
                      <a:pt x="218" y="13"/>
                    </a:cubicBezTo>
                    <a:cubicBezTo>
                      <a:pt x="218" y="13"/>
                      <a:pt x="221" y="13"/>
                      <a:pt x="221" y="13"/>
                    </a:cubicBezTo>
                    <a:cubicBezTo>
                      <a:pt x="223" y="11"/>
                      <a:pt x="221" y="5"/>
                      <a:pt x="223" y="4"/>
                    </a:cubicBezTo>
                    <a:cubicBezTo>
                      <a:pt x="227" y="3"/>
                      <a:pt x="224" y="9"/>
                      <a:pt x="227" y="11"/>
                    </a:cubicBezTo>
                    <a:cubicBezTo>
                      <a:pt x="227" y="11"/>
                      <a:pt x="229" y="11"/>
                      <a:pt x="229" y="11"/>
                    </a:cubicBezTo>
                    <a:cubicBezTo>
                      <a:pt x="230" y="14"/>
                      <a:pt x="231" y="18"/>
                      <a:pt x="232" y="20"/>
                    </a:cubicBezTo>
                    <a:cubicBezTo>
                      <a:pt x="234" y="24"/>
                      <a:pt x="238" y="26"/>
                      <a:pt x="238" y="30"/>
                    </a:cubicBezTo>
                    <a:cubicBezTo>
                      <a:pt x="243" y="25"/>
                      <a:pt x="240" y="33"/>
                      <a:pt x="246" y="32"/>
                    </a:cubicBezTo>
                    <a:cubicBezTo>
                      <a:pt x="245" y="36"/>
                      <a:pt x="245" y="40"/>
                      <a:pt x="247" y="43"/>
                    </a:cubicBezTo>
                    <a:cubicBezTo>
                      <a:pt x="250" y="46"/>
                      <a:pt x="247" y="50"/>
                      <a:pt x="249" y="56"/>
                    </a:cubicBezTo>
                    <a:cubicBezTo>
                      <a:pt x="254" y="50"/>
                      <a:pt x="250" y="55"/>
                      <a:pt x="257" y="56"/>
                    </a:cubicBezTo>
                    <a:cubicBezTo>
                      <a:pt x="257" y="59"/>
                      <a:pt x="255" y="59"/>
                      <a:pt x="255" y="61"/>
                    </a:cubicBezTo>
                    <a:cubicBezTo>
                      <a:pt x="258" y="64"/>
                      <a:pt x="263" y="64"/>
                      <a:pt x="262" y="71"/>
                    </a:cubicBezTo>
                    <a:cubicBezTo>
                      <a:pt x="264" y="71"/>
                      <a:pt x="267" y="70"/>
                      <a:pt x="268" y="71"/>
                    </a:cubicBezTo>
                    <a:cubicBezTo>
                      <a:pt x="268" y="71"/>
                      <a:pt x="267" y="74"/>
                      <a:pt x="268" y="75"/>
                    </a:cubicBezTo>
                    <a:cubicBezTo>
                      <a:pt x="268" y="75"/>
                      <a:pt x="271" y="74"/>
                      <a:pt x="272" y="75"/>
                    </a:cubicBezTo>
                    <a:cubicBezTo>
                      <a:pt x="274" y="77"/>
                      <a:pt x="273" y="83"/>
                      <a:pt x="279" y="82"/>
                    </a:cubicBezTo>
                    <a:cubicBezTo>
                      <a:pt x="279" y="87"/>
                      <a:pt x="282" y="92"/>
                      <a:pt x="285" y="95"/>
                    </a:cubicBezTo>
                    <a:cubicBezTo>
                      <a:pt x="286" y="97"/>
                      <a:pt x="287" y="99"/>
                      <a:pt x="288" y="101"/>
                    </a:cubicBezTo>
                    <a:cubicBezTo>
                      <a:pt x="289" y="101"/>
                      <a:pt x="291" y="100"/>
                      <a:pt x="292" y="101"/>
                    </a:cubicBezTo>
                    <a:cubicBezTo>
                      <a:pt x="293" y="101"/>
                      <a:pt x="291" y="104"/>
                      <a:pt x="292" y="104"/>
                    </a:cubicBezTo>
                    <a:cubicBezTo>
                      <a:pt x="294" y="106"/>
                      <a:pt x="297" y="105"/>
                      <a:pt x="296" y="104"/>
                    </a:cubicBezTo>
                    <a:cubicBezTo>
                      <a:pt x="300" y="108"/>
                      <a:pt x="297" y="113"/>
                      <a:pt x="303" y="112"/>
                    </a:cubicBezTo>
                    <a:cubicBezTo>
                      <a:pt x="299" y="117"/>
                      <a:pt x="304" y="124"/>
                      <a:pt x="305" y="132"/>
                    </a:cubicBezTo>
                    <a:cubicBezTo>
                      <a:pt x="306" y="137"/>
                      <a:pt x="303" y="141"/>
                      <a:pt x="307" y="143"/>
                    </a:cubicBezTo>
                    <a:cubicBezTo>
                      <a:pt x="303" y="146"/>
                      <a:pt x="304" y="149"/>
                      <a:pt x="303" y="157"/>
                    </a:cubicBezTo>
                    <a:cubicBezTo>
                      <a:pt x="303" y="156"/>
                      <a:pt x="300" y="157"/>
                      <a:pt x="301" y="158"/>
                    </a:cubicBezTo>
                    <a:cubicBezTo>
                      <a:pt x="302" y="158"/>
                      <a:pt x="303" y="158"/>
                      <a:pt x="303" y="158"/>
                    </a:cubicBezTo>
                    <a:cubicBezTo>
                      <a:pt x="303" y="159"/>
                      <a:pt x="302" y="163"/>
                      <a:pt x="301" y="164"/>
                    </a:cubicBezTo>
                    <a:cubicBezTo>
                      <a:pt x="301" y="164"/>
                      <a:pt x="298" y="166"/>
                      <a:pt x="298" y="166"/>
                    </a:cubicBezTo>
                    <a:cubicBezTo>
                      <a:pt x="297" y="168"/>
                      <a:pt x="301" y="171"/>
                      <a:pt x="298" y="175"/>
                    </a:cubicBezTo>
                    <a:cubicBezTo>
                      <a:pt x="294" y="175"/>
                      <a:pt x="295" y="180"/>
                      <a:pt x="290" y="179"/>
                    </a:cubicBezTo>
                    <a:cubicBezTo>
                      <a:pt x="291" y="183"/>
                      <a:pt x="290" y="185"/>
                      <a:pt x="287" y="185"/>
                    </a:cubicBezTo>
                    <a:cubicBezTo>
                      <a:pt x="288" y="192"/>
                      <a:pt x="284" y="194"/>
                      <a:pt x="285" y="201"/>
                    </a:cubicBezTo>
                    <a:cubicBezTo>
                      <a:pt x="277" y="200"/>
                      <a:pt x="278" y="207"/>
                      <a:pt x="277" y="212"/>
                    </a:cubicBezTo>
                    <a:cubicBezTo>
                      <a:pt x="275" y="212"/>
                      <a:pt x="272" y="212"/>
                      <a:pt x="272" y="214"/>
                    </a:cubicBezTo>
                    <a:cubicBezTo>
                      <a:pt x="271" y="218"/>
                      <a:pt x="264" y="218"/>
                      <a:pt x="260" y="220"/>
                    </a:cubicBezTo>
                    <a:cubicBezTo>
                      <a:pt x="259" y="221"/>
                      <a:pt x="258" y="223"/>
                      <a:pt x="257" y="224"/>
                    </a:cubicBezTo>
                    <a:cubicBezTo>
                      <a:pt x="255" y="224"/>
                      <a:pt x="253" y="223"/>
                      <a:pt x="253" y="226"/>
                    </a:cubicBezTo>
                    <a:cubicBezTo>
                      <a:pt x="249" y="223"/>
                      <a:pt x="247" y="219"/>
                      <a:pt x="242" y="218"/>
                    </a:cubicBezTo>
                    <a:cubicBezTo>
                      <a:pt x="238" y="216"/>
                      <a:pt x="239" y="221"/>
                      <a:pt x="238" y="222"/>
                    </a:cubicBezTo>
                    <a:cubicBezTo>
                      <a:pt x="234" y="224"/>
                      <a:pt x="228" y="221"/>
                      <a:pt x="225" y="226"/>
                    </a:cubicBezTo>
                    <a:cubicBezTo>
                      <a:pt x="218" y="222"/>
                      <a:pt x="213" y="217"/>
                      <a:pt x="205" y="216"/>
                    </a:cubicBezTo>
                    <a:cubicBezTo>
                      <a:pt x="207" y="214"/>
                      <a:pt x="207" y="212"/>
                      <a:pt x="205" y="207"/>
                    </a:cubicBezTo>
                    <a:cubicBezTo>
                      <a:pt x="204" y="206"/>
                      <a:pt x="203" y="207"/>
                      <a:pt x="203" y="205"/>
                    </a:cubicBezTo>
                    <a:cubicBezTo>
                      <a:pt x="203" y="205"/>
                      <a:pt x="203" y="203"/>
                      <a:pt x="203" y="203"/>
                    </a:cubicBezTo>
                    <a:cubicBezTo>
                      <a:pt x="202" y="201"/>
                      <a:pt x="197" y="200"/>
                      <a:pt x="201" y="199"/>
                    </a:cubicBezTo>
                    <a:cubicBezTo>
                      <a:pt x="200" y="198"/>
                      <a:pt x="192" y="194"/>
                      <a:pt x="191" y="198"/>
                    </a:cubicBezTo>
                    <a:cubicBezTo>
                      <a:pt x="189" y="195"/>
                      <a:pt x="189" y="190"/>
                      <a:pt x="186" y="188"/>
                    </a:cubicBezTo>
                    <a:cubicBezTo>
                      <a:pt x="185" y="184"/>
                      <a:pt x="187" y="183"/>
                      <a:pt x="188" y="181"/>
                    </a:cubicBezTo>
                    <a:cubicBezTo>
                      <a:pt x="186" y="179"/>
                      <a:pt x="184" y="180"/>
                      <a:pt x="178" y="179"/>
                    </a:cubicBezTo>
                    <a:cubicBezTo>
                      <a:pt x="175" y="181"/>
                      <a:pt x="175" y="188"/>
                      <a:pt x="167" y="186"/>
                    </a:cubicBezTo>
                    <a:cubicBezTo>
                      <a:pt x="169" y="179"/>
                      <a:pt x="162" y="181"/>
                      <a:pt x="164" y="173"/>
                    </a:cubicBezTo>
                    <a:cubicBezTo>
                      <a:pt x="159" y="173"/>
                      <a:pt x="158" y="170"/>
                      <a:pt x="152" y="171"/>
                    </a:cubicBezTo>
                    <a:cubicBezTo>
                      <a:pt x="152" y="170"/>
                      <a:pt x="155" y="170"/>
                      <a:pt x="156" y="170"/>
                    </a:cubicBezTo>
                    <a:cubicBezTo>
                      <a:pt x="151" y="164"/>
                      <a:pt x="147" y="169"/>
                      <a:pt x="137" y="168"/>
                    </a:cubicBezTo>
                    <a:cubicBezTo>
                      <a:pt x="131" y="166"/>
                      <a:pt x="126" y="164"/>
                      <a:pt x="121" y="162"/>
                    </a:cubicBezTo>
                    <a:cubicBezTo>
                      <a:pt x="116" y="164"/>
                      <a:pt x="111" y="163"/>
                      <a:pt x="109" y="168"/>
                    </a:cubicBezTo>
                    <a:cubicBezTo>
                      <a:pt x="107" y="168"/>
                      <a:pt x="104" y="167"/>
                      <a:pt x="102" y="168"/>
                    </a:cubicBezTo>
                    <a:cubicBezTo>
                      <a:pt x="100" y="168"/>
                      <a:pt x="101" y="169"/>
                      <a:pt x="100" y="170"/>
                    </a:cubicBezTo>
                    <a:cubicBezTo>
                      <a:pt x="97" y="170"/>
                      <a:pt x="98" y="166"/>
                      <a:pt x="95" y="171"/>
                    </a:cubicBezTo>
                    <a:cubicBezTo>
                      <a:pt x="94" y="172"/>
                      <a:pt x="92" y="173"/>
                      <a:pt x="93" y="175"/>
                    </a:cubicBezTo>
                    <a:cubicBezTo>
                      <a:pt x="90" y="173"/>
                      <a:pt x="89" y="169"/>
                      <a:pt x="89" y="177"/>
                    </a:cubicBezTo>
                    <a:cubicBezTo>
                      <a:pt x="87" y="177"/>
                      <a:pt x="87" y="175"/>
                      <a:pt x="85" y="175"/>
                    </a:cubicBezTo>
                    <a:cubicBezTo>
                      <a:pt x="83" y="175"/>
                      <a:pt x="85" y="177"/>
                      <a:pt x="85" y="177"/>
                    </a:cubicBezTo>
                    <a:cubicBezTo>
                      <a:pt x="83" y="181"/>
                      <a:pt x="77" y="179"/>
                      <a:pt x="76" y="185"/>
                    </a:cubicBezTo>
                    <a:cubicBezTo>
                      <a:pt x="71" y="181"/>
                      <a:pt x="60" y="183"/>
                      <a:pt x="52" y="183"/>
                    </a:cubicBezTo>
                    <a:cubicBezTo>
                      <a:pt x="49" y="182"/>
                      <a:pt x="51" y="186"/>
                      <a:pt x="50" y="186"/>
                    </a:cubicBezTo>
                    <a:cubicBezTo>
                      <a:pt x="49" y="187"/>
                      <a:pt x="47" y="186"/>
                      <a:pt x="46" y="186"/>
                    </a:cubicBezTo>
                    <a:cubicBezTo>
                      <a:pt x="44" y="187"/>
                      <a:pt x="43" y="188"/>
                      <a:pt x="40" y="188"/>
                    </a:cubicBezTo>
                    <a:cubicBezTo>
                      <a:pt x="35" y="190"/>
                      <a:pt x="26" y="194"/>
                      <a:pt x="14" y="192"/>
                    </a:cubicBezTo>
                    <a:cubicBezTo>
                      <a:pt x="15" y="187"/>
                      <a:pt x="14" y="181"/>
                      <a:pt x="20" y="181"/>
                    </a:cubicBezTo>
                    <a:cubicBezTo>
                      <a:pt x="19" y="178"/>
                      <a:pt x="22" y="172"/>
                      <a:pt x="18" y="171"/>
                    </a:cubicBezTo>
                    <a:cubicBezTo>
                      <a:pt x="13" y="171"/>
                      <a:pt x="20" y="170"/>
                      <a:pt x="18" y="164"/>
                    </a:cubicBezTo>
                    <a:cubicBezTo>
                      <a:pt x="16" y="159"/>
                      <a:pt x="16" y="168"/>
                      <a:pt x="14" y="160"/>
                    </a:cubicBezTo>
                    <a:cubicBezTo>
                      <a:pt x="14" y="160"/>
                      <a:pt x="15" y="157"/>
                      <a:pt x="14" y="157"/>
                    </a:cubicBezTo>
                    <a:cubicBezTo>
                      <a:pt x="12" y="154"/>
                      <a:pt x="15" y="156"/>
                      <a:pt x="14" y="153"/>
                    </a:cubicBezTo>
                    <a:cubicBezTo>
                      <a:pt x="14" y="149"/>
                      <a:pt x="10" y="146"/>
                      <a:pt x="13" y="143"/>
                    </a:cubicBezTo>
                    <a:cubicBezTo>
                      <a:pt x="13" y="141"/>
                      <a:pt x="10" y="143"/>
                      <a:pt x="9" y="142"/>
                    </a:cubicBezTo>
                    <a:cubicBezTo>
                      <a:pt x="8" y="141"/>
                      <a:pt x="9" y="139"/>
                      <a:pt x="9" y="138"/>
                    </a:cubicBezTo>
                    <a:cubicBezTo>
                      <a:pt x="9" y="138"/>
                      <a:pt x="7" y="132"/>
                      <a:pt x="7" y="132"/>
                    </a:cubicBezTo>
                    <a:cubicBezTo>
                      <a:pt x="4" y="130"/>
                      <a:pt x="8" y="131"/>
                      <a:pt x="7" y="129"/>
                    </a:cubicBezTo>
                    <a:cubicBezTo>
                      <a:pt x="6" y="126"/>
                      <a:pt x="2" y="125"/>
                      <a:pt x="3" y="121"/>
                    </a:cubicBezTo>
                    <a:cubicBezTo>
                      <a:pt x="8" y="122"/>
                      <a:pt x="5" y="114"/>
                      <a:pt x="9" y="114"/>
                    </a:cubicBezTo>
                    <a:cubicBezTo>
                      <a:pt x="9" y="111"/>
                      <a:pt x="6" y="113"/>
                      <a:pt x="5" y="112"/>
                    </a:cubicBezTo>
                    <a:cubicBezTo>
                      <a:pt x="4" y="110"/>
                      <a:pt x="6" y="105"/>
                      <a:pt x="1" y="106"/>
                    </a:cubicBezTo>
                    <a:cubicBezTo>
                      <a:pt x="0" y="98"/>
                      <a:pt x="4" y="94"/>
                      <a:pt x="5" y="88"/>
                    </a:cubicBezTo>
                    <a:cubicBezTo>
                      <a:pt x="7" y="91"/>
                      <a:pt x="14" y="89"/>
                      <a:pt x="14" y="84"/>
                    </a:cubicBezTo>
                    <a:cubicBezTo>
                      <a:pt x="15" y="80"/>
                      <a:pt x="26" y="83"/>
                      <a:pt x="26" y="75"/>
                    </a:cubicBezTo>
                    <a:cubicBezTo>
                      <a:pt x="36" y="76"/>
                      <a:pt x="41" y="71"/>
                      <a:pt x="50" y="71"/>
                    </a:cubicBezTo>
                    <a:cubicBezTo>
                      <a:pt x="52" y="71"/>
                      <a:pt x="50" y="68"/>
                      <a:pt x="50" y="69"/>
                    </a:cubicBezTo>
                    <a:cubicBezTo>
                      <a:pt x="53" y="65"/>
                      <a:pt x="59" y="68"/>
                      <a:pt x="59" y="61"/>
                    </a:cubicBezTo>
                    <a:cubicBezTo>
                      <a:pt x="61" y="62"/>
                      <a:pt x="61" y="63"/>
                      <a:pt x="63" y="63"/>
                    </a:cubicBezTo>
                    <a:cubicBezTo>
                      <a:pt x="67" y="64"/>
                      <a:pt x="62" y="55"/>
                      <a:pt x="68" y="58"/>
                    </a:cubicBezTo>
                    <a:cubicBezTo>
                      <a:pt x="67" y="50"/>
                      <a:pt x="68" y="51"/>
                      <a:pt x="68" y="43"/>
                    </a:cubicBezTo>
                    <a:cubicBezTo>
                      <a:pt x="73" y="43"/>
                      <a:pt x="76" y="45"/>
                      <a:pt x="80" y="47"/>
                    </a:cubicBezTo>
                    <a:cubicBezTo>
                      <a:pt x="82" y="45"/>
                      <a:pt x="82" y="42"/>
                      <a:pt x="85" y="43"/>
                    </a:cubicBezTo>
                    <a:cubicBezTo>
                      <a:pt x="83" y="39"/>
                      <a:pt x="90" y="36"/>
                      <a:pt x="85" y="35"/>
                    </a:cubicBezTo>
                    <a:cubicBezTo>
                      <a:pt x="86" y="33"/>
                      <a:pt x="89" y="33"/>
                      <a:pt x="89" y="30"/>
                    </a:cubicBezTo>
                    <a:cubicBezTo>
                      <a:pt x="95" y="31"/>
                      <a:pt x="91" y="23"/>
                      <a:pt x="98" y="26"/>
                    </a:cubicBezTo>
                    <a:cubicBezTo>
                      <a:pt x="100" y="24"/>
                      <a:pt x="102" y="22"/>
                      <a:pt x="104" y="20"/>
                    </a:cubicBezTo>
                    <a:cubicBezTo>
                      <a:pt x="106" y="22"/>
                      <a:pt x="109" y="23"/>
                      <a:pt x="113" y="22"/>
                    </a:cubicBezTo>
                    <a:cubicBezTo>
                      <a:pt x="109" y="26"/>
                      <a:pt x="114" y="24"/>
                      <a:pt x="115" y="26"/>
                    </a:cubicBezTo>
                    <a:cubicBezTo>
                      <a:pt x="115" y="26"/>
                      <a:pt x="115" y="28"/>
                      <a:pt x="115" y="28"/>
                    </a:cubicBezTo>
                    <a:cubicBezTo>
                      <a:pt x="116" y="28"/>
                      <a:pt x="118" y="27"/>
                      <a:pt x="119" y="28"/>
                    </a:cubicBezTo>
                    <a:cubicBezTo>
                      <a:pt x="119" y="28"/>
                      <a:pt x="121" y="33"/>
                      <a:pt x="126" y="32"/>
                    </a:cubicBezTo>
                    <a:cubicBezTo>
                      <a:pt x="129" y="33"/>
                      <a:pt x="127" y="22"/>
                      <a:pt x="123" y="24"/>
                    </a:cubicBezTo>
                    <a:cubicBezTo>
                      <a:pt x="124" y="22"/>
                      <a:pt x="126" y="21"/>
                      <a:pt x="128" y="20"/>
                    </a:cubicBezTo>
                    <a:cubicBezTo>
                      <a:pt x="128" y="16"/>
                      <a:pt x="131" y="13"/>
                      <a:pt x="136" y="13"/>
                    </a:cubicBezTo>
                    <a:cubicBezTo>
                      <a:pt x="135" y="9"/>
                      <a:pt x="137" y="7"/>
                      <a:pt x="141" y="7"/>
                    </a:cubicBezTo>
                    <a:cubicBezTo>
                      <a:pt x="138" y="13"/>
                      <a:pt x="140" y="10"/>
                      <a:pt x="145" y="9"/>
                    </a:cubicBezTo>
                    <a:cubicBezTo>
                      <a:pt x="153" y="0"/>
                      <a:pt x="168" y="9"/>
                      <a:pt x="178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7" name="íšḷiḓè"/>
            <p:cNvGrpSpPr/>
            <p:nvPr/>
          </p:nvGrpSpPr>
          <p:grpSpPr>
            <a:xfrm>
              <a:off x="1503800" y="2992330"/>
              <a:ext cx="318389" cy="431544"/>
              <a:chOff x="654918" y="1726002"/>
              <a:chExt cx="1800994" cy="2441075"/>
            </a:xfrm>
          </p:grpSpPr>
          <p:sp>
            <p:nvSpPr>
              <p:cNvPr id="31" name="i$ḻîḋe"/>
              <p:cNvSpPr/>
              <p:nvPr/>
            </p:nvSpPr>
            <p:spPr>
              <a:xfrm>
                <a:off x="946966" y="3644191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32" name="íśļîḍe"/>
              <p:cNvSpPr/>
              <p:nvPr/>
            </p:nvSpPr>
            <p:spPr>
              <a:xfrm rot="8100000">
                <a:off x="654918" y="1726002"/>
                <a:ext cx="1800994" cy="180099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8" name="ïş1îḋê">
              <a:extLst>
                <a:ext uri="{FF2B5EF4-FFF2-40B4-BE49-F238E27FC236}">
                  <a16:creationId xmlns:a16="http://schemas.microsoft.com/office/drawing/2014/main" id="{F07450FF-416D-4198-BCCE-820A195C1039}"/>
                </a:ext>
              </a:extLst>
            </p:cNvPr>
            <p:cNvGrpSpPr/>
            <p:nvPr/>
          </p:nvGrpSpPr>
          <p:grpSpPr>
            <a:xfrm>
              <a:off x="6839796" y="2410192"/>
              <a:ext cx="4679104" cy="737491"/>
              <a:chOff x="684195" y="1130300"/>
              <a:chExt cx="4679104" cy="737491"/>
            </a:xfrm>
          </p:grpSpPr>
          <p:sp>
            <p:nvSpPr>
              <p:cNvPr id="27" name="íṡḷíďè">
                <a:extLst>
                  <a:ext uri="{FF2B5EF4-FFF2-40B4-BE49-F238E27FC236}">
                    <a16:creationId xmlns:a16="http://schemas.microsoft.com/office/drawing/2014/main" id="{90DADC5E-DCBF-4034-B3AF-0AA3D206AA0E}"/>
                  </a:ext>
                </a:extLst>
              </p:cNvPr>
              <p:cNvSpPr/>
              <p:nvPr/>
            </p:nvSpPr>
            <p:spPr>
              <a:xfrm>
                <a:off x="684195" y="1195327"/>
                <a:ext cx="611206" cy="61120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01</a:t>
                </a:r>
                <a:endParaRPr sz="1600" b="1" i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8" name="îŝlîďè">
                <a:extLst>
                  <a:ext uri="{FF2B5EF4-FFF2-40B4-BE49-F238E27FC236}">
                    <a16:creationId xmlns:a16="http://schemas.microsoft.com/office/drawing/2014/main" id="{43895CDA-10A1-4278-8E10-C7702CB88DB6}"/>
                  </a:ext>
                </a:extLst>
              </p:cNvPr>
              <p:cNvGrpSpPr/>
              <p:nvPr/>
            </p:nvGrpSpPr>
            <p:grpSpPr>
              <a:xfrm>
                <a:off x="1441616" y="1130300"/>
                <a:ext cx="3921683" cy="737491"/>
                <a:chOff x="7597216" y="1272952"/>
                <a:chExt cx="3921683" cy="737491"/>
              </a:xfrm>
            </p:grpSpPr>
            <p:sp>
              <p:nvSpPr>
                <p:cNvPr id="29" name="íṣlïḋè">
                  <a:extLst>
                    <a:ext uri="{FF2B5EF4-FFF2-40B4-BE49-F238E27FC236}">
                      <a16:creationId xmlns:a16="http://schemas.microsoft.com/office/drawing/2014/main" id="{DA9264D8-ADBE-4D3D-96AA-03044094EFB9}"/>
                    </a:ext>
                  </a:extLst>
                </p:cNvPr>
                <p:cNvSpPr txBox="1"/>
                <p:nvPr/>
              </p:nvSpPr>
              <p:spPr>
                <a:xfrm>
                  <a:off x="7597216" y="1272952"/>
                  <a:ext cx="3921683" cy="36874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30" name="i$ļiḑé">
                  <a:extLst>
                    <a:ext uri="{FF2B5EF4-FFF2-40B4-BE49-F238E27FC236}">
                      <a16:creationId xmlns:a16="http://schemas.microsoft.com/office/drawing/2014/main" id="{B7B8EB93-4CA2-4AED-AA15-910925040362}"/>
                    </a:ext>
                  </a:extLst>
                </p:cNvPr>
                <p:cNvSpPr txBox="1"/>
                <p:nvPr/>
              </p:nvSpPr>
              <p:spPr>
                <a:xfrm>
                  <a:off x="7597216" y="1641696"/>
                  <a:ext cx="3921683" cy="368747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9" name="ïs1íḍê">
              <a:extLst>
                <a:ext uri="{FF2B5EF4-FFF2-40B4-BE49-F238E27FC236}">
                  <a16:creationId xmlns:a16="http://schemas.microsoft.com/office/drawing/2014/main" id="{CAA77519-4AAA-4F28-9722-BA33614F6D27}"/>
                </a:ext>
              </a:extLst>
            </p:cNvPr>
            <p:cNvGrpSpPr/>
            <p:nvPr/>
          </p:nvGrpSpPr>
          <p:grpSpPr>
            <a:xfrm>
              <a:off x="6839796" y="3263455"/>
              <a:ext cx="4679104" cy="737491"/>
              <a:chOff x="684195" y="1130300"/>
              <a:chExt cx="4679104" cy="737491"/>
            </a:xfrm>
          </p:grpSpPr>
          <p:sp>
            <p:nvSpPr>
              <p:cNvPr id="23" name="îSḷïḋê">
                <a:extLst>
                  <a:ext uri="{FF2B5EF4-FFF2-40B4-BE49-F238E27FC236}">
                    <a16:creationId xmlns:a16="http://schemas.microsoft.com/office/drawing/2014/main" id="{048C68C4-2AEE-44DB-8049-49048683474E}"/>
                  </a:ext>
                </a:extLst>
              </p:cNvPr>
              <p:cNvSpPr/>
              <p:nvPr/>
            </p:nvSpPr>
            <p:spPr>
              <a:xfrm>
                <a:off x="684195" y="1195327"/>
                <a:ext cx="611206" cy="61120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02</a:t>
                </a:r>
                <a:endParaRPr sz="1600" b="1" i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4" name="íṡļiḓé">
                <a:extLst>
                  <a:ext uri="{FF2B5EF4-FFF2-40B4-BE49-F238E27FC236}">
                    <a16:creationId xmlns:a16="http://schemas.microsoft.com/office/drawing/2014/main" id="{76DB9663-D046-430B-8341-4FE77F3AA751}"/>
                  </a:ext>
                </a:extLst>
              </p:cNvPr>
              <p:cNvGrpSpPr/>
              <p:nvPr/>
            </p:nvGrpSpPr>
            <p:grpSpPr>
              <a:xfrm>
                <a:off x="1441616" y="1130300"/>
                <a:ext cx="3921683" cy="737491"/>
                <a:chOff x="7597216" y="1272952"/>
                <a:chExt cx="3921683" cy="737491"/>
              </a:xfrm>
            </p:grpSpPr>
            <p:sp>
              <p:nvSpPr>
                <p:cNvPr id="25" name="iṡḻiḍe">
                  <a:extLst>
                    <a:ext uri="{FF2B5EF4-FFF2-40B4-BE49-F238E27FC236}">
                      <a16:creationId xmlns:a16="http://schemas.microsoft.com/office/drawing/2014/main" id="{F2CC35B1-450F-4DDC-A092-A641C3007E67}"/>
                    </a:ext>
                  </a:extLst>
                </p:cNvPr>
                <p:cNvSpPr txBox="1"/>
                <p:nvPr/>
              </p:nvSpPr>
              <p:spPr>
                <a:xfrm>
                  <a:off x="7597216" y="1272952"/>
                  <a:ext cx="3921683" cy="36874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26" name="îšļiďe">
                  <a:extLst>
                    <a:ext uri="{FF2B5EF4-FFF2-40B4-BE49-F238E27FC236}">
                      <a16:creationId xmlns:a16="http://schemas.microsoft.com/office/drawing/2014/main" id="{9477C3C8-24ED-4492-BBFD-308BF311667F}"/>
                    </a:ext>
                  </a:extLst>
                </p:cNvPr>
                <p:cNvSpPr txBox="1"/>
                <p:nvPr/>
              </p:nvSpPr>
              <p:spPr>
                <a:xfrm>
                  <a:off x="7597216" y="1641696"/>
                  <a:ext cx="3921683" cy="368747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10" name="îṡḷiďe">
              <a:extLst>
                <a:ext uri="{FF2B5EF4-FFF2-40B4-BE49-F238E27FC236}">
                  <a16:creationId xmlns:a16="http://schemas.microsoft.com/office/drawing/2014/main" id="{176B2F76-02E4-47AE-BD5C-57F06BB3DFE7}"/>
                </a:ext>
              </a:extLst>
            </p:cNvPr>
            <p:cNvGrpSpPr/>
            <p:nvPr/>
          </p:nvGrpSpPr>
          <p:grpSpPr>
            <a:xfrm>
              <a:off x="6839796" y="4116717"/>
              <a:ext cx="4679104" cy="737491"/>
              <a:chOff x="684195" y="1130300"/>
              <a:chExt cx="4679104" cy="737491"/>
            </a:xfrm>
          </p:grpSpPr>
          <p:sp>
            <p:nvSpPr>
              <p:cNvPr id="19" name="îślîdê">
                <a:extLst>
                  <a:ext uri="{FF2B5EF4-FFF2-40B4-BE49-F238E27FC236}">
                    <a16:creationId xmlns:a16="http://schemas.microsoft.com/office/drawing/2014/main" id="{8E650159-2C22-4657-A1E4-D76A391F7F7B}"/>
                  </a:ext>
                </a:extLst>
              </p:cNvPr>
              <p:cNvSpPr/>
              <p:nvPr/>
            </p:nvSpPr>
            <p:spPr>
              <a:xfrm>
                <a:off x="684195" y="1195327"/>
                <a:ext cx="611206" cy="611204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  <a:round/>
              </a:ln>
            </p:spPr>
            <p:txBody>
              <a:bodyPr vert="horz" wrap="square" lIns="91440" tIns="45720" rIns="91440" bIns="45720" anchor="ctr" anchorCtr="1" compatLnSpc="1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i="1" dirty="0">
                    <a:solidFill>
                      <a:schemeClr val="accent1"/>
                    </a:solidFill>
                  </a:rPr>
                  <a:t>03</a:t>
                </a:r>
                <a:endParaRPr sz="1600" b="1" i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20" name="îṩļïḑè">
                <a:extLst>
                  <a:ext uri="{FF2B5EF4-FFF2-40B4-BE49-F238E27FC236}">
                    <a16:creationId xmlns:a16="http://schemas.microsoft.com/office/drawing/2014/main" id="{52154EB4-A00D-4148-8231-0C8BF8CAFDE6}"/>
                  </a:ext>
                </a:extLst>
              </p:cNvPr>
              <p:cNvGrpSpPr/>
              <p:nvPr/>
            </p:nvGrpSpPr>
            <p:grpSpPr>
              <a:xfrm>
                <a:off x="1441616" y="1130300"/>
                <a:ext cx="3921683" cy="737491"/>
                <a:chOff x="7597216" y="1272952"/>
                <a:chExt cx="3921683" cy="737491"/>
              </a:xfrm>
            </p:grpSpPr>
            <p:sp>
              <p:nvSpPr>
                <p:cNvPr id="21" name="iśḻîḍe">
                  <a:extLst>
                    <a:ext uri="{FF2B5EF4-FFF2-40B4-BE49-F238E27FC236}">
                      <a16:creationId xmlns:a16="http://schemas.microsoft.com/office/drawing/2014/main" id="{D549D173-4ED1-453A-9327-88E0756E8D1B}"/>
                    </a:ext>
                  </a:extLst>
                </p:cNvPr>
                <p:cNvSpPr txBox="1"/>
                <p:nvPr/>
              </p:nvSpPr>
              <p:spPr>
                <a:xfrm>
                  <a:off x="7597216" y="1272952"/>
                  <a:ext cx="3921683" cy="368746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r>
                    <a:rPr lang="en-US" altLang="zh-CN" b="1" dirty="0"/>
                    <a:t>Text here</a:t>
                  </a:r>
                  <a:endParaRPr lang="zh-CN" altLang="en-US" b="1" dirty="0"/>
                </a:p>
              </p:txBody>
            </p:sp>
            <p:sp>
              <p:nvSpPr>
                <p:cNvPr id="22" name="îṡḷïdè">
                  <a:extLst>
                    <a:ext uri="{FF2B5EF4-FFF2-40B4-BE49-F238E27FC236}">
                      <a16:creationId xmlns:a16="http://schemas.microsoft.com/office/drawing/2014/main" id="{E67CB80C-BBE1-41CA-B270-1E3E473E62BA}"/>
                    </a:ext>
                  </a:extLst>
                </p:cNvPr>
                <p:cNvSpPr txBox="1"/>
                <p:nvPr/>
              </p:nvSpPr>
              <p:spPr>
                <a:xfrm>
                  <a:off x="7597216" y="1641696"/>
                  <a:ext cx="3921683" cy="368747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text……</a:t>
                  </a:r>
                </a:p>
              </p:txBody>
            </p:sp>
          </p:grp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08A1855E-A8BA-418A-A189-CEA7B6B65A5D}"/>
                </a:ext>
              </a:extLst>
            </p:cNvPr>
            <p:cNvCxnSpPr>
              <a:cxnSpLocks/>
            </p:cNvCxnSpPr>
            <p:nvPr/>
          </p:nvCxnSpPr>
          <p:spPr>
            <a:xfrm>
              <a:off x="7591284" y="3205570"/>
              <a:ext cx="392761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9AD11170-904A-4215-9403-BDBCC127A966}"/>
                </a:ext>
              </a:extLst>
            </p:cNvPr>
            <p:cNvCxnSpPr>
              <a:cxnSpLocks/>
            </p:cNvCxnSpPr>
            <p:nvPr/>
          </p:nvCxnSpPr>
          <p:spPr>
            <a:xfrm>
              <a:off x="7591284" y="4058831"/>
              <a:ext cx="392761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iṧḻiḍe">
              <a:extLst>
                <a:ext uri="{FF2B5EF4-FFF2-40B4-BE49-F238E27FC236}">
                  <a16:creationId xmlns:a16="http://schemas.microsoft.com/office/drawing/2014/main" id="{74EA00E7-2017-409F-8E7F-F92ABC663EE1}"/>
                </a:ext>
              </a:extLst>
            </p:cNvPr>
            <p:cNvGrpSpPr/>
            <p:nvPr/>
          </p:nvGrpSpPr>
          <p:grpSpPr>
            <a:xfrm>
              <a:off x="5075310" y="3143588"/>
              <a:ext cx="318389" cy="431544"/>
              <a:chOff x="654918" y="1726002"/>
              <a:chExt cx="1800994" cy="2441075"/>
            </a:xfrm>
          </p:grpSpPr>
          <p:sp>
            <p:nvSpPr>
              <p:cNvPr id="17" name="íṩ1îḋé">
                <a:extLst>
                  <a:ext uri="{FF2B5EF4-FFF2-40B4-BE49-F238E27FC236}">
                    <a16:creationId xmlns:a16="http://schemas.microsoft.com/office/drawing/2014/main" id="{D96CA7FB-49F4-4FB2-A700-0F46B799B4D6}"/>
                  </a:ext>
                </a:extLst>
              </p:cNvPr>
              <p:cNvSpPr/>
              <p:nvPr/>
            </p:nvSpPr>
            <p:spPr>
              <a:xfrm>
                <a:off x="946966" y="3644191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8" name="í$lídè">
                <a:extLst>
                  <a:ext uri="{FF2B5EF4-FFF2-40B4-BE49-F238E27FC236}">
                    <a16:creationId xmlns:a16="http://schemas.microsoft.com/office/drawing/2014/main" id="{78205CB4-DFB8-43F9-8CE9-BA4CB6D5CB4B}"/>
                  </a:ext>
                </a:extLst>
              </p:cNvPr>
              <p:cNvSpPr/>
              <p:nvPr/>
            </p:nvSpPr>
            <p:spPr>
              <a:xfrm rot="8100000">
                <a:off x="654918" y="1726002"/>
                <a:ext cx="1800994" cy="180099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 dirty="0"/>
              </a:p>
            </p:txBody>
          </p:sp>
        </p:grpSp>
        <p:grpSp>
          <p:nvGrpSpPr>
            <p:cNvPr id="14" name="ïṩḷîḋè">
              <a:extLst>
                <a:ext uri="{FF2B5EF4-FFF2-40B4-BE49-F238E27FC236}">
                  <a16:creationId xmlns:a16="http://schemas.microsoft.com/office/drawing/2014/main" id="{058C6994-5554-40BA-BACA-88D25B217518}"/>
                </a:ext>
              </a:extLst>
            </p:cNvPr>
            <p:cNvGrpSpPr/>
            <p:nvPr/>
          </p:nvGrpSpPr>
          <p:grpSpPr>
            <a:xfrm>
              <a:off x="3658704" y="3717718"/>
              <a:ext cx="318389" cy="431544"/>
              <a:chOff x="654918" y="1726002"/>
              <a:chExt cx="1800994" cy="2441075"/>
            </a:xfrm>
          </p:grpSpPr>
          <p:sp>
            <p:nvSpPr>
              <p:cNvPr id="15" name="î$lîḍè">
                <a:extLst>
                  <a:ext uri="{FF2B5EF4-FFF2-40B4-BE49-F238E27FC236}">
                    <a16:creationId xmlns:a16="http://schemas.microsoft.com/office/drawing/2014/main" id="{75BA3E4B-0D7F-4253-91D2-8E2C620201C0}"/>
                  </a:ext>
                </a:extLst>
              </p:cNvPr>
              <p:cNvSpPr/>
              <p:nvPr/>
            </p:nvSpPr>
            <p:spPr>
              <a:xfrm>
                <a:off x="946966" y="3644191"/>
                <a:ext cx="1216897" cy="5228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16" name="ísḻïďe">
                <a:extLst>
                  <a:ext uri="{FF2B5EF4-FFF2-40B4-BE49-F238E27FC236}">
                    <a16:creationId xmlns:a16="http://schemas.microsoft.com/office/drawing/2014/main" id="{E347E57D-FBD6-464D-AC51-1D665E297166}"/>
                  </a:ext>
                </a:extLst>
              </p:cNvPr>
              <p:cNvSpPr/>
              <p:nvPr/>
            </p:nvSpPr>
            <p:spPr>
              <a:xfrm rot="8100000">
                <a:off x="654918" y="1726002"/>
                <a:ext cx="1800994" cy="1800993"/>
              </a:xfrm>
              <a:prstGeom prst="teardrop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55000" lnSpcReduction="20000"/>
              </a:bodyPr>
              <a:lstStyle/>
              <a:p>
                <a:pPr algn="ctr"/>
                <a:endParaRPr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921742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2"/>
                </a:solidFill>
              </a:rPr>
              <a:t>Section Header Here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2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2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295089" y="2533650"/>
            <a:ext cx="1655767" cy="143962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913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028E1A-B331-40E0-A958-62F251DE9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9D44932-A083-4DB5-8925-935202129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D16E232-DCDF-4972-90A7-F5BCFEF52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468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7ACBA74-B0C2-4190-B0DB-930569FC996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grpSp>
          <p:nvGrpSpPr>
            <p:cNvPr id="6" name="iśľíḓé">
              <a:extLst>
                <a:ext uri="{FF2B5EF4-FFF2-40B4-BE49-F238E27FC236}">
                  <a16:creationId xmlns:a16="http://schemas.microsoft.com/office/drawing/2014/main" id="{97630995-CE88-4A7D-AB64-FDA226FC40AE}"/>
                </a:ext>
              </a:extLst>
            </p:cNvPr>
            <p:cNvGrpSpPr/>
            <p:nvPr/>
          </p:nvGrpSpPr>
          <p:grpSpPr>
            <a:xfrm>
              <a:off x="4014736" y="1130300"/>
              <a:ext cx="4162527" cy="901410"/>
              <a:chOff x="4014736" y="1130300"/>
              <a:chExt cx="4162527" cy="901410"/>
            </a:xfrm>
          </p:grpSpPr>
          <p:sp>
            <p:nvSpPr>
              <p:cNvPr id="29" name="ísḻíḋê">
                <a:extLst>
                  <a:ext uri="{FF2B5EF4-FFF2-40B4-BE49-F238E27FC236}">
                    <a16:creationId xmlns:a16="http://schemas.microsoft.com/office/drawing/2014/main" id="{5C53412A-E1C9-43ED-BFBA-791DDF3493EA}"/>
                  </a:ext>
                </a:extLst>
              </p:cNvPr>
              <p:cNvSpPr txBox="1"/>
              <p:nvPr/>
            </p:nvSpPr>
            <p:spPr>
              <a:xfrm>
                <a:off x="4014736" y="1130300"/>
                <a:ext cx="4162527" cy="9014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buSzPct val="25000"/>
                </a:pPr>
                <a:r>
                  <a:rPr lang="en-US" altLang="zh-CN" sz="2400" b="1" dirty="0"/>
                  <a:t>Unified fonts make reading</a:t>
                </a:r>
              </a:p>
              <a:p>
                <a:pPr algn="ctr">
                  <a:buSzPct val="25000"/>
                </a:pPr>
                <a:r>
                  <a:rPr lang="en-US" altLang="zh-CN" sz="2400" b="1" dirty="0"/>
                  <a:t>more fluent.</a:t>
                </a:r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19B8961A-B4CA-4A0E-94AB-4141960D6F76}"/>
                  </a:ext>
                </a:extLst>
              </p:cNvPr>
              <p:cNvCxnSpPr/>
              <p:nvPr/>
            </p:nvCxnSpPr>
            <p:spPr>
              <a:xfrm>
                <a:off x="4700587" y="2031710"/>
                <a:ext cx="2790825" cy="0"/>
              </a:xfrm>
              <a:prstGeom prst="line">
                <a:avLst/>
              </a:prstGeom>
              <a:ln w="1270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670FCB58-C417-4B17-8AA6-AD2CAA91806F}"/>
                  </a:ext>
                </a:extLst>
              </p:cNvPr>
              <p:cNvCxnSpPr/>
              <p:nvPr/>
            </p:nvCxnSpPr>
            <p:spPr>
              <a:xfrm>
                <a:off x="5493543" y="2031710"/>
                <a:ext cx="1204913" cy="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ï$ļiďe">
              <a:extLst>
                <a:ext uri="{FF2B5EF4-FFF2-40B4-BE49-F238E27FC236}">
                  <a16:creationId xmlns:a16="http://schemas.microsoft.com/office/drawing/2014/main" id="{111BF948-5089-4456-813C-791D622E7FA8}"/>
                </a:ext>
              </a:extLst>
            </p:cNvPr>
            <p:cNvSpPr/>
            <p:nvPr/>
          </p:nvSpPr>
          <p:spPr>
            <a:xfrm>
              <a:off x="1382330" y="3004165"/>
              <a:ext cx="1026404" cy="1026404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$177</a:t>
              </a:r>
            </a:p>
          </p:txBody>
        </p:sp>
        <p:sp>
          <p:nvSpPr>
            <p:cNvPr id="8" name="íṥľiḍê">
              <a:extLst>
                <a:ext uri="{FF2B5EF4-FFF2-40B4-BE49-F238E27FC236}">
                  <a16:creationId xmlns:a16="http://schemas.microsoft.com/office/drawing/2014/main" id="{ED3CF53D-7D50-45D7-B54B-42722B1F6F9B}"/>
                </a:ext>
              </a:extLst>
            </p:cNvPr>
            <p:cNvSpPr/>
            <p:nvPr/>
          </p:nvSpPr>
          <p:spPr>
            <a:xfrm>
              <a:off x="1382330" y="2775000"/>
              <a:ext cx="440871" cy="458330"/>
            </a:xfrm>
            <a:prstGeom prst="up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ïšļîďé">
              <a:extLst>
                <a:ext uri="{FF2B5EF4-FFF2-40B4-BE49-F238E27FC236}">
                  <a16:creationId xmlns:a16="http://schemas.microsoft.com/office/drawing/2014/main" id="{BA6B43CC-EFEF-48CB-BCC0-583281534458}"/>
                </a:ext>
              </a:extLst>
            </p:cNvPr>
            <p:cNvSpPr txBox="1"/>
            <p:nvPr/>
          </p:nvSpPr>
          <p:spPr bwMode="auto">
            <a:xfrm>
              <a:off x="673100" y="4156930"/>
              <a:ext cx="244486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i="1" dirty="0"/>
                <a:t>Text here</a:t>
              </a:r>
            </a:p>
          </p:txBody>
        </p:sp>
        <p:sp>
          <p:nvSpPr>
            <p:cNvPr id="10" name="íŝlïḑe">
              <a:extLst>
                <a:ext uri="{FF2B5EF4-FFF2-40B4-BE49-F238E27FC236}">
                  <a16:creationId xmlns:a16="http://schemas.microsoft.com/office/drawing/2014/main" id="{4E93CFF0-6F72-459D-8CB1-C9AB73BEA288}"/>
                </a:ext>
              </a:extLst>
            </p:cNvPr>
            <p:cNvSpPr/>
            <p:nvPr/>
          </p:nvSpPr>
          <p:spPr bwMode="auto">
            <a:xfrm>
              <a:off x="673100" y="4667946"/>
              <a:ext cx="2444865" cy="725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iṥlíḓé">
              <a:extLst>
                <a:ext uri="{FF2B5EF4-FFF2-40B4-BE49-F238E27FC236}">
                  <a16:creationId xmlns:a16="http://schemas.microsoft.com/office/drawing/2014/main" id="{111BF948-5089-4456-813C-791D622E7FA8}"/>
                </a:ext>
              </a:extLst>
            </p:cNvPr>
            <p:cNvSpPr/>
            <p:nvPr/>
          </p:nvSpPr>
          <p:spPr>
            <a:xfrm>
              <a:off x="6982952" y="3004165"/>
              <a:ext cx="1026404" cy="1026404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$256</a:t>
              </a:r>
            </a:p>
          </p:txBody>
        </p:sp>
        <p:sp>
          <p:nvSpPr>
            <p:cNvPr id="12" name="îŝḷíḓê">
              <a:extLst>
                <a:ext uri="{FF2B5EF4-FFF2-40B4-BE49-F238E27FC236}">
                  <a16:creationId xmlns:a16="http://schemas.microsoft.com/office/drawing/2014/main" id="{ED3CF53D-7D50-45D7-B54B-42722B1F6F9B}"/>
                </a:ext>
              </a:extLst>
            </p:cNvPr>
            <p:cNvSpPr/>
            <p:nvPr/>
          </p:nvSpPr>
          <p:spPr>
            <a:xfrm>
              <a:off x="6982952" y="2775000"/>
              <a:ext cx="440871" cy="458330"/>
            </a:xfrm>
            <a:prstGeom prst="up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iṧḷiḋê">
              <a:extLst>
                <a:ext uri="{FF2B5EF4-FFF2-40B4-BE49-F238E27FC236}">
                  <a16:creationId xmlns:a16="http://schemas.microsoft.com/office/drawing/2014/main" id="{BA6B43CC-EFEF-48CB-BCC0-583281534458}"/>
                </a:ext>
              </a:extLst>
            </p:cNvPr>
            <p:cNvSpPr txBox="1"/>
            <p:nvPr/>
          </p:nvSpPr>
          <p:spPr bwMode="auto">
            <a:xfrm>
              <a:off x="6273722" y="4156930"/>
              <a:ext cx="244486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i="1" dirty="0"/>
                <a:t>Text here</a:t>
              </a:r>
            </a:p>
          </p:txBody>
        </p:sp>
        <p:sp>
          <p:nvSpPr>
            <p:cNvPr id="14" name="íśľïḓè">
              <a:extLst>
                <a:ext uri="{FF2B5EF4-FFF2-40B4-BE49-F238E27FC236}">
                  <a16:creationId xmlns:a16="http://schemas.microsoft.com/office/drawing/2014/main" id="{4E93CFF0-6F72-459D-8CB1-C9AB73BEA288}"/>
                </a:ext>
              </a:extLst>
            </p:cNvPr>
            <p:cNvSpPr/>
            <p:nvPr/>
          </p:nvSpPr>
          <p:spPr bwMode="auto">
            <a:xfrm>
              <a:off x="6273722" y="4667946"/>
              <a:ext cx="2444865" cy="725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îŝlíďé">
              <a:extLst>
                <a:ext uri="{FF2B5EF4-FFF2-40B4-BE49-F238E27FC236}">
                  <a16:creationId xmlns:a16="http://schemas.microsoft.com/office/drawing/2014/main" id="{111BF948-5089-4456-813C-791D622E7FA8}"/>
                </a:ext>
              </a:extLst>
            </p:cNvPr>
            <p:cNvSpPr/>
            <p:nvPr/>
          </p:nvSpPr>
          <p:spPr>
            <a:xfrm>
              <a:off x="4182641" y="3004165"/>
              <a:ext cx="1026404" cy="1026404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$88</a:t>
              </a:r>
            </a:p>
          </p:txBody>
        </p:sp>
        <p:sp>
          <p:nvSpPr>
            <p:cNvPr id="16" name="îşļîďè">
              <a:extLst>
                <a:ext uri="{FF2B5EF4-FFF2-40B4-BE49-F238E27FC236}">
                  <a16:creationId xmlns:a16="http://schemas.microsoft.com/office/drawing/2014/main" id="{ED3CF53D-7D50-45D7-B54B-42722B1F6F9B}"/>
                </a:ext>
              </a:extLst>
            </p:cNvPr>
            <p:cNvSpPr/>
            <p:nvPr/>
          </p:nvSpPr>
          <p:spPr>
            <a:xfrm flipV="1">
              <a:off x="4182641" y="2775000"/>
              <a:ext cx="440871" cy="458330"/>
            </a:xfrm>
            <a:prstGeom prst="up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7" name="ïsḷîḍé">
              <a:extLst>
                <a:ext uri="{FF2B5EF4-FFF2-40B4-BE49-F238E27FC236}">
                  <a16:creationId xmlns:a16="http://schemas.microsoft.com/office/drawing/2014/main" id="{BA6B43CC-EFEF-48CB-BCC0-583281534458}"/>
                </a:ext>
              </a:extLst>
            </p:cNvPr>
            <p:cNvSpPr txBox="1"/>
            <p:nvPr/>
          </p:nvSpPr>
          <p:spPr bwMode="auto">
            <a:xfrm>
              <a:off x="3473411" y="4156930"/>
              <a:ext cx="244486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i="1" dirty="0"/>
                <a:t>Text here</a:t>
              </a:r>
            </a:p>
          </p:txBody>
        </p:sp>
        <p:sp>
          <p:nvSpPr>
            <p:cNvPr id="18" name="iṥ1îḍe">
              <a:extLst>
                <a:ext uri="{FF2B5EF4-FFF2-40B4-BE49-F238E27FC236}">
                  <a16:creationId xmlns:a16="http://schemas.microsoft.com/office/drawing/2014/main" id="{4E93CFF0-6F72-459D-8CB1-C9AB73BEA288}"/>
                </a:ext>
              </a:extLst>
            </p:cNvPr>
            <p:cNvSpPr/>
            <p:nvPr/>
          </p:nvSpPr>
          <p:spPr bwMode="auto">
            <a:xfrm>
              <a:off x="3473411" y="4667946"/>
              <a:ext cx="2444865" cy="725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9" name="ï$ľíḑè">
              <a:extLst>
                <a:ext uri="{FF2B5EF4-FFF2-40B4-BE49-F238E27FC236}">
                  <a16:creationId xmlns:a16="http://schemas.microsoft.com/office/drawing/2014/main" id="{4E93CFF0-6F72-459D-8CB1-C9AB73BEA288}"/>
                </a:ext>
              </a:extLst>
            </p:cNvPr>
            <p:cNvSpPr/>
            <p:nvPr/>
          </p:nvSpPr>
          <p:spPr bwMode="auto">
            <a:xfrm>
              <a:off x="3473411" y="5421230"/>
              <a:ext cx="2444865" cy="725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îṡḷïḑe">
              <a:extLst>
                <a:ext uri="{FF2B5EF4-FFF2-40B4-BE49-F238E27FC236}">
                  <a16:creationId xmlns:a16="http://schemas.microsoft.com/office/drawing/2014/main" id="{111BF948-5089-4456-813C-791D622E7FA8}"/>
                </a:ext>
              </a:extLst>
            </p:cNvPr>
            <p:cNvSpPr/>
            <p:nvPr/>
          </p:nvSpPr>
          <p:spPr>
            <a:xfrm>
              <a:off x="9783265" y="3004165"/>
              <a:ext cx="1026404" cy="1026404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$69</a:t>
              </a:r>
            </a:p>
          </p:txBody>
        </p:sp>
        <p:sp>
          <p:nvSpPr>
            <p:cNvPr id="21" name="íśḷiḓê">
              <a:extLst>
                <a:ext uri="{FF2B5EF4-FFF2-40B4-BE49-F238E27FC236}">
                  <a16:creationId xmlns:a16="http://schemas.microsoft.com/office/drawing/2014/main" id="{ED3CF53D-7D50-45D7-B54B-42722B1F6F9B}"/>
                </a:ext>
              </a:extLst>
            </p:cNvPr>
            <p:cNvSpPr/>
            <p:nvPr/>
          </p:nvSpPr>
          <p:spPr>
            <a:xfrm flipV="1">
              <a:off x="9783265" y="2775000"/>
              <a:ext cx="440871" cy="458330"/>
            </a:xfrm>
            <a:prstGeom prst="up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lnSpcReduction="1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22" name="íŝḷíḋe">
              <a:extLst>
                <a:ext uri="{FF2B5EF4-FFF2-40B4-BE49-F238E27FC236}">
                  <a16:creationId xmlns:a16="http://schemas.microsoft.com/office/drawing/2014/main" id="{BA6B43CC-EFEF-48CB-BCC0-583281534458}"/>
                </a:ext>
              </a:extLst>
            </p:cNvPr>
            <p:cNvSpPr txBox="1"/>
            <p:nvPr/>
          </p:nvSpPr>
          <p:spPr bwMode="auto">
            <a:xfrm>
              <a:off x="9074035" y="4156930"/>
              <a:ext cx="244486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i="1" dirty="0"/>
                <a:t>Text here</a:t>
              </a:r>
            </a:p>
          </p:txBody>
        </p:sp>
        <p:sp>
          <p:nvSpPr>
            <p:cNvPr id="23" name="iṣḷîḓè">
              <a:extLst>
                <a:ext uri="{FF2B5EF4-FFF2-40B4-BE49-F238E27FC236}">
                  <a16:creationId xmlns:a16="http://schemas.microsoft.com/office/drawing/2014/main" id="{4E93CFF0-6F72-459D-8CB1-C9AB73BEA288}"/>
                </a:ext>
              </a:extLst>
            </p:cNvPr>
            <p:cNvSpPr/>
            <p:nvPr/>
          </p:nvSpPr>
          <p:spPr bwMode="auto">
            <a:xfrm>
              <a:off x="9074035" y="4667946"/>
              <a:ext cx="2444865" cy="725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íSľiḍê">
              <a:extLst>
                <a:ext uri="{FF2B5EF4-FFF2-40B4-BE49-F238E27FC236}">
                  <a16:creationId xmlns:a16="http://schemas.microsoft.com/office/drawing/2014/main" id="{4E93CFF0-6F72-459D-8CB1-C9AB73BEA288}"/>
                </a:ext>
              </a:extLst>
            </p:cNvPr>
            <p:cNvSpPr/>
            <p:nvPr/>
          </p:nvSpPr>
          <p:spPr bwMode="auto">
            <a:xfrm>
              <a:off x="9074035" y="5421230"/>
              <a:ext cx="2444865" cy="7255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6869E2A4-E143-4944-B285-AABC1145D00A}"/>
                </a:ext>
              </a:extLst>
            </p:cNvPr>
            <p:cNvCxnSpPr/>
            <p:nvPr/>
          </p:nvCxnSpPr>
          <p:spPr>
            <a:xfrm>
              <a:off x="1762785" y="4598735"/>
              <a:ext cx="265495" cy="0"/>
            </a:xfrm>
            <a:prstGeom prst="line">
              <a:avLst/>
            </a:pr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DEE735DC-B3FB-445E-9751-2B67526D48FB}"/>
                </a:ext>
              </a:extLst>
            </p:cNvPr>
            <p:cNvCxnSpPr/>
            <p:nvPr/>
          </p:nvCxnSpPr>
          <p:spPr>
            <a:xfrm>
              <a:off x="4563097" y="4598735"/>
              <a:ext cx="265495" cy="0"/>
            </a:xfrm>
            <a:prstGeom prst="line">
              <a:avLst/>
            </a:pr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E37D4316-4738-4292-954D-69877636FE3D}"/>
                </a:ext>
              </a:extLst>
            </p:cNvPr>
            <p:cNvCxnSpPr/>
            <p:nvPr/>
          </p:nvCxnSpPr>
          <p:spPr>
            <a:xfrm>
              <a:off x="7363409" y="4598735"/>
              <a:ext cx="265495" cy="0"/>
            </a:xfrm>
            <a:prstGeom prst="line">
              <a:avLst/>
            </a:pr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A268EE88-D729-4331-8629-1C88F4CBE3FA}"/>
                </a:ext>
              </a:extLst>
            </p:cNvPr>
            <p:cNvCxnSpPr/>
            <p:nvPr/>
          </p:nvCxnSpPr>
          <p:spPr>
            <a:xfrm>
              <a:off x="10163720" y="4598735"/>
              <a:ext cx="265495" cy="0"/>
            </a:xfrm>
            <a:prstGeom prst="line">
              <a:avLst/>
            </a:prstGeom>
            <a:ln w="15875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3002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47C7F3-BA55-42D7-B10D-24A7A21A4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570A4AE-8F0C-4EE1-BEC3-F06641FA5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250468-55C2-4007-95F1-1A3E1A2D5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075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3F6F317-20AB-4F7B-B1A4-43CD758DE2C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01247" y="1841729"/>
            <a:ext cx="9789506" cy="4301896"/>
            <a:chOff x="1201247" y="1841729"/>
            <a:chExt cx="9789506" cy="4301896"/>
          </a:xfrm>
        </p:grpSpPr>
        <p:sp>
          <p:nvSpPr>
            <p:cNvPr id="6" name="islîḍê">
              <a:extLst>
                <a:ext uri="{FF2B5EF4-FFF2-40B4-BE49-F238E27FC236}">
                  <a16:creationId xmlns:a16="http://schemas.microsoft.com/office/drawing/2014/main" id="{153E97A0-249E-4BED-839C-746C4E3B1614}"/>
                </a:ext>
              </a:extLst>
            </p:cNvPr>
            <p:cNvSpPr/>
            <p:nvPr/>
          </p:nvSpPr>
          <p:spPr bwMode="auto">
            <a:xfrm>
              <a:off x="3619306" y="3537941"/>
              <a:ext cx="1686396" cy="889723"/>
            </a:xfrm>
            <a:custGeom>
              <a:avLst/>
              <a:gdLst>
                <a:gd name="T0" fmla="*/ 683 w 2813"/>
                <a:gd name="T1" fmla="*/ 655 h 1487"/>
                <a:gd name="T2" fmla="*/ 518 w 2813"/>
                <a:gd name="T3" fmla="*/ 0 h 1487"/>
                <a:gd name="T4" fmla="*/ 0 w 2813"/>
                <a:gd name="T5" fmla="*/ 659 h 1487"/>
                <a:gd name="T6" fmla="*/ 208 w 2813"/>
                <a:gd name="T7" fmla="*/ 1487 h 1487"/>
                <a:gd name="T8" fmla="*/ 2813 w 2813"/>
                <a:gd name="T9" fmla="*/ 713 h 1487"/>
                <a:gd name="T10" fmla="*/ 2562 w 2813"/>
                <a:gd name="T11" fmla="*/ 96 h 1487"/>
                <a:gd name="T12" fmla="*/ 683 w 2813"/>
                <a:gd name="T13" fmla="*/ 655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3" h="1487">
                  <a:moveTo>
                    <a:pt x="683" y="655"/>
                  </a:moveTo>
                  <a:cubicBezTo>
                    <a:pt x="518" y="0"/>
                    <a:pt x="518" y="0"/>
                    <a:pt x="518" y="0"/>
                  </a:cubicBezTo>
                  <a:cubicBezTo>
                    <a:pt x="437" y="278"/>
                    <a:pt x="250" y="514"/>
                    <a:pt x="0" y="659"/>
                  </a:cubicBezTo>
                  <a:cubicBezTo>
                    <a:pt x="208" y="1487"/>
                    <a:pt x="208" y="1487"/>
                    <a:pt x="208" y="1487"/>
                  </a:cubicBezTo>
                  <a:cubicBezTo>
                    <a:pt x="1077" y="1229"/>
                    <a:pt x="1945" y="971"/>
                    <a:pt x="2813" y="713"/>
                  </a:cubicBezTo>
                  <a:cubicBezTo>
                    <a:pt x="2679" y="537"/>
                    <a:pt x="2590" y="326"/>
                    <a:pt x="2562" y="96"/>
                  </a:cubicBezTo>
                  <a:cubicBezTo>
                    <a:pt x="1936" y="282"/>
                    <a:pt x="1310" y="468"/>
                    <a:pt x="683" y="6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7" name="ïś1íḋè">
              <a:extLst>
                <a:ext uri="{FF2B5EF4-FFF2-40B4-BE49-F238E27FC236}">
                  <a16:creationId xmlns:a16="http://schemas.microsoft.com/office/drawing/2014/main" id="{AC7BDE41-EE90-4EBB-9B63-6F380C9DBE9E}"/>
                </a:ext>
              </a:extLst>
            </p:cNvPr>
            <p:cNvSpPr/>
            <p:nvPr/>
          </p:nvSpPr>
          <p:spPr bwMode="auto">
            <a:xfrm>
              <a:off x="6600771" y="2788432"/>
              <a:ext cx="1397044" cy="768629"/>
            </a:xfrm>
            <a:custGeom>
              <a:avLst/>
              <a:gdLst>
                <a:gd name="T0" fmla="*/ 126 w 2333"/>
                <a:gd name="T1" fmla="*/ 1286 h 1286"/>
                <a:gd name="T2" fmla="*/ 2333 w 2333"/>
                <a:gd name="T3" fmla="*/ 630 h 1286"/>
                <a:gd name="T4" fmla="*/ 2126 w 2333"/>
                <a:gd name="T5" fmla="*/ 0 h 1286"/>
                <a:gd name="T6" fmla="*/ 0 w 2333"/>
                <a:gd name="T7" fmla="*/ 632 h 1286"/>
                <a:gd name="T8" fmla="*/ 126 w 2333"/>
                <a:gd name="T9" fmla="*/ 1286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3" h="1286">
                  <a:moveTo>
                    <a:pt x="126" y="1286"/>
                  </a:moveTo>
                  <a:cubicBezTo>
                    <a:pt x="862" y="1067"/>
                    <a:pt x="1597" y="849"/>
                    <a:pt x="2333" y="630"/>
                  </a:cubicBezTo>
                  <a:cubicBezTo>
                    <a:pt x="2222" y="441"/>
                    <a:pt x="2150" y="228"/>
                    <a:pt x="2126" y="0"/>
                  </a:cubicBezTo>
                  <a:cubicBezTo>
                    <a:pt x="1417" y="210"/>
                    <a:pt x="708" y="421"/>
                    <a:pt x="0" y="632"/>
                  </a:cubicBezTo>
                  <a:cubicBezTo>
                    <a:pt x="100" y="835"/>
                    <a:pt x="142" y="1060"/>
                    <a:pt x="126" y="128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8" name="iṥḷiḓê">
              <a:extLst>
                <a:ext uri="{FF2B5EF4-FFF2-40B4-BE49-F238E27FC236}">
                  <a16:creationId xmlns:a16="http://schemas.microsoft.com/office/drawing/2014/main" id="{BA6106C5-8248-4C8A-9D23-E4FD1DD7CE42}"/>
                </a:ext>
              </a:extLst>
            </p:cNvPr>
            <p:cNvSpPr/>
            <p:nvPr/>
          </p:nvSpPr>
          <p:spPr bwMode="auto">
            <a:xfrm>
              <a:off x="9665091" y="1866842"/>
              <a:ext cx="1325662" cy="834913"/>
            </a:xfrm>
            <a:custGeom>
              <a:avLst/>
              <a:gdLst>
                <a:gd name="T0" fmla="*/ 170 w 2214"/>
                <a:gd name="T1" fmla="*/ 1293 h 1396"/>
                <a:gd name="T2" fmla="*/ 1100 w 2214"/>
                <a:gd name="T3" fmla="*/ 1016 h 1396"/>
                <a:gd name="T4" fmla="*/ 1213 w 2214"/>
                <a:gd name="T5" fmla="*/ 1396 h 1396"/>
                <a:gd name="T6" fmla="*/ 2214 w 2214"/>
                <a:gd name="T7" fmla="*/ 340 h 1396"/>
                <a:gd name="T8" fmla="*/ 800 w 2214"/>
                <a:gd name="T9" fmla="*/ 0 h 1396"/>
                <a:gd name="T10" fmla="*/ 912 w 2214"/>
                <a:gd name="T11" fmla="*/ 380 h 1396"/>
                <a:gd name="T12" fmla="*/ 0 w 2214"/>
                <a:gd name="T13" fmla="*/ 652 h 1396"/>
                <a:gd name="T14" fmla="*/ 170 w 2214"/>
                <a:gd name="T15" fmla="*/ 1293 h 1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4" h="1396">
                  <a:moveTo>
                    <a:pt x="170" y="1293"/>
                  </a:moveTo>
                  <a:cubicBezTo>
                    <a:pt x="480" y="1200"/>
                    <a:pt x="790" y="1108"/>
                    <a:pt x="1100" y="1016"/>
                  </a:cubicBezTo>
                  <a:cubicBezTo>
                    <a:pt x="1213" y="1396"/>
                    <a:pt x="1213" y="1396"/>
                    <a:pt x="1213" y="1396"/>
                  </a:cubicBezTo>
                  <a:cubicBezTo>
                    <a:pt x="2214" y="340"/>
                    <a:pt x="2214" y="340"/>
                    <a:pt x="2214" y="340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912" y="380"/>
                    <a:pt x="912" y="380"/>
                    <a:pt x="912" y="380"/>
                  </a:cubicBezTo>
                  <a:cubicBezTo>
                    <a:pt x="608" y="471"/>
                    <a:pt x="304" y="561"/>
                    <a:pt x="0" y="652"/>
                  </a:cubicBezTo>
                  <a:cubicBezTo>
                    <a:pt x="99" y="846"/>
                    <a:pt x="159" y="1063"/>
                    <a:pt x="170" y="129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9" name="íṥḷiḓé">
              <a:extLst>
                <a:ext uri="{FF2B5EF4-FFF2-40B4-BE49-F238E27FC236}">
                  <a16:creationId xmlns:a16="http://schemas.microsoft.com/office/drawing/2014/main" id="{6ACECF57-4998-46CC-9256-A9C3DA2A763D}"/>
                </a:ext>
              </a:extLst>
            </p:cNvPr>
            <p:cNvSpPr/>
            <p:nvPr/>
          </p:nvSpPr>
          <p:spPr bwMode="auto">
            <a:xfrm>
              <a:off x="1201247" y="3323795"/>
              <a:ext cx="1501567" cy="769904"/>
            </a:xfrm>
            <a:custGeom>
              <a:avLst/>
              <a:gdLst>
                <a:gd name="T0" fmla="*/ 2332 w 2506"/>
                <a:gd name="T1" fmla="*/ 0 h 1288"/>
                <a:gd name="T2" fmla="*/ 0 w 2506"/>
                <a:gd name="T3" fmla="*/ 650 h 1288"/>
                <a:gd name="T4" fmla="*/ 180 w 2506"/>
                <a:gd name="T5" fmla="*/ 1288 h 1288"/>
                <a:gd name="T6" fmla="*/ 2506 w 2506"/>
                <a:gd name="T7" fmla="*/ 641 h 1288"/>
                <a:gd name="T8" fmla="*/ 2332 w 2506"/>
                <a:gd name="T9" fmla="*/ 0 h 1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6" h="1288">
                  <a:moveTo>
                    <a:pt x="2332" y="0"/>
                  </a:moveTo>
                  <a:cubicBezTo>
                    <a:pt x="0" y="650"/>
                    <a:pt x="0" y="650"/>
                    <a:pt x="0" y="650"/>
                  </a:cubicBezTo>
                  <a:cubicBezTo>
                    <a:pt x="180" y="1288"/>
                    <a:pt x="180" y="1288"/>
                    <a:pt x="180" y="1288"/>
                  </a:cubicBezTo>
                  <a:cubicBezTo>
                    <a:pt x="2506" y="641"/>
                    <a:pt x="2506" y="641"/>
                    <a:pt x="2506" y="641"/>
                  </a:cubicBezTo>
                  <a:cubicBezTo>
                    <a:pt x="2385" y="449"/>
                    <a:pt x="2325" y="227"/>
                    <a:pt x="233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/>
            </a:p>
          </p:txBody>
        </p:sp>
        <p:sp>
          <p:nvSpPr>
            <p:cNvPr id="10" name="îŝliḋè">
              <a:extLst>
                <a:ext uri="{FF2B5EF4-FFF2-40B4-BE49-F238E27FC236}">
                  <a16:creationId xmlns:a16="http://schemas.microsoft.com/office/drawing/2014/main" id="{BEFAF4F9-4CEA-4175-9AC6-91296D8714FF}"/>
                </a:ext>
              </a:extLst>
            </p:cNvPr>
            <p:cNvSpPr/>
            <p:nvPr/>
          </p:nvSpPr>
          <p:spPr bwMode="auto">
            <a:xfrm>
              <a:off x="2720139" y="2788432"/>
              <a:ext cx="1116384" cy="111406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1" name="íṡḻiḓé">
              <a:extLst>
                <a:ext uri="{FF2B5EF4-FFF2-40B4-BE49-F238E27FC236}">
                  <a16:creationId xmlns:a16="http://schemas.microsoft.com/office/drawing/2014/main" id="{105D9A87-874C-4536-B59A-A528155AEB3E}"/>
                </a:ext>
              </a:extLst>
            </p:cNvPr>
            <p:cNvSpPr/>
            <p:nvPr/>
          </p:nvSpPr>
          <p:spPr bwMode="auto">
            <a:xfrm>
              <a:off x="5295210" y="2884118"/>
              <a:ext cx="1237026" cy="12349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2" name="ïŝ1îḑé">
              <a:extLst>
                <a:ext uri="{FF2B5EF4-FFF2-40B4-BE49-F238E27FC236}">
                  <a16:creationId xmlns:a16="http://schemas.microsoft.com/office/drawing/2014/main" id="{071B325F-D612-4906-8B26-CC525222C039}"/>
                </a:ext>
              </a:extLst>
            </p:cNvPr>
            <p:cNvSpPr/>
            <p:nvPr/>
          </p:nvSpPr>
          <p:spPr bwMode="auto">
            <a:xfrm>
              <a:off x="7972321" y="1841729"/>
              <a:ext cx="1692770" cy="1690734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3" name="îSļïḓê">
              <a:extLst>
                <a:ext uri="{FF2B5EF4-FFF2-40B4-BE49-F238E27FC236}">
                  <a16:creationId xmlns:a16="http://schemas.microsoft.com/office/drawing/2014/main" id="{861D5773-5839-4D8B-B200-407C4FE48B25}"/>
                </a:ext>
              </a:extLst>
            </p:cNvPr>
            <p:cNvSpPr/>
            <p:nvPr/>
          </p:nvSpPr>
          <p:spPr bwMode="auto">
            <a:xfrm>
              <a:off x="3082121" y="3156765"/>
              <a:ext cx="392420" cy="37740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4" name="išlíḍe">
              <a:extLst>
                <a:ext uri="{FF2B5EF4-FFF2-40B4-BE49-F238E27FC236}">
                  <a16:creationId xmlns:a16="http://schemas.microsoft.com/office/drawing/2014/main" id="{1ACEF2DA-8B78-4779-A837-2603ED0B91DA}"/>
                </a:ext>
              </a:extLst>
            </p:cNvPr>
            <p:cNvSpPr/>
            <p:nvPr/>
          </p:nvSpPr>
          <p:spPr bwMode="auto">
            <a:xfrm>
              <a:off x="5717513" y="3312854"/>
              <a:ext cx="392420" cy="37751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íSľîdé">
              <a:extLst>
                <a:ext uri="{FF2B5EF4-FFF2-40B4-BE49-F238E27FC236}">
                  <a16:creationId xmlns:a16="http://schemas.microsoft.com/office/drawing/2014/main" id="{B01016A7-B515-41C4-83E2-9B234932C5EC}"/>
                </a:ext>
              </a:extLst>
            </p:cNvPr>
            <p:cNvSpPr/>
            <p:nvPr/>
          </p:nvSpPr>
          <p:spPr bwMode="auto">
            <a:xfrm>
              <a:off x="8496828" y="2365820"/>
              <a:ext cx="643756" cy="64255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6" name="ïš1îḍê">
              <a:extLst>
                <a:ext uri="{FF2B5EF4-FFF2-40B4-BE49-F238E27FC236}">
                  <a16:creationId xmlns:a16="http://schemas.microsoft.com/office/drawing/2014/main" id="{D161B5BC-4FD0-45AC-87D9-3A19A0F9A3CB}"/>
                </a:ext>
              </a:extLst>
            </p:cNvPr>
            <p:cNvGrpSpPr/>
            <p:nvPr/>
          </p:nvGrpSpPr>
          <p:grpSpPr>
            <a:xfrm>
              <a:off x="7758827" y="4871854"/>
              <a:ext cx="2119757" cy="1111889"/>
              <a:chOff x="2749380" y="3654046"/>
              <a:chExt cx="2119757" cy="1111889"/>
            </a:xfrm>
          </p:grpSpPr>
          <p:sp>
            <p:nvSpPr>
              <p:cNvPr id="28" name="îŝḻïďê">
                <a:extLst>
                  <a:ext uri="{FF2B5EF4-FFF2-40B4-BE49-F238E27FC236}">
                    <a16:creationId xmlns:a16="http://schemas.microsoft.com/office/drawing/2014/main" id="{DCEF3629-C7EC-42C5-ACE4-24FBA6E78EAA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îşḻiḋe">
                <a:extLst>
                  <a:ext uri="{FF2B5EF4-FFF2-40B4-BE49-F238E27FC236}">
                    <a16:creationId xmlns:a16="http://schemas.microsoft.com/office/drawing/2014/main" id="{C1428CB5-2359-4D65-8347-EDD574988CB1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iSļiḑé">
              <a:extLst>
                <a:ext uri="{FF2B5EF4-FFF2-40B4-BE49-F238E27FC236}">
                  <a16:creationId xmlns:a16="http://schemas.microsoft.com/office/drawing/2014/main" id="{41E9E847-2798-4FCD-AFDD-DD41B1E2C30B}"/>
                </a:ext>
              </a:extLst>
            </p:cNvPr>
            <p:cNvGrpSpPr/>
            <p:nvPr/>
          </p:nvGrpSpPr>
          <p:grpSpPr>
            <a:xfrm>
              <a:off x="2218452" y="4871854"/>
              <a:ext cx="2119757" cy="1111889"/>
              <a:chOff x="2749380" y="3654046"/>
              <a:chExt cx="2119757" cy="1111889"/>
            </a:xfrm>
          </p:grpSpPr>
          <p:sp>
            <p:nvSpPr>
              <p:cNvPr id="26" name="îṧḻiḍé">
                <a:extLst>
                  <a:ext uri="{FF2B5EF4-FFF2-40B4-BE49-F238E27FC236}">
                    <a16:creationId xmlns:a16="http://schemas.microsoft.com/office/drawing/2014/main" id="{83A232B4-6B6A-4F20-9B6C-B9EA862AC21A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ṥḻíďè">
                <a:extLst>
                  <a:ext uri="{FF2B5EF4-FFF2-40B4-BE49-F238E27FC236}">
                    <a16:creationId xmlns:a16="http://schemas.microsoft.com/office/drawing/2014/main" id="{7BCB8BD4-1E72-44A4-B8AB-08D7058B202D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iśļïḑè">
              <a:extLst>
                <a:ext uri="{FF2B5EF4-FFF2-40B4-BE49-F238E27FC236}">
                  <a16:creationId xmlns:a16="http://schemas.microsoft.com/office/drawing/2014/main" id="{9A1067D7-FB7C-4A00-9AE2-336D540D83B0}"/>
                </a:ext>
              </a:extLst>
            </p:cNvPr>
            <p:cNvGrpSpPr/>
            <p:nvPr/>
          </p:nvGrpSpPr>
          <p:grpSpPr>
            <a:xfrm>
              <a:off x="4853844" y="4871854"/>
              <a:ext cx="2119757" cy="1111889"/>
              <a:chOff x="2749380" y="3654046"/>
              <a:chExt cx="2119757" cy="1111889"/>
            </a:xfrm>
          </p:grpSpPr>
          <p:sp>
            <p:nvSpPr>
              <p:cNvPr id="24" name="i$ḻïḓé">
                <a:extLst>
                  <a:ext uri="{FF2B5EF4-FFF2-40B4-BE49-F238E27FC236}">
                    <a16:creationId xmlns:a16="http://schemas.microsoft.com/office/drawing/2014/main" id="{B84B7529-8066-47F3-936B-938191C82EB5}"/>
                  </a:ext>
                </a:extLst>
              </p:cNvPr>
              <p:cNvSpPr/>
              <p:nvPr/>
            </p:nvSpPr>
            <p:spPr bwMode="auto">
              <a:xfrm>
                <a:off x="2749380" y="4041644"/>
                <a:ext cx="2119757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5" name="isļíďê">
                <a:extLst>
                  <a:ext uri="{FF2B5EF4-FFF2-40B4-BE49-F238E27FC236}">
                    <a16:creationId xmlns:a16="http://schemas.microsoft.com/office/drawing/2014/main" id="{564DB0A7-2211-465F-9CBE-A7F6C11387B7}"/>
                  </a:ext>
                </a:extLst>
              </p:cNvPr>
              <p:cNvSpPr txBox="1"/>
              <p:nvPr/>
            </p:nvSpPr>
            <p:spPr bwMode="auto">
              <a:xfrm>
                <a:off x="2749380" y="3654046"/>
                <a:ext cx="2119757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4F7C9ED0-74C7-42FC-A3B5-E38C74F78E1E}"/>
                </a:ext>
              </a:extLst>
            </p:cNvPr>
            <p:cNvCxnSpPr/>
            <p:nvPr/>
          </p:nvCxnSpPr>
          <p:spPr>
            <a:xfrm>
              <a:off x="4663424" y="4866499"/>
              <a:ext cx="0" cy="12771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26D6207C-FC3C-4F6C-BBA7-1D267D6863CF}"/>
                </a:ext>
              </a:extLst>
            </p:cNvPr>
            <p:cNvCxnSpPr/>
            <p:nvPr/>
          </p:nvCxnSpPr>
          <p:spPr>
            <a:xfrm>
              <a:off x="7433611" y="4866499"/>
              <a:ext cx="0" cy="127712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DF7750AD-C2E8-46C6-BDA3-46B93ACDAE65}"/>
                </a:ext>
              </a:extLst>
            </p:cNvPr>
            <p:cNvCxnSpPr>
              <a:stCxn id="12" idx="4"/>
              <a:endCxn id="29" idx="0"/>
            </p:cNvCxnSpPr>
            <p:nvPr/>
          </p:nvCxnSpPr>
          <p:spPr>
            <a:xfrm>
              <a:off x="8818706" y="3532463"/>
              <a:ext cx="0" cy="133939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81D38186-9B42-4F93-9E10-8874836C2350}"/>
                </a:ext>
              </a:extLst>
            </p:cNvPr>
            <p:cNvCxnSpPr>
              <a:stCxn id="10" idx="4"/>
              <a:endCxn id="27" idx="0"/>
            </p:cNvCxnSpPr>
            <p:nvPr/>
          </p:nvCxnSpPr>
          <p:spPr>
            <a:xfrm>
              <a:off x="3278331" y="3902498"/>
              <a:ext cx="0" cy="96935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8843B03C-5FD8-4EEB-91FF-3F98F417F8B9}"/>
                </a:ext>
              </a:extLst>
            </p:cNvPr>
            <p:cNvCxnSpPr>
              <a:stCxn id="11" idx="4"/>
              <a:endCxn id="25" idx="0"/>
            </p:cNvCxnSpPr>
            <p:nvPr/>
          </p:nvCxnSpPr>
          <p:spPr>
            <a:xfrm>
              <a:off x="5913723" y="4119108"/>
              <a:ext cx="0" cy="752746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54528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F6828B-089A-4F1D-B49D-8B0A17148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E8C323F-4143-431F-B765-AFE7950AC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4B7B44B-6CE4-4310-ACAF-9F807FFBF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48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7574B36-096B-4A4D-94BA-FB675539D86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5003" y="1762124"/>
            <a:ext cx="10760013" cy="3029499"/>
            <a:chOff x="685003" y="1762124"/>
            <a:chExt cx="10760013" cy="3029499"/>
          </a:xfrm>
        </p:grpSpPr>
        <p:grpSp>
          <p:nvGrpSpPr>
            <p:cNvPr id="6" name="íṧľíḑ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FAC9FC91-8BD1-4F07-8FE3-0F841240A91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189274" y="1762124"/>
              <a:ext cx="9735093" cy="3029499"/>
              <a:chOff x="1189274" y="1762127"/>
              <a:chExt cx="9735093" cy="3029499"/>
            </a:xfrm>
          </p:grpSpPr>
          <p:grpSp>
            <p:nvGrpSpPr>
              <p:cNvPr id="17" name="iSlïḍé">
                <a:extLst>
                  <a:ext uri="{FF2B5EF4-FFF2-40B4-BE49-F238E27FC236}">
                    <a16:creationId xmlns:a16="http://schemas.microsoft.com/office/drawing/2014/main" id="{1D98E73D-1C43-45C2-90BF-0A02B291498A}"/>
                  </a:ext>
                </a:extLst>
              </p:cNvPr>
              <p:cNvGrpSpPr/>
              <p:nvPr/>
            </p:nvGrpSpPr>
            <p:grpSpPr>
              <a:xfrm>
                <a:off x="1189274" y="2658889"/>
                <a:ext cx="2914471" cy="867091"/>
                <a:chOff x="1189274" y="2662594"/>
                <a:chExt cx="2914471" cy="867091"/>
              </a:xfrm>
            </p:grpSpPr>
            <p:sp>
              <p:nvSpPr>
                <p:cNvPr id="145" name="ïṩḷídè">
                  <a:extLst>
                    <a:ext uri="{FF2B5EF4-FFF2-40B4-BE49-F238E27FC236}">
                      <a16:creationId xmlns:a16="http://schemas.microsoft.com/office/drawing/2014/main" id="{EE5EF93B-2012-4A3B-B480-7F9A3B4F0038}"/>
                    </a:ext>
                  </a:extLst>
                </p:cNvPr>
                <p:cNvSpPr/>
                <p:nvPr/>
              </p:nvSpPr>
              <p:spPr bwMode="auto">
                <a:xfrm>
                  <a:off x="1189274" y="2662594"/>
                  <a:ext cx="866865" cy="86709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6" name="ïšlïḑe">
                  <a:extLst>
                    <a:ext uri="{FF2B5EF4-FFF2-40B4-BE49-F238E27FC236}">
                      <a16:creationId xmlns:a16="http://schemas.microsoft.com/office/drawing/2014/main" id="{08681D0F-6A46-4E72-A885-C804B58A0A10}"/>
                    </a:ext>
                  </a:extLst>
                </p:cNvPr>
                <p:cNvSpPr/>
                <p:nvPr/>
              </p:nvSpPr>
              <p:spPr bwMode="auto">
                <a:xfrm>
                  <a:off x="1470820" y="2895039"/>
                  <a:ext cx="309062" cy="402201"/>
                </a:xfrm>
                <a:custGeom>
                  <a:avLst/>
                  <a:gdLst>
                    <a:gd name="T0" fmla="*/ 115 w 320"/>
                    <a:gd name="T1" fmla="*/ 62 h 417"/>
                    <a:gd name="T2" fmla="*/ 115 w 320"/>
                    <a:gd name="T3" fmla="*/ 62 h 417"/>
                    <a:gd name="T4" fmla="*/ 62 w 320"/>
                    <a:gd name="T5" fmla="*/ 0 h 417"/>
                    <a:gd name="T6" fmla="*/ 0 w 320"/>
                    <a:gd name="T7" fmla="*/ 62 h 417"/>
                    <a:gd name="T8" fmla="*/ 36 w 320"/>
                    <a:gd name="T9" fmla="*/ 115 h 417"/>
                    <a:gd name="T10" fmla="*/ 36 w 320"/>
                    <a:gd name="T11" fmla="*/ 301 h 417"/>
                    <a:gd name="T12" fmla="*/ 0 w 320"/>
                    <a:gd name="T13" fmla="*/ 354 h 417"/>
                    <a:gd name="T14" fmla="*/ 62 w 320"/>
                    <a:gd name="T15" fmla="*/ 416 h 417"/>
                    <a:gd name="T16" fmla="*/ 115 w 320"/>
                    <a:gd name="T17" fmla="*/ 354 h 417"/>
                    <a:gd name="T18" fmla="*/ 80 w 320"/>
                    <a:gd name="T19" fmla="*/ 301 h 417"/>
                    <a:gd name="T20" fmla="*/ 80 w 320"/>
                    <a:gd name="T21" fmla="*/ 115 h 417"/>
                    <a:gd name="T22" fmla="*/ 115 w 320"/>
                    <a:gd name="T23" fmla="*/ 62 h 417"/>
                    <a:gd name="T24" fmla="*/ 98 w 320"/>
                    <a:gd name="T25" fmla="*/ 354 h 417"/>
                    <a:gd name="T26" fmla="*/ 98 w 320"/>
                    <a:gd name="T27" fmla="*/ 354 h 417"/>
                    <a:gd name="T28" fmla="*/ 62 w 320"/>
                    <a:gd name="T29" fmla="*/ 390 h 417"/>
                    <a:gd name="T30" fmla="*/ 27 w 320"/>
                    <a:gd name="T31" fmla="*/ 354 h 417"/>
                    <a:gd name="T32" fmla="*/ 62 w 320"/>
                    <a:gd name="T33" fmla="*/ 319 h 417"/>
                    <a:gd name="T34" fmla="*/ 98 w 320"/>
                    <a:gd name="T35" fmla="*/ 354 h 417"/>
                    <a:gd name="T36" fmla="*/ 62 w 320"/>
                    <a:gd name="T37" fmla="*/ 88 h 417"/>
                    <a:gd name="T38" fmla="*/ 62 w 320"/>
                    <a:gd name="T39" fmla="*/ 88 h 417"/>
                    <a:gd name="T40" fmla="*/ 27 w 320"/>
                    <a:gd name="T41" fmla="*/ 62 h 417"/>
                    <a:gd name="T42" fmla="*/ 62 w 320"/>
                    <a:gd name="T43" fmla="*/ 27 h 417"/>
                    <a:gd name="T44" fmla="*/ 98 w 320"/>
                    <a:gd name="T45" fmla="*/ 62 h 417"/>
                    <a:gd name="T46" fmla="*/ 62 w 320"/>
                    <a:gd name="T47" fmla="*/ 88 h 417"/>
                    <a:gd name="T48" fmla="*/ 284 w 320"/>
                    <a:gd name="T49" fmla="*/ 301 h 417"/>
                    <a:gd name="T50" fmla="*/ 284 w 320"/>
                    <a:gd name="T51" fmla="*/ 301 h 417"/>
                    <a:gd name="T52" fmla="*/ 284 w 320"/>
                    <a:gd name="T53" fmla="*/ 115 h 417"/>
                    <a:gd name="T54" fmla="*/ 319 w 320"/>
                    <a:gd name="T55" fmla="*/ 62 h 417"/>
                    <a:gd name="T56" fmla="*/ 257 w 320"/>
                    <a:gd name="T57" fmla="*/ 0 h 417"/>
                    <a:gd name="T58" fmla="*/ 195 w 320"/>
                    <a:gd name="T59" fmla="*/ 62 h 417"/>
                    <a:gd name="T60" fmla="*/ 239 w 320"/>
                    <a:gd name="T61" fmla="*/ 115 h 417"/>
                    <a:gd name="T62" fmla="*/ 239 w 320"/>
                    <a:gd name="T63" fmla="*/ 301 h 417"/>
                    <a:gd name="T64" fmla="*/ 195 w 320"/>
                    <a:gd name="T65" fmla="*/ 354 h 417"/>
                    <a:gd name="T66" fmla="*/ 257 w 320"/>
                    <a:gd name="T67" fmla="*/ 416 h 417"/>
                    <a:gd name="T68" fmla="*/ 319 w 320"/>
                    <a:gd name="T69" fmla="*/ 354 h 417"/>
                    <a:gd name="T70" fmla="*/ 284 w 320"/>
                    <a:gd name="T71" fmla="*/ 301 h 417"/>
                    <a:gd name="T72" fmla="*/ 221 w 320"/>
                    <a:gd name="T73" fmla="*/ 62 h 417"/>
                    <a:gd name="T74" fmla="*/ 221 w 320"/>
                    <a:gd name="T75" fmla="*/ 62 h 417"/>
                    <a:gd name="T76" fmla="*/ 257 w 320"/>
                    <a:gd name="T77" fmla="*/ 27 h 417"/>
                    <a:gd name="T78" fmla="*/ 292 w 320"/>
                    <a:gd name="T79" fmla="*/ 62 h 417"/>
                    <a:gd name="T80" fmla="*/ 257 w 320"/>
                    <a:gd name="T81" fmla="*/ 88 h 417"/>
                    <a:gd name="T82" fmla="*/ 221 w 320"/>
                    <a:gd name="T83" fmla="*/ 62 h 417"/>
                    <a:gd name="T84" fmla="*/ 257 w 320"/>
                    <a:gd name="T85" fmla="*/ 390 h 417"/>
                    <a:gd name="T86" fmla="*/ 257 w 320"/>
                    <a:gd name="T87" fmla="*/ 390 h 417"/>
                    <a:gd name="T88" fmla="*/ 221 w 320"/>
                    <a:gd name="T89" fmla="*/ 354 h 417"/>
                    <a:gd name="T90" fmla="*/ 257 w 320"/>
                    <a:gd name="T91" fmla="*/ 319 h 417"/>
                    <a:gd name="T92" fmla="*/ 292 w 320"/>
                    <a:gd name="T93" fmla="*/ 354 h 417"/>
                    <a:gd name="T94" fmla="*/ 257 w 320"/>
                    <a:gd name="T95" fmla="*/ 390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20" h="417">
                      <a:moveTo>
                        <a:pt x="115" y="62"/>
                      </a:moveTo>
                      <a:lnTo>
                        <a:pt x="115" y="62"/>
                      </a:lnTo>
                      <a:cubicBezTo>
                        <a:pt x="115" y="27"/>
                        <a:pt x="89" y="0"/>
                        <a:pt x="62" y="0"/>
                      </a:cubicBezTo>
                      <a:cubicBezTo>
                        <a:pt x="27" y="0"/>
                        <a:pt x="0" y="27"/>
                        <a:pt x="0" y="62"/>
                      </a:cubicBezTo>
                      <a:cubicBezTo>
                        <a:pt x="0" y="80"/>
                        <a:pt x="18" y="106"/>
                        <a:pt x="36" y="115"/>
                      </a:cubicBezTo>
                      <a:cubicBezTo>
                        <a:pt x="36" y="301"/>
                        <a:pt x="36" y="301"/>
                        <a:pt x="36" y="301"/>
                      </a:cubicBezTo>
                      <a:cubicBezTo>
                        <a:pt x="18" y="310"/>
                        <a:pt x="0" y="328"/>
                        <a:pt x="0" y="354"/>
                      </a:cubicBezTo>
                      <a:cubicBezTo>
                        <a:pt x="0" y="390"/>
                        <a:pt x="27" y="416"/>
                        <a:pt x="62" y="416"/>
                      </a:cubicBezTo>
                      <a:cubicBezTo>
                        <a:pt x="89" y="416"/>
                        <a:pt x="115" y="390"/>
                        <a:pt x="115" y="354"/>
                      </a:cubicBezTo>
                      <a:cubicBezTo>
                        <a:pt x="115" y="328"/>
                        <a:pt x="106" y="310"/>
                        <a:pt x="80" y="301"/>
                      </a:cubicBezTo>
                      <a:cubicBezTo>
                        <a:pt x="80" y="115"/>
                        <a:pt x="80" y="115"/>
                        <a:pt x="80" y="115"/>
                      </a:cubicBezTo>
                      <a:cubicBezTo>
                        <a:pt x="106" y="106"/>
                        <a:pt x="115" y="80"/>
                        <a:pt x="115" y="62"/>
                      </a:cubicBezTo>
                      <a:close/>
                      <a:moveTo>
                        <a:pt x="98" y="354"/>
                      </a:moveTo>
                      <a:lnTo>
                        <a:pt x="98" y="354"/>
                      </a:lnTo>
                      <a:cubicBezTo>
                        <a:pt x="98" y="372"/>
                        <a:pt x="80" y="390"/>
                        <a:pt x="62" y="390"/>
                      </a:cubicBezTo>
                      <a:cubicBezTo>
                        <a:pt x="44" y="390"/>
                        <a:pt x="27" y="372"/>
                        <a:pt x="27" y="354"/>
                      </a:cubicBezTo>
                      <a:cubicBezTo>
                        <a:pt x="27" y="337"/>
                        <a:pt x="44" y="319"/>
                        <a:pt x="62" y="319"/>
                      </a:cubicBezTo>
                      <a:cubicBezTo>
                        <a:pt x="80" y="319"/>
                        <a:pt x="98" y="337"/>
                        <a:pt x="98" y="354"/>
                      </a:cubicBezTo>
                      <a:close/>
                      <a:moveTo>
                        <a:pt x="62" y="88"/>
                      </a:moveTo>
                      <a:lnTo>
                        <a:pt x="62" y="88"/>
                      </a:lnTo>
                      <a:cubicBezTo>
                        <a:pt x="44" y="88"/>
                        <a:pt x="27" y="80"/>
                        <a:pt x="27" y="62"/>
                      </a:cubicBezTo>
                      <a:cubicBezTo>
                        <a:pt x="27" y="35"/>
                        <a:pt x="44" y="27"/>
                        <a:pt x="62" y="27"/>
                      </a:cubicBezTo>
                      <a:cubicBezTo>
                        <a:pt x="80" y="27"/>
                        <a:pt x="98" y="35"/>
                        <a:pt x="98" y="62"/>
                      </a:cubicBezTo>
                      <a:cubicBezTo>
                        <a:pt x="98" y="80"/>
                        <a:pt x="80" y="88"/>
                        <a:pt x="62" y="88"/>
                      </a:cubicBezTo>
                      <a:close/>
                      <a:moveTo>
                        <a:pt x="284" y="301"/>
                      </a:moveTo>
                      <a:lnTo>
                        <a:pt x="284" y="301"/>
                      </a:lnTo>
                      <a:cubicBezTo>
                        <a:pt x="284" y="115"/>
                        <a:pt x="284" y="115"/>
                        <a:pt x="284" y="115"/>
                      </a:cubicBezTo>
                      <a:cubicBezTo>
                        <a:pt x="302" y="106"/>
                        <a:pt x="319" y="80"/>
                        <a:pt x="319" y="62"/>
                      </a:cubicBezTo>
                      <a:cubicBezTo>
                        <a:pt x="319" y="27"/>
                        <a:pt x="292" y="0"/>
                        <a:pt x="257" y="0"/>
                      </a:cubicBezTo>
                      <a:cubicBezTo>
                        <a:pt x="221" y="0"/>
                        <a:pt x="195" y="27"/>
                        <a:pt x="195" y="62"/>
                      </a:cubicBezTo>
                      <a:cubicBezTo>
                        <a:pt x="195" y="80"/>
                        <a:pt x="212" y="106"/>
                        <a:pt x="239" y="115"/>
                      </a:cubicBezTo>
                      <a:cubicBezTo>
                        <a:pt x="239" y="301"/>
                        <a:pt x="239" y="301"/>
                        <a:pt x="239" y="301"/>
                      </a:cubicBezTo>
                      <a:cubicBezTo>
                        <a:pt x="212" y="310"/>
                        <a:pt x="195" y="328"/>
                        <a:pt x="195" y="354"/>
                      </a:cubicBezTo>
                      <a:cubicBezTo>
                        <a:pt x="195" y="390"/>
                        <a:pt x="221" y="416"/>
                        <a:pt x="257" y="416"/>
                      </a:cubicBezTo>
                      <a:cubicBezTo>
                        <a:pt x="292" y="416"/>
                        <a:pt x="319" y="390"/>
                        <a:pt x="319" y="354"/>
                      </a:cubicBezTo>
                      <a:cubicBezTo>
                        <a:pt x="319" y="328"/>
                        <a:pt x="302" y="310"/>
                        <a:pt x="284" y="301"/>
                      </a:cubicBezTo>
                      <a:close/>
                      <a:moveTo>
                        <a:pt x="221" y="62"/>
                      </a:moveTo>
                      <a:lnTo>
                        <a:pt x="221" y="62"/>
                      </a:lnTo>
                      <a:cubicBezTo>
                        <a:pt x="221" y="35"/>
                        <a:pt x="239" y="27"/>
                        <a:pt x="257" y="27"/>
                      </a:cubicBezTo>
                      <a:cubicBezTo>
                        <a:pt x="275" y="27"/>
                        <a:pt x="292" y="35"/>
                        <a:pt x="292" y="62"/>
                      </a:cubicBezTo>
                      <a:cubicBezTo>
                        <a:pt x="292" y="80"/>
                        <a:pt x="275" y="88"/>
                        <a:pt x="257" y="88"/>
                      </a:cubicBezTo>
                      <a:cubicBezTo>
                        <a:pt x="239" y="88"/>
                        <a:pt x="221" y="80"/>
                        <a:pt x="221" y="62"/>
                      </a:cubicBezTo>
                      <a:close/>
                      <a:moveTo>
                        <a:pt x="257" y="390"/>
                      </a:moveTo>
                      <a:lnTo>
                        <a:pt x="257" y="390"/>
                      </a:lnTo>
                      <a:cubicBezTo>
                        <a:pt x="239" y="390"/>
                        <a:pt x="221" y="372"/>
                        <a:pt x="221" y="354"/>
                      </a:cubicBezTo>
                      <a:cubicBezTo>
                        <a:pt x="221" y="337"/>
                        <a:pt x="239" y="319"/>
                        <a:pt x="257" y="319"/>
                      </a:cubicBezTo>
                      <a:cubicBezTo>
                        <a:pt x="275" y="319"/>
                        <a:pt x="292" y="337"/>
                        <a:pt x="292" y="354"/>
                      </a:cubicBezTo>
                      <a:cubicBezTo>
                        <a:pt x="292" y="372"/>
                        <a:pt x="275" y="390"/>
                        <a:pt x="257" y="39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7" name="iṡľíḋé">
                  <a:extLst>
                    <a:ext uri="{FF2B5EF4-FFF2-40B4-BE49-F238E27FC236}">
                      <a16:creationId xmlns:a16="http://schemas.microsoft.com/office/drawing/2014/main" id="{EDA1C683-C2C6-4FD0-AC4C-1785CDA9DD41}"/>
                    </a:ext>
                  </a:extLst>
                </p:cNvPr>
                <p:cNvSpPr/>
                <p:nvPr/>
              </p:nvSpPr>
              <p:spPr bwMode="auto">
                <a:xfrm>
                  <a:off x="3236880" y="2662594"/>
                  <a:ext cx="866865" cy="86709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48" name="iṣḻîḍê">
                  <a:extLst>
                    <a:ext uri="{FF2B5EF4-FFF2-40B4-BE49-F238E27FC236}">
                      <a16:creationId xmlns:a16="http://schemas.microsoft.com/office/drawing/2014/main" id="{444F00BD-9A0C-48D2-A793-1CB6811EBB21}"/>
                    </a:ext>
                  </a:extLst>
                </p:cNvPr>
                <p:cNvSpPr/>
                <p:nvPr/>
              </p:nvSpPr>
              <p:spPr bwMode="auto">
                <a:xfrm>
                  <a:off x="3486404" y="2916889"/>
                  <a:ext cx="358497" cy="358500"/>
                </a:xfrm>
                <a:custGeom>
                  <a:avLst/>
                  <a:gdLst>
                    <a:gd name="T0" fmla="*/ 399 w 444"/>
                    <a:gd name="T1" fmla="*/ 53 h 444"/>
                    <a:gd name="T2" fmla="*/ 399 w 444"/>
                    <a:gd name="T3" fmla="*/ 53 h 444"/>
                    <a:gd name="T4" fmla="*/ 372 w 444"/>
                    <a:gd name="T5" fmla="*/ 53 h 444"/>
                    <a:gd name="T6" fmla="*/ 372 w 444"/>
                    <a:gd name="T7" fmla="*/ 98 h 444"/>
                    <a:gd name="T8" fmla="*/ 293 w 444"/>
                    <a:gd name="T9" fmla="*/ 98 h 444"/>
                    <a:gd name="T10" fmla="*/ 293 w 444"/>
                    <a:gd name="T11" fmla="*/ 53 h 444"/>
                    <a:gd name="T12" fmla="*/ 151 w 444"/>
                    <a:gd name="T13" fmla="*/ 53 h 444"/>
                    <a:gd name="T14" fmla="*/ 151 w 444"/>
                    <a:gd name="T15" fmla="*/ 98 h 444"/>
                    <a:gd name="T16" fmla="*/ 71 w 444"/>
                    <a:gd name="T17" fmla="*/ 98 h 444"/>
                    <a:gd name="T18" fmla="*/ 71 w 444"/>
                    <a:gd name="T19" fmla="*/ 53 h 444"/>
                    <a:gd name="T20" fmla="*/ 45 w 444"/>
                    <a:gd name="T21" fmla="*/ 53 h 444"/>
                    <a:gd name="T22" fmla="*/ 0 w 444"/>
                    <a:gd name="T23" fmla="*/ 98 h 444"/>
                    <a:gd name="T24" fmla="*/ 0 w 444"/>
                    <a:gd name="T25" fmla="*/ 399 h 444"/>
                    <a:gd name="T26" fmla="*/ 45 w 444"/>
                    <a:gd name="T27" fmla="*/ 443 h 444"/>
                    <a:gd name="T28" fmla="*/ 399 w 444"/>
                    <a:gd name="T29" fmla="*/ 443 h 444"/>
                    <a:gd name="T30" fmla="*/ 443 w 444"/>
                    <a:gd name="T31" fmla="*/ 399 h 444"/>
                    <a:gd name="T32" fmla="*/ 443 w 444"/>
                    <a:gd name="T33" fmla="*/ 98 h 444"/>
                    <a:gd name="T34" fmla="*/ 399 w 444"/>
                    <a:gd name="T35" fmla="*/ 53 h 444"/>
                    <a:gd name="T36" fmla="*/ 399 w 444"/>
                    <a:gd name="T37" fmla="*/ 399 h 444"/>
                    <a:gd name="T38" fmla="*/ 399 w 444"/>
                    <a:gd name="T39" fmla="*/ 399 h 444"/>
                    <a:gd name="T40" fmla="*/ 45 w 444"/>
                    <a:gd name="T41" fmla="*/ 399 h 444"/>
                    <a:gd name="T42" fmla="*/ 45 w 444"/>
                    <a:gd name="T43" fmla="*/ 196 h 444"/>
                    <a:gd name="T44" fmla="*/ 399 w 444"/>
                    <a:gd name="T45" fmla="*/ 196 h 444"/>
                    <a:gd name="T46" fmla="*/ 399 w 444"/>
                    <a:gd name="T47" fmla="*/ 399 h 444"/>
                    <a:gd name="T48" fmla="*/ 124 w 444"/>
                    <a:gd name="T49" fmla="*/ 0 h 444"/>
                    <a:gd name="T50" fmla="*/ 124 w 444"/>
                    <a:gd name="T51" fmla="*/ 0 h 444"/>
                    <a:gd name="T52" fmla="*/ 89 w 444"/>
                    <a:gd name="T53" fmla="*/ 0 h 444"/>
                    <a:gd name="T54" fmla="*/ 89 w 444"/>
                    <a:gd name="T55" fmla="*/ 89 h 444"/>
                    <a:gd name="T56" fmla="*/ 124 w 444"/>
                    <a:gd name="T57" fmla="*/ 89 h 444"/>
                    <a:gd name="T58" fmla="*/ 124 w 444"/>
                    <a:gd name="T59" fmla="*/ 0 h 444"/>
                    <a:gd name="T60" fmla="*/ 354 w 444"/>
                    <a:gd name="T61" fmla="*/ 0 h 444"/>
                    <a:gd name="T62" fmla="*/ 354 w 444"/>
                    <a:gd name="T63" fmla="*/ 0 h 444"/>
                    <a:gd name="T64" fmla="*/ 319 w 444"/>
                    <a:gd name="T65" fmla="*/ 0 h 444"/>
                    <a:gd name="T66" fmla="*/ 319 w 444"/>
                    <a:gd name="T67" fmla="*/ 89 h 444"/>
                    <a:gd name="T68" fmla="*/ 354 w 444"/>
                    <a:gd name="T69" fmla="*/ 89 h 444"/>
                    <a:gd name="T70" fmla="*/ 354 w 444"/>
                    <a:gd name="T71" fmla="*/ 0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444" h="444">
                      <a:moveTo>
                        <a:pt x="399" y="53"/>
                      </a:moveTo>
                      <a:lnTo>
                        <a:pt x="399" y="53"/>
                      </a:lnTo>
                      <a:cubicBezTo>
                        <a:pt x="372" y="53"/>
                        <a:pt x="372" y="53"/>
                        <a:pt x="372" y="53"/>
                      </a:cubicBezTo>
                      <a:cubicBezTo>
                        <a:pt x="372" y="98"/>
                        <a:pt x="372" y="98"/>
                        <a:pt x="372" y="98"/>
                      </a:cubicBezTo>
                      <a:cubicBezTo>
                        <a:pt x="293" y="98"/>
                        <a:pt x="293" y="98"/>
                        <a:pt x="293" y="98"/>
                      </a:cubicBezTo>
                      <a:cubicBezTo>
                        <a:pt x="293" y="53"/>
                        <a:pt x="293" y="53"/>
                        <a:pt x="293" y="53"/>
                      </a:cubicBezTo>
                      <a:cubicBezTo>
                        <a:pt x="151" y="53"/>
                        <a:pt x="151" y="53"/>
                        <a:pt x="151" y="53"/>
                      </a:cubicBezTo>
                      <a:cubicBezTo>
                        <a:pt x="151" y="98"/>
                        <a:pt x="151" y="98"/>
                        <a:pt x="151" y="98"/>
                      </a:cubicBezTo>
                      <a:cubicBezTo>
                        <a:pt x="71" y="98"/>
                        <a:pt x="71" y="98"/>
                        <a:pt x="71" y="98"/>
                      </a:cubicBezTo>
                      <a:cubicBezTo>
                        <a:pt x="71" y="53"/>
                        <a:pt x="71" y="53"/>
                        <a:pt x="71" y="53"/>
                      </a:cubicBezTo>
                      <a:cubicBezTo>
                        <a:pt x="45" y="53"/>
                        <a:pt x="45" y="53"/>
                        <a:pt x="45" y="53"/>
                      </a:cubicBezTo>
                      <a:cubicBezTo>
                        <a:pt x="18" y="53"/>
                        <a:pt x="0" y="71"/>
                        <a:pt x="0" y="98"/>
                      </a:cubicBezTo>
                      <a:cubicBezTo>
                        <a:pt x="0" y="399"/>
                        <a:pt x="0" y="399"/>
                        <a:pt x="0" y="399"/>
                      </a:cubicBezTo>
                      <a:cubicBezTo>
                        <a:pt x="0" y="425"/>
                        <a:pt x="18" y="443"/>
                        <a:pt x="45" y="443"/>
                      </a:cubicBezTo>
                      <a:cubicBezTo>
                        <a:pt x="399" y="443"/>
                        <a:pt x="399" y="443"/>
                        <a:pt x="399" y="443"/>
                      </a:cubicBezTo>
                      <a:cubicBezTo>
                        <a:pt x="425" y="443"/>
                        <a:pt x="443" y="425"/>
                        <a:pt x="443" y="399"/>
                      </a:cubicBezTo>
                      <a:cubicBezTo>
                        <a:pt x="443" y="98"/>
                        <a:pt x="443" y="98"/>
                        <a:pt x="443" y="98"/>
                      </a:cubicBezTo>
                      <a:cubicBezTo>
                        <a:pt x="443" y="71"/>
                        <a:pt x="425" y="53"/>
                        <a:pt x="399" y="53"/>
                      </a:cubicBezTo>
                      <a:close/>
                      <a:moveTo>
                        <a:pt x="399" y="399"/>
                      </a:moveTo>
                      <a:lnTo>
                        <a:pt x="399" y="399"/>
                      </a:lnTo>
                      <a:cubicBezTo>
                        <a:pt x="45" y="399"/>
                        <a:pt x="45" y="399"/>
                        <a:pt x="45" y="399"/>
                      </a:cubicBezTo>
                      <a:cubicBezTo>
                        <a:pt x="45" y="196"/>
                        <a:pt x="45" y="196"/>
                        <a:pt x="45" y="196"/>
                      </a:cubicBezTo>
                      <a:cubicBezTo>
                        <a:pt x="399" y="196"/>
                        <a:pt x="399" y="196"/>
                        <a:pt x="399" y="196"/>
                      </a:cubicBezTo>
                      <a:lnTo>
                        <a:pt x="399" y="399"/>
                      </a:lnTo>
                      <a:close/>
                      <a:moveTo>
                        <a:pt x="124" y="0"/>
                      </a:moveTo>
                      <a:lnTo>
                        <a:pt x="124" y="0"/>
                      </a:lnTo>
                      <a:cubicBezTo>
                        <a:pt x="89" y="0"/>
                        <a:pt x="89" y="0"/>
                        <a:pt x="89" y="0"/>
                      </a:cubicBezTo>
                      <a:cubicBezTo>
                        <a:pt x="89" y="89"/>
                        <a:pt x="89" y="89"/>
                        <a:pt x="89" y="89"/>
                      </a:cubicBezTo>
                      <a:cubicBezTo>
                        <a:pt x="124" y="89"/>
                        <a:pt x="124" y="89"/>
                        <a:pt x="124" y="89"/>
                      </a:cubicBezTo>
                      <a:lnTo>
                        <a:pt x="124" y="0"/>
                      </a:lnTo>
                      <a:close/>
                      <a:moveTo>
                        <a:pt x="354" y="0"/>
                      </a:moveTo>
                      <a:lnTo>
                        <a:pt x="354" y="0"/>
                      </a:lnTo>
                      <a:cubicBezTo>
                        <a:pt x="319" y="0"/>
                        <a:pt x="319" y="0"/>
                        <a:pt x="319" y="0"/>
                      </a:cubicBezTo>
                      <a:cubicBezTo>
                        <a:pt x="319" y="89"/>
                        <a:pt x="319" y="89"/>
                        <a:pt x="319" y="89"/>
                      </a:cubicBezTo>
                      <a:cubicBezTo>
                        <a:pt x="354" y="89"/>
                        <a:pt x="354" y="89"/>
                        <a:pt x="354" y="89"/>
                      </a:cubicBezTo>
                      <a:lnTo>
                        <a:pt x="354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lnSpcReduction="10000"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8" name="iṣ1îďê">
                <a:extLst>
                  <a:ext uri="{FF2B5EF4-FFF2-40B4-BE49-F238E27FC236}">
                    <a16:creationId xmlns:a16="http://schemas.microsoft.com/office/drawing/2014/main" id="{16C608D9-786F-44E9-A559-74E7362958F0}"/>
                  </a:ext>
                </a:extLst>
              </p:cNvPr>
              <p:cNvGrpSpPr/>
              <p:nvPr/>
            </p:nvGrpSpPr>
            <p:grpSpPr>
              <a:xfrm>
                <a:off x="4531698" y="1762127"/>
                <a:ext cx="3128594" cy="3029499"/>
                <a:chOff x="1199451" y="1729727"/>
                <a:chExt cx="3924508" cy="3800206"/>
              </a:xfrm>
            </p:grpSpPr>
            <p:grpSp>
              <p:nvGrpSpPr>
                <p:cNvPr id="24" name="išḻíḑè">
                  <a:extLst>
                    <a:ext uri="{FF2B5EF4-FFF2-40B4-BE49-F238E27FC236}">
                      <a16:creationId xmlns:a16="http://schemas.microsoft.com/office/drawing/2014/main" id="{A4C344AC-F2E3-4A8D-BF91-E251596E1CE1}"/>
                    </a:ext>
                  </a:extLst>
                </p:cNvPr>
                <p:cNvGrpSpPr/>
                <p:nvPr/>
              </p:nvGrpSpPr>
              <p:grpSpPr>
                <a:xfrm>
                  <a:off x="1199451" y="1729727"/>
                  <a:ext cx="3924508" cy="3800206"/>
                  <a:chOff x="7110091" y="1594497"/>
                  <a:chExt cx="4544635" cy="4400684"/>
                </a:xfrm>
                <a:solidFill>
                  <a:schemeClr val="tx2">
                    <a:lumMod val="20000"/>
                    <a:lumOff val="80000"/>
                  </a:schemeClr>
                </a:solidFill>
              </p:grpSpPr>
              <p:sp>
                <p:nvSpPr>
                  <p:cNvPr id="42" name="iśḻiḑé">
                    <a:extLst>
                      <a:ext uri="{FF2B5EF4-FFF2-40B4-BE49-F238E27FC236}">
                        <a16:creationId xmlns:a16="http://schemas.microsoft.com/office/drawing/2014/main" id="{CDF0CFEB-CAB9-4FB7-8A9D-740360F1BE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46784" y="2420102"/>
                    <a:ext cx="535161" cy="530080"/>
                  </a:xfrm>
                  <a:custGeom>
                    <a:avLst/>
                    <a:gdLst>
                      <a:gd name="T0" fmla="*/ 239 w 267"/>
                      <a:gd name="T1" fmla="*/ 134 h 265"/>
                      <a:gd name="T2" fmla="*/ 229 w 267"/>
                      <a:gd name="T3" fmla="*/ 88 h 265"/>
                      <a:gd name="T4" fmla="*/ 253 w 267"/>
                      <a:gd name="T5" fmla="*/ 76 h 265"/>
                      <a:gd name="T6" fmla="*/ 215 w 267"/>
                      <a:gd name="T7" fmla="*/ 30 h 265"/>
                      <a:gd name="T8" fmla="*/ 199 w 267"/>
                      <a:gd name="T9" fmla="*/ 51 h 265"/>
                      <a:gd name="T10" fmla="*/ 156 w 267"/>
                      <a:gd name="T11" fmla="*/ 31 h 265"/>
                      <a:gd name="T12" fmla="*/ 162 w 267"/>
                      <a:gd name="T13" fmla="*/ 5 h 265"/>
                      <a:gd name="T14" fmla="*/ 103 w 267"/>
                      <a:gd name="T15" fmla="*/ 5 h 265"/>
                      <a:gd name="T16" fmla="*/ 109 w 267"/>
                      <a:gd name="T17" fmla="*/ 31 h 265"/>
                      <a:gd name="T18" fmla="*/ 66 w 267"/>
                      <a:gd name="T19" fmla="*/ 52 h 265"/>
                      <a:gd name="T20" fmla="*/ 49 w 267"/>
                      <a:gd name="T21" fmla="*/ 31 h 265"/>
                      <a:gd name="T22" fmla="*/ 12 w 267"/>
                      <a:gd name="T23" fmla="*/ 77 h 265"/>
                      <a:gd name="T24" fmla="*/ 37 w 267"/>
                      <a:gd name="T25" fmla="*/ 89 h 265"/>
                      <a:gd name="T26" fmla="*/ 27 w 267"/>
                      <a:gd name="T27" fmla="*/ 135 h 265"/>
                      <a:gd name="T28" fmla="*/ 27 w 267"/>
                      <a:gd name="T29" fmla="*/ 135 h 265"/>
                      <a:gd name="T30" fmla="*/ 0 w 267"/>
                      <a:gd name="T31" fmla="*/ 135 h 265"/>
                      <a:gd name="T32" fmla="*/ 13 w 267"/>
                      <a:gd name="T33" fmla="*/ 193 h 265"/>
                      <a:gd name="T34" fmla="*/ 37 w 267"/>
                      <a:gd name="T35" fmla="*/ 181 h 265"/>
                      <a:gd name="T36" fmla="*/ 66 w 267"/>
                      <a:gd name="T37" fmla="*/ 218 h 265"/>
                      <a:gd name="T38" fmla="*/ 50 w 267"/>
                      <a:gd name="T39" fmla="*/ 239 h 265"/>
                      <a:gd name="T40" fmla="*/ 103 w 267"/>
                      <a:gd name="T41" fmla="*/ 265 h 265"/>
                      <a:gd name="T42" fmla="*/ 109 w 267"/>
                      <a:gd name="T43" fmla="*/ 239 h 265"/>
                      <a:gd name="T44" fmla="*/ 133 w 267"/>
                      <a:gd name="T45" fmla="*/ 241 h 265"/>
                      <a:gd name="T46" fmla="*/ 156 w 267"/>
                      <a:gd name="T47" fmla="*/ 239 h 265"/>
                      <a:gd name="T48" fmla="*/ 162 w 267"/>
                      <a:gd name="T49" fmla="*/ 265 h 265"/>
                      <a:gd name="T50" fmla="*/ 216 w 267"/>
                      <a:gd name="T51" fmla="*/ 239 h 265"/>
                      <a:gd name="T52" fmla="*/ 199 w 267"/>
                      <a:gd name="T53" fmla="*/ 218 h 265"/>
                      <a:gd name="T54" fmla="*/ 229 w 267"/>
                      <a:gd name="T55" fmla="*/ 181 h 265"/>
                      <a:gd name="T56" fmla="*/ 253 w 267"/>
                      <a:gd name="T57" fmla="*/ 193 h 265"/>
                      <a:gd name="T58" fmla="*/ 267 w 267"/>
                      <a:gd name="T59" fmla="*/ 135 h 265"/>
                      <a:gd name="T60" fmla="*/ 267 w 267"/>
                      <a:gd name="T61" fmla="*/ 134 h 265"/>
                      <a:gd name="T62" fmla="*/ 239 w 267"/>
                      <a:gd name="T63" fmla="*/ 134 h 265"/>
                      <a:gd name="T64" fmla="*/ 75 w 267"/>
                      <a:gd name="T65" fmla="*/ 135 h 265"/>
                      <a:gd name="T66" fmla="*/ 133 w 267"/>
                      <a:gd name="T67" fmla="*/ 77 h 265"/>
                      <a:gd name="T68" fmla="*/ 190 w 267"/>
                      <a:gd name="T69" fmla="*/ 135 h 265"/>
                      <a:gd name="T70" fmla="*/ 133 w 267"/>
                      <a:gd name="T71" fmla="*/ 192 h 265"/>
                      <a:gd name="T72" fmla="*/ 75 w 267"/>
                      <a:gd name="T73" fmla="*/ 135 h 2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267" h="265">
                        <a:moveTo>
                          <a:pt x="239" y="134"/>
                        </a:moveTo>
                        <a:cubicBezTo>
                          <a:pt x="239" y="114"/>
                          <a:pt x="235" y="102"/>
                          <a:pt x="229" y="88"/>
                        </a:cubicBezTo>
                        <a:cubicBezTo>
                          <a:pt x="253" y="76"/>
                          <a:pt x="253" y="76"/>
                          <a:pt x="253" y="76"/>
                        </a:cubicBezTo>
                        <a:cubicBezTo>
                          <a:pt x="244" y="59"/>
                          <a:pt x="231" y="43"/>
                          <a:pt x="215" y="30"/>
                        </a:cubicBezTo>
                        <a:cubicBezTo>
                          <a:pt x="199" y="51"/>
                          <a:pt x="199" y="51"/>
                          <a:pt x="199" y="51"/>
                        </a:cubicBezTo>
                        <a:cubicBezTo>
                          <a:pt x="187" y="41"/>
                          <a:pt x="172" y="34"/>
                          <a:pt x="156" y="31"/>
                        </a:cubicBezTo>
                        <a:cubicBezTo>
                          <a:pt x="162" y="5"/>
                          <a:pt x="162" y="5"/>
                          <a:pt x="162" y="5"/>
                        </a:cubicBezTo>
                        <a:cubicBezTo>
                          <a:pt x="143" y="0"/>
                          <a:pt x="122" y="0"/>
                          <a:pt x="103" y="5"/>
                        </a:cubicBezTo>
                        <a:cubicBezTo>
                          <a:pt x="109" y="31"/>
                          <a:pt x="109" y="31"/>
                          <a:pt x="109" y="31"/>
                        </a:cubicBezTo>
                        <a:cubicBezTo>
                          <a:pt x="93" y="35"/>
                          <a:pt x="78" y="42"/>
                          <a:pt x="66" y="52"/>
                        </a:cubicBezTo>
                        <a:cubicBezTo>
                          <a:pt x="49" y="31"/>
                          <a:pt x="49" y="31"/>
                          <a:pt x="49" y="31"/>
                        </a:cubicBezTo>
                        <a:cubicBezTo>
                          <a:pt x="34" y="43"/>
                          <a:pt x="21" y="59"/>
                          <a:pt x="12" y="77"/>
                        </a:cubicBezTo>
                        <a:cubicBezTo>
                          <a:pt x="37" y="89"/>
                          <a:pt x="37" y="89"/>
                          <a:pt x="37" y="89"/>
                        </a:cubicBezTo>
                        <a:cubicBezTo>
                          <a:pt x="30" y="103"/>
                          <a:pt x="27" y="118"/>
                          <a:pt x="27" y="135"/>
                        </a:cubicBezTo>
                        <a:cubicBezTo>
                          <a:pt x="27" y="135"/>
                          <a:pt x="27" y="135"/>
                          <a:pt x="27" y="135"/>
                        </a:cubicBezTo>
                        <a:cubicBezTo>
                          <a:pt x="0" y="135"/>
                          <a:pt x="0" y="135"/>
                          <a:pt x="0" y="135"/>
                        </a:cubicBezTo>
                        <a:cubicBezTo>
                          <a:pt x="0" y="155"/>
                          <a:pt x="4" y="175"/>
                          <a:pt x="13" y="193"/>
                        </a:cubicBezTo>
                        <a:cubicBezTo>
                          <a:pt x="37" y="181"/>
                          <a:pt x="37" y="181"/>
                          <a:pt x="37" y="181"/>
                        </a:cubicBezTo>
                        <a:cubicBezTo>
                          <a:pt x="44" y="196"/>
                          <a:pt x="54" y="208"/>
                          <a:pt x="66" y="218"/>
                        </a:cubicBezTo>
                        <a:cubicBezTo>
                          <a:pt x="50" y="239"/>
                          <a:pt x="50" y="239"/>
                          <a:pt x="50" y="239"/>
                        </a:cubicBezTo>
                        <a:cubicBezTo>
                          <a:pt x="65" y="252"/>
                          <a:pt x="84" y="260"/>
                          <a:pt x="103" y="265"/>
                        </a:cubicBezTo>
                        <a:cubicBezTo>
                          <a:pt x="109" y="239"/>
                          <a:pt x="109" y="239"/>
                          <a:pt x="109" y="239"/>
                        </a:cubicBezTo>
                        <a:cubicBezTo>
                          <a:pt x="117" y="240"/>
                          <a:pt x="125" y="241"/>
                          <a:pt x="133" y="241"/>
                        </a:cubicBezTo>
                        <a:cubicBezTo>
                          <a:pt x="141" y="241"/>
                          <a:pt x="149" y="240"/>
                          <a:pt x="156" y="239"/>
                        </a:cubicBezTo>
                        <a:cubicBezTo>
                          <a:pt x="162" y="265"/>
                          <a:pt x="162" y="265"/>
                          <a:pt x="162" y="265"/>
                        </a:cubicBezTo>
                        <a:cubicBezTo>
                          <a:pt x="182" y="260"/>
                          <a:pt x="200" y="251"/>
                          <a:pt x="216" y="239"/>
                        </a:cubicBezTo>
                        <a:cubicBezTo>
                          <a:pt x="199" y="218"/>
                          <a:pt x="199" y="218"/>
                          <a:pt x="199" y="218"/>
                        </a:cubicBezTo>
                        <a:cubicBezTo>
                          <a:pt x="212" y="208"/>
                          <a:pt x="222" y="196"/>
                          <a:pt x="229" y="181"/>
                        </a:cubicBezTo>
                        <a:cubicBezTo>
                          <a:pt x="253" y="193"/>
                          <a:pt x="253" y="193"/>
                          <a:pt x="253" y="193"/>
                        </a:cubicBezTo>
                        <a:cubicBezTo>
                          <a:pt x="262" y="174"/>
                          <a:pt x="267" y="155"/>
                          <a:pt x="267" y="135"/>
                        </a:cubicBezTo>
                        <a:cubicBezTo>
                          <a:pt x="267" y="134"/>
                          <a:pt x="267" y="134"/>
                          <a:pt x="267" y="134"/>
                        </a:cubicBezTo>
                        <a:lnTo>
                          <a:pt x="239" y="134"/>
                        </a:lnTo>
                        <a:close/>
                        <a:moveTo>
                          <a:pt x="75" y="135"/>
                        </a:moveTo>
                        <a:cubicBezTo>
                          <a:pt x="75" y="103"/>
                          <a:pt x="101" y="77"/>
                          <a:pt x="133" y="77"/>
                        </a:cubicBezTo>
                        <a:cubicBezTo>
                          <a:pt x="164" y="77"/>
                          <a:pt x="190" y="103"/>
                          <a:pt x="190" y="135"/>
                        </a:cubicBezTo>
                        <a:cubicBezTo>
                          <a:pt x="190" y="166"/>
                          <a:pt x="164" y="192"/>
                          <a:pt x="133" y="192"/>
                        </a:cubicBezTo>
                        <a:cubicBezTo>
                          <a:pt x="101" y="192"/>
                          <a:pt x="75" y="166"/>
                          <a:pt x="75" y="135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3" name="îṣḻîďe">
                    <a:extLst>
                      <a:ext uri="{FF2B5EF4-FFF2-40B4-BE49-F238E27FC236}">
                        <a16:creationId xmlns:a16="http://schemas.microsoft.com/office/drawing/2014/main" id="{E71599EE-CCC8-440C-AFCE-6343B206EB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795251" y="3935827"/>
                    <a:ext cx="573266" cy="138871"/>
                  </a:xfrm>
                  <a:custGeom>
                    <a:avLst/>
                    <a:gdLst>
                      <a:gd name="T0" fmla="*/ 677 w 677"/>
                      <a:gd name="T1" fmla="*/ 142 h 164"/>
                      <a:gd name="T2" fmla="*/ 672 w 677"/>
                      <a:gd name="T3" fmla="*/ 0 h 164"/>
                      <a:gd name="T4" fmla="*/ 0 w 677"/>
                      <a:gd name="T5" fmla="*/ 22 h 164"/>
                      <a:gd name="T6" fmla="*/ 5 w 677"/>
                      <a:gd name="T7" fmla="*/ 164 h 164"/>
                      <a:gd name="T8" fmla="*/ 677 w 677"/>
                      <a:gd name="T9" fmla="*/ 142 h 1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77" h="164">
                        <a:moveTo>
                          <a:pt x="677" y="142"/>
                        </a:moveTo>
                        <a:lnTo>
                          <a:pt x="672" y="0"/>
                        </a:lnTo>
                        <a:lnTo>
                          <a:pt x="0" y="22"/>
                        </a:lnTo>
                        <a:lnTo>
                          <a:pt x="5" y="164"/>
                        </a:lnTo>
                        <a:lnTo>
                          <a:pt x="677" y="142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4" name="iṩliḋê">
                    <a:extLst>
                      <a:ext uri="{FF2B5EF4-FFF2-40B4-BE49-F238E27FC236}">
                        <a16:creationId xmlns:a16="http://schemas.microsoft.com/office/drawing/2014/main" id="{54B43384-8470-4B41-880F-05D5504205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01178" y="4112803"/>
                    <a:ext cx="300605" cy="138024"/>
                  </a:xfrm>
                  <a:custGeom>
                    <a:avLst/>
                    <a:gdLst>
                      <a:gd name="T0" fmla="*/ 355 w 355"/>
                      <a:gd name="T1" fmla="*/ 151 h 163"/>
                      <a:gd name="T2" fmla="*/ 350 w 355"/>
                      <a:gd name="T3" fmla="*/ 0 h 163"/>
                      <a:gd name="T4" fmla="*/ 0 w 355"/>
                      <a:gd name="T5" fmla="*/ 11 h 163"/>
                      <a:gd name="T6" fmla="*/ 5 w 355"/>
                      <a:gd name="T7" fmla="*/ 163 h 163"/>
                      <a:gd name="T8" fmla="*/ 355 w 355"/>
                      <a:gd name="T9" fmla="*/ 151 h 1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5" h="163">
                        <a:moveTo>
                          <a:pt x="355" y="151"/>
                        </a:moveTo>
                        <a:lnTo>
                          <a:pt x="350" y="0"/>
                        </a:lnTo>
                        <a:lnTo>
                          <a:pt x="0" y="11"/>
                        </a:lnTo>
                        <a:lnTo>
                          <a:pt x="5" y="163"/>
                        </a:lnTo>
                        <a:lnTo>
                          <a:pt x="355" y="151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5" name="í$ļïḓè">
                    <a:extLst>
                      <a:ext uri="{FF2B5EF4-FFF2-40B4-BE49-F238E27FC236}">
                        <a16:creationId xmlns:a16="http://schemas.microsoft.com/office/drawing/2014/main" id="{5DFEE85B-534B-4651-A3EF-71C276AFBE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07105" y="4284698"/>
                    <a:ext cx="451330" cy="133790"/>
                  </a:xfrm>
                  <a:custGeom>
                    <a:avLst/>
                    <a:gdLst>
                      <a:gd name="T0" fmla="*/ 528 w 533"/>
                      <a:gd name="T1" fmla="*/ 0 h 158"/>
                      <a:gd name="T2" fmla="*/ 0 w 533"/>
                      <a:gd name="T3" fmla="*/ 17 h 158"/>
                      <a:gd name="T4" fmla="*/ 3 w 533"/>
                      <a:gd name="T5" fmla="*/ 158 h 158"/>
                      <a:gd name="T6" fmla="*/ 533 w 533"/>
                      <a:gd name="T7" fmla="*/ 142 h 158"/>
                      <a:gd name="T8" fmla="*/ 528 w 533"/>
                      <a:gd name="T9" fmla="*/ 0 h 1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33" h="158">
                        <a:moveTo>
                          <a:pt x="528" y="0"/>
                        </a:moveTo>
                        <a:lnTo>
                          <a:pt x="0" y="17"/>
                        </a:lnTo>
                        <a:lnTo>
                          <a:pt x="3" y="158"/>
                        </a:lnTo>
                        <a:lnTo>
                          <a:pt x="533" y="142"/>
                        </a:lnTo>
                        <a:lnTo>
                          <a:pt x="528" y="0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6" name="îṡľïde">
                    <a:extLst>
                      <a:ext uri="{FF2B5EF4-FFF2-40B4-BE49-F238E27FC236}">
                        <a16:creationId xmlns:a16="http://schemas.microsoft.com/office/drawing/2014/main" id="{0E9D4ADC-7FF4-4994-A23E-FBD5F02740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727509" y="3807964"/>
                    <a:ext cx="626613" cy="636774"/>
                  </a:xfrm>
                  <a:custGeom>
                    <a:avLst/>
                    <a:gdLst>
                      <a:gd name="T0" fmla="*/ 92 w 740"/>
                      <a:gd name="T1" fmla="*/ 523 h 752"/>
                      <a:gd name="T2" fmla="*/ 87 w 740"/>
                      <a:gd name="T3" fmla="*/ 371 h 752"/>
                      <a:gd name="T4" fmla="*/ 85 w 740"/>
                      <a:gd name="T5" fmla="*/ 315 h 752"/>
                      <a:gd name="T6" fmla="*/ 80 w 740"/>
                      <a:gd name="T7" fmla="*/ 173 h 752"/>
                      <a:gd name="T8" fmla="*/ 78 w 740"/>
                      <a:gd name="T9" fmla="*/ 97 h 752"/>
                      <a:gd name="T10" fmla="*/ 740 w 740"/>
                      <a:gd name="T11" fmla="*/ 76 h 752"/>
                      <a:gd name="T12" fmla="*/ 738 w 740"/>
                      <a:gd name="T13" fmla="*/ 0 h 752"/>
                      <a:gd name="T14" fmla="*/ 61 w 740"/>
                      <a:gd name="T15" fmla="*/ 21 h 752"/>
                      <a:gd name="T16" fmla="*/ 0 w 740"/>
                      <a:gd name="T17" fmla="*/ 24 h 752"/>
                      <a:gd name="T18" fmla="*/ 23 w 740"/>
                      <a:gd name="T19" fmla="*/ 752 h 752"/>
                      <a:gd name="T20" fmla="*/ 99 w 740"/>
                      <a:gd name="T21" fmla="*/ 750 h 752"/>
                      <a:gd name="T22" fmla="*/ 97 w 740"/>
                      <a:gd name="T23" fmla="*/ 721 h 752"/>
                      <a:gd name="T24" fmla="*/ 94 w 740"/>
                      <a:gd name="T25" fmla="*/ 580 h 752"/>
                      <a:gd name="T26" fmla="*/ 92 w 740"/>
                      <a:gd name="T27" fmla="*/ 523 h 7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40" h="752">
                        <a:moveTo>
                          <a:pt x="92" y="523"/>
                        </a:moveTo>
                        <a:lnTo>
                          <a:pt x="87" y="371"/>
                        </a:lnTo>
                        <a:lnTo>
                          <a:pt x="85" y="315"/>
                        </a:lnTo>
                        <a:lnTo>
                          <a:pt x="80" y="173"/>
                        </a:lnTo>
                        <a:lnTo>
                          <a:pt x="78" y="97"/>
                        </a:lnTo>
                        <a:lnTo>
                          <a:pt x="740" y="76"/>
                        </a:lnTo>
                        <a:lnTo>
                          <a:pt x="738" y="0"/>
                        </a:lnTo>
                        <a:lnTo>
                          <a:pt x="61" y="21"/>
                        </a:lnTo>
                        <a:lnTo>
                          <a:pt x="0" y="24"/>
                        </a:lnTo>
                        <a:lnTo>
                          <a:pt x="23" y="752"/>
                        </a:lnTo>
                        <a:lnTo>
                          <a:pt x="99" y="750"/>
                        </a:lnTo>
                        <a:lnTo>
                          <a:pt x="97" y="721"/>
                        </a:lnTo>
                        <a:lnTo>
                          <a:pt x="94" y="580"/>
                        </a:lnTo>
                        <a:lnTo>
                          <a:pt x="92" y="523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7" name="îṩ1ïḋê">
                    <a:extLst>
                      <a:ext uri="{FF2B5EF4-FFF2-40B4-BE49-F238E27FC236}">
                        <a16:creationId xmlns:a16="http://schemas.microsoft.com/office/drawing/2014/main" id="{B9B8E115-FA6B-411F-9566-64B292B62D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18678" y="1817199"/>
                    <a:ext cx="358185" cy="464032"/>
                  </a:xfrm>
                  <a:custGeom>
                    <a:avLst/>
                    <a:gdLst>
                      <a:gd name="T0" fmla="*/ 179 w 179"/>
                      <a:gd name="T1" fmla="*/ 134 h 232"/>
                      <a:gd name="T2" fmla="*/ 140 w 179"/>
                      <a:gd name="T3" fmla="*/ 119 h 232"/>
                      <a:gd name="T4" fmla="*/ 138 w 179"/>
                      <a:gd name="T5" fmla="*/ 24 h 232"/>
                      <a:gd name="T6" fmla="*/ 109 w 179"/>
                      <a:gd name="T7" fmla="*/ 31 h 232"/>
                      <a:gd name="T8" fmla="*/ 91 w 179"/>
                      <a:gd name="T9" fmla="*/ 95 h 232"/>
                      <a:gd name="T10" fmla="*/ 26 w 179"/>
                      <a:gd name="T11" fmla="*/ 90 h 232"/>
                      <a:gd name="T12" fmla="*/ 18 w 179"/>
                      <a:gd name="T13" fmla="*/ 120 h 232"/>
                      <a:gd name="T14" fmla="*/ 16 w 179"/>
                      <a:gd name="T15" fmla="*/ 152 h 232"/>
                      <a:gd name="T16" fmla="*/ 17 w 179"/>
                      <a:gd name="T17" fmla="*/ 185 h 232"/>
                      <a:gd name="T18" fmla="*/ 34 w 179"/>
                      <a:gd name="T19" fmla="*/ 219 h 232"/>
                      <a:gd name="T20" fmla="*/ 131 w 179"/>
                      <a:gd name="T21" fmla="*/ 211 h 232"/>
                      <a:gd name="T22" fmla="*/ 175 w 179"/>
                      <a:gd name="T23" fmla="*/ 207 h 232"/>
                      <a:gd name="T24" fmla="*/ 179 w 179"/>
                      <a:gd name="T25" fmla="*/ 134 h 2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79" h="232">
                        <a:moveTo>
                          <a:pt x="179" y="134"/>
                        </a:moveTo>
                        <a:cubicBezTo>
                          <a:pt x="164" y="133"/>
                          <a:pt x="150" y="129"/>
                          <a:pt x="140" y="119"/>
                        </a:cubicBezTo>
                        <a:cubicBezTo>
                          <a:pt x="123" y="102"/>
                          <a:pt x="132" y="47"/>
                          <a:pt x="138" y="24"/>
                        </a:cubicBezTo>
                        <a:cubicBezTo>
                          <a:pt x="145" y="0"/>
                          <a:pt x="121" y="1"/>
                          <a:pt x="109" y="31"/>
                        </a:cubicBezTo>
                        <a:cubicBezTo>
                          <a:pt x="97" y="61"/>
                          <a:pt x="91" y="95"/>
                          <a:pt x="91" y="95"/>
                        </a:cubicBezTo>
                        <a:cubicBezTo>
                          <a:pt x="91" y="95"/>
                          <a:pt x="36" y="89"/>
                          <a:pt x="26" y="90"/>
                        </a:cubicBezTo>
                        <a:cubicBezTo>
                          <a:pt x="17" y="91"/>
                          <a:pt x="10" y="105"/>
                          <a:pt x="18" y="120"/>
                        </a:cubicBezTo>
                        <a:cubicBezTo>
                          <a:pt x="23" y="131"/>
                          <a:pt x="7" y="134"/>
                          <a:pt x="16" y="152"/>
                        </a:cubicBezTo>
                        <a:cubicBezTo>
                          <a:pt x="19" y="158"/>
                          <a:pt x="2" y="166"/>
                          <a:pt x="17" y="185"/>
                        </a:cubicBezTo>
                        <a:cubicBezTo>
                          <a:pt x="22" y="192"/>
                          <a:pt x="0" y="207"/>
                          <a:pt x="34" y="219"/>
                        </a:cubicBezTo>
                        <a:cubicBezTo>
                          <a:pt x="68" y="232"/>
                          <a:pt x="116" y="221"/>
                          <a:pt x="131" y="211"/>
                        </a:cubicBezTo>
                        <a:cubicBezTo>
                          <a:pt x="144" y="202"/>
                          <a:pt x="159" y="205"/>
                          <a:pt x="175" y="207"/>
                        </a:cubicBezTo>
                        <a:lnTo>
                          <a:pt x="179" y="134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92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8" name="íšľîdê">
                    <a:extLst>
                      <a:ext uri="{FF2B5EF4-FFF2-40B4-BE49-F238E27FC236}">
                        <a16:creationId xmlns:a16="http://schemas.microsoft.com/office/drawing/2014/main" id="{BA4A53A6-C9E2-474F-BD16-2AACF5EBBB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39566" y="4957883"/>
                    <a:ext cx="638467" cy="897580"/>
                  </a:xfrm>
                  <a:custGeom>
                    <a:avLst/>
                    <a:gdLst>
                      <a:gd name="T0" fmla="*/ 32 w 319"/>
                      <a:gd name="T1" fmla="*/ 250 h 448"/>
                      <a:gd name="T2" fmla="*/ 81 w 319"/>
                      <a:gd name="T3" fmla="*/ 416 h 448"/>
                      <a:gd name="T4" fmla="*/ 247 w 319"/>
                      <a:gd name="T5" fmla="*/ 365 h 448"/>
                      <a:gd name="T6" fmla="*/ 226 w 319"/>
                      <a:gd name="T7" fmla="*/ 222 h 448"/>
                      <a:gd name="T8" fmla="*/ 256 w 319"/>
                      <a:gd name="T9" fmla="*/ 173 h 448"/>
                      <a:gd name="T10" fmla="*/ 246 w 319"/>
                      <a:gd name="T11" fmla="*/ 117 h 448"/>
                      <a:gd name="T12" fmla="*/ 305 w 319"/>
                      <a:gd name="T13" fmla="*/ 79 h 448"/>
                      <a:gd name="T14" fmla="*/ 295 w 319"/>
                      <a:gd name="T15" fmla="*/ 12 h 448"/>
                      <a:gd name="T16" fmla="*/ 234 w 319"/>
                      <a:gd name="T17" fmla="*/ 46 h 448"/>
                      <a:gd name="T18" fmla="*/ 159 w 319"/>
                      <a:gd name="T19" fmla="*/ 188 h 448"/>
                      <a:gd name="T20" fmla="*/ 32 w 319"/>
                      <a:gd name="T21" fmla="*/ 250 h 448"/>
                      <a:gd name="T22" fmla="*/ 101 w 319"/>
                      <a:gd name="T23" fmla="*/ 376 h 448"/>
                      <a:gd name="T24" fmla="*/ 89 w 319"/>
                      <a:gd name="T25" fmla="*/ 336 h 448"/>
                      <a:gd name="T26" fmla="*/ 128 w 319"/>
                      <a:gd name="T27" fmla="*/ 324 h 448"/>
                      <a:gd name="T28" fmla="*/ 141 w 319"/>
                      <a:gd name="T29" fmla="*/ 364 h 448"/>
                      <a:gd name="T30" fmla="*/ 101 w 319"/>
                      <a:gd name="T31" fmla="*/ 376 h 4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319" h="448">
                        <a:moveTo>
                          <a:pt x="32" y="250"/>
                        </a:moveTo>
                        <a:cubicBezTo>
                          <a:pt x="0" y="310"/>
                          <a:pt x="21" y="384"/>
                          <a:pt x="81" y="416"/>
                        </a:cubicBezTo>
                        <a:cubicBezTo>
                          <a:pt x="141" y="448"/>
                          <a:pt x="215" y="425"/>
                          <a:pt x="247" y="365"/>
                        </a:cubicBezTo>
                        <a:cubicBezTo>
                          <a:pt x="272" y="317"/>
                          <a:pt x="262" y="259"/>
                          <a:pt x="226" y="222"/>
                        </a:cubicBezTo>
                        <a:cubicBezTo>
                          <a:pt x="238" y="203"/>
                          <a:pt x="251" y="182"/>
                          <a:pt x="256" y="173"/>
                        </a:cubicBezTo>
                        <a:cubicBezTo>
                          <a:pt x="265" y="156"/>
                          <a:pt x="240" y="130"/>
                          <a:pt x="246" y="117"/>
                        </a:cubicBezTo>
                        <a:cubicBezTo>
                          <a:pt x="253" y="104"/>
                          <a:pt x="298" y="92"/>
                          <a:pt x="305" y="79"/>
                        </a:cubicBezTo>
                        <a:cubicBezTo>
                          <a:pt x="312" y="66"/>
                          <a:pt x="319" y="25"/>
                          <a:pt x="295" y="12"/>
                        </a:cubicBezTo>
                        <a:cubicBezTo>
                          <a:pt x="272" y="0"/>
                          <a:pt x="234" y="46"/>
                          <a:pt x="234" y="46"/>
                        </a:cubicBezTo>
                        <a:cubicBezTo>
                          <a:pt x="159" y="188"/>
                          <a:pt x="159" y="188"/>
                          <a:pt x="159" y="188"/>
                        </a:cubicBezTo>
                        <a:cubicBezTo>
                          <a:pt x="106" y="180"/>
                          <a:pt x="56" y="204"/>
                          <a:pt x="32" y="250"/>
                        </a:cubicBezTo>
                        <a:close/>
                        <a:moveTo>
                          <a:pt x="101" y="376"/>
                        </a:moveTo>
                        <a:cubicBezTo>
                          <a:pt x="86" y="369"/>
                          <a:pt x="81" y="351"/>
                          <a:pt x="89" y="336"/>
                        </a:cubicBezTo>
                        <a:cubicBezTo>
                          <a:pt x="96" y="322"/>
                          <a:pt x="114" y="317"/>
                          <a:pt x="128" y="324"/>
                        </a:cubicBezTo>
                        <a:cubicBezTo>
                          <a:pt x="143" y="332"/>
                          <a:pt x="148" y="350"/>
                          <a:pt x="141" y="364"/>
                        </a:cubicBezTo>
                        <a:cubicBezTo>
                          <a:pt x="133" y="378"/>
                          <a:pt x="115" y="384"/>
                          <a:pt x="101" y="376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9" name="iṩľídê">
                    <a:extLst>
                      <a:ext uri="{FF2B5EF4-FFF2-40B4-BE49-F238E27FC236}">
                        <a16:creationId xmlns:a16="http://schemas.microsoft.com/office/drawing/2014/main" id="{AD352CD0-1D12-4947-9E5D-ADE23E8C19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98639" y="5166189"/>
                    <a:ext cx="953467" cy="828992"/>
                  </a:xfrm>
                  <a:custGeom>
                    <a:avLst/>
                    <a:gdLst>
                      <a:gd name="T0" fmla="*/ 31 w 476"/>
                      <a:gd name="T1" fmla="*/ 202 h 414"/>
                      <a:gd name="T2" fmla="*/ 17 w 476"/>
                      <a:gd name="T3" fmla="*/ 127 h 414"/>
                      <a:gd name="T4" fmla="*/ 82 w 476"/>
                      <a:gd name="T5" fmla="*/ 31 h 414"/>
                      <a:gd name="T6" fmla="*/ 156 w 476"/>
                      <a:gd name="T7" fmla="*/ 16 h 414"/>
                      <a:gd name="T8" fmla="*/ 445 w 476"/>
                      <a:gd name="T9" fmla="*/ 212 h 414"/>
                      <a:gd name="T10" fmla="*/ 459 w 476"/>
                      <a:gd name="T11" fmla="*/ 287 h 414"/>
                      <a:gd name="T12" fmla="*/ 394 w 476"/>
                      <a:gd name="T13" fmla="*/ 383 h 414"/>
                      <a:gd name="T14" fmla="*/ 320 w 476"/>
                      <a:gd name="T15" fmla="*/ 398 h 414"/>
                      <a:gd name="T16" fmla="*/ 31 w 476"/>
                      <a:gd name="T17" fmla="*/ 202 h 4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476" h="414">
                        <a:moveTo>
                          <a:pt x="31" y="202"/>
                        </a:moveTo>
                        <a:cubicBezTo>
                          <a:pt x="6" y="185"/>
                          <a:pt x="0" y="152"/>
                          <a:pt x="17" y="127"/>
                        </a:cubicBezTo>
                        <a:cubicBezTo>
                          <a:pt x="82" y="31"/>
                          <a:pt x="82" y="31"/>
                          <a:pt x="82" y="31"/>
                        </a:cubicBezTo>
                        <a:cubicBezTo>
                          <a:pt x="99" y="6"/>
                          <a:pt x="132" y="0"/>
                          <a:pt x="156" y="16"/>
                        </a:cubicBezTo>
                        <a:cubicBezTo>
                          <a:pt x="445" y="212"/>
                          <a:pt x="445" y="212"/>
                          <a:pt x="445" y="212"/>
                        </a:cubicBezTo>
                        <a:cubicBezTo>
                          <a:pt x="470" y="229"/>
                          <a:pt x="476" y="262"/>
                          <a:pt x="459" y="287"/>
                        </a:cubicBezTo>
                        <a:cubicBezTo>
                          <a:pt x="394" y="383"/>
                          <a:pt x="394" y="383"/>
                          <a:pt x="394" y="383"/>
                        </a:cubicBezTo>
                        <a:cubicBezTo>
                          <a:pt x="377" y="408"/>
                          <a:pt x="344" y="414"/>
                          <a:pt x="320" y="398"/>
                        </a:cubicBezTo>
                        <a:cubicBezTo>
                          <a:pt x="31" y="202"/>
                          <a:pt x="31" y="202"/>
                          <a:pt x="31" y="202"/>
                        </a:cubicBezTo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0" name="íşľiḋe">
                    <a:extLst>
                      <a:ext uri="{FF2B5EF4-FFF2-40B4-BE49-F238E27FC236}">
                        <a16:creationId xmlns:a16="http://schemas.microsoft.com/office/drawing/2014/main" id="{6E32CB32-6D2B-4ED9-B750-051D9258F1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42590" y="5272036"/>
                    <a:ext cx="690967" cy="623226"/>
                  </a:xfrm>
                  <a:custGeom>
                    <a:avLst/>
                    <a:gdLst>
                      <a:gd name="T0" fmla="*/ 0 w 816"/>
                      <a:gd name="T1" fmla="*/ 338 h 736"/>
                      <a:gd name="T2" fmla="*/ 227 w 816"/>
                      <a:gd name="T3" fmla="*/ 0 h 736"/>
                      <a:gd name="T4" fmla="*/ 816 w 816"/>
                      <a:gd name="T5" fmla="*/ 400 h 736"/>
                      <a:gd name="T6" fmla="*/ 587 w 816"/>
                      <a:gd name="T7" fmla="*/ 736 h 736"/>
                      <a:gd name="T8" fmla="*/ 0 w 816"/>
                      <a:gd name="T9" fmla="*/ 338 h 7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16" h="736">
                        <a:moveTo>
                          <a:pt x="0" y="338"/>
                        </a:moveTo>
                        <a:lnTo>
                          <a:pt x="227" y="0"/>
                        </a:lnTo>
                        <a:lnTo>
                          <a:pt x="816" y="400"/>
                        </a:lnTo>
                        <a:lnTo>
                          <a:pt x="587" y="736"/>
                        </a:lnTo>
                        <a:lnTo>
                          <a:pt x="0" y="338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1" name="í$ľíḍe">
                    <a:extLst>
                      <a:ext uri="{FF2B5EF4-FFF2-40B4-BE49-F238E27FC236}">
                        <a16:creationId xmlns:a16="http://schemas.microsoft.com/office/drawing/2014/main" id="{2F957465-5198-4B23-BD85-904B01886C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42590" y="5272036"/>
                    <a:ext cx="690967" cy="623226"/>
                  </a:xfrm>
                  <a:custGeom>
                    <a:avLst/>
                    <a:gdLst>
                      <a:gd name="T0" fmla="*/ 0 w 816"/>
                      <a:gd name="T1" fmla="*/ 338 h 736"/>
                      <a:gd name="T2" fmla="*/ 227 w 816"/>
                      <a:gd name="T3" fmla="*/ 0 h 736"/>
                      <a:gd name="T4" fmla="*/ 816 w 816"/>
                      <a:gd name="T5" fmla="*/ 400 h 736"/>
                      <a:gd name="T6" fmla="*/ 587 w 816"/>
                      <a:gd name="T7" fmla="*/ 736 h 736"/>
                      <a:gd name="T8" fmla="*/ 0 w 816"/>
                      <a:gd name="T9" fmla="*/ 338 h 7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16" h="736">
                        <a:moveTo>
                          <a:pt x="0" y="338"/>
                        </a:moveTo>
                        <a:lnTo>
                          <a:pt x="227" y="0"/>
                        </a:lnTo>
                        <a:lnTo>
                          <a:pt x="816" y="400"/>
                        </a:lnTo>
                        <a:lnTo>
                          <a:pt x="587" y="736"/>
                        </a:lnTo>
                        <a:lnTo>
                          <a:pt x="0" y="338"/>
                        </a:lnTo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íšļïďé">
                    <a:extLst>
                      <a:ext uri="{FF2B5EF4-FFF2-40B4-BE49-F238E27FC236}">
                        <a16:creationId xmlns:a16="http://schemas.microsoft.com/office/drawing/2014/main" id="{9F3D90AF-85B8-420D-9053-555EAD665F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42590" y="5267802"/>
                    <a:ext cx="500443" cy="629153"/>
                  </a:xfrm>
                  <a:custGeom>
                    <a:avLst/>
                    <a:gdLst>
                      <a:gd name="T0" fmla="*/ 589 w 591"/>
                      <a:gd name="T1" fmla="*/ 739 h 743"/>
                      <a:gd name="T2" fmla="*/ 587 w 591"/>
                      <a:gd name="T3" fmla="*/ 741 h 743"/>
                      <a:gd name="T4" fmla="*/ 591 w 591"/>
                      <a:gd name="T5" fmla="*/ 743 h 743"/>
                      <a:gd name="T6" fmla="*/ 589 w 591"/>
                      <a:gd name="T7" fmla="*/ 739 h 743"/>
                      <a:gd name="T8" fmla="*/ 232 w 591"/>
                      <a:gd name="T9" fmla="*/ 0 h 743"/>
                      <a:gd name="T10" fmla="*/ 0 w 591"/>
                      <a:gd name="T11" fmla="*/ 343 h 743"/>
                      <a:gd name="T12" fmla="*/ 227 w 591"/>
                      <a:gd name="T13" fmla="*/ 5 h 743"/>
                      <a:gd name="T14" fmla="*/ 237 w 591"/>
                      <a:gd name="T15" fmla="*/ 12 h 743"/>
                      <a:gd name="T16" fmla="*/ 232 w 591"/>
                      <a:gd name="T17" fmla="*/ 0 h 7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91" h="743">
                        <a:moveTo>
                          <a:pt x="589" y="739"/>
                        </a:moveTo>
                        <a:lnTo>
                          <a:pt x="587" y="741"/>
                        </a:lnTo>
                        <a:lnTo>
                          <a:pt x="591" y="743"/>
                        </a:lnTo>
                        <a:lnTo>
                          <a:pt x="589" y="739"/>
                        </a:lnTo>
                        <a:close/>
                        <a:moveTo>
                          <a:pt x="232" y="0"/>
                        </a:moveTo>
                        <a:lnTo>
                          <a:pt x="0" y="343"/>
                        </a:lnTo>
                        <a:lnTo>
                          <a:pt x="227" y="5"/>
                        </a:lnTo>
                        <a:lnTo>
                          <a:pt x="237" y="12"/>
                        </a:lnTo>
                        <a:lnTo>
                          <a:pt x="232" y="0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iṩlíḑè">
                    <a:extLst>
                      <a:ext uri="{FF2B5EF4-FFF2-40B4-BE49-F238E27FC236}">
                        <a16:creationId xmlns:a16="http://schemas.microsoft.com/office/drawing/2014/main" id="{535551A3-8C93-4C65-B0C8-97D61FF97E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42590" y="5267802"/>
                    <a:ext cx="500443" cy="629153"/>
                  </a:xfrm>
                  <a:custGeom>
                    <a:avLst/>
                    <a:gdLst>
                      <a:gd name="T0" fmla="*/ 589 w 591"/>
                      <a:gd name="T1" fmla="*/ 739 h 743"/>
                      <a:gd name="T2" fmla="*/ 587 w 591"/>
                      <a:gd name="T3" fmla="*/ 741 h 743"/>
                      <a:gd name="T4" fmla="*/ 591 w 591"/>
                      <a:gd name="T5" fmla="*/ 743 h 743"/>
                      <a:gd name="T6" fmla="*/ 589 w 591"/>
                      <a:gd name="T7" fmla="*/ 739 h 743"/>
                      <a:gd name="T8" fmla="*/ 232 w 591"/>
                      <a:gd name="T9" fmla="*/ 0 h 743"/>
                      <a:gd name="T10" fmla="*/ 0 w 591"/>
                      <a:gd name="T11" fmla="*/ 343 h 743"/>
                      <a:gd name="T12" fmla="*/ 227 w 591"/>
                      <a:gd name="T13" fmla="*/ 5 h 743"/>
                      <a:gd name="T14" fmla="*/ 237 w 591"/>
                      <a:gd name="T15" fmla="*/ 12 h 743"/>
                      <a:gd name="T16" fmla="*/ 232 w 591"/>
                      <a:gd name="T17" fmla="*/ 0 h 7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91" h="743">
                        <a:moveTo>
                          <a:pt x="589" y="739"/>
                        </a:moveTo>
                        <a:lnTo>
                          <a:pt x="587" y="741"/>
                        </a:lnTo>
                        <a:lnTo>
                          <a:pt x="591" y="743"/>
                        </a:lnTo>
                        <a:lnTo>
                          <a:pt x="589" y="739"/>
                        </a:lnTo>
                        <a:moveTo>
                          <a:pt x="232" y="0"/>
                        </a:moveTo>
                        <a:lnTo>
                          <a:pt x="0" y="343"/>
                        </a:lnTo>
                        <a:lnTo>
                          <a:pt x="227" y="5"/>
                        </a:lnTo>
                        <a:lnTo>
                          <a:pt x="237" y="12"/>
                        </a:lnTo>
                        <a:lnTo>
                          <a:pt x="232" y="0"/>
                        </a:lnTo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íṣ1îḓè">
                    <a:extLst>
                      <a:ext uri="{FF2B5EF4-FFF2-40B4-BE49-F238E27FC236}">
                        <a16:creationId xmlns:a16="http://schemas.microsoft.com/office/drawing/2014/main" id="{DAA869E7-994D-437E-B647-8514771FE9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42590" y="5272036"/>
                    <a:ext cx="498750" cy="623226"/>
                  </a:xfrm>
                  <a:custGeom>
                    <a:avLst/>
                    <a:gdLst>
                      <a:gd name="T0" fmla="*/ 227 w 589"/>
                      <a:gd name="T1" fmla="*/ 0 h 736"/>
                      <a:gd name="T2" fmla="*/ 0 w 589"/>
                      <a:gd name="T3" fmla="*/ 338 h 736"/>
                      <a:gd name="T4" fmla="*/ 587 w 589"/>
                      <a:gd name="T5" fmla="*/ 736 h 736"/>
                      <a:gd name="T6" fmla="*/ 589 w 589"/>
                      <a:gd name="T7" fmla="*/ 734 h 736"/>
                      <a:gd name="T8" fmla="*/ 237 w 589"/>
                      <a:gd name="T9" fmla="*/ 7 h 736"/>
                      <a:gd name="T10" fmla="*/ 227 w 589"/>
                      <a:gd name="T11" fmla="*/ 0 h 7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89" h="736">
                        <a:moveTo>
                          <a:pt x="227" y="0"/>
                        </a:moveTo>
                        <a:lnTo>
                          <a:pt x="0" y="338"/>
                        </a:lnTo>
                        <a:lnTo>
                          <a:pt x="587" y="736"/>
                        </a:lnTo>
                        <a:lnTo>
                          <a:pt x="589" y="734"/>
                        </a:lnTo>
                        <a:lnTo>
                          <a:pt x="237" y="7"/>
                        </a:lnTo>
                        <a:lnTo>
                          <a:pt x="227" y="0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iṡlîḑe">
                    <a:extLst>
                      <a:ext uri="{FF2B5EF4-FFF2-40B4-BE49-F238E27FC236}">
                        <a16:creationId xmlns:a16="http://schemas.microsoft.com/office/drawing/2014/main" id="{96957E7D-6842-4A1D-B689-6557A226D4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42590" y="5272036"/>
                    <a:ext cx="498750" cy="623226"/>
                  </a:xfrm>
                  <a:custGeom>
                    <a:avLst/>
                    <a:gdLst>
                      <a:gd name="T0" fmla="*/ 227 w 589"/>
                      <a:gd name="T1" fmla="*/ 0 h 736"/>
                      <a:gd name="T2" fmla="*/ 0 w 589"/>
                      <a:gd name="T3" fmla="*/ 338 h 736"/>
                      <a:gd name="T4" fmla="*/ 587 w 589"/>
                      <a:gd name="T5" fmla="*/ 736 h 736"/>
                      <a:gd name="T6" fmla="*/ 589 w 589"/>
                      <a:gd name="T7" fmla="*/ 734 h 736"/>
                      <a:gd name="T8" fmla="*/ 237 w 589"/>
                      <a:gd name="T9" fmla="*/ 7 h 736"/>
                      <a:gd name="T10" fmla="*/ 227 w 589"/>
                      <a:gd name="T11" fmla="*/ 0 h 7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89" h="736">
                        <a:moveTo>
                          <a:pt x="227" y="0"/>
                        </a:moveTo>
                        <a:lnTo>
                          <a:pt x="0" y="338"/>
                        </a:lnTo>
                        <a:lnTo>
                          <a:pt x="587" y="736"/>
                        </a:lnTo>
                        <a:lnTo>
                          <a:pt x="589" y="734"/>
                        </a:lnTo>
                        <a:lnTo>
                          <a:pt x="237" y="7"/>
                        </a:lnTo>
                        <a:lnTo>
                          <a:pt x="227" y="0"/>
                        </a:lnTo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îṣ1ïḍê">
                    <a:extLst>
                      <a:ext uri="{FF2B5EF4-FFF2-40B4-BE49-F238E27FC236}">
                        <a16:creationId xmlns:a16="http://schemas.microsoft.com/office/drawing/2014/main" id="{01670B88-3AD4-44C9-8C59-027BD3F069A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12953" y="5318609"/>
                    <a:ext cx="113468" cy="113468"/>
                  </a:xfrm>
                  <a:custGeom>
                    <a:avLst/>
                    <a:gdLst>
                      <a:gd name="T0" fmla="*/ 43 w 57"/>
                      <a:gd name="T1" fmla="*/ 8 h 57"/>
                      <a:gd name="T2" fmla="*/ 50 w 57"/>
                      <a:gd name="T3" fmla="*/ 43 h 57"/>
                      <a:gd name="T4" fmla="*/ 15 w 57"/>
                      <a:gd name="T5" fmla="*/ 49 h 57"/>
                      <a:gd name="T6" fmla="*/ 8 w 57"/>
                      <a:gd name="T7" fmla="*/ 15 h 57"/>
                      <a:gd name="T8" fmla="*/ 43 w 57"/>
                      <a:gd name="T9" fmla="*/ 8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7" h="57">
                        <a:moveTo>
                          <a:pt x="43" y="8"/>
                        </a:moveTo>
                        <a:cubicBezTo>
                          <a:pt x="54" y="16"/>
                          <a:pt x="57" y="31"/>
                          <a:pt x="50" y="43"/>
                        </a:cubicBezTo>
                        <a:cubicBezTo>
                          <a:pt x="42" y="54"/>
                          <a:pt x="26" y="57"/>
                          <a:pt x="15" y="49"/>
                        </a:cubicBezTo>
                        <a:cubicBezTo>
                          <a:pt x="3" y="42"/>
                          <a:pt x="0" y="26"/>
                          <a:pt x="8" y="15"/>
                        </a:cubicBezTo>
                        <a:cubicBezTo>
                          <a:pt x="16" y="3"/>
                          <a:pt x="31" y="0"/>
                          <a:pt x="43" y="8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ísľíḋè">
                    <a:extLst>
                      <a:ext uri="{FF2B5EF4-FFF2-40B4-BE49-F238E27FC236}">
                        <a16:creationId xmlns:a16="http://schemas.microsoft.com/office/drawing/2014/main" id="{7F1DF5B1-879E-46EB-9333-0D5DCE4FC7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419243" y="5700504"/>
                    <a:ext cx="136331" cy="182903"/>
                  </a:xfrm>
                  <a:custGeom>
                    <a:avLst/>
                    <a:gdLst>
                      <a:gd name="T0" fmla="*/ 4 w 68"/>
                      <a:gd name="T1" fmla="*/ 88 h 91"/>
                      <a:gd name="T2" fmla="*/ 2 w 68"/>
                      <a:gd name="T3" fmla="*/ 78 h 91"/>
                      <a:gd name="T4" fmla="*/ 52 w 68"/>
                      <a:gd name="T5" fmla="*/ 4 h 91"/>
                      <a:gd name="T6" fmla="*/ 62 w 68"/>
                      <a:gd name="T7" fmla="*/ 2 h 91"/>
                      <a:gd name="T8" fmla="*/ 64 w 68"/>
                      <a:gd name="T9" fmla="*/ 3 h 91"/>
                      <a:gd name="T10" fmla="*/ 65 w 68"/>
                      <a:gd name="T11" fmla="*/ 13 h 91"/>
                      <a:gd name="T12" fmla="*/ 15 w 68"/>
                      <a:gd name="T13" fmla="*/ 87 h 91"/>
                      <a:gd name="T14" fmla="*/ 5 w 68"/>
                      <a:gd name="T15" fmla="*/ 89 h 91"/>
                      <a:gd name="T16" fmla="*/ 4 w 68"/>
                      <a:gd name="T17" fmla="*/ 88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8" h="91">
                        <a:moveTo>
                          <a:pt x="4" y="88"/>
                        </a:moveTo>
                        <a:cubicBezTo>
                          <a:pt x="0" y="86"/>
                          <a:pt x="0" y="81"/>
                          <a:pt x="2" y="78"/>
                        </a:cubicBezTo>
                        <a:cubicBezTo>
                          <a:pt x="52" y="4"/>
                          <a:pt x="52" y="4"/>
                          <a:pt x="52" y="4"/>
                        </a:cubicBezTo>
                        <a:cubicBezTo>
                          <a:pt x="54" y="1"/>
                          <a:pt x="59" y="0"/>
                          <a:pt x="62" y="2"/>
                        </a:cubicBezTo>
                        <a:cubicBezTo>
                          <a:pt x="64" y="3"/>
                          <a:pt x="64" y="3"/>
                          <a:pt x="64" y="3"/>
                        </a:cubicBezTo>
                        <a:cubicBezTo>
                          <a:pt x="67" y="5"/>
                          <a:pt x="68" y="9"/>
                          <a:pt x="65" y="13"/>
                        </a:cubicBezTo>
                        <a:cubicBezTo>
                          <a:pt x="15" y="87"/>
                          <a:pt x="15" y="87"/>
                          <a:pt x="15" y="87"/>
                        </a:cubicBezTo>
                        <a:cubicBezTo>
                          <a:pt x="13" y="90"/>
                          <a:pt x="8" y="91"/>
                          <a:pt x="5" y="89"/>
                        </a:cubicBezTo>
                        <a:lnTo>
                          <a:pt x="4" y="88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i$ļïḋé">
                    <a:extLst>
                      <a:ext uri="{FF2B5EF4-FFF2-40B4-BE49-F238E27FC236}">
                        <a16:creationId xmlns:a16="http://schemas.microsoft.com/office/drawing/2014/main" id="{345A1412-26D8-4CB1-868D-E8A394823D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19607" y="4603085"/>
                    <a:ext cx="889112" cy="1019516"/>
                  </a:xfrm>
                  <a:custGeom>
                    <a:avLst/>
                    <a:gdLst>
                      <a:gd name="T0" fmla="*/ 52 w 444"/>
                      <a:gd name="T1" fmla="*/ 392 h 509"/>
                      <a:gd name="T2" fmla="*/ 248 w 444"/>
                      <a:gd name="T3" fmla="*/ 473 h 509"/>
                      <a:gd name="T4" fmla="*/ 245 w 444"/>
                      <a:gd name="T5" fmla="*/ 481 h 509"/>
                      <a:gd name="T6" fmla="*/ 238 w 444"/>
                      <a:gd name="T7" fmla="*/ 491 h 509"/>
                      <a:gd name="T8" fmla="*/ 280 w 444"/>
                      <a:gd name="T9" fmla="*/ 509 h 509"/>
                      <a:gd name="T10" fmla="*/ 444 w 444"/>
                      <a:gd name="T11" fmla="*/ 117 h 509"/>
                      <a:gd name="T12" fmla="*/ 163 w 444"/>
                      <a:gd name="T13" fmla="*/ 0 h 509"/>
                      <a:gd name="T14" fmla="*/ 0 w 444"/>
                      <a:gd name="T15" fmla="*/ 392 h 509"/>
                      <a:gd name="T16" fmla="*/ 46 w 444"/>
                      <a:gd name="T17" fmla="*/ 411 h 509"/>
                      <a:gd name="T18" fmla="*/ 49 w 444"/>
                      <a:gd name="T19" fmla="*/ 399 h 509"/>
                      <a:gd name="T20" fmla="*/ 52 w 444"/>
                      <a:gd name="T21" fmla="*/ 392 h 509"/>
                      <a:gd name="T22" fmla="*/ 182 w 444"/>
                      <a:gd name="T23" fmla="*/ 90 h 509"/>
                      <a:gd name="T24" fmla="*/ 374 w 444"/>
                      <a:gd name="T25" fmla="*/ 170 h 509"/>
                      <a:gd name="T26" fmla="*/ 371 w 444"/>
                      <a:gd name="T27" fmla="*/ 178 h 509"/>
                      <a:gd name="T28" fmla="*/ 179 w 444"/>
                      <a:gd name="T29" fmla="*/ 98 h 509"/>
                      <a:gd name="T30" fmla="*/ 182 w 444"/>
                      <a:gd name="T31" fmla="*/ 90 h 509"/>
                      <a:gd name="T32" fmla="*/ 168 w 444"/>
                      <a:gd name="T33" fmla="*/ 124 h 509"/>
                      <a:gd name="T34" fmla="*/ 360 w 444"/>
                      <a:gd name="T35" fmla="*/ 204 h 509"/>
                      <a:gd name="T36" fmla="*/ 357 w 444"/>
                      <a:gd name="T37" fmla="*/ 211 h 509"/>
                      <a:gd name="T38" fmla="*/ 165 w 444"/>
                      <a:gd name="T39" fmla="*/ 131 h 509"/>
                      <a:gd name="T40" fmla="*/ 168 w 444"/>
                      <a:gd name="T41" fmla="*/ 124 h 509"/>
                      <a:gd name="T42" fmla="*/ 152 w 444"/>
                      <a:gd name="T43" fmla="*/ 161 h 509"/>
                      <a:gd name="T44" fmla="*/ 344 w 444"/>
                      <a:gd name="T45" fmla="*/ 241 h 509"/>
                      <a:gd name="T46" fmla="*/ 341 w 444"/>
                      <a:gd name="T47" fmla="*/ 248 h 509"/>
                      <a:gd name="T48" fmla="*/ 149 w 444"/>
                      <a:gd name="T49" fmla="*/ 168 h 509"/>
                      <a:gd name="T50" fmla="*/ 152 w 444"/>
                      <a:gd name="T51" fmla="*/ 161 h 509"/>
                      <a:gd name="T52" fmla="*/ 139 w 444"/>
                      <a:gd name="T53" fmla="*/ 194 h 509"/>
                      <a:gd name="T54" fmla="*/ 331 w 444"/>
                      <a:gd name="T55" fmla="*/ 274 h 509"/>
                      <a:gd name="T56" fmla="*/ 328 w 444"/>
                      <a:gd name="T57" fmla="*/ 281 h 509"/>
                      <a:gd name="T58" fmla="*/ 136 w 444"/>
                      <a:gd name="T59" fmla="*/ 201 h 509"/>
                      <a:gd name="T60" fmla="*/ 139 w 444"/>
                      <a:gd name="T61" fmla="*/ 194 h 509"/>
                      <a:gd name="T62" fmla="*/ 125 w 444"/>
                      <a:gd name="T63" fmla="*/ 227 h 509"/>
                      <a:gd name="T64" fmla="*/ 317 w 444"/>
                      <a:gd name="T65" fmla="*/ 307 h 509"/>
                      <a:gd name="T66" fmla="*/ 314 w 444"/>
                      <a:gd name="T67" fmla="*/ 314 h 509"/>
                      <a:gd name="T68" fmla="*/ 122 w 444"/>
                      <a:gd name="T69" fmla="*/ 234 h 509"/>
                      <a:gd name="T70" fmla="*/ 125 w 444"/>
                      <a:gd name="T71" fmla="*/ 227 h 509"/>
                      <a:gd name="T72" fmla="*/ 111 w 444"/>
                      <a:gd name="T73" fmla="*/ 260 h 509"/>
                      <a:gd name="T74" fmla="*/ 303 w 444"/>
                      <a:gd name="T75" fmla="*/ 340 h 509"/>
                      <a:gd name="T76" fmla="*/ 300 w 444"/>
                      <a:gd name="T77" fmla="*/ 348 h 509"/>
                      <a:gd name="T78" fmla="*/ 108 w 444"/>
                      <a:gd name="T79" fmla="*/ 268 h 509"/>
                      <a:gd name="T80" fmla="*/ 111 w 444"/>
                      <a:gd name="T81" fmla="*/ 260 h 509"/>
                      <a:gd name="T82" fmla="*/ 97 w 444"/>
                      <a:gd name="T83" fmla="*/ 294 h 509"/>
                      <a:gd name="T84" fmla="*/ 289 w 444"/>
                      <a:gd name="T85" fmla="*/ 374 h 509"/>
                      <a:gd name="T86" fmla="*/ 286 w 444"/>
                      <a:gd name="T87" fmla="*/ 381 h 509"/>
                      <a:gd name="T88" fmla="*/ 94 w 444"/>
                      <a:gd name="T89" fmla="*/ 301 h 509"/>
                      <a:gd name="T90" fmla="*/ 97 w 444"/>
                      <a:gd name="T91" fmla="*/ 294 h 509"/>
                      <a:gd name="T92" fmla="*/ 83 w 444"/>
                      <a:gd name="T93" fmla="*/ 327 h 509"/>
                      <a:gd name="T94" fmla="*/ 275 w 444"/>
                      <a:gd name="T95" fmla="*/ 407 h 509"/>
                      <a:gd name="T96" fmla="*/ 272 w 444"/>
                      <a:gd name="T97" fmla="*/ 414 h 509"/>
                      <a:gd name="T98" fmla="*/ 80 w 444"/>
                      <a:gd name="T99" fmla="*/ 334 h 509"/>
                      <a:gd name="T100" fmla="*/ 83 w 444"/>
                      <a:gd name="T101" fmla="*/ 327 h 5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444" h="509">
                        <a:moveTo>
                          <a:pt x="52" y="392"/>
                        </a:moveTo>
                        <a:cubicBezTo>
                          <a:pt x="248" y="473"/>
                          <a:pt x="248" y="473"/>
                          <a:pt x="248" y="473"/>
                        </a:cubicBezTo>
                        <a:cubicBezTo>
                          <a:pt x="245" y="481"/>
                          <a:pt x="245" y="481"/>
                          <a:pt x="245" y="481"/>
                        </a:cubicBezTo>
                        <a:cubicBezTo>
                          <a:pt x="243" y="484"/>
                          <a:pt x="241" y="488"/>
                          <a:pt x="238" y="491"/>
                        </a:cubicBezTo>
                        <a:cubicBezTo>
                          <a:pt x="280" y="509"/>
                          <a:pt x="280" y="509"/>
                          <a:pt x="280" y="509"/>
                        </a:cubicBezTo>
                        <a:cubicBezTo>
                          <a:pt x="444" y="117"/>
                          <a:pt x="444" y="117"/>
                          <a:pt x="444" y="117"/>
                        </a:cubicBezTo>
                        <a:cubicBezTo>
                          <a:pt x="163" y="0"/>
                          <a:pt x="163" y="0"/>
                          <a:pt x="163" y="0"/>
                        </a:cubicBezTo>
                        <a:cubicBezTo>
                          <a:pt x="0" y="392"/>
                          <a:pt x="0" y="392"/>
                          <a:pt x="0" y="392"/>
                        </a:cubicBezTo>
                        <a:cubicBezTo>
                          <a:pt x="46" y="411"/>
                          <a:pt x="46" y="411"/>
                          <a:pt x="46" y="411"/>
                        </a:cubicBezTo>
                        <a:cubicBezTo>
                          <a:pt x="46" y="407"/>
                          <a:pt x="47" y="403"/>
                          <a:pt x="49" y="399"/>
                        </a:cubicBezTo>
                        <a:lnTo>
                          <a:pt x="52" y="392"/>
                        </a:lnTo>
                        <a:close/>
                        <a:moveTo>
                          <a:pt x="182" y="90"/>
                        </a:moveTo>
                        <a:cubicBezTo>
                          <a:pt x="374" y="170"/>
                          <a:pt x="374" y="170"/>
                          <a:pt x="374" y="170"/>
                        </a:cubicBezTo>
                        <a:cubicBezTo>
                          <a:pt x="371" y="178"/>
                          <a:pt x="371" y="178"/>
                          <a:pt x="371" y="178"/>
                        </a:cubicBezTo>
                        <a:cubicBezTo>
                          <a:pt x="179" y="98"/>
                          <a:pt x="179" y="98"/>
                          <a:pt x="179" y="98"/>
                        </a:cubicBezTo>
                        <a:lnTo>
                          <a:pt x="182" y="90"/>
                        </a:lnTo>
                        <a:close/>
                        <a:moveTo>
                          <a:pt x="168" y="124"/>
                        </a:moveTo>
                        <a:cubicBezTo>
                          <a:pt x="360" y="204"/>
                          <a:pt x="360" y="204"/>
                          <a:pt x="360" y="204"/>
                        </a:cubicBezTo>
                        <a:cubicBezTo>
                          <a:pt x="357" y="211"/>
                          <a:pt x="357" y="211"/>
                          <a:pt x="357" y="211"/>
                        </a:cubicBezTo>
                        <a:cubicBezTo>
                          <a:pt x="165" y="131"/>
                          <a:pt x="165" y="131"/>
                          <a:pt x="165" y="131"/>
                        </a:cubicBezTo>
                        <a:lnTo>
                          <a:pt x="168" y="124"/>
                        </a:lnTo>
                        <a:close/>
                        <a:moveTo>
                          <a:pt x="152" y="161"/>
                        </a:moveTo>
                        <a:cubicBezTo>
                          <a:pt x="344" y="241"/>
                          <a:pt x="344" y="241"/>
                          <a:pt x="344" y="241"/>
                        </a:cubicBezTo>
                        <a:cubicBezTo>
                          <a:pt x="341" y="248"/>
                          <a:pt x="341" y="248"/>
                          <a:pt x="341" y="248"/>
                        </a:cubicBezTo>
                        <a:cubicBezTo>
                          <a:pt x="149" y="168"/>
                          <a:pt x="149" y="168"/>
                          <a:pt x="149" y="168"/>
                        </a:cubicBezTo>
                        <a:lnTo>
                          <a:pt x="152" y="161"/>
                        </a:lnTo>
                        <a:close/>
                        <a:moveTo>
                          <a:pt x="139" y="194"/>
                        </a:moveTo>
                        <a:cubicBezTo>
                          <a:pt x="331" y="274"/>
                          <a:pt x="331" y="274"/>
                          <a:pt x="331" y="274"/>
                        </a:cubicBezTo>
                        <a:cubicBezTo>
                          <a:pt x="328" y="281"/>
                          <a:pt x="328" y="281"/>
                          <a:pt x="328" y="281"/>
                        </a:cubicBezTo>
                        <a:cubicBezTo>
                          <a:pt x="136" y="201"/>
                          <a:pt x="136" y="201"/>
                          <a:pt x="136" y="201"/>
                        </a:cubicBezTo>
                        <a:lnTo>
                          <a:pt x="139" y="194"/>
                        </a:lnTo>
                        <a:close/>
                        <a:moveTo>
                          <a:pt x="125" y="227"/>
                        </a:moveTo>
                        <a:cubicBezTo>
                          <a:pt x="317" y="307"/>
                          <a:pt x="317" y="307"/>
                          <a:pt x="317" y="307"/>
                        </a:cubicBezTo>
                        <a:cubicBezTo>
                          <a:pt x="314" y="314"/>
                          <a:pt x="314" y="314"/>
                          <a:pt x="314" y="314"/>
                        </a:cubicBezTo>
                        <a:cubicBezTo>
                          <a:pt x="122" y="234"/>
                          <a:pt x="122" y="234"/>
                          <a:pt x="122" y="234"/>
                        </a:cubicBezTo>
                        <a:lnTo>
                          <a:pt x="125" y="227"/>
                        </a:lnTo>
                        <a:close/>
                        <a:moveTo>
                          <a:pt x="111" y="260"/>
                        </a:moveTo>
                        <a:cubicBezTo>
                          <a:pt x="303" y="340"/>
                          <a:pt x="303" y="340"/>
                          <a:pt x="303" y="340"/>
                        </a:cubicBezTo>
                        <a:cubicBezTo>
                          <a:pt x="300" y="348"/>
                          <a:pt x="300" y="348"/>
                          <a:pt x="300" y="348"/>
                        </a:cubicBezTo>
                        <a:cubicBezTo>
                          <a:pt x="108" y="268"/>
                          <a:pt x="108" y="268"/>
                          <a:pt x="108" y="268"/>
                        </a:cubicBezTo>
                        <a:lnTo>
                          <a:pt x="111" y="260"/>
                        </a:lnTo>
                        <a:close/>
                        <a:moveTo>
                          <a:pt x="97" y="294"/>
                        </a:moveTo>
                        <a:cubicBezTo>
                          <a:pt x="289" y="374"/>
                          <a:pt x="289" y="374"/>
                          <a:pt x="289" y="374"/>
                        </a:cubicBezTo>
                        <a:cubicBezTo>
                          <a:pt x="286" y="381"/>
                          <a:pt x="286" y="381"/>
                          <a:pt x="286" y="381"/>
                        </a:cubicBezTo>
                        <a:cubicBezTo>
                          <a:pt x="94" y="301"/>
                          <a:pt x="94" y="301"/>
                          <a:pt x="94" y="301"/>
                        </a:cubicBezTo>
                        <a:lnTo>
                          <a:pt x="97" y="294"/>
                        </a:lnTo>
                        <a:close/>
                        <a:moveTo>
                          <a:pt x="83" y="327"/>
                        </a:moveTo>
                        <a:cubicBezTo>
                          <a:pt x="275" y="407"/>
                          <a:pt x="275" y="407"/>
                          <a:pt x="275" y="407"/>
                        </a:cubicBezTo>
                        <a:cubicBezTo>
                          <a:pt x="272" y="414"/>
                          <a:pt x="272" y="414"/>
                          <a:pt x="272" y="414"/>
                        </a:cubicBezTo>
                        <a:cubicBezTo>
                          <a:pt x="80" y="334"/>
                          <a:pt x="80" y="334"/>
                          <a:pt x="80" y="334"/>
                        </a:cubicBezTo>
                        <a:lnTo>
                          <a:pt x="83" y="327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grpSp>
                <p:nvGrpSpPr>
                  <p:cNvPr id="59" name="išľîḓè">
                    <a:extLst>
                      <a:ext uri="{FF2B5EF4-FFF2-40B4-BE49-F238E27FC236}">
                        <a16:creationId xmlns:a16="http://schemas.microsoft.com/office/drawing/2014/main" id="{9F0B65DD-593E-48EE-AD76-434F02EC18A0}"/>
                      </a:ext>
                    </a:extLst>
                  </p:cNvPr>
                  <p:cNvGrpSpPr/>
                  <p:nvPr/>
                </p:nvGrpSpPr>
                <p:grpSpPr>
                  <a:xfrm>
                    <a:off x="7846784" y="4529415"/>
                    <a:ext cx="1032217" cy="1167701"/>
                    <a:chOff x="7846784" y="4529415"/>
                    <a:chExt cx="1032217" cy="1167701"/>
                  </a:xfrm>
                  <a:grpFill/>
                </p:grpSpPr>
                <p:grpSp>
                  <p:nvGrpSpPr>
                    <p:cNvPr id="134" name="iS1îḓè">
                      <a:extLst>
                        <a:ext uri="{FF2B5EF4-FFF2-40B4-BE49-F238E27FC236}">
                          <a16:creationId xmlns:a16="http://schemas.microsoft.com/office/drawing/2014/main" id="{17EDC7D8-E18A-417E-8597-EA3637D92EE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846784" y="4529415"/>
                      <a:ext cx="1032217" cy="1167701"/>
                      <a:chOff x="7846784" y="4529415"/>
                      <a:chExt cx="1032217" cy="1167701"/>
                    </a:xfrm>
                    <a:grpFill/>
                  </p:grpSpPr>
                  <p:sp>
                    <p:nvSpPr>
                      <p:cNvPr id="137" name="îṧlïḑé">
                        <a:extLst>
                          <a:ext uri="{FF2B5EF4-FFF2-40B4-BE49-F238E27FC236}">
                            <a16:creationId xmlns:a16="http://schemas.microsoft.com/office/drawing/2014/main" id="{228BADFB-A6A4-4E1C-82E6-D76279F8EDED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7846784" y="4529415"/>
                        <a:ext cx="1032217" cy="1167701"/>
                      </a:xfrm>
                      <a:custGeom>
                        <a:avLst/>
                        <a:gdLst>
                          <a:gd name="T0" fmla="*/ 481 w 515"/>
                          <a:gd name="T1" fmla="*/ 116 h 583"/>
                          <a:gd name="T2" fmla="*/ 225 w 515"/>
                          <a:gd name="T3" fmla="*/ 9 h 583"/>
                          <a:gd name="T4" fmla="*/ 166 w 515"/>
                          <a:gd name="T5" fmla="*/ 34 h 583"/>
                          <a:gd name="T6" fmla="*/ 10 w 515"/>
                          <a:gd name="T7" fmla="*/ 408 h 583"/>
                          <a:gd name="T8" fmla="*/ 34 w 515"/>
                          <a:gd name="T9" fmla="*/ 467 h 583"/>
                          <a:gd name="T10" fmla="*/ 128 w 515"/>
                          <a:gd name="T11" fmla="*/ 506 h 583"/>
                          <a:gd name="T12" fmla="*/ 131 w 515"/>
                          <a:gd name="T13" fmla="*/ 503 h 583"/>
                          <a:gd name="T14" fmla="*/ 108 w 515"/>
                          <a:gd name="T15" fmla="*/ 493 h 583"/>
                          <a:gd name="T16" fmla="*/ 82 w 515"/>
                          <a:gd name="T17" fmla="*/ 448 h 583"/>
                          <a:gd name="T18" fmla="*/ 36 w 515"/>
                          <a:gd name="T19" fmla="*/ 429 h 583"/>
                          <a:gd name="T20" fmla="*/ 199 w 515"/>
                          <a:gd name="T21" fmla="*/ 37 h 583"/>
                          <a:gd name="T22" fmla="*/ 480 w 515"/>
                          <a:gd name="T23" fmla="*/ 154 h 583"/>
                          <a:gd name="T24" fmla="*/ 316 w 515"/>
                          <a:gd name="T25" fmla="*/ 546 h 583"/>
                          <a:gd name="T26" fmla="*/ 274 w 515"/>
                          <a:gd name="T27" fmla="*/ 528 h 583"/>
                          <a:gd name="T28" fmla="*/ 221 w 515"/>
                          <a:gd name="T29" fmla="*/ 540 h 583"/>
                          <a:gd name="T30" fmla="*/ 198 w 515"/>
                          <a:gd name="T31" fmla="*/ 531 h 583"/>
                          <a:gd name="T32" fmla="*/ 198 w 515"/>
                          <a:gd name="T33" fmla="*/ 535 h 583"/>
                          <a:gd name="T34" fmla="*/ 290 w 515"/>
                          <a:gd name="T35" fmla="*/ 574 h 583"/>
                          <a:gd name="T36" fmla="*/ 350 w 515"/>
                          <a:gd name="T37" fmla="*/ 549 h 583"/>
                          <a:gd name="T38" fmla="*/ 506 w 515"/>
                          <a:gd name="T39" fmla="*/ 175 h 583"/>
                          <a:gd name="T40" fmla="*/ 481 w 515"/>
                          <a:gd name="T41" fmla="*/ 116 h 58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  <a:cxn ang="0">
                            <a:pos x="T32" y="T33"/>
                          </a:cxn>
                          <a:cxn ang="0">
                            <a:pos x="T34" y="T35"/>
                          </a:cxn>
                          <a:cxn ang="0">
                            <a:pos x="T36" y="T37"/>
                          </a:cxn>
                          <a:cxn ang="0">
                            <a:pos x="T38" y="T39"/>
                          </a:cxn>
                          <a:cxn ang="0">
                            <a:pos x="T40" y="T41"/>
                          </a:cxn>
                        </a:cxnLst>
                        <a:rect l="0" t="0" r="r" b="b"/>
                        <a:pathLst>
                          <a:path w="515" h="583">
                            <a:moveTo>
                              <a:pt x="481" y="116"/>
                            </a:moveTo>
                            <a:cubicBezTo>
                              <a:pt x="225" y="9"/>
                              <a:pt x="225" y="9"/>
                              <a:pt x="225" y="9"/>
                            </a:cubicBezTo>
                            <a:cubicBezTo>
                              <a:pt x="202" y="0"/>
                              <a:pt x="175" y="10"/>
                              <a:pt x="166" y="34"/>
                            </a:cubicBezTo>
                            <a:cubicBezTo>
                              <a:pt x="10" y="408"/>
                              <a:pt x="10" y="408"/>
                              <a:pt x="10" y="408"/>
                            </a:cubicBezTo>
                            <a:cubicBezTo>
                              <a:pt x="0" y="431"/>
                              <a:pt x="11" y="457"/>
                              <a:pt x="34" y="467"/>
                            </a:cubicBezTo>
                            <a:cubicBezTo>
                              <a:pt x="128" y="506"/>
                              <a:pt x="128" y="506"/>
                              <a:pt x="128" y="506"/>
                            </a:cubicBezTo>
                            <a:cubicBezTo>
                              <a:pt x="129" y="505"/>
                              <a:pt x="130" y="504"/>
                              <a:pt x="131" y="503"/>
                            </a:cubicBezTo>
                            <a:cubicBezTo>
                              <a:pt x="108" y="493"/>
                              <a:pt x="108" y="493"/>
                              <a:pt x="108" y="493"/>
                            </a:cubicBezTo>
                            <a:cubicBezTo>
                              <a:pt x="89" y="485"/>
                              <a:pt x="79" y="467"/>
                              <a:pt x="82" y="448"/>
                            </a:cubicBezTo>
                            <a:cubicBezTo>
                              <a:pt x="36" y="429"/>
                              <a:pt x="36" y="429"/>
                              <a:pt x="36" y="429"/>
                            </a:cubicBezTo>
                            <a:cubicBezTo>
                              <a:pt x="199" y="37"/>
                              <a:pt x="199" y="37"/>
                              <a:pt x="199" y="37"/>
                            </a:cubicBezTo>
                            <a:cubicBezTo>
                              <a:pt x="480" y="154"/>
                              <a:pt x="480" y="154"/>
                              <a:pt x="480" y="154"/>
                            </a:cubicBezTo>
                            <a:cubicBezTo>
                              <a:pt x="316" y="546"/>
                              <a:pt x="316" y="546"/>
                              <a:pt x="316" y="546"/>
                            </a:cubicBezTo>
                            <a:cubicBezTo>
                              <a:pt x="274" y="528"/>
                              <a:pt x="274" y="528"/>
                              <a:pt x="274" y="528"/>
                            </a:cubicBezTo>
                            <a:cubicBezTo>
                              <a:pt x="262" y="543"/>
                              <a:pt x="240" y="548"/>
                              <a:pt x="221" y="540"/>
                            </a:cubicBezTo>
                            <a:cubicBezTo>
                              <a:pt x="198" y="531"/>
                              <a:pt x="198" y="531"/>
                              <a:pt x="198" y="531"/>
                            </a:cubicBezTo>
                            <a:cubicBezTo>
                              <a:pt x="198" y="533"/>
                              <a:pt x="198" y="534"/>
                              <a:pt x="198" y="535"/>
                            </a:cubicBezTo>
                            <a:cubicBezTo>
                              <a:pt x="290" y="574"/>
                              <a:pt x="290" y="574"/>
                              <a:pt x="290" y="574"/>
                            </a:cubicBezTo>
                            <a:cubicBezTo>
                              <a:pt x="313" y="583"/>
                              <a:pt x="340" y="572"/>
                              <a:pt x="350" y="549"/>
                            </a:cubicBezTo>
                            <a:cubicBezTo>
                              <a:pt x="506" y="175"/>
                              <a:pt x="506" y="175"/>
                              <a:pt x="506" y="175"/>
                            </a:cubicBezTo>
                            <a:cubicBezTo>
                              <a:pt x="515" y="152"/>
                              <a:pt x="504" y="125"/>
                              <a:pt x="481" y="116"/>
                            </a:cubicBezTo>
                            <a:close/>
                          </a:path>
                        </a:pathLst>
                      </a:custGeom>
                      <a:grpFill/>
                      <a:ln>
                        <a:solidFill>
                          <a:schemeClr val="bg1"/>
                        </a:solidFill>
                      </a:ln>
                    </p:spPr>
                    <p:txBody>
                      <a:bodyPr wrap="square" lIns="91440" tIns="45720" rIns="91440" bIns="45720" anchor="ctr">
                        <a:normAutofit/>
                      </a:bodyPr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138" name="iŝľiḍe">
                        <a:extLst>
                          <a:ext uri="{FF2B5EF4-FFF2-40B4-BE49-F238E27FC236}">
                            <a16:creationId xmlns:a16="http://schemas.microsoft.com/office/drawing/2014/main" id="{3A884E23-ED0C-44E5-BEBF-E275843B3C66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005131" y="5388044"/>
                        <a:ext cx="410685" cy="304839"/>
                      </a:xfrm>
                      <a:custGeom>
                        <a:avLst/>
                        <a:gdLst>
                          <a:gd name="T0" fmla="*/ 142 w 205"/>
                          <a:gd name="T1" fmla="*/ 111 h 152"/>
                          <a:gd name="T2" fmla="*/ 195 w 205"/>
                          <a:gd name="T3" fmla="*/ 99 h 152"/>
                          <a:gd name="T4" fmla="*/ 202 w 205"/>
                          <a:gd name="T5" fmla="*/ 89 h 152"/>
                          <a:gd name="T6" fmla="*/ 205 w 205"/>
                          <a:gd name="T7" fmla="*/ 81 h 152"/>
                          <a:gd name="T8" fmla="*/ 9 w 205"/>
                          <a:gd name="T9" fmla="*/ 0 h 152"/>
                          <a:gd name="T10" fmla="*/ 6 w 205"/>
                          <a:gd name="T11" fmla="*/ 7 h 152"/>
                          <a:gd name="T12" fmla="*/ 3 w 205"/>
                          <a:gd name="T13" fmla="*/ 19 h 152"/>
                          <a:gd name="T14" fmla="*/ 29 w 205"/>
                          <a:gd name="T15" fmla="*/ 64 h 152"/>
                          <a:gd name="T16" fmla="*/ 52 w 205"/>
                          <a:gd name="T17" fmla="*/ 74 h 152"/>
                          <a:gd name="T18" fmla="*/ 49 w 205"/>
                          <a:gd name="T19" fmla="*/ 77 h 152"/>
                          <a:gd name="T20" fmla="*/ 41 w 205"/>
                          <a:gd name="T21" fmla="*/ 90 h 152"/>
                          <a:gd name="T22" fmla="*/ 63 w 205"/>
                          <a:gd name="T23" fmla="*/ 143 h 152"/>
                          <a:gd name="T24" fmla="*/ 116 w 205"/>
                          <a:gd name="T25" fmla="*/ 121 h 152"/>
                          <a:gd name="T26" fmla="*/ 119 w 205"/>
                          <a:gd name="T27" fmla="*/ 106 h 152"/>
                          <a:gd name="T28" fmla="*/ 119 w 205"/>
                          <a:gd name="T29" fmla="*/ 102 h 152"/>
                          <a:gd name="T30" fmla="*/ 142 w 205"/>
                          <a:gd name="T31" fmla="*/ 111 h 152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  <a:cxn ang="0">
                            <a:pos x="T26" y="T27"/>
                          </a:cxn>
                          <a:cxn ang="0">
                            <a:pos x="T28" y="T29"/>
                          </a:cxn>
                          <a:cxn ang="0">
                            <a:pos x="T30" y="T31"/>
                          </a:cxn>
                        </a:cxnLst>
                        <a:rect l="0" t="0" r="r" b="b"/>
                        <a:pathLst>
                          <a:path w="205" h="152">
                            <a:moveTo>
                              <a:pt x="142" y="111"/>
                            </a:moveTo>
                            <a:cubicBezTo>
                              <a:pt x="161" y="119"/>
                              <a:pt x="183" y="114"/>
                              <a:pt x="195" y="99"/>
                            </a:cubicBezTo>
                            <a:cubicBezTo>
                              <a:pt x="198" y="96"/>
                              <a:pt x="200" y="92"/>
                              <a:pt x="202" y="89"/>
                            </a:cubicBezTo>
                            <a:cubicBezTo>
                              <a:pt x="205" y="81"/>
                              <a:pt x="205" y="81"/>
                              <a:pt x="205" y="81"/>
                            </a:cubicBezTo>
                            <a:cubicBezTo>
                              <a:pt x="9" y="0"/>
                              <a:pt x="9" y="0"/>
                              <a:pt x="9" y="0"/>
                            </a:cubicBezTo>
                            <a:cubicBezTo>
                              <a:pt x="6" y="7"/>
                              <a:pt x="6" y="7"/>
                              <a:pt x="6" y="7"/>
                            </a:cubicBezTo>
                            <a:cubicBezTo>
                              <a:pt x="4" y="11"/>
                              <a:pt x="3" y="15"/>
                              <a:pt x="3" y="19"/>
                            </a:cubicBezTo>
                            <a:cubicBezTo>
                              <a:pt x="0" y="38"/>
                              <a:pt x="10" y="56"/>
                              <a:pt x="29" y="64"/>
                            </a:cubicBezTo>
                            <a:cubicBezTo>
                              <a:pt x="52" y="74"/>
                              <a:pt x="52" y="74"/>
                              <a:pt x="52" y="74"/>
                            </a:cubicBezTo>
                            <a:cubicBezTo>
                              <a:pt x="51" y="75"/>
                              <a:pt x="50" y="76"/>
                              <a:pt x="49" y="77"/>
                            </a:cubicBezTo>
                            <a:cubicBezTo>
                              <a:pt x="45" y="82"/>
                              <a:pt x="43" y="85"/>
                              <a:pt x="41" y="90"/>
                            </a:cubicBezTo>
                            <a:cubicBezTo>
                              <a:pt x="32" y="110"/>
                              <a:pt x="42" y="134"/>
                              <a:pt x="63" y="143"/>
                            </a:cubicBezTo>
                            <a:cubicBezTo>
                              <a:pt x="83" y="152"/>
                              <a:pt x="107" y="142"/>
                              <a:pt x="116" y="121"/>
                            </a:cubicBezTo>
                            <a:cubicBezTo>
                              <a:pt x="118" y="116"/>
                              <a:pt x="119" y="112"/>
                              <a:pt x="119" y="106"/>
                            </a:cubicBezTo>
                            <a:cubicBezTo>
                              <a:pt x="119" y="105"/>
                              <a:pt x="119" y="104"/>
                              <a:pt x="119" y="102"/>
                            </a:cubicBezTo>
                            <a:lnTo>
                              <a:pt x="142" y="111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solidFill>
                          <a:schemeClr val="bg1"/>
                        </a:solidFill>
                      </a:ln>
                    </p:spPr>
                    <p:txBody>
                      <a:bodyPr wrap="square" lIns="91440" tIns="45720" rIns="91440" bIns="45720" anchor="ctr">
                        <a:normAutofit fontScale="47500" lnSpcReduction="20000"/>
                      </a:bodyPr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139" name="ïŝlîḋè">
                        <a:extLst>
                          <a:ext uri="{FF2B5EF4-FFF2-40B4-BE49-F238E27FC236}">
                            <a16:creationId xmlns:a16="http://schemas.microsoft.com/office/drawing/2014/main" id="{D6E3C285-307F-43F9-A45B-1D422C2C3CD9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079647" y="5258488"/>
                        <a:ext cx="390363" cy="173589"/>
                      </a:xfrm>
                      <a:custGeom>
                        <a:avLst/>
                        <a:gdLst>
                          <a:gd name="T0" fmla="*/ 461 w 461"/>
                          <a:gd name="T1" fmla="*/ 189 h 205"/>
                          <a:gd name="T2" fmla="*/ 7 w 461"/>
                          <a:gd name="T3" fmla="*/ 0 h 205"/>
                          <a:gd name="T4" fmla="*/ 0 w 461"/>
                          <a:gd name="T5" fmla="*/ 16 h 205"/>
                          <a:gd name="T6" fmla="*/ 454 w 461"/>
                          <a:gd name="T7" fmla="*/ 205 h 205"/>
                          <a:gd name="T8" fmla="*/ 461 w 461"/>
                          <a:gd name="T9" fmla="*/ 189 h 20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61" h="205">
                            <a:moveTo>
                              <a:pt x="461" y="189"/>
                            </a:moveTo>
                            <a:lnTo>
                              <a:pt x="7" y="0"/>
                            </a:lnTo>
                            <a:lnTo>
                              <a:pt x="0" y="16"/>
                            </a:lnTo>
                            <a:lnTo>
                              <a:pt x="454" y="205"/>
                            </a:lnTo>
                            <a:lnTo>
                              <a:pt x="461" y="189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solidFill>
                          <a:schemeClr val="bg1"/>
                        </a:solidFill>
                      </a:ln>
                    </p:spPr>
                    <p:txBody>
                      <a:bodyPr wrap="square" lIns="91440" tIns="45720" rIns="91440" bIns="45720" anchor="ctr">
                        <a:normAutofit fontScale="25000" lnSpcReduction="20000"/>
                      </a:bodyPr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140" name="ís1ídé">
                        <a:extLst>
                          <a:ext uri="{FF2B5EF4-FFF2-40B4-BE49-F238E27FC236}">
                            <a16:creationId xmlns:a16="http://schemas.microsoft.com/office/drawing/2014/main" id="{9466DFF7-83FE-46A1-A549-250599F30B18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107591" y="5192439"/>
                        <a:ext cx="390363" cy="173589"/>
                      </a:xfrm>
                      <a:custGeom>
                        <a:avLst/>
                        <a:gdLst>
                          <a:gd name="T0" fmla="*/ 461 w 461"/>
                          <a:gd name="T1" fmla="*/ 189 h 205"/>
                          <a:gd name="T2" fmla="*/ 7 w 461"/>
                          <a:gd name="T3" fmla="*/ 0 h 205"/>
                          <a:gd name="T4" fmla="*/ 0 w 461"/>
                          <a:gd name="T5" fmla="*/ 16 h 205"/>
                          <a:gd name="T6" fmla="*/ 454 w 461"/>
                          <a:gd name="T7" fmla="*/ 205 h 205"/>
                          <a:gd name="T8" fmla="*/ 461 w 461"/>
                          <a:gd name="T9" fmla="*/ 189 h 205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61" h="205">
                            <a:moveTo>
                              <a:pt x="461" y="189"/>
                            </a:moveTo>
                            <a:lnTo>
                              <a:pt x="7" y="0"/>
                            </a:lnTo>
                            <a:lnTo>
                              <a:pt x="0" y="16"/>
                            </a:lnTo>
                            <a:lnTo>
                              <a:pt x="454" y="205"/>
                            </a:lnTo>
                            <a:lnTo>
                              <a:pt x="461" y="189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solidFill>
                          <a:schemeClr val="bg1"/>
                        </a:solidFill>
                      </a:ln>
                    </p:spPr>
                    <p:txBody>
                      <a:bodyPr wrap="square" lIns="91440" tIns="45720" rIns="91440" bIns="45720" anchor="ctr">
                        <a:normAutofit fontScale="25000" lnSpcReduction="20000"/>
                      </a:bodyPr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141" name="ï$ľîḍé">
                        <a:extLst>
                          <a:ext uri="{FF2B5EF4-FFF2-40B4-BE49-F238E27FC236}">
                            <a16:creationId xmlns:a16="http://schemas.microsoft.com/office/drawing/2014/main" id="{5A303277-C866-4D1B-9AE1-FCDB6A555B54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135534" y="5123851"/>
                        <a:ext cx="390363" cy="176129"/>
                      </a:xfrm>
                      <a:custGeom>
                        <a:avLst/>
                        <a:gdLst>
                          <a:gd name="T0" fmla="*/ 461 w 461"/>
                          <a:gd name="T1" fmla="*/ 189 h 208"/>
                          <a:gd name="T2" fmla="*/ 7 w 461"/>
                          <a:gd name="T3" fmla="*/ 0 h 208"/>
                          <a:gd name="T4" fmla="*/ 0 w 461"/>
                          <a:gd name="T5" fmla="*/ 19 h 208"/>
                          <a:gd name="T6" fmla="*/ 454 w 461"/>
                          <a:gd name="T7" fmla="*/ 208 h 208"/>
                          <a:gd name="T8" fmla="*/ 461 w 461"/>
                          <a:gd name="T9" fmla="*/ 189 h 208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61" h="208">
                            <a:moveTo>
                              <a:pt x="461" y="189"/>
                            </a:moveTo>
                            <a:lnTo>
                              <a:pt x="7" y="0"/>
                            </a:lnTo>
                            <a:lnTo>
                              <a:pt x="0" y="19"/>
                            </a:lnTo>
                            <a:lnTo>
                              <a:pt x="454" y="208"/>
                            </a:lnTo>
                            <a:lnTo>
                              <a:pt x="461" y="189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solidFill>
                          <a:schemeClr val="bg1"/>
                        </a:solidFill>
                      </a:ln>
                    </p:spPr>
                    <p:txBody>
                      <a:bodyPr wrap="square" lIns="91440" tIns="45720" rIns="91440" bIns="45720" anchor="ctr">
                        <a:normAutofit fontScale="25000" lnSpcReduction="20000"/>
                      </a:bodyPr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142" name="îs1îdê">
                        <a:extLst>
                          <a:ext uri="{FF2B5EF4-FFF2-40B4-BE49-F238E27FC236}">
                            <a16:creationId xmlns:a16="http://schemas.microsoft.com/office/drawing/2014/main" id="{C825AF00-8536-4C63-980E-0434FA83F728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163478" y="5057802"/>
                        <a:ext cx="390363" cy="174435"/>
                      </a:xfrm>
                      <a:custGeom>
                        <a:avLst/>
                        <a:gdLst>
                          <a:gd name="T0" fmla="*/ 461 w 461"/>
                          <a:gd name="T1" fmla="*/ 189 h 206"/>
                          <a:gd name="T2" fmla="*/ 7 w 461"/>
                          <a:gd name="T3" fmla="*/ 0 h 206"/>
                          <a:gd name="T4" fmla="*/ 0 w 461"/>
                          <a:gd name="T5" fmla="*/ 17 h 206"/>
                          <a:gd name="T6" fmla="*/ 454 w 461"/>
                          <a:gd name="T7" fmla="*/ 206 h 206"/>
                          <a:gd name="T8" fmla="*/ 461 w 461"/>
                          <a:gd name="T9" fmla="*/ 189 h 20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61" h="206">
                            <a:moveTo>
                              <a:pt x="461" y="189"/>
                            </a:moveTo>
                            <a:lnTo>
                              <a:pt x="7" y="0"/>
                            </a:lnTo>
                            <a:lnTo>
                              <a:pt x="0" y="17"/>
                            </a:lnTo>
                            <a:lnTo>
                              <a:pt x="454" y="206"/>
                            </a:lnTo>
                            <a:lnTo>
                              <a:pt x="461" y="189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solidFill>
                          <a:schemeClr val="bg1"/>
                        </a:solidFill>
                      </a:ln>
                    </p:spPr>
                    <p:txBody>
                      <a:bodyPr wrap="square" lIns="91440" tIns="45720" rIns="91440" bIns="45720" anchor="ctr">
                        <a:normAutofit fontScale="25000" lnSpcReduction="20000"/>
                      </a:bodyPr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143" name="ïŝ1îḓé">
                        <a:extLst>
                          <a:ext uri="{FF2B5EF4-FFF2-40B4-BE49-F238E27FC236}">
                            <a16:creationId xmlns:a16="http://schemas.microsoft.com/office/drawing/2014/main" id="{BBEA7504-B772-489A-837B-B9753E270436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191421" y="4991754"/>
                        <a:ext cx="390363" cy="174435"/>
                      </a:xfrm>
                      <a:custGeom>
                        <a:avLst/>
                        <a:gdLst>
                          <a:gd name="T0" fmla="*/ 461 w 461"/>
                          <a:gd name="T1" fmla="*/ 189 h 206"/>
                          <a:gd name="T2" fmla="*/ 7 w 461"/>
                          <a:gd name="T3" fmla="*/ 0 h 206"/>
                          <a:gd name="T4" fmla="*/ 0 w 461"/>
                          <a:gd name="T5" fmla="*/ 17 h 206"/>
                          <a:gd name="T6" fmla="*/ 454 w 461"/>
                          <a:gd name="T7" fmla="*/ 206 h 206"/>
                          <a:gd name="T8" fmla="*/ 461 w 461"/>
                          <a:gd name="T9" fmla="*/ 189 h 20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61" h="206">
                            <a:moveTo>
                              <a:pt x="461" y="189"/>
                            </a:moveTo>
                            <a:lnTo>
                              <a:pt x="7" y="0"/>
                            </a:lnTo>
                            <a:lnTo>
                              <a:pt x="0" y="17"/>
                            </a:lnTo>
                            <a:lnTo>
                              <a:pt x="454" y="206"/>
                            </a:lnTo>
                            <a:lnTo>
                              <a:pt x="461" y="189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solidFill>
                          <a:schemeClr val="bg1"/>
                        </a:solidFill>
                      </a:ln>
                    </p:spPr>
                    <p:txBody>
                      <a:bodyPr wrap="square" lIns="91440" tIns="45720" rIns="91440" bIns="45720" anchor="ctr">
                        <a:normAutofit fontScale="25000" lnSpcReduction="20000"/>
                      </a:bodyPr>
                      <a:lstStyle/>
                      <a:p>
                        <a:pPr algn="ctr"/>
                        <a:endParaRPr/>
                      </a:p>
                    </p:txBody>
                  </p:sp>
                  <p:sp>
                    <p:nvSpPr>
                      <p:cNvPr id="144" name="î$ḷíḍé">
                        <a:extLst>
                          <a:ext uri="{FF2B5EF4-FFF2-40B4-BE49-F238E27FC236}">
                            <a16:creationId xmlns:a16="http://schemas.microsoft.com/office/drawing/2014/main" id="{36BE1DC3-0960-4BE2-984E-57E7DCB722BE}"/>
                          </a:ext>
                        </a:extLst>
                      </p:cNvPr>
                      <p:cNvSpPr/>
                      <p:nvPr/>
                    </p:nvSpPr>
                    <p:spPr bwMode="auto">
                      <a:xfrm>
                        <a:off x="8217671" y="4925706"/>
                        <a:ext cx="390363" cy="174435"/>
                      </a:xfrm>
                      <a:custGeom>
                        <a:avLst/>
                        <a:gdLst>
                          <a:gd name="T0" fmla="*/ 461 w 461"/>
                          <a:gd name="T1" fmla="*/ 189 h 206"/>
                          <a:gd name="T2" fmla="*/ 7 w 461"/>
                          <a:gd name="T3" fmla="*/ 0 h 206"/>
                          <a:gd name="T4" fmla="*/ 0 w 461"/>
                          <a:gd name="T5" fmla="*/ 16 h 206"/>
                          <a:gd name="T6" fmla="*/ 454 w 461"/>
                          <a:gd name="T7" fmla="*/ 206 h 206"/>
                          <a:gd name="T8" fmla="*/ 461 w 461"/>
                          <a:gd name="T9" fmla="*/ 189 h 206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</a:cxnLst>
                        <a:rect l="0" t="0" r="r" b="b"/>
                        <a:pathLst>
                          <a:path w="461" h="206">
                            <a:moveTo>
                              <a:pt x="461" y="189"/>
                            </a:moveTo>
                            <a:lnTo>
                              <a:pt x="7" y="0"/>
                            </a:lnTo>
                            <a:lnTo>
                              <a:pt x="0" y="16"/>
                            </a:lnTo>
                            <a:lnTo>
                              <a:pt x="454" y="206"/>
                            </a:lnTo>
                            <a:lnTo>
                              <a:pt x="461" y="189"/>
                            </a:lnTo>
                            <a:close/>
                          </a:path>
                        </a:pathLst>
                      </a:custGeom>
                      <a:grpFill/>
                      <a:ln>
                        <a:solidFill>
                          <a:schemeClr val="bg1"/>
                        </a:solidFill>
                      </a:ln>
                    </p:spPr>
                    <p:txBody>
                      <a:bodyPr wrap="square" lIns="91440" tIns="45720" rIns="91440" bIns="45720" anchor="ctr">
                        <a:normAutofit fontScale="25000" lnSpcReduction="20000"/>
                      </a:bodyPr>
                      <a:lstStyle/>
                      <a:p>
                        <a:pPr algn="ctr"/>
                        <a:endParaRPr/>
                      </a:p>
                    </p:txBody>
                  </p:sp>
                </p:grpSp>
                <p:sp>
                  <p:nvSpPr>
                    <p:cNvPr id="135" name="iṣḻíḑe">
                      <a:extLst>
                        <a:ext uri="{FF2B5EF4-FFF2-40B4-BE49-F238E27FC236}">
                          <a16:creationId xmlns:a16="http://schemas.microsoft.com/office/drawing/2014/main" id="{481CE003-67DD-4FE6-9AF4-12484A434CA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49849" y="4851189"/>
                      <a:ext cx="390363" cy="174435"/>
                    </a:xfrm>
                    <a:custGeom>
                      <a:avLst/>
                      <a:gdLst>
                        <a:gd name="T0" fmla="*/ 461 w 461"/>
                        <a:gd name="T1" fmla="*/ 190 h 206"/>
                        <a:gd name="T2" fmla="*/ 7 w 461"/>
                        <a:gd name="T3" fmla="*/ 0 h 206"/>
                        <a:gd name="T4" fmla="*/ 0 w 461"/>
                        <a:gd name="T5" fmla="*/ 17 h 206"/>
                        <a:gd name="T6" fmla="*/ 454 w 461"/>
                        <a:gd name="T7" fmla="*/ 206 h 206"/>
                        <a:gd name="T8" fmla="*/ 461 w 461"/>
                        <a:gd name="T9" fmla="*/ 190 h 20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1" h="206">
                          <a:moveTo>
                            <a:pt x="461" y="190"/>
                          </a:moveTo>
                          <a:lnTo>
                            <a:pt x="7" y="0"/>
                          </a:lnTo>
                          <a:lnTo>
                            <a:pt x="0" y="17"/>
                          </a:lnTo>
                          <a:lnTo>
                            <a:pt x="454" y="206"/>
                          </a:lnTo>
                          <a:lnTo>
                            <a:pt x="461" y="190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36" name="îśḷîdè">
                      <a:extLst>
                        <a:ext uri="{FF2B5EF4-FFF2-40B4-BE49-F238E27FC236}">
                          <a16:creationId xmlns:a16="http://schemas.microsoft.com/office/drawing/2014/main" id="{45D0101B-DB57-4D87-98A3-216F62C9FEC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277792" y="4783448"/>
                      <a:ext cx="390363" cy="176129"/>
                    </a:xfrm>
                    <a:custGeom>
                      <a:avLst/>
                      <a:gdLst>
                        <a:gd name="T0" fmla="*/ 461 w 461"/>
                        <a:gd name="T1" fmla="*/ 189 h 208"/>
                        <a:gd name="T2" fmla="*/ 7 w 461"/>
                        <a:gd name="T3" fmla="*/ 0 h 208"/>
                        <a:gd name="T4" fmla="*/ 0 w 461"/>
                        <a:gd name="T5" fmla="*/ 19 h 208"/>
                        <a:gd name="T6" fmla="*/ 454 w 461"/>
                        <a:gd name="T7" fmla="*/ 208 h 208"/>
                        <a:gd name="T8" fmla="*/ 461 w 461"/>
                        <a:gd name="T9" fmla="*/ 189 h 20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461" h="208">
                          <a:moveTo>
                            <a:pt x="461" y="189"/>
                          </a:moveTo>
                          <a:lnTo>
                            <a:pt x="7" y="0"/>
                          </a:lnTo>
                          <a:lnTo>
                            <a:pt x="0" y="19"/>
                          </a:lnTo>
                          <a:lnTo>
                            <a:pt x="454" y="208"/>
                          </a:lnTo>
                          <a:lnTo>
                            <a:pt x="461" y="189"/>
                          </a:lnTo>
                          <a:close/>
                        </a:path>
                      </a:pathLst>
                    </a:custGeom>
                    <a:grpFill/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lIns="91440" tIns="45720" rIns="91440" bIns="45720" anchor="ctr">
                      <a:normAutofit fontScale="25000" lnSpcReduction="20000"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60" name="íṩlïḍe">
                    <a:extLst>
                      <a:ext uri="{FF2B5EF4-FFF2-40B4-BE49-F238E27FC236}">
                        <a16:creationId xmlns:a16="http://schemas.microsoft.com/office/drawing/2014/main" id="{0E5BF723-A746-4468-8A17-FD00666A8C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93961" y="1911190"/>
                    <a:ext cx="931451" cy="629153"/>
                  </a:xfrm>
                  <a:custGeom>
                    <a:avLst/>
                    <a:gdLst>
                      <a:gd name="T0" fmla="*/ 380 w 465"/>
                      <a:gd name="T1" fmla="*/ 85 h 314"/>
                      <a:gd name="T2" fmla="*/ 332 w 465"/>
                      <a:gd name="T3" fmla="*/ 57 h 314"/>
                      <a:gd name="T4" fmla="*/ 316 w 465"/>
                      <a:gd name="T5" fmla="*/ 0 h 314"/>
                      <a:gd name="T6" fmla="*/ 292 w 465"/>
                      <a:gd name="T7" fmla="*/ 3 h 314"/>
                      <a:gd name="T8" fmla="*/ 295 w 465"/>
                      <a:gd name="T9" fmla="*/ 59 h 314"/>
                      <a:gd name="T10" fmla="*/ 218 w 465"/>
                      <a:gd name="T11" fmla="*/ 68 h 314"/>
                      <a:gd name="T12" fmla="*/ 206 w 465"/>
                      <a:gd name="T13" fmla="*/ 69 h 314"/>
                      <a:gd name="T14" fmla="*/ 131 w 465"/>
                      <a:gd name="T15" fmla="*/ 78 h 314"/>
                      <a:gd name="T16" fmla="*/ 120 w 465"/>
                      <a:gd name="T17" fmla="*/ 23 h 314"/>
                      <a:gd name="T18" fmla="*/ 96 w 465"/>
                      <a:gd name="T19" fmla="*/ 26 h 314"/>
                      <a:gd name="T20" fmla="*/ 94 w 465"/>
                      <a:gd name="T21" fmla="*/ 85 h 314"/>
                      <a:gd name="T22" fmla="*/ 54 w 465"/>
                      <a:gd name="T23" fmla="*/ 123 h 314"/>
                      <a:gd name="T24" fmla="*/ 12 w 465"/>
                      <a:gd name="T25" fmla="*/ 314 h 314"/>
                      <a:gd name="T26" fmla="*/ 232 w 465"/>
                      <a:gd name="T27" fmla="*/ 288 h 314"/>
                      <a:gd name="T28" fmla="*/ 244 w 465"/>
                      <a:gd name="T29" fmla="*/ 286 h 314"/>
                      <a:gd name="T30" fmla="*/ 465 w 465"/>
                      <a:gd name="T31" fmla="*/ 260 h 314"/>
                      <a:gd name="T32" fmla="*/ 380 w 465"/>
                      <a:gd name="T33" fmla="*/ 85 h 3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465" h="314">
                        <a:moveTo>
                          <a:pt x="380" y="85"/>
                        </a:moveTo>
                        <a:cubicBezTo>
                          <a:pt x="329" y="67"/>
                          <a:pt x="352" y="90"/>
                          <a:pt x="332" y="57"/>
                        </a:cubicBezTo>
                        <a:cubicBezTo>
                          <a:pt x="322" y="41"/>
                          <a:pt x="316" y="0"/>
                          <a:pt x="316" y="0"/>
                        </a:cubicBezTo>
                        <a:cubicBezTo>
                          <a:pt x="292" y="3"/>
                          <a:pt x="292" y="3"/>
                          <a:pt x="292" y="3"/>
                        </a:cubicBezTo>
                        <a:cubicBezTo>
                          <a:pt x="295" y="59"/>
                          <a:pt x="295" y="59"/>
                          <a:pt x="295" y="59"/>
                        </a:cubicBezTo>
                        <a:cubicBezTo>
                          <a:pt x="218" y="68"/>
                          <a:pt x="218" y="68"/>
                          <a:pt x="218" y="68"/>
                        </a:cubicBezTo>
                        <a:cubicBezTo>
                          <a:pt x="206" y="69"/>
                          <a:pt x="206" y="69"/>
                          <a:pt x="206" y="69"/>
                        </a:cubicBezTo>
                        <a:cubicBezTo>
                          <a:pt x="131" y="78"/>
                          <a:pt x="131" y="78"/>
                          <a:pt x="131" y="78"/>
                        </a:cubicBezTo>
                        <a:cubicBezTo>
                          <a:pt x="120" y="23"/>
                          <a:pt x="120" y="23"/>
                          <a:pt x="120" y="23"/>
                        </a:cubicBezTo>
                        <a:cubicBezTo>
                          <a:pt x="96" y="26"/>
                          <a:pt x="96" y="26"/>
                          <a:pt x="96" y="26"/>
                        </a:cubicBezTo>
                        <a:cubicBezTo>
                          <a:pt x="96" y="26"/>
                          <a:pt x="100" y="67"/>
                          <a:pt x="94" y="85"/>
                        </a:cubicBezTo>
                        <a:cubicBezTo>
                          <a:pt x="82" y="121"/>
                          <a:pt x="99" y="94"/>
                          <a:pt x="54" y="123"/>
                        </a:cubicBezTo>
                        <a:cubicBezTo>
                          <a:pt x="9" y="153"/>
                          <a:pt x="0" y="213"/>
                          <a:pt x="12" y="314"/>
                        </a:cubicBezTo>
                        <a:cubicBezTo>
                          <a:pt x="232" y="288"/>
                          <a:pt x="232" y="288"/>
                          <a:pt x="232" y="288"/>
                        </a:cubicBezTo>
                        <a:cubicBezTo>
                          <a:pt x="244" y="286"/>
                          <a:pt x="244" y="286"/>
                          <a:pt x="244" y="286"/>
                        </a:cubicBezTo>
                        <a:cubicBezTo>
                          <a:pt x="465" y="260"/>
                          <a:pt x="465" y="260"/>
                          <a:pt x="465" y="260"/>
                        </a:cubicBezTo>
                        <a:cubicBezTo>
                          <a:pt x="453" y="160"/>
                          <a:pt x="430" y="103"/>
                          <a:pt x="380" y="85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isļíḓé">
                    <a:extLst>
                      <a:ext uri="{FF2B5EF4-FFF2-40B4-BE49-F238E27FC236}">
                        <a16:creationId xmlns:a16="http://schemas.microsoft.com/office/drawing/2014/main" id="{74E1C55F-921F-4501-9576-267391562B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19365" y="2423489"/>
                    <a:ext cx="913669" cy="154960"/>
                  </a:xfrm>
                  <a:custGeom>
                    <a:avLst/>
                    <a:gdLst>
                      <a:gd name="T0" fmla="*/ 1079 w 1079"/>
                      <a:gd name="T1" fmla="*/ 57 h 183"/>
                      <a:gd name="T2" fmla="*/ 7 w 1079"/>
                      <a:gd name="T3" fmla="*/ 183 h 183"/>
                      <a:gd name="T4" fmla="*/ 0 w 1079"/>
                      <a:gd name="T5" fmla="*/ 126 h 183"/>
                      <a:gd name="T6" fmla="*/ 1072 w 1079"/>
                      <a:gd name="T7" fmla="*/ 0 h 183"/>
                      <a:gd name="T8" fmla="*/ 1079 w 1079"/>
                      <a:gd name="T9" fmla="*/ 57 h 1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79" h="183">
                        <a:moveTo>
                          <a:pt x="1079" y="57"/>
                        </a:moveTo>
                        <a:lnTo>
                          <a:pt x="7" y="183"/>
                        </a:lnTo>
                        <a:lnTo>
                          <a:pt x="0" y="126"/>
                        </a:lnTo>
                        <a:lnTo>
                          <a:pt x="1072" y="0"/>
                        </a:lnTo>
                        <a:lnTo>
                          <a:pt x="1079" y="57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išľíḓê">
                    <a:extLst>
                      <a:ext uri="{FF2B5EF4-FFF2-40B4-BE49-F238E27FC236}">
                        <a16:creationId xmlns:a16="http://schemas.microsoft.com/office/drawing/2014/main" id="{4101B2C4-2DE1-4C45-ADF6-B68E1208BB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53921" y="2072924"/>
                    <a:ext cx="382742" cy="385282"/>
                  </a:xfrm>
                  <a:custGeom>
                    <a:avLst/>
                    <a:gdLst>
                      <a:gd name="T0" fmla="*/ 5 w 191"/>
                      <a:gd name="T1" fmla="*/ 107 h 192"/>
                      <a:gd name="T2" fmla="*/ 85 w 191"/>
                      <a:gd name="T3" fmla="*/ 6 h 192"/>
                      <a:gd name="T4" fmla="*/ 185 w 191"/>
                      <a:gd name="T5" fmla="*/ 85 h 192"/>
                      <a:gd name="T6" fmla="*/ 106 w 191"/>
                      <a:gd name="T7" fmla="*/ 186 h 192"/>
                      <a:gd name="T8" fmla="*/ 5 w 191"/>
                      <a:gd name="T9" fmla="*/ 107 h 19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1" h="192">
                        <a:moveTo>
                          <a:pt x="5" y="107"/>
                        </a:moveTo>
                        <a:cubicBezTo>
                          <a:pt x="0" y="57"/>
                          <a:pt x="35" y="12"/>
                          <a:pt x="85" y="6"/>
                        </a:cubicBezTo>
                        <a:cubicBezTo>
                          <a:pt x="135" y="0"/>
                          <a:pt x="180" y="36"/>
                          <a:pt x="185" y="85"/>
                        </a:cubicBezTo>
                        <a:cubicBezTo>
                          <a:pt x="191" y="135"/>
                          <a:pt x="156" y="180"/>
                          <a:pt x="106" y="186"/>
                        </a:cubicBezTo>
                        <a:cubicBezTo>
                          <a:pt x="56" y="192"/>
                          <a:pt x="11" y="156"/>
                          <a:pt x="5" y="107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77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ïṣḷïḓê">
                    <a:extLst>
                      <a:ext uri="{FF2B5EF4-FFF2-40B4-BE49-F238E27FC236}">
                        <a16:creationId xmlns:a16="http://schemas.microsoft.com/office/drawing/2014/main" id="{9DE0DC2A-F153-475E-8825-15942E99D1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477631" y="2100868"/>
                    <a:ext cx="332782" cy="326855"/>
                  </a:xfrm>
                  <a:custGeom>
                    <a:avLst/>
                    <a:gdLst>
                      <a:gd name="T0" fmla="*/ 60 w 166"/>
                      <a:gd name="T1" fmla="*/ 151 h 163"/>
                      <a:gd name="T2" fmla="*/ 79 w 166"/>
                      <a:gd name="T3" fmla="*/ 155 h 163"/>
                      <a:gd name="T4" fmla="*/ 67 w 166"/>
                      <a:gd name="T5" fmla="*/ 163 h 163"/>
                      <a:gd name="T6" fmla="*/ 110 w 166"/>
                      <a:gd name="T7" fmla="*/ 139 h 163"/>
                      <a:gd name="T8" fmla="*/ 118 w 166"/>
                      <a:gd name="T9" fmla="*/ 157 h 163"/>
                      <a:gd name="T10" fmla="*/ 105 w 166"/>
                      <a:gd name="T11" fmla="*/ 152 h 163"/>
                      <a:gd name="T12" fmla="*/ 23 w 166"/>
                      <a:gd name="T13" fmla="*/ 124 h 163"/>
                      <a:gd name="T14" fmla="*/ 37 w 166"/>
                      <a:gd name="T15" fmla="*/ 139 h 163"/>
                      <a:gd name="T16" fmla="*/ 23 w 166"/>
                      <a:gd name="T17" fmla="*/ 138 h 163"/>
                      <a:gd name="T18" fmla="*/ 138 w 166"/>
                      <a:gd name="T19" fmla="*/ 112 h 163"/>
                      <a:gd name="T20" fmla="*/ 155 w 166"/>
                      <a:gd name="T21" fmla="*/ 122 h 163"/>
                      <a:gd name="T22" fmla="*/ 142 w 166"/>
                      <a:gd name="T23" fmla="*/ 126 h 163"/>
                      <a:gd name="T24" fmla="*/ 0 w 166"/>
                      <a:gd name="T25" fmla="*/ 92 h 163"/>
                      <a:gd name="T26" fmla="*/ 10 w 166"/>
                      <a:gd name="T27" fmla="*/ 81 h 163"/>
                      <a:gd name="T28" fmla="*/ 21 w 166"/>
                      <a:gd name="T29" fmla="*/ 90 h 163"/>
                      <a:gd name="T30" fmla="*/ 11 w 166"/>
                      <a:gd name="T31" fmla="*/ 101 h 163"/>
                      <a:gd name="T32" fmla="*/ 146 w 166"/>
                      <a:gd name="T33" fmla="*/ 75 h 163"/>
                      <a:gd name="T34" fmla="*/ 165 w 166"/>
                      <a:gd name="T35" fmla="*/ 72 h 163"/>
                      <a:gd name="T36" fmla="*/ 155 w 166"/>
                      <a:gd name="T37" fmla="*/ 83 h 163"/>
                      <a:gd name="T38" fmla="*/ 15 w 166"/>
                      <a:gd name="T39" fmla="*/ 55 h 163"/>
                      <a:gd name="T40" fmla="*/ 25 w 166"/>
                      <a:gd name="T41" fmla="*/ 38 h 163"/>
                      <a:gd name="T42" fmla="*/ 20 w 166"/>
                      <a:gd name="T43" fmla="*/ 57 h 163"/>
                      <a:gd name="T44" fmla="*/ 129 w 166"/>
                      <a:gd name="T45" fmla="*/ 40 h 163"/>
                      <a:gd name="T46" fmla="*/ 144 w 166"/>
                      <a:gd name="T47" fmla="*/ 26 h 163"/>
                      <a:gd name="T48" fmla="*/ 137 w 166"/>
                      <a:gd name="T49" fmla="*/ 43 h 163"/>
                      <a:gd name="T50" fmla="*/ 44 w 166"/>
                      <a:gd name="T51" fmla="*/ 20 h 163"/>
                      <a:gd name="T52" fmla="*/ 62 w 166"/>
                      <a:gd name="T53" fmla="*/ 12 h 163"/>
                      <a:gd name="T54" fmla="*/ 57 w 166"/>
                      <a:gd name="T55" fmla="*/ 25 h 163"/>
                      <a:gd name="T56" fmla="*/ 44 w 166"/>
                      <a:gd name="T57" fmla="*/ 20 h 163"/>
                      <a:gd name="T58" fmla="*/ 96 w 166"/>
                      <a:gd name="T59" fmla="*/ 21 h 163"/>
                      <a:gd name="T60" fmla="*/ 100 w 166"/>
                      <a:gd name="T61" fmla="*/ 1 h 163"/>
                      <a:gd name="T62" fmla="*/ 98 w 166"/>
                      <a:gd name="T63" fmla="*/ 21 h 1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166" h="163">
                        <a:moveTo>
                          <a:pt x="67" y="163"/>
                        </a:moveTo>
                        <a:cubicBezTo>
                          <a:pt x="62" y="162"/>
                          <a:pt x="59" y="157"/>
                          <a:pt x="60" y="151"/>
                        </a:cubicBezTo>
                        <a:cubicBezTo>
                          <a:pt x="61" y="146"/>
                          <a:pt x="66" y="142"/>
                          <a:pt x="71" y="143"/>
                        </a:cubicBezTo>
                        <a:cubicBezTo>
                          <a:pt x="77" y="144"/>
                          <a:pt x="80" y="150"/>
                          <a:pt x="79" y="155"/>
                        </a:cubicBezTo>
                        <a:cubicBezTo>
                          <a:pt x="78" y="160"/>
                          <a:pt x="74" y="163"/>
                          <a:pt x="69" y="163"/>
                        </a:cubicBezTo>
                        <a:cubicBezTo>
                          <a:pt x="69" y="163"/>
                          <a:pt x="68" y="163"/>
                          <a:pt x="67" y="163"/>
                        </a:cubicBezTo>
                        <a:close/>
                        <a:moveTo>
                          <a:pt x="105" y="152"/>
                        </a:moveTo>
                        <a:cubicBezTo>
                          <a:pt x="103" y="147"/>
                          <a:pt x="105" y="141"/>
                          <a:pt x="110" y="139"/>
                        </a:cubicBezTo>
                        <a:cubicBezTo>
                          <a:pt x="115" y="136"/>
                          <a:pt x="121" y="139"/>
                          <a:pt x="123" y="144"/>
                        </a:cubicBezTo>
                        <a:cubicBezTo>
                          <a:pt x="125" y="149"/>
                          <a:pt x="123" y="155"/>
                          <a:pt x="118" y="157"/>
                        </a:cubicBezTo>
                        <a:cubicBezTo>
                          <a:pt x="117" y="158"/>
                          <a:pt x="115" y="158"/>
                          <a:pt x="114" y="158"/>
                        </a:cubicBezTo>
                        <a:cubicBezTo>
                          <a:pt x="110" y="158"/>
                          <a:pt x="107" y="156"/>
                          <a:pt x="105" y="152"/>
                        </a:cubicBezTo>
                        <a:close/>
                        <a:moveTo>
                          <a:pt x="23" y="138"/>
                        </a:moveTo>
                        <a:cubicBezTo>
                          <a:pt x="19" y="134"/>
                          <a:pt x="19" y="128"/>
                          <a:pt x="23" y="124"/>
                        </a:cubicBezTo>
                        <a:cubicBezTo>
                          <a:pt x="28" y="120"/>
                          <a:pt x="34" y="121"/>
                          <a:pt x="38" y="125"/>
                        </a:cubicBezTo>
                        <a:cubicBezTo>
                          <a:pt x="41" y="129"/>
                          <a:pt x="41" y="135"/>
                          <a:pt x="37" y="139"/>
                        </a:cubicBezTo>
                        <a:cubicBezTo>
                          <a:pt x="35" y="140"/>
                          <a:pt x="33" y="141"/>
                          <a:pt x="30" y="141"/>
                        </a:cubicBezTo>
                        <a:cubicBezTo>
                          <a:pt x="28" y="141"/>
                          <a:pt x="25" y="140"/>
                          <a:pt x="23" y="138"/>
                        </a:cubicBezTo>
                        <a:close/>
                        <a:moveTo>
                          <a:pt x="142" y="126"/>
                        </a:moveTo>
                        <a:cubicBezTo>
                          <a:pt x="137" y="123"/>
                          <a:pt x="135" y="117"/>
                          <a:pt x="138" y="112"/>
                        </a:cubicBezTo>
                        <a:cubicBezTo>
                          <a:pt x="141" y="108"/>
                          <a:pt x="147" y="106"/>
                          <a:pt x="152" y="109"/>
                        </a:cubicBezTo>
                        <a:cubicBezTo>
                          <a:pt x="156" y="111"/>
                          <a:pt x="158" y="117"/>
                          <a:pt x="155" y="122"/>
                        </a:cubicBezTo>
                        <a:cubicBezTo>
                          <a:pt x="154" y="126"/>
                          <a:pt x="150" y="127"/>
                          <a:pt x="147" y="127"/>
                        </a:cubicBezTo>
                        <a:cubicBezTo>
                          <a:pt x="145" y="127"/>
                          <a:pt x="143" y="127"/>
                          <a:pt x="142" y="126"/>
                        </a:cubicBezTo>
                        <a:close/>
                        <a:moveTo>
                          <a:pt x="1" y="92"/>
                        </a:moveTo>
                        <a:cubicBezTo>
                          <a:pt x="0" y="92"/>
                          <a:pt x="0" y="92"/>
                          <a:pt x="0" y="92"/>
                        </a:cubicBezTo>
                        <a:cubicBezTo>
                          <a:pt x="0" y="92"/>
                          <a:pt x="0" y="92"/>
                          <a:pt x="0" y="92"/>
                        </a:cubicBezTo>
                        <a:cubicBezTo>
                          <a:pt x="0" y="86"/>
                          <a:pt x="4" y="81"/>
                          <a:pt x="10" y="81"/>
                        </a:cubicBezTo>
                        <a:cubicBezTo>
                          <a:pt x="15" y="80"/>
                          <a:pt x="20" y="84"/>
                          <a:pt x="21" y="89"/>
                        </a:cubicBezTo>
                        <a:cubicBezTo>
                          <a:pt x="21" y="90"/>
                          <a:pt x="21" y="90"/>
                          <a:pt x="21" y="90"/>
                        </a:cubicBezTo>
                        <a:cubicBezTo>
                          <a:pt x="22" y="95"/>
                          <a:pt x="18" y="100"/>
                          <a:pt x="13" y="101"/>
                        </a:cubicBezTo>
                        <a:cubicBezTo>
                          <a:pt x="12" y="101"/>
                          <a:pt x="11" y="101"/>
                          <a:pt x="11" y="101"/>
                        </a:cubicBezTo>
                        <a:cubicBezTo>
                          <a:pt x="6" y="101"/>
                          <a:pt x="1" y="97"/>
                          <a:pt x="1" y="92"/>
                        </a:cubicBezTo>
                        <a:close/>
                        <a:moveTo>
                          <a:pt x="146" y="75"/>
                        </a:moveTo>
                        <a:cubicBezTo>
                          <a:pt x="145" y="69"/>
                          <a:pt x="149" y="64"/>
                          <a:pt x="154" y="63"/>
                        </a:cubicBezTo>
                        <a:cubicBezTo>
                          <a:pt x="160" y="63"/>
                          <a:pt x="165" y="67"/>
                          <a:pt x="165" y="72"/>
                        </a:cubicBezTo>
                        <a:cubicBezTo>
                          <a:pt x="166" y="78"/>
                          <a:pt x="162" y="83"/>
                          <a:pt x="157" y="83"/>
                        </a:cubicBezTo>
                        <a:cubicBezTo>
                          <a:pt x="156" y="83"/>
                          <a:pt x="156" y="83"/>
                          <a:pt x="155" y="83"/>
                        </a:cubicBezTo>
                        <a:cubicBezTo>
                          <a:pt x="150" y="83"/>
                          <a:pt x="146" y="80"/>
                          <a:pt x="146" y="75"/>
                        </a:cubicBezTo>
                        <a:close/>
                        <a:moveTo>
                          <a:pt x="15" y="55"/>
                        </a:moveTo>
                        <a:cubicBezTo>
                          <a:pt x="10" y="53"/>
                          <a:pt x="9" y="46"/>
                          <a:pt x="11" y="42"/>
                        </a:cubicBezTo>
                        <a:cubicBezTo>
                          <a:pt x="14" y="37"/>
                          <a:pt x="20" y="35"/>
                          <a:pt x="25" y="38"/>
                        </a:cubicBezTo>
                        <a:cubicBezTo>
                          <a:pt x="30" y="41"/>
                          <a:pt x="32" y="47"/>
                          <a:pt x="29" y="51"/>
                        </a:cubicBezTo>
                        <a:cubicBezTo>
                          <a:pt x="27" y="55"/>
                          <a:pt x="24" y="57"/>
                          <a:pt x="20" y="57"/>
                        </a:cubicBezTo>
                        <a:cubicBezTo>
                          <a:pt x="18" y="57"/>
                          <a:pt x="17" y="56"/>
                          <a:pt x="15" y="55"/>
                        </a:cubicBezTo>
                        <a:close/>
                        <a:moveTo>
                          <a:pt x="129" y="40"/>
                        </a:moveTo>
                        <a:cubicBezTo>
                          <a:pt x="126" y="36"/>
                          <a:pt x="126" y="29"/>
                          <a:pt x="130" y="25"/>
                        </a:cubicBezTo>
                        <a:cubicBezTo>
                          <a:pt x="134" y="22"/>
                          <a:pt x="140" y="22"/>
                          <a:pt x="144" y="26"/>
                        </a:cubicBezTo>
                        <a:cubicBezTo>
                          <a:pt x="148" y="30"/>
                          <a:pt x="148" y="36"/>
                          <a:pt x="143" y="40"/>
                        </a:cubicBezTo>
                        <a:cubicBezTo>
                          <a:pt x="142" y="42"/>
                          <a:pt x="139" y="43"/>
                          <a:pt x="137" y="43"/>
                        </a:cubicBezTo>
                        <a:cubicBezTo>
                          <a:pt x="134" y="43"/>
                          <a:pt x="131" y="42"/>
                          <a:pt x="129" y="40"/>
                        </a:cubicBezTo>
                        <a:close/>
                        <a:moveTo>
                          <a:pt x="44" y="20"/>
                        </a:moveTo>
                        <a:cubicBezTo>
                          <a:pt x="42" y="15"/>
                          <a:pt x="44" y="9"/>
                          <a:pt x="49" y="7"/>
                        </a:cubicBezTo>
                        <a:cubicBezTo>
                          <a:pt x="54" y="5"/>
                          <a:pt x="60" y="7"/>
                          <a:pt x="62" y="12"/>
                        </a:cubicBezTo>
                        <a:cubicBezTo>
                          <a:pt x="64" y="17"/>
                          <a:pt x="62" y="21"/>
                          <a:pt x="57" y="25"/>
                        </a:cubicBezTo>
                        <a:cubicBezTo>
                          <a:pt x="57" y="25"/>
                          <a:pt x="57" y="25"/>
                          <a:pt x="57" y="25"/>
                        </a:cubicBezTo>
                        <a:cubicBezTo>
                          <a:pt x="56" y="25"/>
                          <a:pt x="54" y="26"/>
                          <a:pt x="53" y="26"/>
                        </a:cubicBezTo>
                        <a:cubicBezTo>
                          <a:pt x="49" y="26"/>
                          <a:pt x="46" y="24"/>
                          <a:pt x="44" y="20"/>
                        </a:cubicBezTo>
                        <a:close/>
                        <a:moveTo>
                          <a:pt x="96" y="21"/>
                        </a:moveTo>
                        <a:cubicBezTo>
                          <a:pt x="96" y="21"/>
                          <a:pt x="96" y="21"/>
                          <a:pt x="96" y="21"/>
                        </a:cubicBezTo>
                        <a:cubicBezTo>
                          <a:pt x="90" y="20"/>
                          <a:pt x="87" y="14"/>
                          <a:pt x="88" y="9"/>
                        </a:cubicBezTo>
                        <a:cubicBezTo>
                          <a:pt x="89" y="3"/>
                          <a:pt x="94" y="0"/>
                          <a:pt x="100" y="1"/>
                        </a:cubicBezTo>
                        <a:cubicBezTo>
                          <a:pt x="105" y="2"/>
                          <a:pt x="108" y="7"/>
                          <a:pt x="107" y="13"/>
                        </a:cubicBezTo>
                        <a:cubicBezTo>
                          <a:pt x="106" y="18"/>
                          <a:pt x="102" y="21"/>
                          <a:pt x="98" y="21"/>
                        </a:cubicBezTo>
                        <a:cubicBezTo>
                          <a:pt x="97" y="21"/>
                          <a:pt x="96" y="21"/>
                          <a:pt x="96" y="2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5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4" name="îṩļïdê">
                    <a:extLst>
                      <a:ext uri="{FF2B5EF4-FFF2-40B4-BE49-F238E27FC236}">
                        <a16:creationId xmlns:a16="http://schemas.microsoft.com/office/drawing/2014/main" id="{F2F1A060-33D0-44AC-9CCA-6599840F1B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25897" y="2147440"/>
                    <a:ext cx="238790" cy="236250"/>
                  </a:xfrm>
                  <a:custGeom>
                    <a:avLst/>
                    <a:gdLst>
                      <a:gd name="T0" fmla="*/ 4 w 119"/>
                      <a:gd name="T1" fmla="*/ 66 h 118"/>
                      <a:gd name="T2" fmla="*/ 53 w 119"/>
                      <a:gd name="T3" fmla="*/ 3 h 118"/>
                      <a:gd name="T4" fmla="*/ 115 w 119"/>
                      <a:gd name="T5" fmla="*/ 53 h 118"/>
                      <a:gd name="T6" fmla="*/ 66 w 119"/>
                      <a:gd name="T7" fmla="*/ 115 h 118"/>
                      <a:gd name="T8" fmla="*/ 4 w 119"/>
                      <a:gd name="T9" fmla="*/ 66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9" h="118">
                        <a:moveTo>
                          <a:pt x="4" y="66"/>
                        </a:moveTo>
                        <a:cubicBezTo>
                          <a:pt x="0" y="35"/>
                          <a:pt x="22" y="7"/>
                          <a:pt x="53" y="3"/>
                        </a:cubicBezTo>
                        <a:cubicBezTo>
                          <a:pt x="84" y="0"/>
                          <a:pt x="111" y="22"/>
                          <a:pt x="115" y="53"/>
                        </a:cubicBezTo>
                        <a:cubicBezTo>
                          <a:pt x="119" y="83"/>
                          <a:pt x="97" y="111"/>
                          <a:pt x="66" y="115"/>
                        </a:cubicBezTo>
                        <a:cubicBezTo>
                          <a:pt x="35" y="118"/>
                          <a:pt x="8" y="96"/>
                          <a:pt x="4" y="66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5" name="iSļîḋè">
                    <a:extLst>
                      <a:ext uri="{FF2B5EF4-FFF2-40B4-BE49-F238E27FC236}">
                        <a16:creationId xmlns:a16="http://schemas.microsoft.com/office/drawing/2014/main" id="{DE2BB681-75E6-4F2B-BD03-B84AC541E4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21139" y="1773166"/>
                    <a:ext cx="975483" cy="321774"/>
                  </a:xfrm>
                  <a:custGeom>
                    <a:avLst/>
                    <a:gdLst>
                      <a:gd name="T0" fmla="*/ 118 w 487"/>
                      <a:gd name="T1" fmla="*/ 149 h 161"/>
                      <a:gd name="T2" fmla="*/ 112 w 487"/>
                      <a:gd name="T3" fmla="*/ 98 h 161"/>
                      <a:gd name="T4" fmla="*/ 377 w 487"/>
                      <a:gd name="T5" fmla="*/ 67 h 161"/>
                      <a:gd name="T6" fmla="*/ 383 w 487"/>
                      <a:gd name="T7" fmla="*/ 118 h 161"/>
                      <a:gd name="T8" fmla="*/ 487 w 487"/>
                      <a:gd name="T9" fmla="*/ 105 h 161"/>
                      <a:gd name="T10" fmla="*/ 486 w 487"/>
                      <a:gd name="T11" fmla="*/ 87 h 161"/>
                      <a:gd name="T12" fmla="*/ 384 w 487"/>
                      <a:gd name="T13" fmla="*/ 6 h 161"/>
                      <a:gd name="T14" fmla="*/ 86 w 487"/>
                      <a:gd name="T15" fmla="*/ 41 h 161"/>
                      <a:gd name="T16" fmla="*/ 6 w 487"/>
                      <a:gd name="T17" fmla="*/ 143 h 161"/>
                      <a:gd name="T18" fmla="*/ 10 w 487"/>
                      <a:gd name="T19" fmla="*/ 161 h 161"/>
                      <a:gd name="T20" fmla="*/ 118 w 487"/>
                      <a:gd name="T21" fmla="*/ 149 h 1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487" h="161">
                        <a:moveTo>
                          <a:pt x="118" y="149"/>
                        </a:moveTo>
                        <a:cubicBezTo>
                          <a:pt x="112" y="98"/>
                          <a:pt x="112" y="98"/>
                          <a:pt x="112" y="98"/>
                        </a:cubicBezTo>
                        <a:cubicBezTo>
                          <a:pt x="377" y="67"/>
                          <a:pt x="377" y="67"/>
                          <a:pt x="377" y="67"/>
                        </a:cubicBezTo>
                        <a:cubicBezTo>
                          <a:pt x="383" y="118"/>
                          <a:pt x="383" y="118"/>
                          <a:pt x="383" y="118"/>
                        </a:cubicBezTo>
                        <a:cubicBezTo>
                          <a:pt x="487" y="105"/>
                          <a:pt x="487" y="105"/>
                          <a:pt x="487" y="105"/>
                        </a:cubicBezTo>
                        <a:cubicBezTo>
                          <a:pt x="487" y="99"/>
                          <a:pt x="487" y="93"/>
                          <a:pt x="486" y="87"/>
                        </a:cubicBezTo>
                        <a:cubicBezTo>
                          <a:pt x="480" y="36"/>
                          <a:pt x="435" y="0"/>
                          <a:pt x="384" y="6"/>
                        </a:cubicBezTo>
                        <a:cubicBezTo>
                          <a:pt x="86" y="41"/>
                          <a:pt x="86" y="41"/>
                          <a:pt x="86" y="41"/>
                        </a:cubicBezTo>
                        <a:cubicBezTo>
                          <a:pt x="36" y="47"/>
                          <a:pt x="0" y="93"/>
                          <a:pt x="6" y="143"/>
                        </a:cubicBezTo>
                        <a:cubicBezTo>
                          <a:pt x="6" y="149"/>
                          <a:pt x="8" y="156"/>
                          <a:pt x="10" y="161"/>
                        </a:cubicBezTo>
                        <a:lnTo>
                          <a:pt x="118" y="14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5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îṣḷîḋè">
                    <a:extLst>
                      <a:ext uri="{FF2B5EF4-FFF2-40B4-BE49-F238E27FC236}">
                        <a16:creationId xmlns:a16="http://schemas.microsoft.com/office/drawing/2014/main" id="{2DAD6A2A-EA1A-411C-8F1B-C7B6B200D1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31300" y="2012803"/>
                    <a:ext cx="226935" cy="82137"/>
                  </a:xfrm>
                  <a:custGeom>
                    <a:avLst/>
                    <a:gdLst>
                      <a:gd name="T0" fmla="*/ 0 w 113"/>
                      <a:gd name="T1" fmla="*/ 12 h 41"/>
                      <a:gd name="T2" fmla="*/ 1 w 113"/>
                      <a:gd name="T3" fmla="*/ 23 h 41"/>
                      <a:gd name="T4" fmla="*/ 5 w 113"/>
                      <a:gd name="T5" fmla="*/ 41 h 41"/>
                      <a:gd name="T6" fmla="*/ 113 w 113"/>
                      <a:gd name="T7" fmla="*/ 29 h 41"/>
                      <a:gd name="T8" fmla="*/ 109 w 113"/>
                      <a:gd name="T9" fmla="*/ 0 h 41"/>
                      <a:gd name="T10" fmla="*/ 0 w 113"/>
                      <a:gd name="T11" fmla="*/ 12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13" h="41">
                        <a:moveTo>
                          <a:pt x="0" y="12"/>
                        </a:moveTo>
                        <a:cubicBezTo>
                          <a:pt x="0" y="16"/>
                          <a:pt x="0" y="20"/>
                          <a:pt x="1" y="23"/>
                        </a:cubicBezTo>
                        <a:cubicBezTo>
                          <a:pt x="1" y="29"/>
                          <a:pt x="3" y="36"/>
                          <a:pt x="5" y="41"/>
                        </a:cubicBezTo>
                        <a:cubicBezTo>
                          <a:pt x="113" y="29"/>
                          <a:pt x="113" y="29"/>
                          <a:pt x="113" y="29"/>
                        </a:cubicBezTo>
                        <a:cubicBezTo>
                          <a:pt x="109" y="0"/>
                          <a:pt x="109" y="0"/>
                          <a:pt x="109" y="0"/>
                        </a:cubicBezTo>
                        <a:lnTo>
                          <a:pt x="0" y="12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ïṥḷídé">
                    <a:extLst>
                      <a:ext uri="{FF2B5EF4-FFF2-40B4-BE49-F238E27FC236}">
                        <a16:creationId xmlns:a16="http://schemas.microsoft.com/office/drawing/2014/main" id="{28881367-11E1-4EA2-BFA9-994E79B6ED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80695" y="1924739"/>
                    <a:ext cx="215927" cy="84677"/>
                  </a:xfrm>
                  <a:custGeom>
                    <a:avLst/>
                    <a:gdLst>
                      <a:gd name="T0" fmla="*/ 0 w 108"/>
                      <a:gd name="T1" fmla="*/ 13 h 42"/>
                      <a:gd name="T2" fmla="*/ 4 w 108"/>
                      <a:gd name="T3" fmla="*/ 42 h 42"/>
                      <a:gd name="T4" fmla="*/ 108 w 108"/>
                      <a:gd name="T5" fmla="*/ 29 h 42"/>
                      <a:gd name="T6" fmla="*/ 107 w 108"/>
                      <a:gd name="T7" fmla="*/ 11 h 42"/>
                      <a:gd name="T8" fmla="*/ 106 w 108"/>
                      <a:gd name="T9" fmla="*/ 0 h 42"/>
                      <a:gd name="T10" fmla="*/ 0 w 108"/>
                      <a:gd name="T11" fmla="*/ 13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08" h="42">
                        <a:moveTo>
                          <a:pt x="0" y="13"/>
                        </a:moveTo>
                        <a:cubicBezTo>
                          <a:pt x="4" y="42"/>
                          <a:pt x="4" y="42"/>
                          <a:pt x="4" y="42"/>
                        </a:cubicBezTo>
                        <a:cubicBezTo>
                          <a:pt x="108" y="29"/>
                          <a:pt x="108" y="29"/>
                          <a:pt x="108" y="29"/>
                        </a:cubicBezTo>
                        <a:cubicBezTo>
                          <a:pt x="108" y="23"/>
                          <a:pt x="108" y="17"/>
                          <a:pt x="107" y="11"/>
                        </a:cubicBezTo>
                        <a:cubicBezTo>
                          <a:pt x="107" y="7"/>
                          <a:pt x="106" y="4"/>
                          <a:pt x="106" y="0"/>
                        </a:cubicBezTo>
                        <a:lnTo>
                          <a:pt x="0" y="13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î$ļïďè">
                    <a:extLst>
                      <a:ext uri="{FF2B5EF4-FFF2-40B4-BE49-F238E27FC236}">
                        <a16:creationId xmlns:a16="http://schemas.microsoft.com/office/drawing/2014/main" id="{01D51987-3CBD-4BBC-BC50-35DE9917FB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69767" y="4669133"/>
                    <a:ext cx="538548" cy="258266"/>
                  </a:xfrm>
                  <a:custGeom>
                    <a:avLst/>
                    <a:gdLst>
                      <a:gd name="T0" fmla="*/ 264 w 269"/>
                      <a:gd name="T1" fmla="*/ 129 h 129"/>
                      <a:gd name="T2" fmla="*/ 267 w 269"/>
                      <a:gd name="T3" fmla="*/ 120 h 129"/>
                      <a:gd name="T4" fmla="*/ 266 w 269"/>
                      <a:gd name="T5" fmla="*/ 95 h 129"/>
                      <a:gd name="T6" fmla="*/ 261 w 269"/>
                      <a:gd name="T7" fmla="*/ 82 h 129"/>
                      <a:gd name="T8" fmla="*/ 251 w 269"/>
                      <a:gd name="T9" fmla="*/ 70 h 129"/>
                      <a:gd name="T10" fmla="*/ 210 w 269"/>
                      <a:gd name="T11" fmla="*/ 56 h 129"/>
                      <a:gd name="T12" fmla="*/ 167 w 269"/>
                      <a:gd name="T13" fmla="*/ 23 h 129"/>
                      <a:gd name="T14" fmla="*/ 155 w 269"/>
                      <a:gd name="T15" fmla="*/ 25 h 129"/>
                      <a:gd name="T16" fmla="*/ 146 w 269"/>
                      <a:gd name="T17" fmla="*/ 13 h 129"/>
                      <a:gd name="T18" fmla="*/ 136 w 269"/>
                      <a:gd name="T19" fmla="*/ 6 h 129"/>
                      <a:gd name="T20" fmla="*/ 113 w 269"/>
                      <a:gd name="T21" fmla="*/ 0 h 129"/>
                      <a:gd name="T22" fmla="*/ 80 w 269"/>
                      <a:gd name="T23" fmla="*/ 15 h 129"/>
                      <a:gd name="T24" fmla="*/ 67 w 269"/>
                      <a:gd name="T25" fmla="*/ 48 h 129"/>
                      <a:gd name="T26" fmla="*/ 68 w 269"/>
                      <a:gd name="T27" fmla="*/ 58 h 129"/>
                      <a:gd name="T28" fmla="*/ 65 w 269"/>
                      <a:gd name="T29" fmla="*/ 57 h 129"/>
                      <a:gd name="T30" fmla="*/ 36 w 269"/>
                      <a:gd name="T31" fmla="*/ 89 h 129"/>
                      <a:gd name="T32" fmla="*/ 17 w 269"/>
                      <a:gd name="T33" fmla="*/ 98 h 129"/>
                      <a:gd name="T34" fmla="*/ 0 w 269"/>
                      <a:gd name="T35" fmla="*/ 125 h 129"/>
                      <a:gd name="T36" fmla="*/ 264 w 269"/>
                      <a:gd name="T37" fmla="*/ 129 h 1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69" h="129">
                        <a:moveTo>
                          <a:pt x="264" y="129"/>
                        </a:moveTo>
                        <a:cubicBezTo>
                          <a:pt x="265" y="126"/>
                          <a:pt x="266" y="123"/>
                          <a:pt x="267" y="120"/>
                        </a:cubicBezTo>
                        <a:cubicBezTo>
                          <a:pt x="269" y="112"/>
                          <a:pt x="269" y="104"/>
                          <a:pt x="266" y="95"/>
                        </a:cubicBezTo>
                        <a:cubicBezTo>
                          <a:pt x="265" y="90"/>
                          <a:pt x="263" y="86"/>
                          <a:pt x="261" y="82"/>
                        </a:cubicBezTo>
                        <a:cubicBezTo>
                          <a:pt x="258" y="78"/>
                          <a:pt x="255" y="74"/>
                          <a:pt x="251" y="70"/>
                        </a:cubicBezTo>
                        <a:cubicBezTo>
                          <a:pt x="240" y="60"/>
                          <a:pt x="225" y="55"/>
                          <a:pt x="210" y="56"/>
                        </a:cubicBezTo>
                        <a:cubicBezTo>
                          <a:pt x="205" y="37"/>
                          <a:pt x="187" y="23"/>
                          <a:pt x="167" y="23"/>
                        </a:cubicBezTo>
                        <a:cubicBezTo>
                          <a:pt x="163" y="23"/>
                          <a:pt x="159" y="23"/>
                          <a:pt x="155" y="25"/>
                        </a:cubicBezTo>
                        <a:cubicBezTo>
                          <a:pt x="153" y="20"/>
                          <a:pt x="150" y="16"/>
                          <a:pt x="146" y="13"/>
                        </a:cubicBezTo>
                        <a:cubicBezTo>
                          <a:pt x="143" y="11"/>
                          <a:pt x="139" y="8"/>
                          <a:pt x="136" y="6"/>
                        </a:cubicBezTo>
                        <a:cubicBezTo>
                          <a:pt x="129" y="2"/>
                          <a:pt x="121" y="0"/>
                          <a:pt x="113" y="0"/>
                        </a:cubicBezTo>
                        <a:cubicBezTo>
                          <a:pt x="100" y="0"/>
                          <a:pt x="88" y="6"/>
                          <a:pt x="80" y="15"/>
                        </a:cubicBezTo>
                        <a:cubicBezTo>
                          <a:pt x="71" y="24"/>
                          <a:pt x="66" y="36"/>
                          <a:pt x="67" y="48"/>
                        </a:cubicBezTo>
                        <a:cubicBezTo>
                          <a:pt x="67" y="51"/>
                          <a:pt x="67" y="54"/>
                          <a:pt x="68" y="58"/>
                        </a:cubicBezTo>
                        <a:cubicBezTo>
                          <a:pt x="67" y="57"/>
                          <a:pt x="66" y="57"/>
                          <a:pt x="65" y="57"/>
                        </a:cubicBezTo>
                        <a:cubicBezTo>
                          <a:pt x="44" y="57"/>
                          <a:pt x="35" y="73"/>
                          <a:pt x="36" y="89"/>
                        </a:cubicBezTo>
                        <a:cubicBezTo>
                          <a:pt x="29" y="91"/>
                          <a:pt x="23" y="93"/>
                          <a:pt x="17" y="98"/>
                        </a:cubicBezTo>
                        <a:cubicBezTo>
                          <a:pt x="8" y="105"/>
                          <a:pt x="1" y="115"/>
                          <a:pt x="0" y="125"/>
                        </a:cubicBezTo>
                        <a:lnTo>
                          <a:pt x="264" y="12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îṩḷíḋê">
                    <a:extLst>
                      <a:ext uri="{FF2B5EF4-FFF2-40B4-BE49-F238E27FC236}">
                        <a16:creationId xmlns:a16="http://schemas.microsoft.com/office/drawing/2014/main" id="{21256689-9495-49F2-AAA2-B47A5551CE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697832" y="5260181"/>
                    <a:ext cx="398830" cy="398831"/>
                  </a:xfrm>
                  <a:custGeom>
                    <a:avLst/>
                    <a:gdLst>
                      <a:gd name="T0" fmla="*/ 127 w 199"/>
                      <a:gd name="T1" fmla="*/ 183 h 199"/>
                      <a:gd name="T2" fmla="*/ 15 w 199"/>
                      <a:gd name="T3" fmla="*/ 127 h 199"/>
                      <a:gd name="T4" fmla="*/ 71 w 199"/>
                      <a:gd name="T5" fmla="*/ 15 h 199"/>
                      <a:gd name="T6" fmla="*/ 183 w 199"/>
                      <a:gd name="T7" fmla="*/ 71 h 199"/>
                      <a:gd name="T8" fmla="*/ 127 w 199"/>
                      <a:gd name="T9" fmla="*/ 183 h 199"/>
                      <a:gd name="T10" fmla="*/ 76 w 199"/>
                      <a:gd name="T11" fmla="*/ 32 h 199"/>
                      <a:gd name="T12" fmla="*/ 32 w 199"/>
                      <a:gd name="T13" fmla="*/ 122 h 199"/>
                      <a:gd name="T14" fmla="*/ 122 w 199"/>
                      <a:gd name="T15" fmla="*/ 167 h 199"/>
                      <a:gd name="T16" fmla="*/ 166 w 199"/>
                      <a:gd name="T17" fmla="*/ 77 h 199"/>
                      <a:gd name="T18" fmla="*/ 76 w 199"/>
                      <a:gd name="T19" fmla="*/ 32 h 1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99" h="199">
                        <a:moveTo>
                          <a:pt x="127" y="183"/>
                        </a:moveTo>
                        <a:cubicBezTo>
                          <a:pt x="81" y="199"/>
                          <a:pt x="31" y="174"/>
                          <a:pt x="15" y="127"/>
                        </a:cubicBezTo>
                        <a:cubicBezTo>
                          <a:pt x="0" y="81"/>
                          <a:pt x="25" y="31"/>
                          <a:pt x="71" y="15"/>
                        </a:cubicBezTo>
                        <a:cubicBezTo>
                          <a:pt x="117" y="0"/>
                          <a:pt x="167" y="25"/>
                          <a:pt x="183" y="71"/>
                        </a:cubicBezTo>
                        <a:cubicBezTo>
                          <a:pt x="199" y="117"/>
                          <a:pt x="174" y="167"/>
                          <a:pt x="127" y="183"/>
                        </a:cubicBezTo>
                        <a:close/>
                        <a:moveTo>
                          <a:pt x="76" y="32"/>
                        </a:moveTo>
                        <a:cubicBezTo>
                          <a:pt x="39" y="44"/>
                          <a:pt x="19" y="85"/>
                          <a:pt x="32" y="122"/>
                        </a:cubicBezTo>
                        <a:cubicBezTo>
                          <a:pt x="44" y="159"/>
                          <a:pt x="85" y="179"/>
                          <a:pt x="122" y="167"/>
                        </a:cubicBezTo>
                        <a:cubicBezTo>
                          <a:pt x="159" y="154"/>
                          <a:pt x="179" y="114"/>
                          <a:pt x="166" y="77"/>
                        </a:cubicBezTo>
                        <a:cubicBezTo>
                          <a:pt x="154" y="39"/>
                          <a:pt x="114" y="19"/>
                          <a:pt x="76" y="32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îs1ïḍê">
                    <a:extLst>
                      <a:ext uri="{FF2B5EF4-FFF2-40B4-BE49-F238E27FC236}">
                        <a16:creationId xmlns:a16="http://schemas.microsoft.com/office/drawing/2014/main" id="{5FD08EEB-6B44-4943-8386-47F1F5C0EE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800291" y="5354173"/>
                    <a:ext cx="202379" cy="204073"/>
                  </a:xfrm>
                  <a:custGeom>
                    <a:avLst/>
                    <a:gdLst>
                      <a:gd name="T0" fmla="*/ 88 w 101"/>
                      <a:gd name="T1" fmla="*/ 28 h 102"/>
                      <a:gd name="T2" fmla="*/ 56 w 101"/>
                      <a:gd name="T3" fmla="*/ 39 h 102"/>
                      <a:gd name="T4" fmla="*/ 45 w 101"/>
                      <a:gd name="T5" fmla="*/ 8 h 102"/>
                      <a:gd name="T6" fmla="*/ 33 w 101"/>
                      <a:gd name="T7" fmla="*/ 2 h 102"/>
                      <a:gd name="T8" fmla="*/ 27 w 101"/>
                      <a:gd name="T9" fmla="*/ 14 h 102"/>
                      <a:gd name="T10" fmla="*/ 37 w 101"/>
                      <a:gd name="T11" fmla="*/ 45 h 102"/>
                      <a:gd name="T12" fmla="*/ 7 w 101"/>
                      <a:gd name="T13" fmla="*/ 55 h 102"/>
                      <a:gd name="T14" fmla="*/ 1 w 101"/>
                      <a:gd name="T15" fmla="*/ 67 h 102"/>
                      <a:gd name="T16" fmla="*/ 13 w 101"/>
                      <a:gd name="T17" fmla="*/ 73 h 102"/>
                      <a:gd name="T18" fmla="*/ 44 w 101"/>
                      <a:gd name="T19" fmla="*/ 63 h 102"/>
                      <a:gd name="T20" fmla="*/ 54 w 101"/>
                      <a:gd name="T21" fmla="*/ 94 h 102"/>
                      <a:gd name="T22" fmla="*/ 66 w 101"/>
                      <a:gd name="T23" fmla="*/ 100 h 102"/>
                      <a:gd name="T24" fmla="*/ 72 w 101"/>
                      <a:gd name="T25" fmla="*/ 88 h 102"/>
                      <a:gd name="T26" fmla="*/ 62 w 101"/>
                      <a:gd name="T27" fmla="*/ 57 h 102"/>
                      <a:gd name="T28" fmla="*/ 94 w 101"/>
                      <a:gd name="T29" fmla="*/ 46 h 102"/>
                      <a:gd name="T30" fmla="*/ 100 w 101"/>
                      <a:gd name="T31" fmla="*/ 34 h 102"/>
                      <a:gd name="T32" fmla="*/ 88 w 101"/>
                      <a:gd name="T33" fmla="*/ 28 h 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01" h="102">
                        <a:moveTo>
                          <a:pt x="88" y="28"/>
                        </a:moveTo>
                        <a:cubicBezTo>
                          <a:pt x="56" y="39"/>
                          <a:pt x="56" y="39"/>
                          <a:pt x="56" y="39"/>
                        </a:cubicBezTo>
                        <a:cubicBezTo>
                          <a:pt x="45" y="8"/>
                          <a:pt x="45" y="8"/>
                          <a:pt x="45" y="8"/>
                        </a:cubicBezTo>
                        <a:cubicBezTo>
                          <a:pt x="43" y="3"/>
                          <a:pt x="38" y="0"/>
                          <a:pt x="33" y="2"/>
                        </a:cubicBezTo>
                        <a:cubicBezTo>
                          <a:pt x="28" y="3"/>
                          <a:pt x="25" y="9"/>
                          <a:pt x="27" y="14"/>
                        </a:cubicBezTo>
                        <a:cubicBezTo>
                          <a:pt x="37" y="45"/>
                          <a:pt x="37" y="45"/>
                          <a:pt x="37" y="45"/>
                        </a:cubicBezTo>
                        <a:cubicBezTo>
                          <a:pt x="7" y="55"/>
                          <a:pt x="7" y="55"/>
                          <a:pt x="7" y="55"/>
                        </a:cubicBezTo>
                        <a:cubicBezTo>
                          <a:pt x="2" y="57"/>
                          <a:pt x="0" y="62"/>
                          <a:pt x="1" y="67"/>
                        </a:cubicBezTo>
                        <a:cubicBezTo>
                          <a:pt x="3" y="72"/>
                          <a:pt x="8" y="75"/>
                          <a:pt x="13" y="73"/>
                        </a:cubicBezTo>
                        <a:cubicBezTo>
                          <a:pt x="44" y="63"/>
                          <a:pt x="44" y="63"/>
                          <a:pt x="44" y="63"/>
                        </a:cubicBezTo>
                        <a:cubicBezTo>
                          <a:pt x="54" y="94"/>
                          <a:pt x="54" y="94"/>
                          <a:pt x="54" y="94"/>
                        </a:cubicBezTo>
                        <a:cubicBezTo>
                          <a:pt x="56" y="99"/>
                          <a:pt x="61" y="102"/>
                          <a:pt x="66" y="100"/>
                        </a:cubicBezTo>
                        <a:cubicBezTo>
                          <a:pt x="71" y="98"/>
                          <a:pt x="74" y="93"/>
                          <a:pt x="72" y="88"/>
                        </a:cubicBezTo>
                        <a:cubicBezTo>
                          <a:pt x="62" y="57"/>
                          <a:pt x="62" y="57"/>
                          <a:pt x="62" y="57"/>
                        </a:cubicBezTo>
                        <a:cubicBezTo>
                          <a:pt x="94" y="46"/>
                          <a:pt x="94" y="46"/>
                          <a:pt x="94" y="46"/>
                        </a:cubicBezTo>
                        <a:cubicBezTo>
                          <a:pt x="99" y="45"/>
                          <a:pt x="101" y="39"/>
                          <a:pt x="100" y="34"/>
                        </a:cubicBezTo>
                        <a:cubicBezTo>
                          <a:pt x="98" y="29"/>
                          <a:pt x="92" y="26"/>
                          <a:pt x="88" y="28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ïṥļiḓe">
                    <a:extLst>
                      <a:ext uri="{FF2B5EF4-FFF2-40B4-BE49-F238E27FC236}">
                        <a16:creationId xmlns:a16="http://schemas.microsoft.com/office/drawing/2014/main" id="{9605E236-2864-4ED3-A4A7-4645C8246E4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57307" y="4651351"/>
                    <a:ext cx="446250" cy="796814"/>
                  </a:xfrm>
                  <a:custGeom>
                    <a:avLst/>
                    <a:gdLst>
                      <a:gd name="T0" fmla="*/ 163 w 223"/>
                      <a:gd name="T1" fmla="*/ 0 h 398"/>
                      <a:gd name="T2" fmla="*/ 163 w 223"/>
                      <a:gd name="T3" fmla="*/ 2 h 398"/>
                      <a:gd name="T4" fmla="*/ 163 w 223"/>
                      <a:gd name="T5" fmla="*/ 3 h 398"/>
                      <a:gd name="T6" fmla="*/ 162 w 223"/>
                      <a:gd name="T7" fmla="*/ 4 h 398"/>
                      <a:gd name="T8" fmla="*/ 162 w 223"/>
                      <a:gd name="T9" fmla="*/ 5 h 398"/>
                      <a:gd name="T10" fmla="*/ 161 w 223"/>
                      <a:gd name="T11" fmla="*/ 7 h 398"/>
                      <a:gd name="T12" fmla="*/ 1 w 223"/>
                      <a:gd name="T13" fmla="*/ 394 h 398"/>
                      <a:gd name="T14" fmla="*/ 0 w 223"/>
                      <a:gd name="T15" fmla="*/ 398 h 398"/>
                      <a:gd name="T16" fmla="*/ 0 w 223"/>
                      <a:gd name="T17" fmla="*/ 398 h 398"/>
                      <a:gd name="T18" fmla="*/ 2 w 223"/>
                      <a:gd name="T19" fmla="*/ 394 h 398"/>
                      <a:gd name="T20" fmla="*/ 0 w 223"/>
                      <a:gd name="T21" fmla="*/ 398 h 398"/>
                      <a:gd name="T22" fmla="*/ 223 w 223"/>
                      <a:gd name="T23" fmla="*/ 258 h 398"/>
                      <a:gd name="T24" fmla="*/ 163 w 223"/>
                      <a:gd name="T25" fmla="*/ 0 h 398"/>
                      <a:gd name="T26" fmla="*/ 163 w 223"/>
                      <a:gd name="T27" fmla="*/ 0 h 398"/>
                      <a:gd name="T28" fmla="*/ 163 w 223"/>
                      <a:gd name="T29" fmla="*/ 2 h 398"/>
                      <a:gd name="T30" fmla="*/ 163 w 223"/>
                      <a:gd name="T31" fmla="*/ 3 h 398"/>
                      <a:gd name="T32" fmla="*/ 162 w 223"/>
                      <a:gd name="T33" fmla="*/ 4 h 398"/>
                      <a:gd name="T34" fmla="*/ 162 w 223"/>
                      <a:gd name="T35" fmla="*/ 5 h 398"/>
                      <a:gd name="T36" fmla="*/ 161 w 223"/>
                      <a:gd name="T37" fmla="*/ 7 h 398"/>
                      <a:gd name="T38" fmla="*/ 162 w 223"/>
                      <a:gd name="T39" fmla="*/ 5 h 398"/>
                      <a:gd name="T40" fmla="*/ 162 w 223"/>
                      <a:gd name="T41" fmla="*/ 4 h 398"/>
                      <a:gd name="T42" fmla="*/ 163 w 223"/>
                      <a:gd name="T43" fmla="*/ 3 h 398"/>
                      <a:gd name="T44" fmla="*/ 163 w 223"/>
                      <a:gd name="T45" fmla="*/ 2 h 398"/>
                      <a:gd name="T46" fmla="*/ 163 w 223"/>
                      <a:gd name="T47" fmla="*/ 0 h 398"/>
                      <a:gd name="T48" fmla="*/ 163 w 223"/>
                      <a:gd name="T49" fmla="*/ 0 h 398"/>
                      <a:gd name="T50" fmla="*/ 163 w 223"/>
                      <a:gd name="T51" fmla="*/ 0 h 3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223" h="398">
                        <a:moveTo>
                          <a:pt x="163" y="0"/>
                        </a:moveTo>
                        <a:cubicBezTo>
                          <a:pt x="163" y="1"/>
                          <a:pt x="163" y="1"/>
                          <a:pt x="163" y="2"/>
                        </a:cubicBezTo>
                        <a:cubicBezTo>
                          <a:pt x="163" y="3"/>
                          <a:pt x="163" y="3"/>
                          <a:pt x="163" y="3"/>
                        </a:cubicBezTo>
                        <a:cubicBezTo>
                          <a:pt x="162" y="3"/>
                          <a:pt x="162" y="4"/>
                          <a:pt x="162" y="4"/>
                        </a:cubicBezTo>
                        <a:cubicBezTo>
                          <a:pt x="162" y="5"/>
                          <a:pt x="162" y="5"/>
                          <a:pt x="162" y="5"/>
                        </a:cubicBezTo>
                        <a:cubicBezTo>
                          <a:pt x="162" y="6"/>
                          <a:pt x="161" y="6"/>
                          <a:pt x="161" y="7"/>
                        </a:cubicBezTo>
                        <a:cubicBezTo>
                          <a:pt x="1" y="394"/>
                          <a:pt x="1" y="394"/>
                          <a:pt x="1" y="394"/>
                        </a:cubicBezTo>
                        <a:cubicBezTo>
                          <a:pt x="1" y="395"/>
                          <a:pt x="0" y="397"/>
                          <a:pt x="0" y="398"/>
                        </a:cubicBezTo>
                        <a:cubicBezTo>
                          <a:pt x="0" y="398"/>
                          <a:pt x="0" y="398"/>
                          <a:pt x="0" y="398"/>
                        </a:cubicBezTo>
                        <a:cubicBezTo>
                          <a:pt x="0" y="396"/>
                          <a:pt x="1" y="395"/>
                          <a:pt x="2" y="394"/>
                        </a:cubicBezTo>
                        <a:cubicBezTo>
                          <a:pt x="1" y="395"/>
                          <a:pt x="0" y="396"/>
                          <a:pt x="0" y="398"/>
                        </a:cubicBezTo>
                        <a:cubicBezTo>
                          <a:pt x="223" y="258"/>
                          <a:pt x="223" y="258"/>
                          <a:pt x="223" y="258"/>
                        </a:cubicBezTo>
                        <a:cubicBezTo>
                          <a:pt x="163" y="0"/>
                          <a:pt x="163" y="0"/>
                          <a:pt x="163" y="0"/>
                        </a:cubicBezTo>
                        <a:cubicBezTo>
                          <a:pt x="163" y="0"/>
                          <a:pt x="163" y="0"/>
                          <a:pt x="163" y="0"/>
                        </a:cubicBezTo>
                        <a:cubicBezTo>
                          <a:pt x="163" y="1"/>
                          <a:pt x="163" y="1"/>
                          <a:pt x="163" y="2"/>
                        </a:cubicBezTo>
                        <a:cubicBezTo>
                          <a:pt x="163" y="3"/>
                          <a:pt x="163" y="3"/>
                          <a:pt x="163" y="3"/>
                        </a:cubicBezTo>
                        <a:cubicBezTo>
                          <a:pt x="163" y="3"/>
                          <a:pt x="162" y="4"/>
                          <a:pt x="162" y="4"/>
                        </a:cubicBezTo>
                        <a:cubicBezTo>
                          <a:pt x="162" y="5"/>
                          <a:pt x="162" y="5"/>
                          <a:pt x="162" y="5"/>
                        </a:cubicBezTo>
                        <a:cubicBezTo>
                          <a:pt x="162" y="6"/>
                          <a:pt x="162" y="7"/>
                          <a:pt x="161" y="7"/>
                        </a:cubicBezTo>
                        <a:cubicBezTo>
                          <a:pt x="162" y="7"/>
                          <a:pt x="162" y="6"/>
                          <a:pt x="162" y="5"/>
                        </a:cubicBezTo>
                        <a:cubicBezTo>
                          <a:pt x="162" y="4"/>
                          <a:pt x="162" y="4"/>
                          <a:pt x="162" y="4"/>
                        </a:cubicBezTo>
                        <a:cubicBezTo>
                          <a:pt x="162" y="4"/>
                          <a:pt x="163" y="3"/>
                          <a:pt x="163" y="3"/>
                        </a:cubicBezTo>
                        <a:cubicBezTo>
                          <a:pt x="163" y="2"/>
                          <a:pt x="163" y="2"/>
                          <a:pt x="163" y="2"/>
                        </a:cubicBezTo>
                        <a:cubicBezTo>
                          <a:pt x="163" y="1"/>
                          <a:pt x="163" y="1"/>
                          <a:pt x="163" y="0"/>
                        </a:cubicBezTo>
                        <a:cubicBezTo>
                          <a:pt x="163" y="0"/>
                          <a:pt x="163" y="0"/>
                          <a:pt x="163" y="0"/>
                        </a:cubicBezTo>
                        <a:cubicBezTo>
                          <a:pt x="163" y="0"/>
                          <a:pt x="163" y="0"/>
                          <a:pt x="163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2" name="i$líďe">
                    <a:extLst>
                      <a:ext uri="{FF2B5EF4-FFF2-40B4-BE49-F238E27FC236}">
                        <a16:creationId xmlns:a16="http://schemas.microsoft.com/office/drawing/2014/main" id="{7B9E7FF8-B55A-4618-B75A-D27665342A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998436" y="4403246"/>
                    <a:ext cx="881492" cy="1071169"/>
                  </a:xfrm>
                  <a:custGeom>
                    <a:avLst/>
                    <a:gdLst>
                      <a:gd name="T0" fmla="*/ 263 w 440"/>
                      <a:gd name="T1" fmla="*/ 513 h 535"/>
                      <a:gd name="T2" fmla="*/ 263 w 440"/>
                      <a:gd name="T3" fmla="*/ 514 h 535"/>
                      <a:gd name="T4" fmla="*/ 251 w 440"/>
                      <a:gd name="T5" fmla="*/ 452 h 535"/>
                      <a:gd name="T6" fmla="*/ 220 w 440"/>
                      <a:gd name="T7" fmla="*/ 269 h 535"/>
                      <a:gd name="T8" fmla="*/ 374 w 440"/>
                      <a:gd name="T9" fmla="*/ 154 h 535"/>
                      <a:gd name="T10" fmla="*/ 440 w 440"/>
                      <a:gd name="T11" fmla="*/ 113 h 535"/>
                      <a:gd name="T12" fmla="*/ 440 w 440"/>
                      <a:gd name="T13" fmla="*/ 112 h 535"/>
                      <a:gd name="T14" fmla="*/ 439 w 440"/>
                      <a:gd name="T15" fmla="*/ 112 h 535"/>
                      <a:gd name="T16" fmla="*/ 439 w 440"/>
                      <a:gd name="T17" fmla="*/ 111 h 535"/>
                      <a:gd name="T18" fmla="*/ 439 w 440"/>
                      <a:gd name="T19" fmla="*/ 111 h 535"/>
                      <a:gd name="T20" fmla="*/ 428 w 440"/>
                      <a:gd name="T21" fmla="*/ 101 h 535"/>
                      <a:gd name="T22" fmla="*/ 195 w 440"/>
                      <a:gd name="T23" fmla="*/ 5 h 535"/>
                      <a:gd name="T24" fmla="*/ 164 w 440"/>
                      <a:gd name="T25" fmla="*/ 17 h 535"/>
                      <a:gd name="T26" fmla="*/ 5 w 440"/>
                      <a:gd name="T27" fmla="*/ 404 h 535"/>
                      <a:gd name="T28" fmla="*/ 17 w 440"/>
                      <a:gd name="T29" fmla="*/ 436 h 535"/>
                      <a:gd name="T30" fmla="*/ 250 w 440"/>
                      <a:gd name="T31" fmla="*/ 532 h 535"/>
                      <a:gd name="T32" fmla="*/ 269 w 440"/>
                      <a:gd name="T33" fmla="*/ 531 h 535"/>
                      <a:gd name="T34" fmla="*/ 267 w 440"/>
                      <a:gd name="T35" fmla="*/ 529 h 535"/>
                      <a:gd name="T36" fmla="*/ 268 w 440"/>
                      <a:gd name="T37" fmla="*/ 529 h 535"/>
                      <a:gd name="T38" fmla="*/ 264 w 440"/>
                      <a:gd name="T39" fmla="*/ 513 h 535"/>
                      <a:gd name="T40" fmla="*/ 263 w 440"/>
                      <a:gd name="T41" fmla="*/ 513 h 5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440" h="535">
                        <a:moveTo>
                          <a:pt x="263" y="513"/>
                        </a:moveTo>
                        <a:cubicBezTo>
                          <a:pt x="263" y="514"/>
                          <a:pt x="263" y="514"/>
                          <a:pt x="263" y="514"/>
                        </a:cubicBezTo>
                        <a:cubicBezTo>
                          <a:pt x="260" y="499"/>
                          <a:pt x="256" y="477"/>
                          <a:pt x="251" y="452"/>
                        </a:cubicBezTo>
                        <a:cubicBezTo>
                          <a:pt x="237" y="375"/>
                          <a:pt x="220" y="269"/>
                          <a:pt x="220" y="269"/>
                        </a:cubicBezTo>
                        <a:cubicBezTo>
                          <a:pt x="223" y="261"/>
                          <a:pt x="311" y="198"/>
                          <a:pt x="374" y="154"/>
                        </a:cubicBezTo>
                        <a:cubicBezTo>
                          <a:pt x="410" y="129"/>
                          <a:pt x="439" y="111"/>
                          <a:pt x="440" y="113"/>
                        </a:cubicBezTo>
                        <a:cubicBezTo>
                          <a:pt x="440" y="112"/>
                          <a:pt x="440" y="112"/>
                          <a:pt x="440" y="112"/>
                        </a:cubicBezTo>
                        <a:cubicBezTo>
                          <a:pt x="439" y="112"/>
                          <a:pt x="439" y="112"/>
                          <a:pt x="439" y="112"/>
                        </a:cubicBezTo>
                        <a:cubicBezTo>
                          <a:pt x="439" y="111"/>
                          <a:pt x="439" y="111"/>
                          <a:pt x="439" y="111"/>
                        </a:cubicBezTo>
                        <a:cubicBezTo>
                          <a:pt x="439" y="111"/>
                          <a:pt x="439" y="111"/>
                          <a:pt x="439" y="111"/>
                        </a:cubicBezTo>
                        <a:cubicBezTo>
                          <a:pt x="436" y="107"/>
                          <a:pt x="433" y="103"/>
                          <a:pt x="428" y="101"/>
                        </a:cubicBezTo>
                        <a:cubicBezTo>
                          <a:pt x="195" y="5"/>
                          <a:pt x="195" y="5"/>
                          <a:pt x="195" y="5"/>
                        </a:cubicBezTo>
                        <a:cubicBezTo>
                          <a:pt x="183" y="0"/>
                          <a:pt x="169" y="6"/>
                          <a:pt x="164" y="17"/>
                        </a:cubicBezTo>
                        <a:cubicBezTo>
                          <a:pt x="5" y="404"/>
                          <a:pt x="5" y="404"/>
                          <a:pt x="5" y="404"/>
                        </a:cubicBezTo>
                        <a:cubicBezTo>
                          <a:pt x="0" y="416"/>
                          <a:pt x="5" y="431"/>
                          <a:pt x="17" y="436"/>
                        </a:cubicBezTo>
                        <a:cubicBezTo>
                          <a:pt x="250" y="532"/>
                          <a:pt x="250" y="532"/>
                          <a:pt x="250" y="532"/>
                        </a:cubicBezTo>
                        <a:cubicBezTo>
                          <a:pt x="256" y="535"/>
                          <a:pt x="263" y="534"/>
                          <a:pt x="269" y="531"/>
                        </a:cubicBezTo>
                        <a:cubicBezTo>
                          <a:pt x="268" y="531"/>
                          <a:pt x="268" y="530"/>
                          <a:pt x="267" y="529"/>
                        </a:cubicBezTo>
                        <a:cubicBezTo>
                          <a:pt x="268" y="529"/>
                          <a:pt x="268" y="529"/>
                          <a:pt x="268" y="529"/>
                        </a:cubicBezTo>
                        <a:cubicBezTo>
                          <a:pt x="267" y="526"/>
                          <a:pt x="265" y="521"/>
                          <a:pt x="264" y="513"/>
                        </a:cubicBezTo>
                        <a:lnTo>
                          <a:pt x="263" y="513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i$ľiḋê">
                    <a:extLst>
                      <a:ext uri="{FF2B5EF4-FFF2-40B4-BE49-F238E27FC236}">
                        <a16:creationId xmlns:a16="http://schemas.microsoft.com/office/drawing/2014/main" id="{8BDEAFC5-1701-422E-9748-C354D0094E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1622" y="4657278"/>
                    <a:ext cx="1694" cy="1694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ís1idê">
                    <a:extLst>
                      <a:ext uri="{FF2B5EF4-FFF2-40B4-BE49-F238E27FC236}">
                        <a16:creationId xmlns:a16="http://schemas.microsoft.com/office/drawing/2014/main" id="{42024CB9-CE49-4FE6-93AD-04B590B122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57307" y="54481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î$lïde">
                    <a:extLst>
                      <a:ext uri="{FF2B5EF4-FFF2-40B4-BE49-F238E27FC236}">
                        <a16:creationId xmlns:a16="http://schemas.microsoft.com/office/drawing/2014/main" id="{0164C2A6-B0E9-4D07-B487-2F1B4B26AB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57307" y="54481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ís1iḍé">
                    <a:extLst>
                      <a:ext uri="{FF2B5EF4-FFF2-40B4-BE49-F238E27FC236}">
                        <a16:creationId xmlns:a16="http://schemas.microsoft.com/office/drawing/2014/main" id="{C70E47F3-53B0-4D0B-8969-9302978490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57307" y="5440544"/>
                    <a:ext cx="3387" cy="7621"/>
                  </a:xfrm>
                  <a:custGeom>
                    <a:avLst/>
                    <a:gdLst>
                      <a:gd name="T0" fmla="*/ 2 w 2"/>
                      <a:gd name="T1" fmla="*/ 0 h 4"/>
                      <a:gd name="T2" fmla="*/ 0 w 2"/>
                      <a:gd name="T3" fmla="*/ 4 h 4"/>
                      <a:gd name="T4" fmla="*/ 2 w 2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4">
                        <a:moveTo>
                          <a:pt x="2" y="0"/>
                        </a:moveTo>
                        <a:cubicBezTo>
                          <a:pt x="1" y="1"/>
                          <a:pt x="0" y="2"/>
                          <a:pt x="0" y="4"/>
                        </a:cubicBezTo>
                        <a:cubicBezTo>
                          <a:pt x="0" y="2"/>
                          <a:pt x="1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iṣľíḓê">
                    <a:extLst>
                      <a:ext uri="{FF2B5EF4-FFF2-40B4-BE49-F238E27FC236}">
                        <a16:creationId xmlns:a16="http://schemas.microsoft.com/office/drawing/2014/main" id="{116C4435-8F34-4D75-BD52-31AF295323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51351"/>
                    <a:ext cx="0" cy="4234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i$ļîḍe">
                    <a:extLst>
                      <a:ext uri="{FF2B5EF4-FFF2-40B4-BE49-F238E27FC236}">
                        <a16:creationId xmlns:a16="http://schemas.microsoft.com/office/drawing/2014/main" id="{978523F5-AE91-40FE-841D-1D3B7F2786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79928" y="4661512"/>
                    <a:ext cx="1694" cy="3387"/>
                  </a:xfrm>
                  <a:custGeom>
                    <a:avLst/>
                    <a:gdLst>
                      <a:gd name="T0" fmla="*/ 1 w 1"/>
                      <a:gd name="T1" fmla="*/ 0 h 2"/>
                      <a:gd name="T2" fmla="*/ 0 w 1"/>
                      <a:gd name="T3" fmla="*/ 2 h 2"/>
                      <a:gd name="T4" fmla="*/ 1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0"/>
                        </a:moveTo>
                        <a:cubicBezTo>
                          <a:pt x="1" y="1"/>
                          <a:pt x="1" y="2"/>
                          <a:pt x="0" y="2"/>
                        </a:cubicBezTo>
                        <a:cubicBezTo>
                          <a:pt x="1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îṥḻiḑè">
                    <a:extLst>
                      <a:ext uri="{FF2B5EF4-FFF2-40B4-BE49-F238E27FC236}">
                        <a16:creationId xmlns:a16="http://schemas.microsoft.com/office/drawing/2014/main" id="{A30CDC00-7005-421F-89F7-D55F73B2F74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47117"/>
                    <a:ext cx="0" cy="1694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0 h 2"/>
                      <a:gd name="T3" fmla="*/ 0 h 2"/>
                      <a:gd name="T4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0" name="îŝľïḑé">
                    <a:extLst>
                      <a:ext uri="{FF2B5EF4-FFF2-40B4-BE49-F238E27FC236}">
                        <a16:creationId xmlns:a16="http://schemas.microsoft.com/office/drawing/2014/main" id="{0015E222-8AB5-4835-9AFD-24469368F2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57307" y="54481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1" name="ïṡ1iḋê">
                    <a:extLst>
                      <a:ext uri="{FF2B5EF4-FFF2-40B4-BE49-F238E27FC236}">
                        <a16:creationId xmlns:a16="http://schemas.microsoft.com/office/drawing/2014/main" id="{4C874FD4-BC5A-425E-AF56-A80081E1D9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57307" y="54481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2" name="işḷïďé">
                    <a:extLst>
                      <a:ext uri="{FF2B5EF4-FFF2-40B4-BE49-F238E27FC236}">
                        <a16:creationId xmlns:a16="http://schemas.microsoft.com/office/drawing/2014/main" id="{5B39FD78-6942-4B06-9444-973F4F65C6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55585"/>
                    <a:ext cx="0" cy="1694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îšľídê">
                    <a:extLst>
                      <a:ext uri="{FF2B5EF4-FFF2-40B4-BE49-F238E27FC236}">
                        <a16:creationId xmlns:a16="http://schemas.microsoft.com/office/drawing/2014/main" id="{F3183DF2-6E0A-4C43-862F-5F033A14A8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55585"/>
                    <a:ext cx="0" cy="1694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íşḻidé">
                    <a:extLst>
                      <a:ext uri="{FF2B5EF4-FFF2-40B4-BE49-F238E27FC236}">
                        <a16:creationId xmlns:a16="http://schemas.microsoft.com/office/drawing/2014/main" id="{B8F26896-55A0-4E14-8DC4-D116470F4F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1622" y="4658972"/>
                    <a:ext cx="0" cy="2540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í$ļîḋê">
                    <a:extLst>
                      <a:ext uri="{FF2B5EF4-FFF2-40B4-BE49-F238E27FC236}">
                        <a16:creationId xmlns:a16="http://schemas.microsoft.com/office/drawing/2014/main" id="{3B3CA84B-9DE9-4558-8E18-0EDAE0D5D9A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1622" y="4658972"/>
                    <a:ext cx="0" cy="2540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6" name="iś1îḑè">
                    <a:extLst>
                      <a:ext uri="{FF2B5EF4-FFF2-40B4-BE49-F238E27FC236}">
                        <a16:creationId xmlns:a16="http://schemas.microsoft.com/office/drawing/2014/main" id="{F7AD32C9-65CB-4D21-B002-5CD47B66A8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5135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7" name="îS1îḍè">
                    <a:extLst>
                      <a:ext uri="{FF2B5EF4-FFF2-40B4-BE49-F238E27FC236}">
                        <a16:creationId xmlns:a16="http://schemas.microsoft.com/office/drawing/2014/main" id="{5C43437D-F0BF-4F3A-A68B-20C64D721C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5135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íṧļíḑé">
                    <a:extLst>
                      <a:ext uri="{FF2B5EF4-FFF2-40B4-BE49-F238E27FC236}">
                        <a16:creationId xmlns:a16="http://schemas.microsoft.com/office/drawing/2014/main" id="{B2BE7EAC-2755-4409-A0DE-88803006AA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48810"/>
                    <a:ext cx="0" cy="2540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ïṩļîḍé">
                    <a:extLst>
                      <a:ext uri="{FF2B5EF4-FFF2-40B4-BE49-F238E27FC236}">
                        <a16:creationId xmlns:a16="http://schemas.microsoft.com/office/drawing/2014/main" id="{3CCBC869-7BAF-4E7A-BA84-E1FFFC226F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48810"/>
                    <a:ext cx="0" cy="2540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lnTo>
                          <a:pt x="0" y="3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ïṣlîďê">
                    <a:extLst>
                      <a:ext uri="{FF2B5EF4-FFF2-40B4-BE49-F238E27FC236}">
                        <a16:creationId xmlns:a16="http://schemas.microsoft.com/office/drawing/2014/main" id="{707431FC-8DF1-41D5-9F1F-64433731B1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45423"/>
                    <a:ext cx="0" cy="1694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1" name="íṡļïḓé">
                    <a:extLst>
                      <a:ext uri="{FF2B5EF4-FFF2-40B4-BE49-F238E27FC236}">
                        <a16:creationId xmlns:a16="http://schemas.microsoft.com/office/drawing/2014/main" id="{7355833C-9AA3-4B3B-B7B2-D7D20C75AC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83315" y="4645423"/>
                    <a:ext cx="0" cy="1694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lnTo>
                          <a:pt x="0" y="0"/>
                        </a:lnTo>
                        <a:lnTo>
                          <a:pt x="0" y="2"/>
                        </a:lnTo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2" name="îṧliḑe">
                    <a:extLst>
                      <a:ext uri="{FF2B5EF4-FFF2-40B4-BE49-F238E27FC236}">
                        <a16:creationId xmlns:a16="http://schemas.microsoft.com/office/drawing/2014/main" id="{226A7682-E773-43AF-B26C-49AB3539D2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503114" y="4625101"/>
                    <a:ext cx="380201" cy="839153"/>
                  </a:xfrm>
                  <a:custGeom>
                    <a:avLst/>
                    <a:gdLst>
                      <a:gd name="T0" fmla="*/ 27 w 190"/>
                      <a:gd name="T1" fmla="*/ 411 h 419"/>
                      <a:gd name="T2" fmla="*/ 28 w 190"/>
                      <a:gd name="T3" fmla="*/ 407 h 419"/>
                      <a:gd name="T4" fmla="*/ 188 w 190"/>
                      <a:gd name="T5" fmla="*/ 20 h 419"/>
                      <a:gd name="T6" fmla="*/ 189 w 190"/>
                      <a:gd name="T7" fmla="*/ 18 h 419"/>
                      <a:gd name="T8" fmla="*/ 189 w 190"/>
                      <a:gd name="T9" fmla="*/ 17 h 419"/>
                      <a:gd name="T10" fmla="*/ 190 w 190"/>
                      <a:gd name="T11" fmla="*/ 16 h 419"/>
                      <a:gd name="T12" fmla="*/ 190 w 190"/>
                      <a:gd name="T13" fmla="*/ 15 h 419"/>
                      <a:gd name="T14" fmla="*/ 190 w 190"/>
                      <a:gd name="T15" fmla="*/ 13 h 419"/>
                      <a:gd name="T16" fmla="*/ 190 w 190"/>
                      <a:gd name="T17" fmla="*/ 13 h 419"/>
                      <a:gd name="T18" fmla="*/ 190 w 190"/>
                      <a:gd name="T19" fmla="*/ 12 h 419"/>
                      <a:gd name="T20" fmla="*/ 190 w 190"/>
                      <a:gd name="T21" fmla="*/ 11 h 419"/>
                      <a:gd name="T22" fmla="*/ 190 w 190"/>
                      <a:gd name="T23" fmla="*/ 10 h 419"/>
                      <a:gd name="T24" fmla="*/ 190 w 190"/>
                      <a:gd name="T25" fmla="*/ 9 h 419"/>
                      <a:gd name="T26" fmla="*/ 190 w 190"/>
                      <a:gd name="T27" fmla="*/ 8 h 419"/>
                      <a:gd name="T28" fmla="*/ 189 w 190"/>
                      <a:gd name="T29" fmla="*/ 6 h 419"/>
                      <a:gd name="T30" fmla="*/ 189 w 190"/>
                      <a:gd name="T31" fmla="*/ 5 h 419"/>
                      <a:gd name="T32" fmla="*/ 189 w 190"/>
                      <a:gd name="T33" fmla="*/ 4 h 419"/>
                      <a:gd name="T34" fmla="*/ 188 w 190"/>
                      <a:gd name="T35" fmla="*/ 3 h 419"/>
                      <a:gd name="T36" fmla="*/ 188 w 190"/>
                      <a:gd name="T37" fmla="*/ 2 h 419"/>
                      <a:gd name="T38" fmla="*/ 188 w 190"/>
                      <a:gd name="T39" fmla="*/ 2 h 419"/>
                      <a:gd name="T40" fmla="*/ 188 w 190"/>
                      <a:gd name="T41" fmla="*/ 2 h 419"/>
                      <a:gd name="T42" fmla="*/ 188 w 190"/>
                      <a:gd name="T43" fmla="*/ 1 h 419"/>
                      <a:gd name="T44" fmla="*/ 188 w 190"/>
                      <a:gd name="T45" fmla="*/ 2 h 419"/>
                      <a:gd name="T46" fmla="*/ 122 w 190"/>
                      <a:gd name="T47" fmla="*/ 43 h 419"/>
                      <a:gd name="T48" fmla="*/ 0 w 190"/>
                      <a:gd name="T49" fmla="*/ 341 h 419"/>
                      <a:gd name="T50" fmla="*/ 12 w 190"/>
                      <a:gd name="T51" fmla="*/ 402 h 419"/>
                      <a:gd name="T52" fmla="*/ 16 w 190"/>
                      <a:gd name="T53" fmla="*/ 418 h 419"/>
                      <a:gd name="T54" fmla="*/ 17 w 190"/>
                      <a:gd name="T55" fmla="*/ 419 h 419"/>
                      <a:gd name="T56" fmla="*/ 17 w 190"/>
                      <a:gd name="T57" fmla="*/ 419 h 419"/>
                      <a:gd name="T58" fmla="*/ 17 w 190"/>
                      <a:gd name="T59" fmla="*/ 419 h 419"/>
                      <a:gd name="T60" fmla="*/ 20 w 190"/>
                      <a:gd name="T61" fmla="*/ 417 h 419"/>
                      <a:gd name="T62" fmla="*/ 21 w 190"/>
                      <a:gd name="T63" fmla="*/ 417 h 419"/>
                      <a:gd name="T64" fmla="*/ 24 w 190"/>
                      <a:gd name="T65" fmla="*/ 414 h 419"/>
                      <a:gd name="T66" fmla="*/ 24 w 190"/>
                      <a:gd name="T67" fmla="*/ 414 h 419"/>
                      <a:gd name="T68" fmla="*/ 27 w 190"/>
                      <a:gd name="T69" fmla="*/ 411 h 419"/>
                      <a:gd name="T70" fmla="*/ 26 w 190"/>
                      <a:gd name="T71" fmla="*/ 411 h 419"/>
                      <a:gd name="T72" fmla="*/ 27 w 190"/>
                      <a:gd name="T73" fmla="*/ 411 h 4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90" h="419">
                        <a:moveTo>
                          <a:pt x="27" y="411"/>
                        </a:moveTo>
                        <a:cubicBezTo>
                          <a:pt x="27" y="410"/>
                          <a:pt x="28" y="408"/>
                          <a:pt x="28" y="407"/>
                        </a:cubicBezTo>
                        <a:cubicBezTo>
                          <a:pt x="188" y="20"/>
                          <a:pt x="188" y="20"/>
                          <a:pt x="188" y="20"/>
                        </a:cubicBezTo>
                        <a:cubicBezTo>
                          <a:pt x="188" y="19"/>
                          <a:pt x="189" y="19"/>
                          <a:pt x="189" y="18"/>
                        </a:cubicBezTo>
                        <a:cubicBezTo>
                          <a:pt x="189" y="17"/>
                          <a:pt x="189" y="17"/>
                          <a:pt x="189" y="17"/>
                        </a:cubicBezTo>
                        <a:cubicBezTo>
                          <a:pt x="189" y="17"/>
                          <a:pt x="189" y="16"/>
                          <a:pt x="190" y="16"/>
                        </a:cubicBezTo>
                        <a:cubicBezTo>
                          <a:pt x="190" y="15"/>
                          <a:pt x="190" y="15"/>
                          <a:pt x="190" y="15"/>
                        </a:cubicBezTo>
                        <a:cubicBezTo>
                          <a:pt x="190" y="14"/>
                          <a:pt x="190" y="14"/>
                          <a:pt x="190" y="13"/>
                        </a:cubicBezTo>
                        <a:cubicBezTo>
                          <a:pt x="190" y="13"/>
                          <a:pt x="190" y="13"/>
                          <a:pt x="190" y="13"/>
                        </a:cubicBezTo>
                        <a:cubicBezTo>
                          <a:pt x="190" y="12"/>
                          <a:pt x="190" y="12"/>
                          <a:pt x="190" y="12"/>
                        </a:cubicBezTo>
                        <a:cubicBezTo>
                          <a:pt x="190" y="12"/>
                          <a:pt x="190" y="11"/>
                          <a:pt x="190" y="11"/>
                        </a:cubicBezTo>
                        <a:cubicBezTo>
                          <a:pt x="190" y="10"/>
                          <a:pt x="190" y="10"/>
                          <a:pt x="190" y="10"/>
                        </a:cubicBezTo>
                        <a:cubicBezTo>
                          <a:pt x="190" y="9"/>
                          <a:pt x="190" y="9"/>
                          <a:pt x="190" y="9"/>
                        </a:cubicBezTo>
                        <a:cubicBezTo>
                          <a:pt x="190" y="8"/>
                          <a:pt x="190" y="8"/>
                          <a:pt x="190" y="8"/>
                        </a:cubicBezTo>
                        <a:cubicBezTo>
                          <a:pt x="190" y="7"/>
                          <a:pt x="190" y="7"/>
                          <a:pt x="189" y="6"/>
                        </a:cubicBezTo>
                        <a:cubicBezTo>
                          <a:pt x="189" y="5"/>
                          <a:pt x="189" y="5"/>
                          <a:pt x="189" y="5"/>
                        </a:cubicBezTo>
                        <a:cubicBezTo>
                          <a:pt x="189" y="5"/>
                          <a:pt x="189" y="5"/>
                          <a:pt x="189" y="4"/>
                        </a:cubicBezTo>
                        <a:cubicBezTo>
                          <a:pt x="188" y="3"/>
                          <a:pt x="188" y="3"/>
                          <a:pt x="188" y="3"/>
                        </a:cubicBezTo>
                        <a:cubicBezTo>
                          <a:pt x="188" y="3"/>
                          <a:pt x="188" y="2"/>
                          <a:pt x="188" y="2"/>
                        </a:cubicBezTo>
                        <a:cubicBezTo>
                          <a:pt x="188" y="2"/>
                          <a:pt x="188" y="2"/>
                          <a:pt x="188" y="2"/>
                        </a:cubicBezTo>
                        <a:cubicBezTo>
                          <a:pt x="188" y="2"/>
                          <a:pt x="188" y="2"/>
                          <a:pt x="188" y="2"/>
                        </a:cubicBezTo>
                        <a:cubicBezTo>
                          <a:pt x="188" y="1"/>
                          <a:pt x="188" y="1"/>
                          <a:pt x="188" y="1"/>
                        </a:cubicBezTo>
                        <a:cubicBezTo>
                          <a:pt x="188" y="2"/>
                          <a:pt x="188" y="2"/>
                          <a:pt x="188" y="2"/>
                        </a:cubicBezTo>
                        <a:cubicBezTo>
                          <a:pt x="187" y="0"/>
                          <a:pt x="158" y="18"/>
                          <a:pt x="122" y="43"/>
                        </a:cubicBezTo>
                        <a:cubicBezTo>
                          <a:pt x="0" y="341"/>
                          <a:pt x="0" y="341"/>
                          <a:pt x="0" y="341"/>
                        </a:cubicBezTo>
                        <a:cubicBezTo>
                          <a:pt x="4" y="366"/>
                          <a:pt x="8" y="388"/>
                          <a:pt x="12" y="402"/>
                        </a:cubicBezTo>
                        <a:cubicBezTo>
                          <a:pt x="13" y="410"/>
                          <a:pt x="15" y="415"/>
                          <a:pt x="16" y="418"/>
                        </a:cubicBezTo>
                        <a:cubicBezTo>
                          <a:pt x="16" y="419"/>
                          <a:pt x="17" y="419"/>
                          <a:pt x="17" y="419"/>
                        </a:cubicBezTo>
                        <a:cubicBezTo>
                          <a:pt x="17" y="419"/>
                          <a:pt x="17" y="419"/>
                          <a:pt x="17" y="419"/>
                        </a:cubicBezTo>
                        <a:cubicBezTo>
                          <a:pt x="17" y="419"/>
                          <a:pt x="17" y="419"/>
                          <a:pt x="17" y="419"/>
                        </a:cubicBezTo>
                        <a:cubicBezTo>
                          <a:pt x="18" y="419"/>
                          <a:pt x="19" y="418"/>
                          <a:pt x="20" y="417"/>
                        </a:cubicBezTo>
                        <a:cubicBezTo>
                          <a:pt x="21" y="417"/>
                          <a:pt x="21" y="417"/>
                          <a:pt x="21" y="417"/>
                        </a:cubicBezTo>
                        <a:cubicBezTo>
                          <a:pt x="22" y="416"/>
                          <a:pt x="23" y="415"/>
                          <a:pt x="24" y="414"/>
                        </a:cubicBezTo>
                        <a:cubicBezTo>
                          <a:pt x="24" y="414"/>
                          <a:pt x="24" y="414"/>
                          <a:pt x="24" y="414"/>
                        </a:cubicBezTo>
                        <a:cubicBezTo>
                          <a:pt x="25" y="413"/>
                          <a:pt x="26" y="412"/>
                          <a:pt x="27" y="411"/>
                        </a:cubicBezTo>
                        <a:cubicBezTo>
                          <a:pt x="26" y="411"/>
                          <a:pt x="26" y="411"/>
                          <a:pt x="26" y="411"/>
                        </a:cubicBezTo>
                        <a:lnTo>
                          <a:pt x="27" y="411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ïṥļíḓè">
                    <a:extLst>
                      <a:ext uri="{FF2B5EF4-FFF2-40B4-BE49-F238E27FC236}">
                        <a16:creationId xmlns:a16="http://schemas.microsoft.com/office/drawing/2014/main" id="{D7FB9A89-8AC0-403E-B7B9-883567BF66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438759" y="4711472"/>
                    <a:ext cx="308226" cy="596976"/>
                  </a:xfrm>
                  <a:custGeom>
                    <a:avLst/>
                    <a:gdLst>
                      <a:gd name="T0" fmla="*/ 0 w 154"/>
                      <a:gd name="T1" fmla="*/ 115 h 298"/>
                      <a:gd name="T2" fmla="*/ 31 w 154"/>
                      <a:gd name="T3" fmla="*/ 298 h 298"/>
                      <a:gd name="T4" fmla="*/ 32 w 154"/>
                      <a:gd name="T5" fmla="*/ 298 h 298"/>
                      <a:gd name="T6" fmla="*/ 154 w 154"/>
                      <a:gd name="T7" fmla="*/ 0 h 298"/>
                      <a:gd name="T8" fmla="*/ 0 w 154"/>
                      <a:gd name="T9" fmla="*/ 115 h 2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4" h="298">
                        <a:moveTo>
                          <a:pt x="0" y="115"/>
                        </a:moveTo>
                        <a:cubicBezTo>
                          <a:pt x="0" y="115"/>
                          <a:pt x="17" y="221"/>
                          <a:pt x="31" y="298"/>
                        </a:cubicBezTo>
                        <a:cubicBezTo>
                          <a:pt x="32" y="298"/>
                          <a:pt x="32" y="298"/>
                          <a:pt x="32" y="298"/>
                        </a:cubicBez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91" y="44"/>
                          <a:pt x="3" y="107"/>
                          <a:pt x="0" y="115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4" name="ïšḷïḓê">
                    <a:extLst>
                      <a:ext uri="{FF2B5EF4-FFF2-40B4-BE49-F238E27FC236}">
                        <a16:creationId xmlns:a16="http://schemas.microsoft.com/office/drawing/2014/main" id="{49F9FEB9-AD27-4EBC-A061-8276A2409E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27793" y="4321109"/>
                    <a:ext cx="298911" cy="290443"/>
                  </a:xfrm>
                  <a:custGeom>
                    <a:avLst/>
                    <a:gdLst>
                      <a:gd name="T0" fmla="*/ 50 w 353"/>
                      <a:gd name="T1" fmla="*/ 324 h 343"/>
                      <a:gd name="T2" fmla="*/ 81 w 353"/>
                      <a:gd name="T3" fmla="*/ 205 h 343"/>
                      <a:gd name="T4" fmla="*/ 0 w 353"/>
                      <a:gd name="T5" fmla="*/ 113 h 343"/>
                      <a:gd name="T6" fmla="*/ 123 w 353"/>
                      <a:gd name="T7" fmla="*/ 104 h 343"/>
                      <a:gd name="T8" fmla="*/ 187 w 353"/>
                      <a:gd name="T9" fmla="*/ 0 h 343"/>
                      <a:gd name="T10" fmla="*/ 232 w 353"/>
                      <a:gd name="T11" fmla="*/ 113 h 343"/>
                      <a:gd name="T12" fmla="*/ 353 w 353"/>
                      <a:gd name="T13" fmla="*/ 141 h 343"/>
                      <a:gd name="T14" fmla="*/ 258 w 353"/>
                      <a:gd name="T15" fmla="*/ 220 h 343"/>
                      <a:gd name="T16" fmla="*/ 268 w 353"/>
                      <a:gd name="T17" fmla="*/ 343 h 343"/>
                      <a:gd name="T18" fmla="*/ 164 w 353"/>
                      <a:gd name="T19" fmla="*/ 276 h 343"/>
                      <a:gd name="T20" fmla="*/ 50 w 353"/>
                      <a:gd name="T21" fmla="*/ 324 h 3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353" h="343">
                        <a:moveTo>
                          <a:pt x="50" y="324"/>
                        </a:moveTo>
                        <a:lnTo>
                          <a:pt x="81" y="205"/>
                        </a:lnTo>
                        <a:lnTo>
                          <a:pt x="0" y="113"/>
                        </a:lnTo>
                        <a:lnTo>
                          <a:pt x="123" y="104"/>
                        </a:lnTo>
                        <a:lnTo>
                          <a:pt x="187" y="0"/>
                        </a:lnTo>
                        <a:lnTo>
                          <a:pt x="232" y="113"/>
                        </a:lnTo>
                        <a:lnTo>
                          <a:pt x="353" y="141"/>
                        </a:lnTo>
                        <a:lnTo>
                          <a:pt x="258" y="220"/>
                        </a:lnTo>
                        <a:lnTo>
                          <a:pt x="268" y="343"/>
                        </a:lnTo>
                        <a:lnTo>
                          <a:pt x="164" y="276"/>
                        </a:lnTo>
                        <a:lnTo>
                          <a:pt x="50" y="324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5" name="iṡḷíďê">
                    <a:extLst>
                      <a:ext uri="{FF2B5EF4-FFF2-40B4-BE49-F238E27FC236}">
                        <a16:creationId xmlns:a16="http://schemas.microsoft.com/office/drawing/2014/main" id="{975D2F14-B3F6-4C25-BCC7-DAAB0C1354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857872" y="2480223"/>
                    <a:ext cx="224395" cy="227782"/>
                  </a:xfrm>
                  <a:custGeom>
                    <a:avLst/>
                    <a:gdLst>
                      <a:gd name="T0" fmla="*/ 265 w 265"/>
                      <a:gd name="T1" fmla="*/ 71 h 269"/>
                      <a:gd name="T2" fmla="*/ 76 w 265"/>
                      <a:gd name="T3" fmla="*/ 269 h 269"/>
                      <a:gd name="T4" fmla="*/ 0 w 265"/>
                      <a:gd name="T5" fmla="*/ 198 h 269"/>
                      <a:gd name="T6" fmla="*/ 192 w 265"/>
                      <a:gd name="T7" fmla="*/ 0 h 269"/>
                      <a:gd name="T8" fmla="*/ 265 w 265"/>
                      <a:gd name="T9" fmla="*/ 71 h 2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5" h="269">
                        <a:moveTo>
                          <a:pt x="265" y="71"/>
                        </a:moveTo>
                        <a:lnTo>
                          <a:pt x="76" y="269"/>
                        </a:lnTo>
                        <a:lnTo>
                          <a:pt x="0" y="198"/>
                        </a:lnTo>
                        <a:lnTo>
                          <a:pt x="192" y="0"/>
                        </a:lnTo>
                        <a:lnTo>
                          <a:pt x="265" y="71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6" name="işliḍe">
                    <a:extLst>
                      <a:ext uri="{FF2B5EF4-FFF2-40B4-BE49-F238E27FC236}">
                        <a16:creationId xmlns:a16="http://schemas.microsoft.com/office/drawing/2014/main" id="{314D44E2-CFFC-407F-AADB-A48DE5863B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32953" y="1874779"/>
                    <a:ext cx="749395" cy="733306"/>
                  </a:xfrm>
                  <a:custGeom>
                    <a:avLst/>
                    <a:gdLst>
                      <a:gd name="T0" fmla="*/ 885 w 885"/>
                      <a:gd name="T1" fmla="*/ 672 h 866"/>
                      <a:gd name="T2" fmla="*/ 700 w 885"/>
                      <a:gd name="T3" fmla="*/ 866 h 866"/>
                      <a:gd name="T4" fmla="*/ 0 w 885"/>
                      <a:gd name="T5" fmla="*/ 194 h 866"/>
                      <a:gd name="T6" fmla="*/ 185 w 885"/>
                      <a:gd name="T7" fmla="*/ 0 h 866"/>
                      <a:gd name="T8" fmla="*/ 885 w 885"/>
                      <a:gd name="T9" fmla="*/ 672 h 8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85" h="866">
                        <a:moveTo>
                          <a:pt x="885" y="672"/>
                        </a:moveTo>
                        <a:lnTo>
                          <a:pt x="700" y="866"/>
                        </a:lnTo>
                        <a:lnTo>
                          <a:pt x="0" y="194"/>
                        </a:lnTo>
                        <a:lnTo>
                          <a:pt x="185" y="0"/>
                        </a:lnTo>
                        <a:lnTo>
                          <a:pt x="885" y="672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7" name="îṩ1ïḓé">
                    <a:extLst>
                      <a:ext uri="{FF2B5EF4-FFF2-40B4-BE49-F238E27FC236}">
                        <a16:creationId xmlns:a16="http://schemas.microsoft.com/office/drawing/2014/main" id="{E84F6D1A-7182-4E98-AEF1-D722F00376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97308" y="1943368"/>
                    <a:ext cx="620685" cy="598669"/>
                  </a:xfrm>
                  <a:custGeom>
                    <a:avLst/>
                    <a:gdLst>
                      <a:gd name="T0" fmla="*/ 733 w 733"/>
                      <a:gd name="T1" fmla="*/ 671 h 707"/>
                      <a:gd name="T2" fmla="*/ 700 w 733"/>
                      <a:gd name="T3" fmla="*/ 707 h 707"/>
                      <a:gd name="T4" fmla="*/ 0 w 733"/>
                      <a:gd name="T5" fmla="*/ 35 h 707"/>
                      <a:gd name="T6" fmla="*/ 33 w 733"/>
                      <a:gd name="T7" fmla="*/ 0 h 707"/>
                      <a:gd name="T8" fmla="*/ 733 w 733"/>
                      <a:gd name="T9" fmla="*/ 671 h 7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33" h="707">
                        <a:moveTo>
                          <a:pt x="733" y="671"/>
                        </a:moveTo>
                        <a:lnTo>
                          <a:pt x="700" y="707"/>
                        </a:lnTo>
                        <a:lnTo>
                          <a:pt x="0" y="35"/>
                        </a:lnTo>
                        <a:lnTo>
                          <a:pt x="33" y="0"/>
                        </a:lnTo>
                        <a:lnTo>
                          <a:pt x="733" y="671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íšḷîďê">
                    <a:extLst>
                      <a:ext uri="{FF2B5EF4-FFF2-40B4-BE49-F238E27FC236}">
                        <a16:creationId xmlns:a16="http://schemas.microsoft.com/office/drawing/2014/main" id="{A07726D3-D932-4569-8D4B-07048D841F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822307" y="2443811"/>
                    <a:ext cx="224395" cy="228629"/>
                  </a:xfrm>
                  <a:custGeom>
                    <a:avLst/>
                    <a:gdLst>
                      <a:gd name="T0" fmla="*/ 265 w 265"/>
                      <a:gd name="T1" fmla="*/ 71 h 270"/>
                      <a:gd name="T2" fmla="*/ 73 w 265"/>
                      <a:gd name="T3" fmla="*/ 270 h 270"/>
                      <a:gd name="T4" fmla="*/ 0 w 265"/>
                      <a:gd name="T5" fmla="*/ 199 h 270"/>
                      <a:gd name="T6" fmla="*/ 189 w 265"/>
                      <a:gd name="T7" fmla="*/ 0 h 270"/>
                      <a:gd name="T8" fmla="*/ 265 w 265"/>
                      <a:gd name="T9" fmla="*/ 71 h 2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5" h="270">
                        <a:moveTo>
                          <a:pt x="265" y="71"/>
                        </a:moveTo>
                        <a:lnTo>
                          <a:pt x="73" y="270"/>
                        </a:lnTo>
                        <a:lnTo>
                          <a:pt x="0" y="199"/>
                        </a:lnTo>
                        <a:lnTo>
                          <a:pt x="189" y="0"/>
                        </a:lnTo>
                        <a:lnTo>
                          <a:pt x="265" y="71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9" name="iṡḻïḓê">
                    <a:extLst>
                      <a:ext uri="{FF2B5EF4-FFF2-40B4-BE49-F238E27FC236}">
                        <a16:creationId xmlns:a16="http://schemas.microsoft.com/office/drawing/2014/main" id="{860EB76A-7919-41C9-BC98-3DA9E769EB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18638" y="1774860"/>
                    <a:ext cx="268427" cy="264193"/>
                  </a:xfrm>
                  <a:custGeom>
                    <a:avLst/>
                    <a:gdLst>
                      <a:gd name="T0" fmla="*/ 135 w 317"/>
                      <a:gd name="T1" fmla="*/ 312 h 312"/>
                      <a:gd name="T2" fmla="*/ 0 w 317"/>
                      <a:gd name="T3" fmla="*/ 0 h 312"/>
                      <a:gd name="T4" fmla="*/ 317 w 317"/>
                      <a:gd name="T5" fmla="*/ 121 h 312"/>
                      <a:gd name="T6" fmla="*/ 135 w 317"/>
                      <a:gd name="T7" fmla="*/ 312 h 3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17" h="312">
                        <a:moveTo>
                          <a:pt x="135" y="312"/>
                        </a:moveTo>
                        <a:lnTo>
                          <a:pt x="0" y="0"/>
                        </a:lnTo>
                        <a:lnTo>
                          <a:pt x="317" y="121"/>
                        </a:lnTo>
                        <a:lnTo>
                          <a:pt x="135" y="312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íśļïḓè">
                    <a:extLst>
                      <a:ext uri="{FF2B5EF4-FFF2-40B4-BE49-F238E27FC236}">
                        <a16:creationId xmlns:a16="http://schemas.microsoft.com/office/drawing/2014/main" id="{7123A7E0-C8D6-46AD-8161-C272D8259B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21179" y="1776553"/>
                    <a:ext cx="136331" cy="132097"/>
                  </a:xfrm>
                  <a:custGeom>
                    <a:avLst/>
                    <a:gdLst>
                      <a:gd name="T0" fmla="*/ 161 w 161"/>
                      <a:gd name="T1" fmla="*/ 62 h 156"/>
                      <a:gd name="T2" fmla="*/ 0 w 161"/>
                      <a:gd name="T3" fmla="*/ 0 h 156"/>
                      <a:gd name="T4" fmla="*/ 68 w 161"/>
                      <a:gd name="T5" fmla="*/ 156 h 156"/>
                      <a:gd name="T6" fmla="*/ 161 w 161"/>
                      <a:gd name="T7" fmla="*/ 62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1" h="156">
                        <a:moveTo>
                          <a:pt x="161" y="62"/>
                        </a:moveTo>
                        <a:lnTo>
                          <a:pt x="0" y="0"/>
                        </a:lnTo>
                        <a:lnTo>
                          <a:pt x="68" y="156"/>
                        </a:lnTo>
                        <a:lnTo>
                          <a:pt x="161" y="62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1" name="ïSḻídé">
                    <a:extLst>
                      <a:ext uri="{FF2B5EF4-FFF2-40B4-BE49-F238E27FC236}">
                        <a16:creationId xmlns:a16="http://schemas.microsoft.com/office/drawing/2014/main" id="{52064EEB-AD2C-476D-A4D6-EDA1AFC8E3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16623" y="3735988"/>
                    <a:ext cx="550403" cy="552943"/>
                  </a:xfrm>
                  <a:custGeom>
                    <a:avLst/>
                    <a:gdLst>
                      <a:gd name="T0" fmla="*/ 216 w 275"/>
                      <a:gd name="T1" fmla="*/ 44 h 276"/>
                      <a:gd name="T2" fmla="*/ 232 w 275"/>
                      <a:gd name="T3" fmla="*/ 217 h 276"/>
                      <a:gd name="T4" fmla="*/ 59 w 275"/>
                      <a:gd name="T5" fmla="*/ 233 h 276"/>
                      <a:gd name="T6" fmla="*/ 43 w 275"/>
                      <a:gd name="T7" fmla="*/ 60 h 276"/>
                      <a:gd name="T8" fmla="*/ 216 w 275"/>
                      <a:gd name="T9" fmla="*/ 44 h 2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5" h="276">
                        <a:moveTo>
                          <a:pt x="216" y="44"/>
                        </a:moveTo>
                        <a:cubicBezTo>
                          <a:pt x="268" y="87"/>
                          <a:pt x="275" y="164"/>
                          <a:pt x="232" y="217"/>
                        </a:cubicBezTo>
                        <a:cubicBezTo>
                          <a:pt x="189" y="269"/>
                          <a:pt x="111" y="276"/>
                          <a:pt x="59" y="233"/>
                        </a:cubicBezTo>
                        <a:cubicBezTo>
                          <a:pt x="7" y="189"/>
                          <a:pt x="0" y="112"/>
                          <a:pt x="43" y="60"/>
                        </a:cubicBezTo>
                        <a:cubicBezTo>
                          <a:pt x="86" y="8"/>
                          <a:pt x="164" y="0"/>
                          <a:pt x="216" y="44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2" name="ïṧ1íḓè">
                    <a:extLst>
                      <a:ext uri="{FF2B5EF4-FFF2-40B4-BE49-F238E27FC236}">
                        <a16:creationId xmlns:a16="http://schemas.microsoft.com/office/drawing/2014/main" id="{A08DC874-2FEA-4AE5-A7F7-63FC37B327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44486" y="3878246"/>
                    <a:ext cx="188831" cy="187984"/>
                  </a:xfrm>
                  <a:custGeom>
                    <a:avLst/>
                    <a:gdLst>
                      <a:gd name="T0" fmla="*/ 74 w 94"/>
                      <a:gd name="T1" fmla="*/ 15 h 94"/>
                      <a:gd name="T2" fmla="*/ 79 w 94"/>
                      <a:gd name="T3" fmla="*/ 74 h 94"/>
                      <a:gd name="T4" fmla="*/ 20 w 94"/>
                      <a:gd name="T5" fmla="*/ 79 h 94"/>
                      <a:gd name="T6" fmla="*/ 14 w 94"/>
                      <a:gd name="T7" fmla="*/ 20 h 94"/>
                      <a:gd name="T8" fmla="*/ 74 w 94"/>
                      <a:gd name="T9" fmla="*/ 15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94">
                        <a:moveTo>
                          <a:pt x="74" y="15"/>
                        </a:moveTo>
                        <a:cubicBezTo>
                          <a:pt x="92" y="29"/>
                          <a:pt x="94" y="56"/>
                          <a:pt x="79" y="74"/>
                        </a:cubicBezTo>
                        <a:cubicBezTo>
                          <a:pt x="65" y="92"/>
                          <a:pt x="38" y="94"/>
                          <a:pt x="20" y="79"/>
                        </a:cubicBezTo>
                        <a:cubicBezTo>
                          <a:pt x="2" y="65"/>
                          <a:pt x="0" y="38"/>
                          <a:pt x="14" y="20"/>
                        </a:cubicBezTo>
                        <a:cubicBezTo>
                          <a:pt x="29" y="2"/>
                          <a:pt x="56" y="0"/>
                          <a:pt x="74" y="15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3" name="ís1iḑê">
                    <a:extLst>
                      <a:ext uri="{FF2B5EF4-FFF2-40B4-BE49-F238E27FC236}">
                        <a16:creationId xmlns:a16="http://schemas.microsoft.com/office/drawing/2014/main" id="{11332E38-2AE0-4D33-89E5-5FB1DF5912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63034" y="3973932"/>
                    <a:ext cx="196452" cy="202379"/>
                  </a:xfrm>
                  <a:custGeom>
                    <a:avLst/>
                    <a:gdLst>
                      <a:gd name="T0" fmla="*/ 98 w 98"/>
                      <a:gd name="T1" fmla="*/ 24 h 101"/>
                      <a:gd name="T2" fmla="*/ 95 w 98"/>
                      <a:gd name="T3" fmla="*/ 21 h 101"/>
                      <a:gd name="T4" fmla="*/ 17 w 98"/>
                      <a:gd name="T5" fmla="*/ 22 h 101"/>
                      <a:gd name="T6" fmla="*/ 31 w 98"/>
                      <a:gd name="T7" fmla="*/ 99 h 101"/>
                      <a:gd name="T8" fmla="*/ 34 w 98"/>
                      <a:gd name="T9" fmla="*/ 101 h 101"/>
                      <a:gd name="T10" fmla="*/ 98 w 98"/>
                      <a:gd name="T11" fmla="*/ 24 h 1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8" h="101">
                        <a:moveTo>
                          <a:pt x="98" y="24"/>
                        </a:moveTo>
                        <a:cubicBezTo>
                          <a:pt x="97" y="23"/>
                          <a:pt x="96" y="22"/>
                          <a:pt x="95" y="21"/>
                        </a:cubicBezTo>
                        <a:cubicBezTo>
                          <a:pt x="70" y="0"/>
                          <a:pt x="35" y="1"/>
                          <a:pt x="17" y="22"/>
                        </a:cubicBezTo>
                        <a:cubicBezTo>
                          <a:pt x="0" y="44"/>
                          <a:pt x="5" y="78"/>
                          <a:pt x="31" y="99"/>
                        </a:cubicBezTo>
                        <a:cubicBezTo>
                          <a:pt x="32" y="100"/>
                          <a:pt x="33" y="100"/>
                          <a:pt x="34" y="101"/>
                        </a:cubicBezTo>
                        <a:lnTo>
                          <a:pt x="98" y="24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iŝļïḍé">
                    <a:extLst>
                      <a:ext uri="{FF2B5EF4-FFF2-40B4-BE49-F238E27FC236}">
                        <a16:creationId xmlns:a16="http://schemas.microsoft.com/office/drawing/2014/main" id="{D64537D9-E634-4496-87F0-6FCE6BAA3A9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767307" y="3045021"/>
                    <a:ext cx="187984" cy="117702"/>
                  </a:xfrm>
                  <a:custGeom>
                    <a:avLst/>
                    <a:gdLst>
                      <a:gd name="T0" fmla="*/ 0 w 94"/>
                      <a:gd name="T1" fmla="*/ 37 h 59"/>
                      <a:gd name="T2" fmla="*/ 14 w 94"/>
                      <a:gd name="T3" fmla="*/ 59 h 59"/>
                      <a:gd name="T4" fmla="*/ 94 w 94"/>
                      <a:gd name="T5" fmla="*/ 23 h 59"/>
                      <a:gd name="T6" fmla="*/ 84 w 94"/>
                      <a:gd name="T7" fmla="*/ 0 h 59"/>
                      <a:gd name="T8" fmla="*/ 0 w 94"/>
                      <a:gd name="T9" fmla="*/ 37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59">
                        <a:moveTo>
                          <a:pt x="0" y="37"/>
                        </a:moveTo>
                        <a:cubicBezTo>
                          <a:pt x="6" y="43"/>
                          <a:pt x="11" y="50"/>
                          <a:pt x="14" y="59"/>
                        </a:cubicBezTo>
                        <a:cubicBezTo>
                          <a:pt x="94" y="23"/>
                          <a:pt x="94" y="23"/>
                          <a:pt x="94" y="23"/>
                        </a:cubicBezTo>
                        <a:cubicBezTo>
                          <a:pt x="89" y="17"/>
                          <a:pt x="85" y="9"/>
                          <a:pt x="84" y="0"/>
                        </a:cubicBezTo>
                        <a:lnTo>
                          <a:pt x="0" y="37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5" name="i$líḓe">
                    <a:extLst>
                      <a:ext uri="{FF2B5EF4-FFF2-40B4-BE49-F238E27FC236}">
                        <a16:creationId xmlns:a16="http://schemas.microsoft.com/office/drawing/2014/main" id="{818A6B5A-7910-4A69-8D44-6161BB0730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89404" y="2936634"/>
                    <a:ext cx="55887" cy="168508"/>
                  </a:xfrm>
                  <a:custGeom>
                    <a:avLst/>
                    <a:gdLst>
                      <a:gd name="T0" fmla="*/ 24 w 28"/>
                      <a:gd name="T1" fmla="*/ 84 h 84"/>
                      <a:gd name="T2" fmla="*/ 25 w 28"/>
                      <a:gd name="T3" fmla="*/ 84 h 84"/>
                      <a:gd name="T4" fmla="*/ 28 w 28"/>
                      <a:gd name="T5" fmla="*/ 2 h 84"/>
                      <a:gd name="T6" fmla="*/ 6 w 28"/>
                      <a:gd name="T7" fmla="*/ 1 h 84"/>
                      <a:gd name="T8" fmla="*/ 3 w 28"/>
                      <a:gd name="T9" fmla="*/ 0 h 84"/>
                      <a:gd name="T10" fmla="*/ 0 w 28"/>
                      <a:gd name="T11" fmla="*/ 83 h 84"/>
                      <a:gd name="T12" fmla="*/ 24 w 28"/>
                      <a:gd name="T13" fmla="*/ 84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8" h="84">
                        <a:moveTo>
                          <a:pt x="24" y="84"/>
                        </a:moveTo>
                        <a:cubicBezTo>
                          <a:pt x="25" y="84"/>
                          <a:pt x="25" y="84"/>
                          <a:pt x="25" y="84"/>
                        </a:cubicBezTo>
                        <a:cubicBezTo>
                          <a:pt x="28" y="2"/>
                          <a:pt x="28" y="2"/>
                          <a:pt x="28" y="2"/>
                        </a:cubicBezTo>
                        <a:cubicBezTo>
                          <a:pt x="21" y="3"/>
                          <a:pt x="13" y="3"/>
                          <a:pt x="6" y="1"/>
                        </a:cubicBezTo>
                        <a:cubicBezTo>
                          <a:pt x="5" y="1"/>
                          <a:pt x="4" y="0"/>
                          <a:pt x="3" y="0"/>
                        </a:cubicBezTo>
                        <a:cubicBezTo>
                          <a:pt x="0" y="83"/>
                          <a:pt x="0" y="83"/>
                          <a:pt x="0" y="83"/>
                        </a:cubicBezTo>
                        <a:cubicBezTo>
                          <a:pt x="7" y="81"/>
                          <a:pt x="16" y="81"/>
                          <a:pt x="24" y="84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íšļîďê">
                    <a:extLst>
                      <a:ext uri="{FF2B5EF4-FFF2-40B4-BE49-F238E27FC236}">
                        <a16:creationId xmlns:a16="http://schemas.microsoft.com/office/drawing/2014/main" id="{89F7A30C-4F7E-466D-AABA-0C015ACB70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29283" y="2756271"/>
                    <a:ext cx="196452" cy="186290"/>
                  </a:xfrm>
                  <a:custGeom>
                    <a:avLst/>
                    <a:gdLst>
                      <a:gd name="T0" fmla="*/ 58 w 98"/>
                      <a:gd name="T1" fmla="*/ 92 h 93"/>
                      <a:gd name="T2" fmla="*/ 90 w 98"/>
                      <a:gd name="T3" fmla="*/ 62 h 93"/>
                      <a:gd name="T4" fmla="*/ 62 w 98"/>
                      <a:gd name="T5" fmla="*/ 7 h 93"/>
                      <a:gd name="T6" fmla="*/ 7 w 98"/>
                      <a:gd name="T7" fmla="*/ 36 h 93"/>
                      <a:gd name="T8" fmla="*/ 33 w 98"/>
                      <a:gd name="T9" fmla="*/ 90 h 93"/>
                      <a:gd name="T10" fmla="*/ 36 w 98"/>
                      <a:gd name="T11" fmla="*/ 91 h 93"/>
                      <a:gd name="T12" fmla="*/ 58 w 98"/>
                      <a:gd name="T13" fmla="*/ 92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8" h="93">
                        <a:moveTo>
                          <a:pt x="58" y="92"/>
                        </a:moveTo>
                        <a:cubicBezTo>
                          <a:pt x="73" y="89"/>
                          <a:pt x="86" y="78"/>
                          <a:pt x="90" y="62"/>
                        </a:cubicBezTo>
                        <a:cubicBezTo>
                          <a:pt x="98" y="39"/>
                          <a:pt x="85" y="14"/>
                          <a:pt x="62" y="7"/>
                        </a:cubicBezTo>
                        <a:cubicBezTo>
                          <a:pt x="38" y="0"/>
                          <a:pt x="14" y="13"/>
                          <a:pt x="7" y="36"/>
                        </a:cubicBezTo>
                        <a:cubicBezTo>
                          <a:pt x="0" y="58"/>
                          <a:pt x="11" y="82"/>
                          <a:pt x="33" y="90"/>
                        </a:cubicBezTo>
                        <a:cubicBezTo>
                          <a:pt x="34" y="90"/>
                          <a:pt x="35" y="91"/>
                          <a:pt x="36" y="91"/>
                        </a:cubicBezTo>
                        <a:cubicBezTo>
                          <a:pt x="43" y="93"/>
                          <a:pt x="51" y="93"/>
                          <a:pt x="58" y="92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7" name="ïSḷiḑe">
                    <a:extLst>
                      <a:ext uri="{FF2B5EF4-FFF2-40B4-BE49-F238E27FC236}">
                        <a16:creationId xmlns:a16="http://schemas.microsoft.com/office/drawing/2014/main" id="{C1979B98-5D15-4E73-B37D-B884E94000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933275" y="2936634"/>
                    <a:ext cx="188831" cy="196452"/>
                  </a:xfrm>
                  <a:custGeom>
                    <a:avLst/>
                    <a:gdLst>
                      <a:gd name="T0" fmla="*/ 58 w 94"/>
                      <a:gd name="T1" fmla="*/ 7 h 98"/>
                      <a:gd name="T2" fmla="*/ 3 w 94"/>
                      <a:gd name="T3" fmla="*/ 36 h 98"/>
                      <a:gd name="T4" fmla="*/ 1 w 94"/>
                      <a:gd name="T5" fmla="*/ 54 h 98"/>
                      <a:gd name="T6" fmla="*/ 11 w 94"/>
                      <a:gd name="T7" fmla="*/ 77 h 98"/>
                      <a:gd name="T8" fmla="*/ 32 w 94"/>
                      <a:gd name="T9" fmla="*/ 91 h 98"/>
                      <a:gd name="T10" fmla="*/ 86 w 94"/>
                      <a:gd name="T11" fmla="*/ 62 h 98"/>
                      <a:gd name="T12" fmla="*/ 58 w 94"/>
                      <a:gd name="T13" fmla="*/ 7 h 9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4" h="98">
                        <a:moveTo>
                          <a:pt x="58" y="7"/>
                        </a:moveTo>
                        <a:cubicBezTo>
                          <a:pt x="35" y="0"/>
                          <a:pt x="10" y="13"/>
                          <a:pt x="3" y="36"/>
                        </a:cubicBezTo>
                        <a:cubicBezTo>
                          <a:pt x="1" y="42"/>
                          <a:pt x="0" y="48"/>
                          <a:pt x="1" y="54"/>
                        </a:cubicBezTo>
                        <a:cubicBezTo>
                          <a:pt x="2" y="63"/>
                          <a:pt x="6" y="71"/>
                          <a:pt x="11" y="77"/>
                        </a:cubicBezTo>
                        <a:cubicBezTo>
                          <a:pt x="17" y="84"/>
                          <a:pt x="24" y="88"/>
                          <a:pt x="32" y="91"/>
                        </a:cubicBezTo>
                        <a:cubicBezTo>
                          <a:pt x="55" y="98"/>
                          <a:pt x="79" y="85"/>
                          <a:pt x="86" y="62"/>
                        </a:cubicBezTo>
                        <a:cubicBezTo>
                          <a:pt x="94" y="39"/>
                          <a:pt x="81" y="14"/>
                          <a:pt x="58" y="7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8" name="ïṣļîḑé">
                    <a:extLst>
                      <a:ext uri="{FF2B5EF4-FFF2-40B4-BE49-F238E27FC236}">
                        <a16:creationId xmlns:a16="http://schemas.microsoft.com/office/drawing/2014/main" id="{BFAC3DC6-D52E-498E-B3C6-E4EEAF80C5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613194" y="3099214"/>
                    <a:ext cx="187984" cy="186290"/>
                  </a:xfrm>
                  <a:custGeom>
                    <a:avLst/>
                    <a:gdLst>
                      <a:gd name="T0" fmla="*/ 77 w 94"/>
                      <a:gd name="T1" fmla="*/ 10 h 93"/>
                      <a:gd name="T2" fmla="*/ 63 w 94"/>
                      <a:gd name="T3" fmla="*/ 3 h 93"/>
                      <a:gd name="T4" fmla="*/ 62 w 94"/>
                      <a:gd name="T5" fmla="*/ 3 h 93"/>
                      <a:gd name="T6" fmla="*/ 38 w 94"/>
                      <a:gd name="T7" fmla="*/ 2 h 93"/>
                      <a:gd name="T8" fmla="*/ 7 w 94"/>
                      <a:gd name="T9" fmla="*/ 31 h 93"/>
                      <a:gd name="T10" fmla="*/ 36 w 94"/>
                      <a:gd name="T11" fmla="*/ 86 h 93"/>
                      <a:gd name="T12" fmla="*/ 91 w 94"/>
                      <a:gd name="T13" fmla="*/ 57 h 93"/>
                      <a:gd name="T14" fmla="*/ 91 w 94"/>
                      <a:gd name="T15" fmla="*/ 32 h 93"/>
                      <a:gd name="T16" fmla="*/ 77 w 94"/>
                      <a:gd name="T17" fmla="*/ 1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4" h="93">
                        <a:moveTo>
                          <a:pt x="77" y="10"/>
                        </a:moveTo>
                        <a:cubicBezTo>
                          <a:pt x="73" y="7"/>
                          <a:pt x="68" y="5"/>
                          <a:pt x="63" y="3"/>
                        </a:cubicBezTo>
                        <a:cubicBezTo>
                          <a:pt x="62" y="3"/>
                          <a:pt x="62" y="3"/>
                          <a:pt x="62" y="3"/>
                        </a:cubicBezTo>
                        <a:cubicBezTo>
                          <a:pt x="54" y="0"/>
                          <a:pt x="45" y="0"/>
                          <a:pt x="38" y="2"/>
                        </a:cubicBezTo>
                        <a:cubicBezTo>
                          <a:pt x="24" y="6"/>
                          <a:pt x="12" y="17"/>
                          <a:pt x="7" y="31"/>
                        </a:cubicBezTo>
                        <a:cubicBezTo>
                          <a:pt x="0" y="55"/>
                          <a:pt x="13" y="79"/>
                          <a:pt x="36" y="86"/>
                        </a:cubicBezTo>
                        <a:cubicBezTo>
                          <a:pt x="59" y="93"/>
                          <a:pt x="84" y="80"/>
                          <a:pt x="91" y="57"/>
                        </a:cubicBezTo>
                        <a:cubicBezTo>
                          <a:pt x="94" y="49"/>
                          <a:pt x="93" y="40"/>
                          <a:pt x="91" y="32"/>
                        </a:cubicBezTo>
                        <a:cubicBezTo>
                          <a:pt x="88" y="23"/>
                          <a:pt x="83" y="16"/>
                          <a:pt x="77" y="1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9" name="ïśḷîḓe">
                    <a:extLst>
                      <a:ext uri="{FF2B5EF4-FFF2-40B4-BE49-F238E27FC236}">
                        <a16:creationId xmlns:a16="http://schemas.microsoft.com/office/drawing/2014/main" id="{15E473F1-992F-4112-8B30-5C3F6C15DE0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58962" y="2814698"/>
                    <a:ext cx="568185" cy="568185"/>
                  </a:xfrm>
                  <a:custGeom>
                    <a:avLst/>
                    <a:gdLst>
                      <a:gd name="T0" fmla="*/ 274 w 284"/>
                      <a:gd name="T1" fmla="*/ 153 h 284"/>
                      <a:gd name="T2" fmla="*/ 259 w 284"/>
                      <a:gd name="T3" fmla="*/ 203 h 284"/>
                      <a:gd name="T4" fmla="*/ 128 w 284"/>
                      <a:gd name="T5" fmla="*/ 274 h 284"/>
                      <a:gd name="T6" fmla="*/ 81 w 284"/>
                      <a:gd name="T7" fmla="*/ 258 h 284"/>
                      <a:gd name="T8" fmla="*/ 9 w 284"/>
                      <a:gd name="T9" fmla="*/ 127 h 284"/>
                      <a:gd name="T10" fmla="*/ 22 w 284"/>
                      <a:gd name="T11" fmla="*/ 81 h 284"/>
                      <a:gd name="T12" fmla="*/ 153 w 284"/>
                      <a:gd name="T13" fmla="*/ 9 h 284"/>
                      <a:gd name="T14" fmla="*/ 203 w 284"/>
                      <a:gd name="T15" fmla="*/ 22 h 284"/>
                      <a:gd name="T16" fmla="*/ 274 w 284"/>
                      <a:gd name="T17" fmla="*/ 153 h 2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84" h="284">
                        <a:moveTo>
                          <a:pt x="274" y="153"/>
                        </a:moveTo>
                        <a:cubicBezTo>
                          <a:pt x="284" y="170"/>
                          <a:pt x="276" y="193"/>
                          <a:pt x="259" y="203"/>
                        </a:cubicBezTo>
                        <a:cubicBezTo>
                          <a:pt x="128" y="274"/>
                          <a:pt x="128" y="274"/>
                          <a:pt x="128" y="274"/>
                        </a:cubicBezTo>
                        <a:cubicBezTo>
                          <a:pt x="110" y="284"/>
                          <a:pt x="90" y="275"/>
                          <a:pt x="81" y="258"/>
                        </a:cubicBezTo>
                        <a:cubicBezTo>
                          <a:pt x="9" y="127"/>
                          <a:pt x="9" y="127"/>
                          <a:pt x="9" y="127"/>
                        </a:cubicBezTo>
                        <a:cubicBezTo>
                          <a:pt x="0" y="110"/>
                          <a:pt x="5" y="90"/>
                          <a:pt x="22" y="81"/>
                        </a:cubicBezTo>
                        <a:cubicBezTo>
                          <a:pt x="153" y="9"/>
                          <a:pt x="153" y="9"/>
                          <a:pt x="153" y="9"/>
                        </a:cubicBezTo>
                        <a:cubicBezTo>
                          <a:pt x="171" y="0"/>
                          <a:pt x="193" y="4"/>
                          <a:pt x="203" y="22"/>
                        </a:cubicBezTo>
                        <a:lnTo>
                          <a:pt x="274" y="153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0" name="ïsļíḋê">
                    <a:extLst>
                      <a:ext uri="{FF2B5EF4-FFF2-40B4-BE49-F238E27FC236}">
                        <a16:creationId xmlns:a16="http://schemas.microsoft.com/office/drawing/2014/main" id="{6E547548-6AF9-44DB-89BF-CB0BE3A4F8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04526" y="4144133"/>
                    <a:ext cx="288750" cy="624919"/>
                  </a:xfrm>
                  <a:custGeom>
                    <a:avLst/>
                    <a:gdLst>
                      <a:gd name="T0" fmla="*/ 56 w 144"/>
                      <a:gd name="T1" fmla="*/ 105 h 312"/>
                      <a:gd name="T2" fmla="*/ 0 w 144"/>
                      <a:gd name="T3" fmla="*/ 298 h 312"/>
                      <a:gd name="T4" fmla="*/ 20 w 144"/>
                      <a:gd name="T5" fmla="*/ 306 h 312"/>
                      <a:gd name="T6" fmla="*/ 41 w 144"/>
                      <a:gd name="T7" fmla="*/ 312 h 312"/>
                      <a:gd name="T8" fmla="*/ 117 w 144"/>
                      <a:gd name="T9" fmla="*/ 126 h 312"/>
                      <a:gd name="T10" fmla="*/ 124 w 144"/>
                      <a:gd name="T11" fmla="*/ 7 h 312"/>
                      <a:gd name="T12" fmla="*/ 56 w 144"/>
                      <a:gd name="T13" fmla="*/ 105 h 3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44" h="312">
                        <a:moveTo>
                          <a:pt x="56" y="105"/>
                        </a:moveTo>
                        <a:cubicBezTo>
                          <a:pt x="39" y="154"/>
                          <a:pt x="0" y="298"/>
                          <a:pt x="0" y="298"/>
                        </a:cubicBezTo>
                        <a:cubicBezTo>
                          <a:pt x="20" y="306"/>
                          <a:pt x="20" y="306"/>
                          <a:pt x="20" y="306"/>
                        </a:cubicBezTo>
                        <a:cubicBezTo>
                          <a:pt x="41" y="312"/>
                          <a:pt x="41" y="312"/>
                          <a:pt x="41" y="312"/>
                        </a:cubicBezTo>
                        <a:cubicBezTo>
                          <a:pt x="41" y="312"/>
                          <a:pt x="100" y="175"/>
                          <a:pt x="117" y="126"/>
                        </a:cubicBezTo>
                        <a:cubicBezTo>
                          <a:pt x="142" y="55"/>
                          <a:pt x="144" y="14"/>
                          <a:pt x="124" y="7"/>
                        </a:cubicBezTo>
                        <a:cubicBezTo>
                          <a:pt x="105" y="0"/>
                          <a:pt x="81" y="34"/>
                          <a:pt x="56" y="105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1" name="íṣ1ïďê">
                    <a:extLst>
                      <a:ext uri="{FF2B5EF4-FFF2-40B4-BE49-F238E27FC236}">
                        <a16:creationId xmlns:a16="http://schemas.microsoft.com/office/drawing/2014/main" id="{FE29DB2A-93F7-42DC-B9B6-D1F27747E0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04768" y="4619173"/>
                    <a:ext cx="574959" cy="576653"/>
                  </a:xfrm>
                  <a:custGeom>
                    <a:avLst/>
                    <a:gdLst>
                      <a:gd name="T0" fmla="*/ 186 w 287"/>
                      <a:gd name="T1" fmla="*/ 23 h 288"/>
                      <a:gd name="T2" fmla="*/ 264 w 287"/>
                      <a:gd name="T3" fmla="*/ 186 h 288"/>
                      <a:gd name="T4" fmla="*/ 101 w 287"/>
                      <a:gd name="T5" fmla="*/ 265 h 288"/>
                      <a:gd name="T6" fmla="*/ 23 w 287"/>
                      <a:gd name="T7" fmla="*/ 102 h 288"/>
                      <a:gd name="T8" fmla="*/ 186 w 287"/>
                      <a:gd name="T9" fmla="*/ 23 h 2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7" h="288">
                        <a:moveTo>
                          <a:pt x="186" y="23"/>
                        </a:moveTo>
                        <a:cubicBezTo>
                          <a:pt x="252" y="47"/>
                          <a:pt x="287" y="120"/>
                          <a:pt x="264" y="186"/>
                        </a:cubicBezTo>
                        <a:cubicBezTo>
                          <a:pt x="241" y="253"/>
                          <a:pt x="168" y="288"/>
                          <a:pt x="101" y="265"/>
                        </a:cubicBezTo>
                        <a:cubicBezTo>
                          <a:pt x="35" y="241"/>
                          <a:pt x="0" y="169"/>
                          <a:pt x="23" y="102"/>
                        </a:cubicBezTo>
                        <a:cubicBezTo>
                          <a:pt x="46" y="35"/>
                          <a:pt x="119" y="0"/>
                          <a:pt x="186" y="23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2" name="îṥlíḋé">
                    <a:extLst>
                      <a:ext uri="{FF2B5EF4-FFF2-40B4-BE49-F238E27FC236}">
                        <a16:creationId xmlns:a16="http://schemas.microsoft.com/office/drawing/2014/main" id="{A55BE406-D6ED-4BBB-A1BE-BE41AD7EE3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70817" y="4686915"/>
                    <a:ext cx="442016" cy="442863"/>
                  </a:xfrm>
                  <a:custGeom>
                    <a:avLst/>
                    <a:gdLst>
                      <a:gd name="T0" fmla="*/ 143 w 221"/>
                      <a:gd name="T1" fmla="*/ 17 h 221"/>
                      <a:gd name="T2" fmla="*/ 203 w 221"/>
                      <a:gd name="T3" fmla="*/ 142 h 221"/>
                      <a:gd name="T4" fmla="*/ 78 w 221"/>
                      <a:gd name="T5" fmla="*/ 203 h 221"/>
                      <a:gd name="T6" fmla="*/ 18 w 221"/>
                      <a:gd name="T7" fmla="*/ 78 h 221"/>
                      <a:gd name="T8" fmla="*/ 143 w 221"/>
                      <a:gd name="T9" fmla="*/ 17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1" h="221">
                        <a:moveTo>
                          <a:pt x="143" y="17"/>
                        </a:moveTo>
                        <a:cubicBezTo>
                          <a:pt x="194" y="35"/>
                          <a:pt x="221" y="91"/>
                          <a:pt x="203" y="142"/>
                        </a:cubicBezTo>
                        <a:cubicBezTo>
                          <a:pt x="185" y="194"/>
                          <a:pt x="129" y="221"/>
                          <a:pt x="78" y="203"/>
                        </a:cubicBezTo>
                        <a:cubicBezTo>
                          <a:pt x="27" y="185"/>
                          <a:pt x="0" y="129"/>
                          <a:pt x="18" y="78"/>
                        </a:cubicBezTo>
                        <a:cubicBezTo>
                          <a:pt x="36" y="27"/>
                          <a:pt x="92" y="0"/>
                          <a:pt x="143" y="17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92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3" name="iṧ1ídê">
                    <a:extLst>
                      <a:ext uri="{FF2B5EF4-FFF2-40B4-BE49-F238E27FC236}">
                        <a16:creationId xmlns:a16="http://schemas.microsoft.com/office/drawing/2014/main" id="{3A507ABB-5D3F-4558-9049-CD6FC910AF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96220" y="4785141"/>
                    <a:ext cx="404758" cy="342943"/>
                  </a:xfrm>
                  <a:custGeom>
                    <a:avLst/>
                    <a:gdLst>
                      <a:gd name="T0" fmla="*/ 171 w 202"/>
                      <a:gd name="T1" fmla="*/ 44 h 171"/>
                      <a:gd name="T2" fmla="*/ 122 w 202"/>
                      <a:gd name="T3" fmla="*/ 99 h 171"/>
                      <a:gd name="T4" fmla="*/ 118 w 202"/>
                      <a:gd name="T5" fmla="*/ 100 h 171"/>
                      <a:gd name="T6" fmla="*/ 117 w 202"/>
                      <a:gd name="T7" fmla="*/ 101 h 171"/>
                      <a:gd name="T8" fmla="*/ 116 w 202"/>
                      <a:gd name="T9" fmla="*/ 101 h 171"/>
                      <a:gd name="T10" fmla="*/ 105 w 202"/>
                      <a:gd name="T11" fmla="*/ 105 h 171"/>
                      <a:gd name="T12" fmla="*/ 95 w 202"/>
                      <a:gd name="T13" fmla="*/ 108 h 171"/>
                      <a:gd name="T14" fmla="*/ 47 w 202"/>
                      <a:gd name="T15" fmla="*/ 105 h 171"/>
                      <a:gd name="T16" fmla="*/ 0 w 202"/>
                      <a:gd name="T17" fmla="*/ 67 h 171"/>
                      <a:gd name="T18" fmla="*/ 65 w 202"/>
                      <a:gd name="T19" fmla="*/ 153 h 171"/>
                      <a:gd name="T20" fmla="*/ 190 w 202"/>
                      <a:gd name="T21" fmla="*/ 93 h 171"/>
                      <a:gd name="T22" fmla="*/ 175 w 202"/>
                      <a:gd name="T23" fmla="*/ 0 h 171"/>
                      <a:gd name="T24" fmla="*/ 171 w 202"/>
                      <a:gd name="T25" fmla="*/ 44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02" h="171">
                        <a:moveTo>
                          <a:pt x="171" y="44"/>
                        </a:moveTo>
                        <a:cubicBezTo>
                          <a:pt x="162" y="68"/>
                          <a:pt x="145" y="88"/>
                          <a:pt x="122" y="99"/>
                        </a:cubicBezTo>
                        <a:cubicBezTo>
                          <a:pt x="121" y="100"/>
                          <a:pt x="119" y="100"/>
                          <a:pt x="118" y="100"/>
                        </a:cubicBezTo>
                        <a:cubicBezTo>
                          <a:pt x="118" y="101"/>
                          <a:pt x="118" y="101"/>
                          <a:pt x="117" y="101"/>
                        </a:cubicBezTo>
                        <a:cubicBezTo>
                          <a:pt x="116" y="101"/>
                          <a:pt x="116" y="101"/>
                          <a:pt x="116" y="101"/>
                        </a:cubicBezTo>
                        <a:cubicBezTo>
                          <a:pt x="112" y="103"/>
                          <a:pt x="109" y="104"/>
                          <a:pt x="105" y="105"/>
                        </a:cubicBezTo>
                        <a:cubicBezTo>
                          <a:pt x="101" y="106"/>
                          <a:pt x="98" y="107"/>
                          <a:pt x="95" y="108"/>
                        </a:cubicBezTo>
                        <a:cubicBezTo>
                          <a:pt x="79" y="112"/>
                          <a:pt x="63" y="110"/>
                          <a:pt x="47" y="105"/>
                        </a:cubicBezTo>
                        <a:cubicBezTo>
                          <a:pt x="28" y="98"/>
                          <a:pt x="11" y="84"/>
                          <a:pt x="0" y="67"/>
                        </a:cubicBezTo>
                        <a:cubicBezTo>
                          <a:pt x="2" y="105"/>
                          <a:pt x="27" y="140"/>
                          <a:pt x="65" y="153"/>
                        </a:cubicBezTo>
                        <a:cubicBezTo>
                          <a:pt x="117" y="171"/>
                          <a:pt x="173" y="144"/>
                          <a:pt x="190" y="93"/>
                        </a:cubicBezTo>
                        <a:cubicBezTo>
                          <a:pt x="202" y="60"/>
                          <a:pt x="195" y="26"/>
                          <a:pt x="175" y="0"/>
                        </a:cubicBezTo>
                        <a:cubicBezTo>
                          <a:pt x="177" y="15"/>
                          <a:pt x="176" y="30"/>
                          <a:pt x="171" y="44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62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4" name="iṩļîḍè">
                    <a:extLst>
                      <a:ext uri="{FF2B5EF4-FFF2-40B4-BE49-F238E27FC236}">
                        <a16:creationId xmlns:a16="http://schemas.microsoft.com/office/drawing/2014/main" id="{DF0FAF73-7124-43B7-AF15-FD0A672BE3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23155" y="4548891"/>
                    <a:ext cx="148185" cy="92298"/>
                  </a:xfrm>
                  <a:custGeom>
                    <a:avLst/>
                    <a:gdLst>
                      <a:gd name="T0" fmla="*/ 4 w 74"/>
                      <a:gd name="T1" fmla="*/ 9 h 46"/>
                      <a:gd name="T2" fmla="*/ 18 w 74"/>
                      <a:gd name="T3" fmla="*/ 2 h 46"/>
                      <a:gd name="T4" fmla="*/ 65 w 74"/>
                      <a:gd name="T5" fmla="*/ 19 h 46"/>
                      <a:gd name="T6" fmla="*/ 72 w 74"/>
                      <a:gd name="T7" fmla="*/ 33 h 46"/>
                      <a:gd name="T8" fmla="*/ 71 w 74"/>
                      <a:gd name="T9" fmla="*/ 37 h 46"/>
                      <a:gd name="T10" fmla="*/ 57 w 74"/>
                      <a:gd name="T11" fmla="*/ 44 h 46"/>
                      <a:gd name="T12" fmla="*/ 9 w 74"/>
                      <a:gd name="T13" fmla="*/ 27 h 46"/>
                      <a:gd name="T14" fmla="*/ 2 w 74"/>
                      <a:gd name="T15" fmla="*/ 13 h 46"/>
                      <a:gd name="T16" fmla="*/ 4 w 74"/>
                      <a:gd name="T17" fmla="*/ 9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4" h="46">
                        <a:moveTo>
                          <a:pt x="4" y="9"/>
                        </a:moveTo>
                        <a:cubicBezTo>
                          <a:pt x="6" y="3"/>
                          <a:pt x="12" y="0"/>
                          <a:pt x="18" y="2"/>
                        </a:cubicBezTo>
                        <a:cubicBezTo>
                          <a:pt x="65" y="19"/>
                          <a:pt x="65" y="19"/>
                          <a:pt x="65" y="19"/>
                        </a:cubicBezTo>
                        <a:cubicBezTo>
                          <a:pt x="71" y="21"/>
                          <a:pt x="74" y="27"/>
                          <a:pt x="72" y="33"/>
                        </a:cubicBezTo>
                        <a:cubicBezTo>
                          <a:pt x="71" y="37"/>
                          <a:pt x="71" y="37"/>
                          <a:pt x="71" y="37"/>
                        </a:cubicBezTo>
                        <a:cubicBezTo>
                          <a:pt x="69" y="43"/>
                          <a:pt x="62" y="46"/>
                          <a:pt x="57" y="44"/>
                        </a:cubicBezTo>
                        <a:cubicBezTo>
                          <a:pt x="9" y="27"/>
                          <a:pt x="9" y="27"/>
                          <a:pt x="9" y="27"/>
                        </a:cubicBezTo>
                        <a:cubicBezTo>
                          <a:pt x="3" y="25"/>
                          <a:pt x="0" y="19"/>
                          <a:pt x="2" y="13"/>
                        </a:cubicBezTo>
                        <a:lnTo>
                          <a:pt x="4" y="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5" name="íŝ1îďé">
                    <a:extLst>
                      <a:ext uri="{FF2B5EF4-FFF2-40B4-BE49-F238E27FC236}">
                        <a16:creationId xmlns:a16="http://schemas.microsoft.com/office/drawing/2014/main" id="{8256A7E5-38F4-4956-A2E7-43E470F9B5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14325" y="3269416"/>
                    <a:ext cx="1163467" cy="470806"/>
                  </a:xfrm>
                  <a:custGeom>
                    <a:avLst/>
                    <a:gdLst>
                      <a:gd name="T0" fmla="*/ 477 w 1374"/>
                      <a:gd name="T1" fmla="*/ 496 h 556"/>
                      <a:gd name="T2" fmla="*/ 537 w 1374"/>
                      <a:gd name="T3" fmla="*/ 295 h 556"/>
                      <a:gd name="T4" fmla="*/ 1336 w 1374"/>
                      <a:gd name="T5" fmla="*/ 556 h 556"/>
                      <a:gd name="T6" fmla="*/ 1374 w 1374"/>
                      <a:gd name="T7" fmla="*/ 425 h 556"/>
                      <a:gd name="T8" fmla="*/ 0 w 1374"/>
                      <a:gd name="T9" fmla="*/ 0 h 556"/>
                      <a:gd name="T10" fmla="*/ 477 w 1374"/>
                      <a:gd name="T11" fmla="*/ 496 h 5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374" h="556">
                        <a:moveTo>
                          <a:pt x="477" y="496"/>
                        </a:moveTo>
                        <a:lnTo>
                          <a:pt x="537" y="295"/>
                        </a:lnTo>
                        <a:lnTo>
                          <a:pt x="1336" y="556"/>
                        </a:lnTo>
                        <a:lnTo>
                          <a:pt x="1374" y="425"/>
                        </a:lnTo>
                        <a:lnTo>
                          <a:pt x="0" y="0"/>
                        </a:lnTo>
                        <a:lnTo>
                          <a:pt x="477" y="496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92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6" name="iṩḷïďê">
                    <a:extLst>
                      <a:ext uri="{FF2B5EF4-FFF2-40B4-BE49-F238E27FC236}">
                        <a16:creationId xmlns:a16="http://schemas.microsoft.com/office/drawing/2014/main" id="{34519875-7BE2-41A3-A9EA-4D694B788D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10091" y="3124617"/>
                    <a:ext cx="1204112" cy="502984"/>
                  </a:xfrm>
                  <a:custGeom>
                    <a:avLst/>
                    <a:gdLst>
                      <a:gd name="T0" fmla="*/ 620 w 1422"/>
                      <a:gd name="T1" fmla="*/ 206 h 594"/>
                      <a:gd name="T2" fmla="*/ 676 w 1422"/>
                      <a:gd name="T3" fmla="*/ 0 h 594"/>
                      <a:gd name="T4" fmla="*/ 7 w 1422"/>
                      <a:gd name="T5" fmla="*/ 166 h 594"/>
                      <a:gd name="T6" fmla="*/ 2 w 1422"/>
                      <a:gd name="T7" fmla="*/ 168 h 594"/>
                      <a:gd name="T8" fmla="*/ 2 w 1422"/>
                      <a:gd name="T9" fmla="*/ 168 h 594"/>
                      <a:gd name="T10" fmla="*/ 0 w 1422"/>
                      <a:gd name="T11" fmla="*/ 168 h 594"/>
                      <a:gd name="T12" fmla="*/ 5 w 1422"/>
                      <a:gd name="T13" fmla="*/ 171 h 594"/>
                      <a:gd name="T14" fmla="*/ 1379 w 1422"/>
                      <a:gd name="T15" fmla="*/ 594 h 594"/>
                      <a:gd name="T16" fmla="*/ 1379 w 1422"/>
                      <a:gd name="T17" fmla="*/ 594 h 594"/>
                      <a:gd name="T18" fmla="*/ 1422 w 1422"/>
                      <a:gd name="T19" fmla="*/ 452 h 594"/>
                      <a:gd name="T20" fmla="*/ 620 w 1422"/>
                      <a:gd name="T21" fmla="*/ 206 h 5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422" h="594">
                        <a:moveTo>
                          <a:pt x="620" y="206"/>
                        </a:moveTo>
                        <a:lnTo>
                          <a:pt x="676" y="0"/>
                        </a:lnTo>
                        <a:lnTo>
                          <a:pt x="7" y="166"/>
                        </a:lnTo>
                        <a:lnTo>
                          <a:pt x="2" y="168"/>
                        </a:lnTo>
                        <a:lnTo>
                          <a:pt x="2" y="168"/>
                        </a:lnTo>
                        <a:lnTo>
                          <a:pt x="0" y="168"/>
                        </a:lnTo>
                        <a:lnTo>
                          <a:pt x="5" y="171"/>
                        </a:lnTo>
                        <a:lnTo>
                          <a:pt x="1379" y="594"/>
                        </a:lnTo>
                        <a:lnTo>
                          <a:pt x="1379" y="594"/>
                        </a:lnTo>
                        <a:lnTo>
                          <a:pt x="1422" y="452"/>
                        </a:lnTo>
                        <a:lnTo>
                          <a:pt x="620" y="206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7" name="išļîďe">
                    <a:extLst>
                      <a:ext uri="{FF2B5EF4-FFF2-40B4-BE49-F238E27FC236}">
                        <a16:creationId xmlns:a16="http://schemas.microsoft.com/office/drawing/2014/main" id="{791568D4-790F-48B1-AAA4-62A8D7735E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986582" y="2373529"/>
                    <a:ext cx="895040" cy="176129"/>
                  </a:xfrm>
                  <a:custGeom>
                    <a:avLst/>
                    <a:gdLst>
                      <a:gd name="T0" fmla="*/ 0 w 1057"/>
                      <a:gd name="T1" fmla="*/ 208 h 208"/>
                      <a:gd name="T2" fmla="*/ 97 w 1057"/>
                      <a:gd name="T3" fmla="*/ 0 h 208"/>
                      <a:gd name="T4" fmla="*/ 1057 w 1057"/>
                      <a:gd name="T5" fmla="*/ 10 h 208"/>
                      <a:gd name="T6" fmla="*/ 0 w 1057"/>
                      <a:gd name="T7" fmla="*/ 208 h 2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57" h="208">
                        <a:moveTo>
                          <a:pt x="0" y="208"/>
                        </a:moveTo>
                        <a:lnTo>
                          <a:pt x="97" y="0"/>
                        </a:lnTo>
                        <a:lnTo>
                          <a:pt x="1057" y="10"/>
                        </a:lnTo>
                        <a:lnTo>
                          <a:pt x="0" y="208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8" name="íṥ1iḑe">
                    <a:extLst>
                      <a:ext uri="{FF2B5EF4-FFF2-40B4-BE49-F238E27FC236}">
                        <a16:creationId xmlns:a16="http://schemas.microsoft.com/office/drawing/2014/main" id="{24E308B4-1BD4-45BD-967A-5B1DA4E5D1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986582" y="2383690"/>
                    <a:ext cx="877258" cy="178669"/>
                  </a:xfrm>
                  <a:custGeom>
                    <a:avLst/>
                    <a:gdLst>
                      <a:gd name="T0" fmla="*/ 1036 w 1036"/>
                      <a:gd name="T1" fmla="*/ 0 h 211"/>
                      <a:gd name="T2" fmla="*/ 0 w 1036"/>
                      <a:gd name="T3" fmla="*/ 196 h 211"/>
                      <a:gd name="T4" fmla="*/ 186 w 1036"/>
                      <a:gd name="T5" fmla="*/ 211 h 211"/>
                      <a:gd name="T6" fmla="*/ 1036 w 1036"/>
                      <a:gd name="T7" fmla="*/ 0 h 2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36" h="211">
                        <a:moveTo>
                          <a:pt x="1036" y="0"/>
                        </a:moveTo>
                        <a:lnTo>
                          <a:pt x="0" y="196"/>
                        </a:lnTo>
                        <a:lnTo>
                          <a:pt x="186" y="211"/>
                        </a:lnTo>
                        <a:lnTo>
                          <a:pt x="1036" y="0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9" name="iś1îḋê">
                    <a:extLst>
                      <a:ext uri="{FF2B5EF4-FFF2-40B4-BE49-F238E27FC236}">
                        <a16:creationId xmlns:a16="http://schemas.microsoft.com/office/drawing/2014/main" id="{24AC0134-D509-4DF8-918A-8460CBE815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44082" y="2381997"/>
                    <a:ext cx="737540" cy="438629"/>
                  </a:xfrm>
                  <a:custGeom>
                    <a:avLst/>
                    <a:gdLst>
                      <a:gd name="T0" fmla="*/ 871 w 871"/>
                      <a:gd name="T1" fmla="*/ 0 h 518"/>
                      <a:gd name="T2" fmla="*/ 0 w 871"/>
                      <a:gd name="T3" fmla="*/ 213 h 518"/>
                      <a:gd name="T4" fmla="*/ 202 w 871"/>
                      <a:gd name="T5" fmla="*/ 518 h 518"/>
                      <a:gd name="T6" fmla="*/ 871 w 871"/>
                      <a:gd name="T7" fmla="*/ 0 h 5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71" h="518">
                        <a:moveTo>
                          <a:pt x="871" y="0"/>
                        </a:moveTo>
                        <a:lnTo>
                          <a:pt x="0" y="213"/>
                        </a:lnTo>
                        <a:lnTo>
                          <a:pt x="202" y="518"/>
                        </a:lnTo>
                        <a:lnTo>
                          <a:pt x="871" y="0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92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0" name="íṣlîḑè">
                    <a:extLst>
                      <a:ext uri="{FF2B5EF4-FFF2-40B4-BE49-F238E27FC236}">
                        <a16:creationId xmlns:a16="http://schemas.microsoft.com/office/drawing/2014/main" id="{D77F0929-0071-46EA-AC71-3280EFF711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873961" y="2185545"/>
                    <a:ext cx="1007661" cy="196452"/>
                  </a:xfrm>
                  <a:custGeom>
                    <a:avLst/>
                    <a:gdLst>
                      <a:gd name="T0" fmla="*/ 230 w 1190"/>
                      <a:gd name="T1" fmla="*/ 222 h 232"/>
                      <a:gd name="T2" fmla="*/ 0 w 1190"/>
                      <a:gd name="T3" fmla="*/ 0 h 232"/>
                      <a:gd name="T4" fmla="*/ 1190 w 1190"/>
                      <a:gd name="T5" fmla="*/ 232 h 232"/>
                      <a:gd name="T6" fmla="*/ 230 w 1190"/>
                      <a:gd name="T7" fmla="*/ 222 h 2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90" h="232">
                        <a:moveTo>
                          <a:pt x="230" y="222"/>
                        </a:moveTo>
                        <a:lnTo>
                          <a:pt x="0" y="0"/>
                        </a:lnTo>
                        <a:lnTo>
                          <a:pt x="1190" y="232"/>
                        </a:lnTo>
                        <a:lnTo>
                          <a:pt x="230" y="222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1" name="ï$ļîdê">
                    <a:extLst>
                      <a:ext uri="{FF2B5EF4-FFF2-40B4-BE49-F238E27FC236}">
                        <a16:creationId xmlns:a16="http://schemas.microsoft.com/office/drawing/2014/main" id="{84ACE4B6-C578-49E9-B3B0-2D8DAFF51B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23639" y="3643690"/>
                    <a:ext cx="246411" cy="252339"/>
                  </a:xfrm>
                  <a:custGeom>
                    <a:avLst/>
                    <a:gdLst>
                      <a:gd name="T0" fmla="*/ 45 w 123"/>
                      <a:gd name="T1" fmla="*/ 63 h 126"/>
                      <a:gd name="T2" fmla="*/ 45 w 123"/>
                      <a:gd name="T3" fmla="*/ 121 h 126"/>
                      <a:gd name="T4" fmla="*/ 123 w 123"/>
                      <a:gd name="T5" fmla="*/ 62 h 126"/>
                      <a:gd name="T6" fmla="*/ 44 w 123"/>
                      <a:gd name="T7" fmla="*/ 5 h 126"/>
                      <a:gd name="T8" fmla="*/ 45 w 123"/>
                      <a:gd name="T9" fmla="*/ 63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126">
                        <a:moveTo>
                          <a:pt x="45" y="63"/>
                        </a:moveTo>
                        <a:cubicBezTo>
                          <a:pt x="3" y="65"/>
                          <a:pt x="4" y="126"/>
                          <a:pt x="45" y="121"/>
                        </a:cubicBezTo>
                        <a:cubicBezTo>
                          <a:pt x="86" y="115"/>
                          <a:pt x="123" y="62"/>
                          <a:pt x="123" y="62"/>
                        </a:cubicBezTo>
                        <a:cubicBezTo>
                          <a:pt x="123" y="62"/>
                          <a:pt x="85" y="9"/>
                          <a:pt x="44" y="5"/>
                        </a:cubicBezTo>
                        <a:cubicBezTo>
                          <a:pt x="3" y="0"/>
                          <a:pt x="0" y="57"/>
                          <a:pt x="45" y="63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32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2" name="ï$ḻiḍe">
                    <a:extLst>
                      <a:ext uri="{FF2B5EF4-FFF2-40B4-BE49-F238E27FC236}">
                        <a16:creationId xmlns:a16="http://schemas.microsoft.com/office/drawing/2014/main" id="{D6311A4E-0D9C-4B2D-BA89-5625AEA989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70332" y="5528609"/>
                    <a:ext cx="284516" cy="268427"/>
                  </a:xfrm>
                  <a:custGeom>
                    <a:avLst/>
                    <a:gdLst>
                      <a:gd name="T0" fmla="*/ 67 w 142"/>
                      <a:gd name="T1" fmla="*/ 65 h 134"/>
                      <a:gd name="T2" fmla="*/ 115 w 142"/>
                      <a:gd name="T3" fmla="*/ 33 h 134"/>
                      <a:gd name="T4" fmla="*/ 23 w 142"/>
                      <a:gd name="T5" fmla="*/ 0 h 134"/>
                      <a:gd name="T6" fmla="*/ 19 w 142"/>
                      <a:gd name="T7" fmla="*/ 97 h 134"/>
                      <a:gd name="T8" fmla="*/ 67 w 142"/>
                      <a:gd name="T9" fmla="*/ 6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2" h="134">
                        <a:moveTo>
                          <a:pt x="67" y="65"/>
                        </a:moveTo>
                        <a:cubicBezTo>
                          <a:pt x="91" y="98"/>
                          <a:pt x="142" y="64"/>
                          <a:pt x="115" y="33"/>
                        </a:cubicBezTo>
                        <a:cubicBezTo>
                          <a:pt x="88" y="1"/>
                          <a:pt x="23" y="0"/>
                          <a:pt x="23" y="0"/>
                        </a:cubicBezTo>
                        <a:cubicBezTo>
                          <a:pt x="23" y="0"/>
                          <a:pt x="0" y="60"/>
                          <a:pt x="19" y="97"/>
                        </a:cubicBezTo>
                        <a:cubicBezTo>
                          <a:pt x="37" y="134"/>
                          <a:pt x="87" y="105"/>
                          <a:pt x="67" y="65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3" name="iṡļîḍê">
                    <a:extLst>
                      <a:ext uri="{FF2B5EF4-FFF2-40B4-BE49-F238E27FC236}">
                        <a16:creationId xmlns:a16="http://schemas.microsoft.com/office/drawing/2014/main" id="{0375A17A-6DE2-4B14-B97C-6B54EE1C77D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589445" y="1594497"/>
                    <a:ext cx="350564" cy="354798"/>
                  </a:xfrm>
                  <a:custGeom>
                    <a:avLst/>
                    <a:gdLst>
                      <a:gd name="T0" fmla="*/ 81 w 175"/>
                      <a:gd name="T1" fmla="*/ 69 h 177"/>
                      <a:gd name="T2" fmla="*/ 1 w 175"/>
                      <a:gd name="T3" fmla="*/ 58 h 177"/>
                      <a:gd name="T4" fmla="*/ 66 w 175"/>
                      <a:gd name="T5" fmla="*/ 177 h 177"/>
                      <a:gd name="T6" fmla="*/ 160 w 175"/>
                      <a:gd name="T7" fmla="*/ 80 h 177"/>
                      <a:gd name="T8" fmla="*/ 81 w 175"/>
                      <a:gd name="T9" fmla="*/ 69 h 1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5" h="177">
                        <a:moveTo>
                          <a:pt x="81" y="69"/>
                        </a:moveTo>
                        <a:cubicBezTo>
                          <a:pt x="85" y="12"/>
                          <a:pt x="2" y="0"/>
                          <a:pt x="1" y="58"/>
                        </a:cubicBezTo>
                        <a:cubicBezTo>
                          <a:pt x="0" y="116"/>
                          <a:pt x="66" y="177"/>
                          <a:pt x="66" y="177"/>
                        </a:cubicBezTo>
                        <a:cubicBezTo>
                          <a:pt x="66" y="177"/>
                          <a:pt x="146" y="136"/>
                          <a:pt x="160" y="80"/>
                        </a:cubicBezTo>
                        <a:cubicBezTo>
                          <a:pt x="175" y="24"/>
                          <a:pt x="97" y="9"/>
                          <a:pt x="81" y="69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62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4" name="ís1iḍé">
                    <a:extLst>
                      <a:ext uri="{FF2B5EF4-FFF2-40B4-BE49-F238E27FC236}">
                        <a16:creationId xmlns:a16="http://schemas.microsoft.com/office/drawing/2014/main" id="{9AEAE5A9-C23E-4DAD-8DE7-F235D9C4BB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867226" y="2493771"/>
                    <a:ext cx="268427" cy="282822"/>
                  </a:xfrm>
                  <a:custGeom>
                    <a:avLst/>
                    <a:gdLst>
                      <a:gd name="T0" fmla="*/ 64 w 134"/>
                      <a:gd name="T1" fmla="*/ 75 h 141"/>
                      <a:gd name="T2" fmla="*/ 30 w 134"/>
                      <a:gd name="T3" fmla="*/ 28 h 141"/>
                      <a:gd name="T4" fmla="*/ 0 w 134"/>
                      <a:gd name="T5" fmla="*/ 120 h 141"/>
                      <a:gd name="T6" fmla="*/ 98 w 134"/>
                      <a:gd name="T7" fmla="*/ 121 h 141"/>
                      <a:gd name="T8" fmla="*/ 64 w 134"/>
                      <a:gd name="T9" fmla="*/ 75 h 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4" h="141">
                        <a:moveTo>
                          <a:pt x="64" y="75"/>
                        </a:moveTo>
                        <a:cubicBezTo>
                          <a:pt x="96" y="49"/>
                          <a:pt x="60" y="0"/>
                          <a:pt x="30" y="28"/>
                        </a:cubicBezTo>
                        <a:cubicBezTo>
                          <a:pt x="0" y="56"/>
                          <a:pt x="0" y="120"/>
                          <a:pt x="0" y="120"/>
                        </a:cubicBezTo>
                        <a:cubicBezTo>
                          <a:pt x="0" y="120"/>
                          <a:pt x="61" y="141"/>
                          <a:pt x="98" y="121"/>
                        </a:cubicBezTo>
                        <a:cubicBezTo>
                          <a:pt x="134" y="101"/>
                          <a:pt x="103" y="53"/>
                          <a:pt x="64" y="75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5" name="îṩlïḑe">
                    <a:extLst>
                      <a:ext uri="{FF2B5EF4-FFF2-40B4-BE49-F238E27FC236}">
                        <a16:creationId xmlns:a16="http://schemas.microsoft.com/office/drawing/2014/main" id="{1D7BF938-AE2A-47AD-BCC9-946AEDA1A0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940049" y="3099214"/>
                    <a:ext cx="594435" cy="606290"/>
                  </a:xfrm>
                  <a:custGeom>
                    <a:avLst/>
                    <a:gdLst>
                      <a:gd name="T0" fmla="*/ 239 w 297"/>
                      <a:gd name="T1" fmla="*/ 267 h 303"/>
                      <a:gd name="T2" fmla="*/ 253 w 297"/>
                      <a:gd name="T3" fmla="*/ 87 h 303"/>
                      <a:gd name="T4" fmla="*/ 79 w 297"/>
                      <a:gd name="T5" fmla="*/ 36 h 303"/>
                      <a:gd name="T6" fmla="*/ 37 w 297"/>
                      <a:gd name="T7" fmla="*/ 114 h 303"/>
                      <a:gd name="T8" fmla="*/ 0 w 297"/>
                      <a:gd name="T9" fmla="*/ 98 h 303"/>
                      <a:gd name="T10" fmla="*/ 9 w 297"/>
                      <a:gd name="T11" fmla="*/ 124 h 303"/>
                      <a:gd name="T12" fmla="*/ 39 w 297"/>
                      <a:gd name="T13" fmla="*/ 154 h 303"/>
                      <a:gd name="T14" fmla="*/ 65 w 297"/>
                      <a:gd name="T15" fmla="*/ 216 h 303"/>
                      <a:gd name="T16" fmla="*/ 239 w 297"/>
                      <a:gd name="T17" fmla="*/ 267 h 3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97" h="303">
                        <a:moveTo>
                          <a:pt x="239" y="267"/>
                        </a:moveTo>
                        <a:cubicBezTo>
                          <a:pt x="291" y="231"/>
                          <a:pt x="297" y="151"/>
                          <a:pt x="253" y="87"/>
                        </a:cubicBezTo>
                        <a:cubicBezTo>
                          <a:pt x="209" y="23"/>
                          <a:pt x="131" y="0"/>
                          <a:pt x="79" y="36"/>
                        </a:cubicBezTo>
                        <a:cubicBezTo>
                          <a:pt x="54" y="53"/>
                          <a:pt x="39" y="82"/>
                          <a:pt x="37" y="114"/>
                        </a:cubicBezTo>
                        <a:cubicBezTo>
                          <a:pt x="25" y="112"/>
                          <a:pt x="12" y="107"/>
                          <a:pt x="0" y="98"/>
                        </a:cubicBezTo>
                        <a:cubicBezTo>
                          <a:pt x="0" y="98"/>
                          <a:pt x="1" y="109"/>
                          <a:pt x="9" y="124"/>
                        </a:cubicBezTo>
                        <a:cubicBezTo>
                          <a:pt x="14" y="134"/>
                          <a:pt x="25" y="147"/>
                          <a:pt x="39" y="154"/>
                        </a:cubicBezTo>
                        <a:cubicBezTo>
                          <a:pt x="43" y="175"/>
                          <a:pt x="52" y="197"/>
                          <a:pt x="65" y="216"/>
                        </a:cubicBezTo>
                        <a:cubicBezTo>
                          <a:pt x="109" y="280"/>
                          <a:pt x="187" y="303"/>
                          <a:pt x="239" y="267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6" name="ïṩlíďé">
                    <a:extLst>
                      <a:ext uri="{FF2B5EF4-FFF2-40B4-BE49-F238E27FC236}">
                        <a16:creationId xmlns:a16="http://schemas.microsoft.com/office/drawing/2014/main" id="{A3329EF7-A803-472B-A5EB-FAB497E532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151742" y="3271109"/>
                    <a:ext cx="86371" cy="86371"/>
                  </a:xfrm>
                  <a:custGeom>
                    <a:avLst/>
                    <a:gdLst>
                      <a:gd name="T0" fmla="*/ 31 w 43"/>
                      <a:gd name="T1" fmla="*/ 38 h 43"/>
                      <a:gd name="T2" fmla="*/ 5 w 43"/>
                      <a:gd name="T3" fmla="*/ 31 h 43"/>
                      <a:gd name="T4" fmla="*/ 12 w 43"/>
                      <a:gd name="T5" fmla="*/ 5 h 43"/>
                      <a:gd name="T6" fmla="*/ 38 w 43"/>
                      <a:gd name="T7" fmla="*/ 12 h 43"/>
                      <a:gd name="T8" fmla="*/ 31 w 43"/>
                      <a:gd name="T9" fmla="*/ 38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" h="43">
                        <a:moveTo>
                          <a:pt x="31" y="38"/>
                        </a:moveTo>
                        <a:cubicBezTo>
                          <a:pt x="22" y="43"/>
                          <a:pt x="10" y="40"/>
                          <a:pt x="5" y="31"/>
                        </a:cubicBezTo>
                        <a:cubicBezTo>
                          <a:pt x="0" y="22"/>
                          <a:pt x="3" y="11"/>
                          <a:pt x="12" y="5"/>
                        </a:cubicBezTo>
                        <a:cubicBezTo>
                          <a:pt x="21" y="0"/>
                          <a:pt x="33" y="3"/>
                          <a:pt x="38" y="12"/>
                        </a:cubicBezTo>
                        <a:cubicBezTo>
                          <a:pt x="43" y="21"/>
                          <a:pt x="40" y="33"/>
                          <a:pt x="31" y="38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7" name="íṧľiḍè">
                    <a:extLst>
                      <a:ext uri="{FF2B5EF4-FFF2-40B4-BE49-F238E27FC236}">
                        <a16:creationId xmlns:a16="http://schemas.microsoft.com/office/drawing/2014/main" id="{79A72B24-2D36-49D7-943F-948D4D03F4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205936" y="3363408"/>
                    <a:ext cx="86371" cy="86371"/>
                  </a:xfrm>
                  <a:custGeom>
                    <a:avLst/>
                    <a:gdLst>
                      <a:gd name="T0" fmla="*/ 31 w 43"/>
                      <a:gd name="T1" fmla="*/ 38 h 43"/>
                      <a:gd name="T2" fmla="*/ 5 w 43"/>
                      <a:gd name="T3" fmla="*/ 31 h 43"/>
                      <a:gd name="T4" fmla="*/ 12 w 43"/>
                      <a:gd name="T5" fmla="*/ 5 h 43"/>
                      <a:gd name="T6" fmla="*/ 38 w 43"/>
                      <a:gd name="T7" fmla="*/ 12 h 43"/>
                      <a:gd name="T8" fmla="*/ 31 w 43"/>
                      <a:gd name="T9" fmla="*/ 38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" h="43">
                        <a:moveTo>
                          <a:pt x="31" y="38"/>
                        </a:moveTo>
                        <a:cubicBezTo>
                          <a:pt x="22" y="43"/>
                          <a:pt x="10" y="40"/>
                          <a:pt x="5" y="31"/>
                        </a:cubicBezTo>
                        <a:cubicBezTo>
                          <a:pt x="0" y="22"/>
                          <a:pt x="3" y="11"/>
                          <a:pt x="12" y="5"/>
                        </a:cubicBezTo>
                        <a:cubicBezTo>
                          <a:pt x="21" y="0"/>
                          <a:pt x="32" y="3"/>
                          <a:pt x="38" y="12"/>
                        </a:cubicBezTo>
                        <a:cubicBezTo>
                          <a:pt x="43" y="21"/>
                          <a:pt x="40" y="33"/>
                          <a:pt x="31" y="38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8" name="işḻiḍê">
                    <a:extLst>
                      <a:ext uri="{FF2B5EF4-FFF2-40B4-BE49-F238E27FC236}">
                        <a16:creationId xmlns:a16="http://schemas.microsoft.com/office/drawing/2014/main" id="{19567B56-4710-488E-A29A-A7201CCFAF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258436" y="3455706"/>
                    <a:ext cx="88064" cy="85524"/>
                  </a:xfrm>
                  <a:custGeom>
                    <a:avLst/>
                    <a:gdLst>
                      <a:gd name="T0" fmla="*/ 32 w 44"/>
                      <a:gd name="T1" fmla="*/ 38 h 43"/>
                      <a:gd name="T2" fmla="*/ 6 w 44"/>
                      <a:gd name="T3" fmla="*/ 31 h 43"/>
                      <a:gd name="T4" fmla="*/ 13 w 44"/>
                      <a:gd name="T5" fmla="*/ 5 h 43"/>
                      <a:gd name="T6" fmla="*/ 38 w 44"/>
                      <a:gd name="T7" fmla="*/ 12 h 43"/>
                      <a:gd name="T8" fmla="*/ 32 w 44"/>
                      <a:gd name="T9" fmla="*/ 38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4" h="43">
                        <a:moveTo>
                          <a:pt x="32" y="38"/>
                        </a:moveTo>
                        <a:cubicBezTo>
                          <a:pt x="23" y="43"/>
                          <a:pt x="11" y="40"/>
                          <a:pt x="6" y="31"/>
                        </a:cubicBezTo>
                        <a:cubicBezTo>
                          <a:pt x="0" y="22"/>
                          <a:pt x="4" y="11"/>
                          <a:pt x="13" y="5"/>
                        </a:cubicBezTo>
                        <a:cubicBezTo>
                          <a:pt x="22" y="0"/>
                          <a:pt x="33" y="3"/>
                          <a:pt x="38" y="12"/>
                        </a:cubicBezTo>
                        <a:cubicBezTo>
                          <a:pt x="44" y="21"/>
                          <a:pt x="41" y="33"/>
                          <a:pt x="32" y="38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9" name="iŝlídè">
                    <a:extLst>
                      <a:ext uri="{FF2B5EF4-FFF2-40B4-BE49-F238E27FC236}">
                        <a16:creationId xmlns:a16="http://schemas.microsoft.com/office/drawing/2014/main" id="{0358A734-79D4-4404-A69A-CF24B9E1A0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261823" y="4094174"/>
                    <a:ext cx="392903" cy="502984"/>
                  </a:xfrm>
                  <a:custGeom>
                    <a:avLst/>
                    <a:gdLst>
                      <a:gd name="T0" fmla="*/ 162 w 196"/>
                      <a:gd name="T1" fmla="*/ 0 h 251"/>
                      <a:gd name="T2" fmla="*/ 173 w 196"/>
                      <a:gd name="T3" fmla="*/ 9 h 251"/>
                      <a:gd name="T4" fmla="*/ 14 w 196"/>
                      <a:gd name="T5" fmla="*/ 250 h 251"/>
                      <a:gd name="T6" fmla="*/ 1 w 196"/>
                      <a:gd name="T7" fmla="*/ 242 h 251"/>
                      <a:gd name="T8" fmla="*/ 9 w 196"/>
                      <a:gd name="T9" fmla="*/ 230 h 251"/>
                      <a:gd name="T10" fmla="*/ 153 w 196"/>
                      <a:gd name="T11" fmla="*/ 13 h 251"/>
                      <a:gd name="T12" fmla="*/ 161 w 196"/>
                      <a:gd name="T13" fmla="*/ 1 h 251"/>
                      <a:gd name="T14" fmla="*/ 162 w 196"/>
                      <a:gd name="T15" fmla="*/ 0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96" h="251">
                        <a:moveTo>
                          <a:pt x="162" y="0"/>
                        </a:moveTo>
                        <a:cubicBezTo>
                          <a:pt x="167" y="0"/>
                          <a:pt x="172" y="3"/>
                          <a:pt x="173" y="9"/>
                        </a:cubicBezTo>
                        <a:cubicBezTo>
                          <a:pt x="196" y="119"/>
                          <a:pt x="124" y="228"/>
                          <a:pt x="14" y="250"/>
                        </a:cubicBezTo>
                        <a:cubicBezTo>
                          <a:pt x="8" y="251"/>
                          <a:pt x="3" y="248"/>
                          <a:pt x="1" y="242"/>
                        </a:cubicBezTo>
                        <a:cubicBezTo>
                          <a:pt x="0" y="236"/>
                          <a:pt x="4" y="231"/>
                          <a:pt x="9" y="230"/>
                        </a:cubicBezTo>
                        <a:cubicBezTo>
                          <a:pt x="109" y="209"/>
                          <a:pt x="173" y="112"/>
                          <a:pt x="153" y="13"/>
                        </a:cubicBezTo>
                        <a:cubicBezTo>
                          <a:pt x="152" y="7"/>
                          <a:pt x="155" y="2"/>
                          <a:pt x="161" y="1"/>
                        </a:cubicBezTo>
                        <a:cubicBezTo>
                          <a:pt x="161" y="0"/>
                          <a:pt x="162" y="0"/>
                          <a:pt x="162" y="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lnSpcReduction="1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0" name="iṧḷïďé">
                    <a:extLst>
                      <a:ext uri="{FF2B5EF4-FFF2-40B4-BE49-F238E27FC236}">
                        <a16:creationId xmlns:a16="http://schemas.microsoft.com/office/drawing/2014/main" id="{62D3F9C2-693D-45C2-AF3D-823E2F765E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244041" y="4112803"/>
                    <a:ext cx="288750" cy="392056"/>
                  </a:xfrm>
                  <a:custGeom>
                    <a:avLst/>
                    <a:gdLst>
                      <a:gd name="T0" fmla="*/ 125 w 144"/>
                      <a:gd name="T1" fmla="*/ 1 h 196"/>
                      <a:gd name="T2" fmla="*/ 136 w 144"/>
                      <a:gd name="T3" fmla="*/ 9 h 196"/>
                      <a:gd name="T4" fmla="*/ 113 w 144"/>
                      <a:gd name="T5" fmla="*/ 127 h 196"/>
                      <a:gd name="T6" fmla="*/ 13 w 144"/>
                      <a:gd name="T7" fmla="*/ 195 h 196"/>
                      <a:gd name="T8" fmla="*/ 1 w 144"/>
                      <a:gd name="T9" fmla="*/ 187 h 196"/>
                      <a:gd name="T10" fmla="*/ 9 w 144"/>
                      <a:gd name="T11" fmla="*/ 175 h 196"/>
                      <a:gd name="T12" fmla="*/ 96 w 144"/>
                      <a:gd name="T13" fmla="*/ 116 h 196"/>
                      <a:gd name="T14" fmla="*/ 116 w 144"/>
                      <a:gd name="T15" fmla="*/ 13 h 196"/>
                      <a:gd name="T16" fmla="*/ 124 w 144"/>
                      <a:gd name="T17" fmla="*/ 1 h 196"/>
                      <a:gd name="T18" fmla="*/ 125 w 144"/>
                      <a:gd name="T19" fmla="*/ 1 h 1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44" h="196">
                        <a:moveTo>
                          <a:pt x="125" y="1"/>
                        </a:moveTo>
                        <a:cubicBezTo>
                          <a:pt x="130" y="0"/>
                          <a:pt x="135" y="4"/>
                          <a:pt x="136" y="9"/>
                        </a:cubicBezTo>
                        <a:cubicBezTo>
                          <a:pt x="144" y="50"/>
                          <a:pt x="136" y="92"/>
                          <a:pt x="113" y="127"/>
                        </a:cubicBezTo>
                        <a:cubicBezTo>
                          <a:pt x="90" y="162"/>
                          <a:pt x="54" y="186"/>
                          <a:pt x="13" y="195"/>
                        </a:cubicBezTo>
                        <a:cubicBezTo>
                          <a:pt x="8" y="196"/>
                          <a:pt x="2" y="192"/>
                          <a:pt x="1" y="187"/>
                        </a:cubicBezTo>
                        <a:cubicBezTo>
                          <a:pt x="0" y="181"/>
                          <a:pt x="3" y="176"/>
                          <a:pt x="9" y="175"/>
                        </a:cubicBezTo>
                        <a:cubicBezTo>
                          <a:pt x="45" y="167"/>
                          <a:pt x="76" y="146"/>
                          <a:pt x="96" y="116"/>
                        </a:cubicBezTo>
                        <a:cubicBezTo>
                          <a:pt x="116" y="85"/>
                          <a:pt x="123" y="49"/>
                          <a:pt x="116" y="13"/>
                        </a:cubicBezTo>
                        <a:cubicBezTo>
                          <a:pt x="114" y="8"/>
                          <a:pt x="118" y="2"/>
                          <a:pt x="124" y="1"/>
                        </a:cubicBezTo>
                        <a:cubicBezTo>
                          <a:pt x="124" y="1"/>
                          <a:pt x="125" y="1"/>
                          <a:pt x="125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77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1" name="îşļîḋê">
                    <a:extLst>
                      <a:ext uri="{FF2B5EF4-FFF2-40B4-BE49-F238E27FC236}">
                        <a16:creationId xmlns:a16="http://schemas.microsoft.com/office/drawing/2014/main" id="{6EC17CEB-4107-42F1-B7F2-B3E0CD7563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223718" y="4132278"/>
                    <a:ext cx="218468" cy="274355"/>
                  </a:xfrm>
                  <a:custGeom>
                    <a:avLst/>
                    <a:gdLst>
                      <a:gd name="T0" fmla="*/ 86 w 109"/>
                      <a:gd name="T1" fmla="*/ 1 h 137"/>
                      <a:gd name="T2" fmla="*/ 97 w 109"/>
                      <a:gd name="T3" fmla="*/ 9 h 137"/>
                      <a:gd name="T4" fmla="*/ 13 w 109"/>
                      <a:gd name="T5" fmla="*/ 136 h 137"/>
                      <a:gd name="T6" fmla="*/ 1 w 109"/>
                      <a:gd name="T7" fmla="*/ 128 h 137"/>
                      <a:gd name="T8" fmla="*/ 9 w 109"/>
                      <a:gd name="T9" fmla="*/ 116 h 137"/>
                      <a:gd name="T10" fmla="*/ 77 w 109"/>
                      <a:gd name="T11" fmla="*/ 13 h 137"/>
                      <a:gd name="T12" fmla="*/ 85 w 109"/>
                      <a:gd name="T13" fmla="*/ 1 h 137"/>
                      <a:gd name="T14" fmla="*/ 86 w 109"/>
                      <a:gd name="T15" fmla="*/ 1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09" h="137">
                        <a:moveTo>
                          <a:pt x="86" y="1"/>
                        </a:moveTo>
                        <a:cubicBezTo>
                          <a:pt x="91" y="0"/>
                          <a:pt x="96" y="4"/>
                          <a:pt x="97" y="9"/>
                        </a:cubicBezTo>
                        <a:cubicBezTo>
                          <a:pt x="109" y="67"/>
                          <a:pt x="71" y="124"/>
                          <a:pt x="13" y="136"/>
                        </a:cubicBezTo>
                        <a:cubicBezTo>
                          <a:pt x="8" y="137"/>
                          <a:pt x="2" y="134"/>
                          <a:pt x="1" y="128"/>
                        </a:cubicBezTo>
                        <a:cubicBezTo>
                          <a:pt x="0" y="122"/>
                          <a:pt x="3" y="117"/>
                          <a:pt x="9" y="116"/>
                        </a:cubicBezTo>
                        <a:cubicBezTo>
                          <a:pt x="56" y="106"/>
                          <a:pt x="86" y="60"/>
                          <a:pt x="77" y="13"/>
                        </a:cubicBezTo>
                        <a:cubicBezTo>
                          <a:pt x="75" y="8"/>
                          <a:pt x="79" y="2"/>
                          <a:pt x="85" y="1"/>
                        </a:cubicBezTo>
                        <a:cubicBezTo>
                          <a:pt x="85" y="1"/>
                          <a:pt x="86" y="1"/>
                          <a:pt x="86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40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2" name="ïşļïdé">
                    <a:extLst>
                      <a:ext uri="{FF2B5EF4-FFF2-40B4-BE49-F238E27FC236}">
                        <a16:creationId xmlns:a16="http://schemas.microsoft.com/office/drawing/2014/main" id="{9D67D712-45AB-4D0A-8AB7-4BE2F82EEB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198315" y="4152601"/>
                    <a:ext cx="132097" cy="168508"/>
                  </a:xfrm>
                  <a:custGeom>
                    <a:avLst/>
                    <a:gdLst>
                      <a:gd name="T0" fmla="*/ 52 w 66"/>
                      <a:gd name="T1" fmla="*/ 1 h 84"/>
                      <a:gd name="T2" fmla="*/ 62 w 66"/>
                      <a:gd name="T3" fmla="*/ 9 h 84"/>
                      <a:gd name="T4" fmla="*/ 53 w 66"/>
                      <a:gd name="T5" fmla="*/ 56 h 84"/>
                      <a:gd name="T6" fmla="*/ 14 w 66"/>
                      <a:gd name="T7" fmla="*/ 82 h 84"/>
                      <a:gd name="T8" fmla="*/ 2 w 66"/>
                      <a:gd name="T9" fmla="*/ 74 h 84"/>
                      <a:gd name="T10" fmla="*/ 10 w 66"/>
                      <a:gd name="T11" fmla="*/ 62 h 84"/>
                      <a:gd name="T12" fmla="*/ 36 w 66"/>
                      <a:gd name="T13" fmla="*/ 44 h 84"/>
                      <a:gd name="T14" fmla="*/ 42 w 66"/>
                      <a:gd name="T15" fmla="*/ 13 h 84"/>
                      <a:gd name="T16" fmla="*/ 50 w 66"/>
                      <a:gd name="T17" fmla="*/ 1 h 84"/>
                      <a:gd name="T18" fmla="*/ 52 w 66"/>
                      <a:gd name="T19" fmla="*/ 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6" h="84">
                        <a:moveTo>
                          <a:pt x="52" y="1"/>
                        </a:moveTo>
                        <a:cubicBezTo>
                          <a:pt x="57" y="0"/>
                          <a:pt x="61" y="4"/>
                          <a:pt x="62" y="9"/>
                        </a:cubicBezTo>
                        <a:cubicBezTo>
                          <a:pt x="66" y="25"/>
                          <a:pt x="63" y="42"/>
                          <a:pt x="53" y="56"/>
                        </a:cubicBezTo>
                        <a:cubicBezTo>
                          <a:pt x="44" y="70"/>
                          <a:pt x="30" y="79"/>
                          <a:pt x="14" y="82"/>
                        </a:cubicBezTo>
                        <a:cubicBezTo>
                          <a:pt x="8" y="84"/>
                          <a:pt x="3" y="80"/>
                          <a:pt x="2" y="74"/>
                        </a:cubicBezTo>
                        <a:cubicBezTo>
                          <a:pt x="0" y="69"/>
                          <a:pt x="4" y="63"/>
                          <a:pt x="10" y="62"/>
                        </a:cubicBezTo>
                        <a:cubicBezTo>
                          <a:pt x="20" y="60"/>
                          <a:pt x="30" y="54"/>
                          <a:pt x="36" y="44"/>
                        </a:cubicBezTo>
                        <a:cubicBezTo>
                          <a:pt x="42" y="35"/>
                          <a:pt x="44" y="24"/>
                          <a:pt x="42" y="13"/>
                        </a:cubicBezTo>
                        <a:cubicBezTo>
                          <a:pt x="41" y="7"/>
                          <a:pt x="45" y="2"/>
                          <a:pt x="50" y="1"/>
                        </a:cubicBezTo>
                        <a:cubicBezTo>
                          <a:pt x="51" y="1"/>
                          <a:pt x="51" y="1"/>
                          <a:pt x="52" y="1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33" name="í$ḷîďè">
                    <a:extLst>
                      <a:ext uri="{FF2B5EF4-FFF2-40B4-BE49-F238E27FC236}">
                        <a16:creationId xmlns:a16="http://schemas.microsoft.com/office/drawing/2014/main" id="{39EF6810-F13F-4115-8A6C-BEC210E84D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182226" y="4168690"/>
                    <a:ext cx="49960" cy="51653"/>
                  </a:xfrm>
                  <a:custGeom>
                    <a:avLst/>
                    <a:gdLst>
                      <a:gd name="T0" fmla="*/ 24 w 25"/>
                      <a:gd name="T1" fmla="*/ 10 h 26"/>
                      <a:gd name="T2" fmla="*/ 15 w 25"/>
                      <a:gd name="T3" fmla="*/ 24 h 26"/>
                      <a:gd name="T4" fmla="*/ 1 w 25"/>
                      <a:gd name="T5" fmla="*/ 15 h 26"/>
                      <a:gd name="T6" fmla="*/ 10 w 25"/>
                      <a:gd name="T7" fmla="*/ 1 h 26"/>
                      <a:gd name="T8" fmla="*/ 24 w 25"/>
                      <a:gd name="T9" fmla="*/ 10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" h="26">
                        <a:moveTo>
                          <a:pt x="24" y="10"/>
                        </a:moveTo>
                        <a:cubicBezTo>
                          <a:pt x="25" y="17"/>
                          <a:pt x="21" y="23"/>
                          <a:pt x="15" y="24"/>
                        </a:cubicBezTo>
                        <a:cubicBezTo>
                          <a:pt x="9" y="26"/>
                          <a:pt x="2" y="21"/>
                          <a:pt x="1" y="15"/>
                        </a:cubicBezTo>
                        <a:cubicBezTo>
                          <a:pt x="0" y="9"/>
                          <a:pt x="4" y="2"/>
                          <a:pt x="10" y="1"/>
                        </a:cubicBezTo>
                        <a:cubicBezTo>
                          <a:pt x="17" y="0"/>
                          <a:pt x="23" y="4"/>
                          <a:pt x="24" y="10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5" name="iSlïḓê">
                  <a:extLst>
                    <a:ext uri="{FF2B5EF4-FFF2-40B4-BE49-F238E27FC236}">
                      <a16:creationId xmlns:a16="http://schemas.microsoft.com/office/drawing/2014/main" id="{ECDFD4EB-D6DF-4DCF-B042-832D099805D4}"/>
                    </a:ext>
                  </a:extLst>
                </p:cNvPr>
                <p:cNvGrpSpPr/>
                <p:nvPr/>
              </p:nvGrpSpPr>
              <p:grpSpPr>
                <a:xfrm>
                  <a:off x="1775666" y="2289848"/>
                  <a:ext cx="2652903" cy="2653635"/>
                  <a:chOff x="7777349" y="2243126"/>
                  <a:chExt cx="3072095" cy="3072943"/>
                </a:xfrm>
              </p:grpSpPr>
              <p:sp>
                <p:nvSpPr>
                  <p:cNvPr id="35" name="îṣḻiḑê">
                    <a:extLst>
                      <a:ext uri="{FF2B5EF4-FFF2-40B4-BE49-F238E27FC236}">
                        <a16:creationId xmlns:a16="http://schemas.microsoft.com/office/drawing/2014/main" id="{1A28FD87-B815-4965-937D-D9B902418B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77349" y="2243126"/>
                    <a:ext cx="3072095" cy="3072943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iṩľïde">
                    <a:extLst>
                      <a:ext uri="{FF2B5EF4-FFF2-40B4-BE49-F238E27FC236}">
                        <a16:creationId xmlns:a16="http://schemas.microsoft.com/office/drawing/2014/main" id="{FD0C57DA-30D2-40C3-ADAE-610D3F49CE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59486" y="2325263"/>
                    <a:ext cx="2907821" cy="2908668"/>
                  </a:xfrm>
                  <a:prstGeom prst="ellipse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ïṩḻïḑè">
                    <a:extLst>
                      <a:ext uri="{FF2B5EF4-FFF2-40B4-BE49-F238E27FC236}">
                        <a16:creationId xmlns:a16="http://schemas.microsoft.com/office/drawing/2014/main" id="{8DB37227-5898-49E2-B927-FE136E2C816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5736" y="2562360"/>
                    <a:ext cx="2435321" cy="2435322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ïśḷiḋé">
                    <a:extLst>
                      <a:ext uri="{FF2B5EF4-FFF2-40B4-BE49-F238E27FC236}">
                        <a16:creationId xmlns:a16="http://schemas.microsoft.com/office/drawing/2014/main" id="{94DFE84C-F126-49DE-A9FB-FD2C023B39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55776" y="2722400"/>
                    <a:ext cx="2115241" cy="2115241"/>
                  </a:xfrm>
                  <a:prstGeom prst="ellipse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9" name="íśļîďê">
                    <a:extLst>
                      <a:ext uri="{FF2B5EF4-FFF2-40B4-BE49-F238E27FC236}">
                        <a16:creationId xmlns:a16="http://schemas.microsoft.com/office/drawing/2014/main" id="{C5224D3C-38D2-4DEC-92F0-FACB6AEDB0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187" y="2968811"/>
                    <a:ext cx="1619878" cy="1622419"/>
                  </a:xfrm>
                  <a:prstGeom prst="ellipse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0" name="îṥḷiḋè">
                    <a:extLst>
                      <a:ext uri="{FF2B5EF4-FFF2-40B4-BE49-F238E27FC236}">
                        <a16:creationId xmlns:a16="http://schemas.microsoft.com/office/drawing/2014/main" id="{4B6C9234-7DF2-49C7-82B9-594AF53B13B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63921" y="3130545"/>
                    <a:ext cx="1298104" cy="1298104"/>
                  </a:xfrm>
                  <a:prstGeom prst="ellipse">
                    <a:avLst/>
                  </a:prstGeom>
                  <a:solidFill>
                    <a:schemeClr val="tx2">
                      <a:lumMod val="20000"/>
                      <a:lumOff val="80000"/>
                    </a:schemeClr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41" name="îṡľîḓê">
                    <a:extLst>
                      <a:ext uri="{FF2B5EF4-FFF2-40B4-BE49-F238E27FC236}">
                        <a16:creationId xmlns:a16="http://schemas.microsoft.com/office/drawing/2014/main" id="{18DCE1FB-2F3D-440B-BF38-E10C49892F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147429" y="3613206"/>
                    <a:ext cx="331935" cy="332782"/>
                  </a:xfrm>
                  <a:prstGeom prst="ellipse">
                    <a:avLst/>
                  </a:prstGeom>
                  <a:solidFill>
                    <a:srgbClr val="D8574A"/>
                  </a:solidFill>
                  <a:ln>
                    <a:noFill/>
                  </a:ln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26" name="îşḷiḑé">
                  <a:extLst>
                    <a:ext uri="{FF2B5EF4-FFF2-40B4-BE49-F238E27FC236}">
                      <a16:creationId xmlns:a16="http://schemas.microsoft.com/office/drawing/2014/main" id="{C484B1EA-E479-4D43-965A-2352F80192FB}"/>
                    </a:ext>
                  </a:extLst>
                </p:cNvPr>
                <p:cNvGrpSpPr/>
                <p:nvPr/>
              </p:nvGrpSpPr>
              <p:grpSpPr>
                <a:xfrm>
                  <a:off x="1208233" y="1750199"/>
                  <a:ext cx="1912898" cy="1897542"/>
                  <a:chOff x="7120252" y="1618207"/>
                  <a:chExt cx="2215160" cy="2197378"/>
                </a:xfrm>
              </p:grpSpPr>
              <p:sp>
                <p:nvSpPr>
                  <p:cNvPr id="27" name="íşḷídé">
                    <a:extLst>
                      <a:ext uri="{FF2B5EF4-FFF2-40B4-BE49-F238E27FC236}">
                        <a16:creationId xmlns:a16="http://schemas.microsoft.com/office/drawing/2014/main" id="{26288520-1ED0-492C-A9EC-747D6F0C4F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29083" y="2227884"/>
                    <a:ext cx="1153306" cy="1141451"/>
                  </a:xfrm>
                  <a:custGeom>
                    <a:avLst/>
                    <a:gdLst>
                      <a:gd name="T0" fmla="*/ 575 w 576"/>
                      <a:gd name="T1" fmla="*/ 518 h 570"/>
                      <a:gd name="T2" fmla="*/ 576 w 576"/>
                      <a:gd name="T3" fmla="*/ 518 h 570"/>
                      <a:gd name="T4" fmla="*/ 52 w 576"/>
                      <a:gd name="T5" fmla="*/ 0 h 570"/>
                      <a:gd name="T6" fmla="*/ 37 w 576"/>
                      <a:gd name="T7" fmla="*/ 37 h 570"/>
                      <a:gd name="T8" fmla="*/ 0 w 576"/>
                      <a:gd name="T9" fmla="*/ 52 h 570"/>
                      <a:gd name="T10" fmla="*/ 524 w 576"/>
                      <a:gd name="T11" fmla="*/ 570 h 570"/>
                      <a:gd name="T12" fmla="*/ 525 w 576"/>
                      <a:gd name="T13" fmla="*/ 569 h 570"/>
                      <a:gd name="T14" fmla="*/ 575 w 576"/>
                      <a:gd name="T15" fmla="*/ 518 h 5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576" h="570">
                        <a:moveTo>
                          <a:pt x="575" y="518"/>
                        </a:moveTo>
                        <a:cubicBezTo>
                          <a:pt x="576" y="518"/>
                          <a:pt x="576" y="518"/>
                          <a:pt x="576" y="518"/>
                        </a:cubicBezTo>
                        <a:cubicBezTo>
                          <a:pt x="52" y="0"/>
                          <a:pt x="52" y="0"/>
                          <a:pt x="52" y="0"/>
                        </a:cubicBezTo>
                        <a:cubicBezTo>
                          <a:pt x="47" y="12"/>
                          <a:pt x="42" y="24"/>
                          <a:pt x="37" y="37"/>
                        </a:cubicBezTo>
                        <a:cubicBezTo>
                          <a:pt x="24" y="42"/>
                          <a:pt x="12" y="47"/>
                          <a:pt x="0" y="52"/>
                        </a:cubicBezTo>
                        <a:cubicBezTo>
                          <a:pt x="524" y="570"/>
                          <a:pt x="524" y="570"/>
                          <a:pt x="524" y="570"/>
                        </a:cubicBezTo>
                        <a:cubicBezTo>
                          <a:pt x="525" y="569"/>
                          <a:pt x="525" y="569"/>
                          <a:pt x="525" y="569"/>
                        </a:cubicBezTo>
                        <a:lnTo>
                          <a:pt x="575" y="51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8" name="îṣļíḓé">
                    <a:extLst>
                      <a:ext uri="{FF2B5EF4-FFF2-40B4-BE49-F238E27FC236}">
                        <a16:creationId xmlns:a16="http://schemas.microsoft.com/office/drawing/2014/main" id="{95595C34-3C46-4082-9243-5980824785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36582" y="3420988"/>
                    <a:ext cx="398830" cy="394597"/>
                  </a:xfrm>
                  <a:custGeom>
                    <a:avLst/>
                    <a:gdLst>
                      <a:gd name="T0" fmla="*/ 199 w 199"/>
                      <a:gd name="T1" fmla="*/ 197 h 197"/>
                      <a:gd name="T2" fmla="*/ 59 w 199"/>
                      <a:gd name="T3" fmla="*/ 0 h 197"/>
                      <a:gd name="T4" fmla="*/ 58 w 199"/>
                      <a:gd name="T5" fmla="*/ 0 h 197"/>
                      <a:gd name="T6" fmla="*/ 55 w 199"/>
                      <a:gd name="T7" fmla="*/ 4 h 197"/>
                      <a:gd name="T8" fmla="*/ 5 w 199"/>
                      <a:gd name="T9" fmla="*/ 55 h 197"/>
                      <a:gd name="T10" fmla="*/ 0 w 199"/>
                      <a:gd name="T11" fmla="*/ 58 h 197"/>
                      <a:gd name="T12" fmla="*/ 1 w 199"/>
                      <a:gd name="T13" fmla="*/ 59 h 197"/>
                      <a:gd name="T14" fmla="*/ 199 w 199"/>
                      <a:gd name="T15" fmla="*/ 197 h 1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199" h="197">
                        <a:moveTo>
                          <a:pt x="199" y="197"/>
                        </a:moveTo>
                        <a:cubicBezTo>
                          <a:pt x="59" y="0"/>
                          <a:pt x="59" y="0"/>
                          <a:pt x="59" y="0"/>
                        </a:cubicBezTo>
                        <a:cubicBezTo>
                          <a:pt x="59" y="0"/>
                          <a:pt x="58" y="0"/>
                          <a:pt x="58" y="0"/>
                        </a:cubicBezTo>
                        <a:cubicBezTo>
                          <a:pt x="57" y="2"/>
                          <a:pt x="56" y="3"/>
                          <a:pt x="55" y="4"/>
                        </a:cubicBezTo>
                        <a:cubicBezTo>
                          <a:pt x="5" y="55"/>
                          <a:pt x="5" y="55"/>
                          <a:pt x="5" y="55"/>
                        </a:cubicBezTo>
                        <a:cubicBezTo>
                          <a:pt x="3" y="56"/>
                          <a:pt x="2" y="57"/>
                          <a:pt x="0" y="58"/>
                        </a:cubicBezTo>
                        <a:cubicBezTo>
                          <a:pt x="1" y="58"/>
                          <a:pt x="1" y="59"/>
                          <a:pt x="1" y="59"/>
                        </a:cubicBezTo>
                        <a:lnTo>
                          <a:pt x="199" y="197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775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9" name="ïṣľíḓè">
                    <a:extLst>
                      <a:ext uri="{FF2B5EF4-FFF2-40B4-BE49-F238E27FC236}">
                        <a16:creationId xmlns:a16="http://schemas.microsoft.com/office/drawing/2014/main" id="{64338DE3-4534-49F2-B733-510894B834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92550" y="3375263"/>
                    <a:ext cx="164274" cy="165968"/>
                  </a:xfrm>
                  <a:custGeom>
                    <a:avLst/>
                    <a:gdLst>
                      <a:gd name="T0" fmla="*/ 77 w 82"/>
                      <a:gd name="T1" fmla="*/ 27 h 83"/>
                      <a:gd name="T2" fmla="*/ 80 w 82"/>
                      <a:gd name="T3" fmla="*/ 23 h 83"/>
                      <a:gd name="T4" fmla="*/ 77 w 82"/>
                      <a:gd name="T5" fmla="*/ 7 h 83"/>
                      <a:gd name="T6" fmla="*/ 75 w 82"/>
                      <a:gd name="T7" fmla="*/ 6 h 83"/>
                      <a:gd name="T8" fmla="*/ 55 w 82"/>
                      <a:gd name="T9" fmla="*/ 6 h 83"/>
                      <a:gd name="T10" fmla="*/ 5 w 82"/>
                      <a:gd name="T11" fmla="*/ 57 h 83"/>
                      <a:gd name="T12" fmla="*/ 5 w 82"/>
                      <a:gd name="T13" fmla="*/ 77 h 83"/>
                      <a:gd name="T14" fmla="*/ 7 w 82"/>
                      <a:gd name="T15" fmla="*/ 78 h 83"/>
                      <a:gd name="T16" fmla="*/ 22 w 82"/>
                      <a:gd name="T17" fmla="*/ 81 h 83"/>
                      <a:gd name="T18" fmla="*/ 27 w 82"/>
                      <a:gd name="T19" fmla="*/ 78 h 83"/>
                      <a:gd name="T20" fmla="*/ 77 w 82"/>
                      <a:gd name="T21" fmla="*/ 27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2" h="83">
                        <a:moveTo>
                          <a:pt x="77" y="27"/>
                        </a:moveTo>
                        <a:cubicBezTo>
                          <a:pt x="78" y="26"/>
                          <a:pt x="79" y="25"/>
                          <a:pt x="80" y="23"/>
                        </a:cubicBezTo>
                        <a:cubicBezTo>
                          <a:pt x="82" y="18"/>
                          <a:pt x="81" y="12"/>
                          <a:pt x="77" y="7"/>
                        </a:cubicBezTo>
                        <a:cubicBezTo>
                          <a:pt x="75" y="6"/>
                          <a:pt x="75" y="6"/>
                          <a:pt x="75" y="6"/>
                        </a:cubicBezTo>
                        <a:cubicBezTo>
                          <a:pt x="70" y="0"/>
                          <a:pt x="61" y="1"/>
                          <a:pt x="55" y="6"/>
                        </a:cubicBezTo>
                        <a:cubicBezTo>
                          <a:pt x="5" y="57"/>
                          <a:pt x="5" y="57"/>
                          <a:pt x="5" y="57"/>
                        </a:cubicBezTo>
                        <a:cubicBezTo>
                          <a:pt x="0" y="62"/>
                          <a:pt x="0" y="71"/>
                          <a:pt x="5" y="77"/>
                        </a:cubicBezTo>
                        <a:cubicBezTo>
                          <a:pt x="7" y="78"/>
                          <a:pt x="7" y="78"/>
                          <a:pt x="7" y="78"/>
                        </a:cubicBezTo>
                        <a:cubicBezTo>
                          <a:pt x="11" y="82"/>
                          <a:pt x="17" y="83"/>
                          <a:pt x="22" y="81"/>
                        </a:cubicBezTo>
                        <a:cubicBezTo>
                          <a:pt x="24" y="80"/>
                          <a:pt x="25" y="79"/>
                          <a:pt x="27" y="78"/>
                        </a:cubicBezTo>
                        <a:lnTo>
                          <a:pt x="77" y="27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0" name="íṡľîḋé">
                    <a:extLst>
                      <a:ext uri="{FF2B5EF4-FFF2-40B4-BE49-F238E27FC236}">
                        <a16:creationId xmlns:a16="http://schemas.microsoft.com/office/drawing/2014/main" id="{E8C038D0-45CE-40B6-A3EF-3CF36CED19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0211" y="3335464"/>
                    <a:ext cx="164274" cy="164274"/>
                  </a:xfrm>
                  <a:custGeom>
                    <a:avLst/>
                    <a:gdLst>
                      <a:gd name="T0" fmla="*/ 76 w 82"/>
                      <a:gd name="T1" fmla="*/ 6 h 82"/>
                      <a:gd name="T2" fmla="*/ 75 w 82"/>
                      <a:gd name="T3" fmla="*/ 5 h 82"/>
                      <a:gd name="T4" fmla="*/ 62 w 82"/>
                      <a:gd name="T5" fmla="*/ 1 h 82"/>
                      <a:gd name="T6" fmla="*/ 58 w 82"/>
                      <a:gd name="T7" fmla="*/ 8 h 82"/>
                      <a:gd name="T8" fmla="*/ 8 w 82"/>
                      <a:gd name="T9" fmla="*/ 58 h 82"/>
                      <a:gd name="T10" fmla="*/ 1 w 82"/>
                      <a:gd name="T11" fmla="*/ 62 h 82"/>
                      <a:gd name="T12" fmla="*/ 5 w 82"/>
                      <a:gd name="T13" fmla="*/ 75 h 82"/>
                      <a:gd name="T14" fmla="*/ 6 w 82"/>
                      <a:gd name="T15" fmla="*/ 77 h 82"/>
                      <a:gd name="T16" fmla="*/ 26 w 82"/>
                      <a:gd name="T17" fmla="*/ 77 h 82"/>
                      <a:gd name="T18" fmla="*/ 76 w 82"/>
                      <a:gd name="T19" fmla="*/ 26 h 82"/>
                      <a:gd name="T20" fmla="*/ 76 w 82"/>
                      <a:gd name="T21" fmla="*/ 6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2" h="82">
                        <a:moveTo>
                          <a:pt x="76" y="6"/>
                        </a:moveTo>
                        <a:cubicBezTo>
                          <a:pt x="75" y="5"/>
                          <a:pt x="75" y="5"/>
                          <a:pt x="75" y="5"/>
                        </a:cubicBezTo>
                        <a:cubicBezTo>
                          <a:pt x="71" y="1"/>
                          <a:pt x="66" y="0"/>
                          <a:pt x="62" y="1"/>
                        </a:cubicBezTo>
                        <a:cubicBezTo>
                          <a:pt x="61" y="4"/>
                          <a:pt x="60" y="6"/>
                          <a:pt x="58" y="8"/>
                        </a:cubicBezTo>
                        <a:cubicBezTo>
                          <a:pt x="8" y="58"/>
                          <a:pt x="8" y="58"/>
                          <a:pt x="8" y="58"/>
                        </a:cubicBezTo>
                        <a:cubicBezTo>
                          <a:pt x="6" y="60"/>
                          <a:pt x="3" y="62"/>
                          <a:pt x="1" y="62"/>
                        </a:cubicBezTo>
                        <a:cubicBezTo>
                          <a:pt x="0" y="67"/>
                          <a:pt x="1" y="72"/>
                          <a:pt x="5" y="75"/>
                        </a:cubicBezTo>
                        <a:cubicBezTo>
                          <a:pt x="6" y="77"/>
                          <a:pt x="6" y="77"/>
                          <a:pt x="6" y="77"/>
                        </a:cubicBezTo>
                        <a:cubicBezTo>
                          <a:pt x="12" y="82"/>
                          <a:pt x="21" y="82"/>
                          <a:pt x="26" y="77"/>
                        </a:cubicBezTo>
                        <a:cubicBezTo>
                          <a:pt x="76" y="26"/>
                          <a:pt x="76" y="26"/>
                          <a:pt x="76" y="26"/>
                        </a:cubicBezTo>
                        <a:cubicBezTo>
                          <a:pt x="82" y="21"/>
                          <a:pt x="82" y="12"/>
                          <a:pt x="76" y="6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1" name="iŝ1îde">
                    <a:extLst>
                      <a:ext uri="{FF2B5EF4-FFF2-40B4-BE49-F238E27FC236}">
                        <a16:creationId xmlns:a16="http://schemas.microsoft.com/office/drawing/2014/main" id="{F3805099-555F-4BE6-8F0E-2E3535E83A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12953" y="3297359"/>
                    <a:ext cx="163427" cy="164274"/>
                  </a:xfrm>
                  <a:custGeom>
                    <a:avLst/>
                    <a:gdLst>
                      <a:gd name="T0" fmla="*/ 77 w 82"/>
                      <a:gd name="T1" fmla="*/ 27 h 82"/>
                      <a:gd name="T2" fmla="*/ 81 w 82"/>
                      <a:gd name="T3" fmla="*/ 20 h 82"/>
                      <a:gd name="T4" fmla="*/ 77 w 82"/>
                      <a:gd name="T5" fmla="*/ 7 h 82"/>
                      <a:gd name="T6" fmla="*/ 75 w 82"/>
                      <a:gd name="T7" fmla="*/ 5 h 82"/>
                      <a:gd name="T8" fmla="*/ 55 w 82"/>
                      <a:gd name="T9" fmla="*/ 6 h 82"/>
                      <a:gd name="T10" fmla="*/ 5 w 82"/>
                      <a:gd name="T11" fmla="*/ 56 h 82"/>
                      <a:gd name="T12" fmla="*/ 5 w 82"/>
                      <a:gd name="T13" fmla="*/ 76 h 82"/>
                      <a:gd name="T14" fmla="*/ 7 w 82"/>
                      <a:gd name="T15" fmla="*/ 78 h 82"/>
                      <a:gd name="T16" fmla="*/ 20 w 82"/>
                      <a:gd name="T17" fmla="*/ 81 h 82"/>
                      <a:gd name="T18" fmla="*/ 27 w 82"/>
                      <a:gd name="T19" fmla="*/ 77 h 82"/>
                      <a:gd name="T20" fmla="*/ 77 w 82"/>
                      <a:gd name="T21" fmla="*/ 27 h 8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2" h="82">
                        <a:moveTo>
                          <a:pt x="77" y="27"/>
                        </a:moveTo>
                        <a:cubicBezTo>
                          <a:pt x="79" y="25"/>
                          <a:pt x="80" y="23"/>
                          <a:pt x="81" y="20"/>
                        </a:cubicBezTo>
                        <a:cubicBezTo>
                          <a:pt x="82" y="15"/>
                          <a:pt x="80" y="11"/>
                          <a:pt x="77" y="7"/>
                        </a:cubicBezTo>
                        <a:cubicBezTo>
                          <a:pt x="75" y="5"/>
                          <a:pt x="75" y="5"/>
                          <a:pt x="75" y="5"/>
                        </a:cubicBezTo>
                        <a:cubicBezTo>
                          <a:pt x="70" y="0"/>
                          <a:pt x="61" y="0"/>
                          <a:pt x="55" y="6"/>
                        </a:cubicBezTo>
                        <a:cubicBezTo>
                          <a:pt x="5" y="56"/>
                          <a:pt x="5" y="56"/>
                          <a:pt x="5" y="56"/>
                        </a:cubicBezTo>
                        <a:cubicBezTo>
                          <a:pt x="0" y="62"/>
                          <a:pt x="0" y="71"/>
                          <a:pt x="5" y="76"/>
                        </a:cubicBezTo>
                        <a:cubicBezTo>
                          <a:pt x="7" y="78"/>
                          <a:pt x="7" y="78"/>
                          <a:pt x="7" y="78"/>
                        </a:cubicBezTo>
                        <a:cubicBezTo>
                          <a:pt x="10" y="81"/>
                          <a:pt x="15" y="82"/>
                          <a:pt x="20" y="81"/>
                        </a:cubicBezTo>
                        <a:cubicBezTo>
                          <a:pt x="22" y="81"/>
                          <a:pt x="25" y="79"/>
                          <a:pt x="27" y="77"/>
                        </a:cubicBezTo>
                        <a:lnTo>
                          <a:pt x="77" y="27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iśļïḑe">
                    <a:extLst>
                      <a:ext uri="{FF2B5EF4-FFF2-40B4-BE49-F238E27FC236}">
                        <a16:creationId xmlns:a16="http://schemas.microsoft.com/office/drawing/2014/main" id="{0D1D80C2-F560-4724-9F0D-19FB69D423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68074" y="3255021"/>
                    <a:ext cx="166814" cy="165968"/>
                  </a:xfrm>
                  <a:custGeom>
                    <a:avLst/>
                    <a:gdLst>
                      <a:gd name="T0" fmla="*/ 77 w 83"/>
                      <a:gd name="T1" fmla="*/ 7 h 83"/>
                      <a:gd name="T2" fmla="*/ 76 w 83"/>
                      <a:gd name="T3" fmla="*/ 5 h 83"/>
                      <a:gd name="T4" fmla="*/ 57 w 83"/>
                      <a:gd name="T5" fmla="*/ 5 h 83"/>
                      <a:gd name="T6" fmla="*/ 56 w 83"/>
                      <a:gd name="T7" fmla="*/ 5 h 83"/>
                      <a:gd name="T8" fmla="*/ 6 w 83"/>
                      <a:gd name="T9" fmla="*/ 56 h 83"/>
                      <a:gd name="T10" fmla="*/ 5 w 83"/>
                      <a:gd name="T11" fmla="*/ 57 h 83"/>
                      <a:gd name="T12" fmla="*/ 6 w 83"/>
                      <a:gd name="T13" fmla="*/ 76 h 83"/>
                      <a:gd name="T14" fmla="*/ 7 w 83"/>
                      <a:gd name="T15" fmla="*/ 77 h 83"/>
                      <a:gd name="T16" fmla="*/ 27 w 83"/>
                      <a:gd name="T17" fmla="*/ 77 h 83"/>
                      <a:gd name="T18" fmla="*/ 77 w 83"/>
                      <a:gd name="T19" fmla="*/ 27 h 83"/>
                      <a:gd name="T20" fmla="*/ 77 w 83"/>
                      <a:gd name="T21" fmla="*/ 7 h 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83" h="83">
                        <a:moveTo>
                          <a:pt x="77" y="7"/>
                        </a:moveTo>
                        <a:cubicBezTo>
                          <a:pt x="76" y="5"/>
                          <a:pt x="76" y="5"/>
                          <a:pt x="76" y="5"/>
                        </a:cubicBezTo>
                        <a:cubicBezTo>
                          <a:pt x="70" y="0"/>
                          <a:pt x="62" y="0"/>
                          <a:pt x="57" y="5"/>
                        </a:cubicBezTo>
                        <a:cubicBezTo>
                          <a:pt x="56" y="5"/>
                          <a:pt x="56" y="5"/>
                          <a:pt x="56" y="5"/>
                        </a:cubicBezTo>
                        <a:cubicBezTo>
                          <a:pt x="6" y="56"/>
                          <a:pt x="6" y="56"/>
                          <a:pt x="6" y="56"/>
                        </a:cubicBezTo>
                        <a:cubicBezTo>
                          <a:pt x="5" y="57"/>
                          <a:pt x="5" y="57"/>
                          <a:pt x="5" y="57"/>
                        </a:cubicBezTo>
                        <a:cubicBezTo>
                          <a:pt x="0" y="62"/>
                          <a:pt x="1" y="71"/>
                          <a:pt x="6" y="76"/>
                        </a:cubicBezTo>
                        <a:cubicBezTo>
                          <a:pt x="7" y="77"/>
                          <a:pt x="7" y="77"/>
                          <a:pt x="7" y="77"/>
                        </a:cubicBezTo>
                        <a:cubicBezTo>
                          <a:pt x="13" y="83"/>
                          <a:pt x="22" y="83"/>
                          <a:pt x="27" y="77"/>
                        </a:cubicBezTo>
                        <a:cubicBezTo>
                          <a:pt x="77" y="27"/>
                          <a:pt x="77" y="27"/>
                          <a:pt x="77" y="27"/>
                        </a:cubicBezTo>
                        <a:cubicBezTo>
                          <a:pt x="83" y="21"/>
                          <a:pt x="83" y="12"/>
                          <a:pt x="77" y="7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 fontScale="2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ïşlïďè">
                    <a:extLst>
                      <a:ext uri="{FF2B5EF4-FFF2-40B4-BE49-F238E27FC236}">
                        <a16:creationId xmlns:a16="http://schemas.microsoft.com/office/drawing/2014/main" id="{E20268BF-FE8E-42AB-A0F6-E21FA0168B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20252" y="1830747"/>
                    <a:ext cx="682500" cy="709597"/>
                  </a:xfrm>
                  <a:custGeom>
                    <a:avLst/>
                    <a:gdLst>
                      <a:gd name="T0" fmla="*/ 222 w 341"/>
                      <a:gd name="T1" fmla="*/ 117 h 354"/>
                      <a:gd name="T2" fmla="*/ 27 w 341"/>
                      <a:gd name="T3" fmla="*/ 120 h 354"/>
                      <a:gd name="T4" fmla="*/ 304 w 341"/>
                      <a:gd name="T5" fmla="*/ 250 h 354"/>
                      <a:gd name="T6" fmla="*/ 341 w 341"/>
                      <a:gd name="T7" fmla="*/ 235 h 354"/>
                      <a:gd name="T8" fmla="*/ 222 w 341"/>
                      <a:gd name="T9" fmla="*/ 117 h 3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41" h="354">
                        <a:moveTo>
                          <a:pt x="222" y="117"/>
                        </a:moveTo>
                        <a:cubicBezTo>
                          <a:pt x="96" y="0"/>
                          <a:pt x="56" y="8"/>
                          <a:pt x="27" y="120"/>
                        </a:cubicBezTo>
                        <a:cubicBezTo>
                          <a:pt x="0" y="220"/>
                          <a:pt x="38" y="354"/>
                          <a:pt x="304" y="250"/>
                        </a:cubicBezTo>
                        <a:cubicBezTo>
                          <a:pt x="316" y="245"/>
                          <a:pt x="328" y="240"/>
                          <a:pt x="341" y="235"/>
                        </a:cubicBezTo>
                        <a:cubicBezTo>
                          <a:pt x="293" y="188"/>
                          <a:pt x="253" y="149"/>
                          <a:pt x="222" y="117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i$ḷiḍé">
                    <a:extLst>
                      <a:ext uri="{FF2B5EF4-FFF2-40B4-BE49-F238E27FC236}">
                        <a16:creationId xmlns:a16="http://schemas.microsoft.com/office/drawing/2014/main" id="{C19B0292-6C68-46A8-AEE4-89CB25A70D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22631" y="1618207"/>
                    <a:ext cx="712984" cy="683347"/>
                  </a:xfrm>
                  <a:custGeom>
                    <a:avLst/>
                    <a:gdLst>
                      <a:gd name="T0" fmla="*/ 240 w 356"/>
                      <a:gd name="T1" fmla="*/ 341 h 341"/>
                      <a:gd name="T2" fmla="*/ 255 w 356"/>
                      <a:gd name="T3" fmla="*/ 304 h 341"/>
                      <a:gd name="T4" fmla="*/ 122 w 356"/>
                      <a:gd name="T5" fmla="*/ 27 h 341"/>
                      <a:gd name="T6" fmla="*/ 121 w 356"/>
                      <a:gd name="T7" fmla="*/ 223 h 341"/>
                      <a:gd name="T8" fmla="*/ 240 w 356"/>
                      <a:gd name="T9" fmla="*/ 341 h 3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6" h="341">
                        <a:moveTo>
                          <a:pt x="240" y="341"/>
                        </a:moveTo>
                        <a:cubicBezTo>
                          <a:pt x="245" y="328"/>
                          <a:pt x="250" y="316"/>
                          <a:pt x="255" y="304"/>
                        </a:cubicBezTo>
                        <a:cubicBezTo>
                          <a:pt x="356" y="36"/>
                          <a:pt x="222" y="0"/>
                          <a:pt x="122" y="27"/>
                        </a:cubicBezTo>
                        <a:cubicBezTo>
                          <a:pt x="10" y="59"/>
                          <a:pt x="0" y="94"/>
                          <a:pt x="121" y="223"/>
                        </a:cubicBezTo>
                        <a:cubicBezTo>
                          <a:pt x="152" y="255"/>
                          <a:pt x="192" y="294"/>
                          <a:pt x="240" y="3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19" name="iṡ1îḑê">
                <a:extLst>
                  <a:ext uri="{FF2B5EF4-FFF2-40B4-BE49-F238E27FC236}">
                    <a16:creationId xmlns:a16="http://schemas.microsoft.com/office/drawing/2014/main" id="{B89FC700-6045-4A3B-8959-502A0A49CC65}"/>
                  </a:ext>
                </a:extLst>
              </p:cNvPr>
              <p:cNvGrpSpPr/>
              <p:nvPr/>
            </p:nvGrpSpPr>
            <p:grpSpPr>
              <a:xfrm>
                <a:off x="8011245" y="2664041"/>
                <a:ext cx="2913122" cy="867091"/>
                <a:chOff x="8432222" y="2655185"/>
                <a:chExt cx="2913122" cy="867091"/>
              </a:xfrm>
            </p:grpSpPr>
            <p:sp>
              <p:nvSpPr>
                <p:cNvPr id="20" name="ïśļiḋè">
                  <a:extLst>
                    <a:ext uri="{FF2B5EF4-FFF2-40B4-BE49-F238E27FC236}">
                      <a16:creationId xmlns:a16="http://schemas.microsoft.com/office/drawing/2014/main" id="{A2D9B8EA-07A5-4CA7-BDC2-594788D38FA1}"/>
                    </a:ext>
                  </a:extLst>
                </p:cNvPr>
                <p:cNvSpPr/>
                <p:nvPr/>
              </p:nvSpPr>
              <p:spPr bwMode="auto">
                <a:xfrm>
                  <a:off x="10478479" y="2655185"/>
                  <a:ext cx="866865" cy="867091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1" name="íşḷiḋè">
                  <a:extLst>
                    <a:ext uri="{FF2B5EF4-FFF2-40B4-BE49-F238E27FC236}">
                      <a16:creationId xmlns:a16="http://schemas.microsoft.com/office/drawing/2014/main" id="{F3C20B9C-0243-499D-AF45-2FDED6EB8C32}"/>
                    </a:ext>
                  </a:extLst>
                </p:cNvPr>
                <p:cNvSpPr/>
                <p:nvPr/>
              </p:nvSpPr>
              <p:spPr bwMode="auto">
                <a:xfrm>
                  <a:off x="10689890" y="2899704"/>
                  <a:ext cx="469449" cy="378052"/>
                </a:xfrm>
                <a:custGeom>
                  <a:avLst/>
                  <a:gdLst>
                    <a:gd name="T0" fmla="*/ 169 w 497"/>
                    <a:gd name="T1" fmla="*/ 196 h 400"/>
                    <a:gd name="T2" fmla="*/ 169 w 497"/>
                    <a:gd name="T3" fmla="*/ 196 h 400"/>
                    <a:gd name="T4" fmla="*/ 248 w 497"/>
                    <a:gd name="T5" fmla="*/ 275 h 400"/>
                    <a:gd name="T6" fmla="*/ 328 w 497"/>
                    <a:gd name="T7" fmla="*/ 196 h 400"/>
                    <a:gd name="T8" fmla="*/ 248 w 497"/>
                    <a:gd name="T9" fmla="*/ 116 h 400"/>
                    <a:gd name="T10" fmla="*/ 169 w 497"/>
                    <a:gd name="T11" fmla="*/ 196 h 400"/>
                    <a:gd name="T12" fmla="*/ 116 w 497"/>
                    <a:gd name="T13" fmla="*/ 169 h 400"/>
                    <a:gd name="T14" fmla="*/ 116 w 497"/>
                    <a:gd name="T15" fmla="*/ 169 h 400"/>
                    <a:gd name="T16" fmla="*/ 248 w 497"/>
                    <a:gd name="T17" fmla="*/ 63 h 400"/>
                    <a:gd name="T18" fmla="*/ 345 w 497"/>
                    <a:gd name="T19" fmla="*/ 98 h 400"/>
                    <a:gd name="T20" fmla="*/ 390 w 497"/>
                    <a:gd name="T21" fmla="*/ 98 h 400"/>
                    <a:gd name="T22" fmla="*/ 390 w 497"/>
                    <a:gd name="T23" fmla="*/ 54 h 400"/>
                    <a:gd name="T24" fmla="*/ 248 w 497"/>
                    <a:gd name="T25" fmla="*/ 0 h 400"/>
                    <a:gd name="T26" fmla="*/ 62 w 497"/>
                    <a:gd name="T27" fmla="*/ 143 h 400"/>
                    <a:gd name="T28" fmla="*/ 0 w 497"/>
                    <a:gd name="T29" fmla="*/ 143 h 400"/>
                    <a:gd name="T30" fmla="*/ 0 w 497"/>
                    <a:gd name="T31" fmla="*/ 196 h 400"/>
                    <a:gd name="T32" fmla="*/ 80 w 497"/>
                    <a:gd name="T33" fmla="*/ 196 h 400"/>
                    <a:gd name="T34" fmla="*/ 116 w 497"/>
                    <a:gd name="T35" fmla="*/ 169 h 400"/>
                    <a:gd name="T36" fmla="*/ 416 w 497"/>
                    <a:gd name="T37" fmla="*/ 196 h 400"/>
                    <a:gd name="T38" fmla="*/ 416 w 497"/>
                    <a:gd name="T39" fmla="*/ 196 h 400"/>
                    <a:gd name="T40" fmla="*/ 381 w 497"/>
                    <a:gd name="T41" fmla="*/ 231 h 400"/>
                    <a:gd name="T42" fmla="*/ 248 w 497"/>
                    <a:gd name="T43" fmla="*/ 337 h 400"/>
                    <a:gd name="T44" fmla="*/ 151 w 497"/>
                    <a:gd name="T45" fmla="*/ 293 h 400"/>
                    <a:gd name="T46" fmla="*/ 107 w 497"/>
                    <a:gd name="T47" fmla="*/ 293 h 400"/>
                    <a:gd name="T48" fmla="*/ 107 w 497"/>
                    <a:gd name="T49" fmla="*/ 337 h 400"/>
                    <a:gd name="T50" fmla="*/ 248 w 497"/>
                    <a:gd name="T51" fmla="*/ 399 h 400"/>
                    <a:gd name="T52" fmla="*/ 435 w 497"/>
                    <a:gd name="T53" fmla="*/ 257 h 400"/>
                    <a:gd name="T54" fmla="*/ 496 w 497"/>
                    <a:gd name="T55" fmla="*/ 257 h 400"/>
                    <a:gd name="T56" fmla="*/ 496 w 497"/>
                    <a:gd name="T57" fmla="*/ 196 h 400"/>
                    <a:gd name="T58" fmla="*/ 416 w 497"/>
                    <a:gd name="T59" fmla="*/ 196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497" h="400">
                      <a:moveTo>
                        <a:pt x="169" y="196"/>
                      </a:moveTo>
                      <a:lnTo>
                        <a:pt x="169" y="196"/>
                      </a:lnTo>
                      <a:cubicBezTo>
                        <a:pt x="169" y="240"/>
                        <a:pt x="204" y="275"/>
                        <a:pt x="248" y="275"/>
                      </a:cubicBezTo>
                      <a:cubicBezTo>
                        <a:pt x="292" y="275"/>
                        <a:pt x="328" y="240"/>
                        <a:pt x="328" y="196"/>
                      </a:cubicBezTo>
                      <a:cubicBezTo>
                        <a:pt x="328" y="151"/>
                        <a:pt x="292" y="116"/>
                        <a:pt x="248" y="116"/>
                      </a:cubicBezTo>
                      <a:cubicBezTo>
                        <a:pt x="204" y="116"/>
                        <a:pt x="169" y="151"/>
                        <a:pt x="169" y="196"/>
                      </a:cubicBezTo>
                      <a:close/>
                      <a:moveTo>
                        <a:pt x="116" y="169"/>
                      </a:moveTo>
                      <a:lnTo>
                        <a:pt x="116" y="169"/>
                      </a:lnTo>
                      <a:cubicBezTo>
                        <a:pt x="124" y="107"/>
                        <a:pt x="186" y="63"/>
                        <a:pt x="248" y="63"/>
                      </a:cubicBezTo>
                      <a:cubicBezTo>
                        <a:pt x="284" y="63"/>
                        <a:pt x="319" y="71"/>
                        <a:pt x="345" y="98"/>
                      </a:cubicBezTo>
                      <a:cubicBezTo>
                        <a:pt x="354" y="107"/>
                        <a:pt x="381" y="107"/>
                        <a:pt x="390" y="98"/>
                      </a:cubicBezTo>
                      <a:cubicBezTo>
                        <a:pt x="399" y="89"/>
                        <a:pt x="399" y="71"/>
                        <a:pt x="390" y="54"/>
                      </a:cubicBezTo>
                      <a:cubicBezTo>
                        <a:pt x="354" y="18"/>
                        <a:pt x="301" y="0"/>
                        <a:pt x="248" y="0"/>
                      </a:cubicBezTo>
                      <a:cubicBezTo>
                        <a:pt x="160" y="0"/>
                        <a:pt x="80" y="54"/>
                        <a:pt x="62" y="143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80" y="196"/>
                        <a:pt x="80" y="196"/>
                        <a:pt x="80" y="196"/>
                      </a:cubicBezTo>
                      <a:cubicBezTo>
                        <a:pt x="107" y="196"/>
                        <a:pt x="107" y="178"/>
                        <a:pt x="116" y="169"/>
                      </a:cubicBezTo>
                      <a:close/>
                      <a:moveTo>
                        <a:pt x="416" y="196"/>
                      </a:moveTo>
                      <a:lnTo>
                        <a:pt x="416" y="196"/>
                      </a:lnTo>
                      <a:cubicBezTo>
                        <a:pt x="390" y="196"/>
                        <a:pt x="390" y="222"/>
                        <a:pt x="381" y="231"/>
                      </a:cubicBezTo>
                      <a:cubicBezTo>
                        <a:pt x="372" y="293"/>
                        <a:pt x="319" y="337"/>
                        <a:pt x="248" y="337"/>
                      </a:cubicBezTo>
                      <a:cubicBezTo>
                        <a:pt x="213" y="337"/>
                        <a:pt x="177" y="319"/>
                        <a:pt x="151" y="293"/>
                      </a:cubicBezTo>
                      <a:cubicBezTo>
                        <a:pt x="142" y="284"/>
                        <a:pt x="116" y="284"/>
                        <a:pt x="107" y="293"/>
                      </a:cubicBezTo>
                      <a:cubicBezTo>
                        <a:pt x="97" y="310"/>
                        <a:pt x="97" y="328"/>
                        <a:pt x="107" y="337"/>
                      </a:cubicBezTo>
                      <a:cubicBezTo>
                        <a:pt x="142" y="373"/>
                        <a:pt x="195" y="399"/>
                        <a:pt x="248" y="399"/>
                      </a:cubicBezTo>
                      <a:cubicBezTo>
                        <a:pt x="337" y="399"/>
                        <a:pt x="416" y="337"/>
                        <a:pt x="435" y="257"/>
                      </a:cubicBezTo>
                      <a:cubicBezTo>
                        <a:pt x="496" y="257"/>
                        <a:pt x="496" y="257"/>
                        <a:pt x="496" y="257"/>
                      </a:cubicBezTo>
                      <a:cubicBezTo>
                        <a:pt x="496" y="196"/>
                        <a:pt x="496" y="196"/>
                        <a:pt x="496" y="196"/>
                      </a:cubicBezTo>
                      <a:lnTo>
                        <a:pt x="416" y="19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2" name="î$ļíḍè">
                  <a:extLst>
                    <a:ext uri="{FF2B5EF4-FFF2-40B4-BE49-F238E27FC236}">
                      <a16:creationId xmlns:a16="http://schemas.microsoft.com/office/drawing/2014/main" id="{49E27212-358B-4587-B4CF-B79B94143F9F}"/>
                    </a:ext>
                  </a:extLst>
                </p:cNvPr>
                <p:cNvSpPr/>
                <p:nvPr/>
              </p:nvSpPr>
              <p:spPr bwMode="auto">
                <a:xfrm>
                  <a:off x="8432222" y="2655185"/>
                  <a:ext cx="866865" cy="867091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3" name="iş1iḑê">
                  <a:extLst>
                    <a:ext uri="{FF2B5EF4-FFF2-40B4-BE49-F238E27FC236}">
                      <a16:creationId xmlns:a16="http://schemas.microsoft.com/office/drawing/2014/main" id="{28208C26-C953-4111-B53D-88402D5F7E94}"/>
                    </a:ext>
                  </a:extLst>
                </p:cNvPr>
                <p:cNvSpPr/>
                <p:nvPr/>
              </p:nvSpPr>
              <p:spPr bwMode="auto">
                <a:xfrm>
                  <a:off x="8593347" y="2932722"/>
                  <a:ext cx="559647" cy="312017"/>
                </a:xfrm>
                <a:custGeom>
                  <a:avLst/>
                  <a:gdLst>
                    <a:gd name="T0" fmla="*/ 249 w 497"/>
                    <a:gd name="T1" fmla="*/ 0 h 276"/>
                    <a:gd name="T2" fmla="*/ 249 w 497"/>
                    <a:gd name="T3" fmla="*/ 0 h 276"/>
                    <a:gd name="T4" fmla="*/ 0 w 497"/>
                    <a:gd name="T5" fmla="*/ 133 h 276"/>
                    <a:gd name="T6" fmla="*/ 249 w 497"/>
                    <a:gd name="T7" fmla="*/ 275 h 276"/>
                    <a:gd name="T8" fmla="*/ 496 w 497"/>
                    <a:gd name="T9" fmla="*/ 133 h 276"/>
                    <a:gd name="T10" fmla="*/ 249 w 497"/>
                    <a:gd name="T11" fmla="*/ 0 h 276"/>
                    <a:gd name="T12" fmla="*/ 249 w 497"/>
                    <a:gd name="T13" fmla="*/ 239 h 276"/>
                    <a:gd name="T14" fmla="*/ 249 w 497"/>
                    <a:gd name="T15" fmla="*/ 239 h 276"/>
                    <a:gd name="T16" fmla="*/ 142 w 497"/>
                    <a:gd name="T17" fmla="*/ 133 h 276"/>
                    <a:gd name="T18" fmla="*/ 249 w 497"/>
                    <a:gd name="T19" fmla="*/ 26 h 276"/>
                    <a:gd name="T20" fmla="*/ 355 w 497"/>
                    <a:gd name="T21" fmla="*/ 133 h 276"/>
                    <a:gd name="T22" fmla="*/ 249 w 497"/>
                    <a:gd name="T23" fmla="*/ 239 h 276"/>
                    <a:gd name="T24" fmla="*/ 249 w 497"/>
                    <a:gd name="T25" fmla="*/ 133 h 276"/>
                    <a:gd name="T26" fmla="*/ 249 w 497"/>
                    <a:gd name="T27" fmla="*/ 133 h 276"/>
                    <a:gd name="T28" fmla="*/ 249 w 497"/>
                    <a:gd name="T29" fmla="*/ 79 h 276"/>
                    <a:gd name="T30" fmla="*/ 195 w 497"/>
                    <a:gd name="T31" fmla="*/ 133 h 276"/>
                    <a:gd name="T32" fmla="*/ 249 w 497"/>
                    <a:gd name="T33" fmla="*/ 186 h 276"/>
                    <a:gd name="T34" fmla="*/ 302 w 497"/>
                    <a:gd name="T35" fmla="*/ 133 h 276"/>
                    <a:gd name="T36" fmla="*/ 249 w 497"/>
                    <a:gd name="T37" fmla="*/ 133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97" h="276">
                      <a:moveTo>
                        <a:pt x="249" y="0"/>
                      </a:moveTo>
                      <a:lnTo>
                        <a:pt x="249" y="0"/>
                      </a:lnTo>
                      <a:cubicBezTo>
                        <a:pt x="89" y="0"/>
                        <a:pt x="0" y="115"/>
                        <a:pt x="0" y="133"/>
                      </a:cubicBezTo>
                      <a:cubicBezTo>
                        <a:pt x="0" y="151"/>
                        <a:pt x="89" y="275"/>
                        <a:pt x="249" y="275"/>
                      </a:cubicBezTo>
                      <a:cubicBezTo>
                        <a:pt x="408" y="275"/>
                        <a:pt x="496" y="151"/>
                        <a:pt x="496" y="133"/>
                      </a:cubicBezTo>
                      <a:cubicBezTo>
                        <a:pt x="496" y="115"/>
                        <a:pt x="408" y="0"/>
                        <a:pt x="249" y="0"/>
                      </a:cubicBezTo>
                      <a:close/>
                      <a:moveTo>
                        <a:pt x="249" y="239"/>
                      </a:moveTo>
                      <a:lnTo>
                        <a:pt x="249" y="239"/>
                      </a:lnTo>
                      <a:cubicBezTo>
                        <a:pt x="186" y="239"/>
                        <a:pt x="142" y="195"/>
                        <a:pt x="142" y="133"/>
                      </a:cubicBezTo>
                      <a:cubicBezTo>
                        <a:pt x="142" y="79"/>
                        <a:pt x="186" y="26"/>
                        <a:pt x="249" y="26"/>
                      </a:cubicBezTo>
                      <a:cubicBezTo>
                        <a:pt x="310" y="26"/>
                        <a:pt x="355" y="79"/>
                        <a:pt x="355" y="133"/>
                      </a:cubicBezTo>
                      <a:cubicBezTo>
                        <a:pt x="355" y="195"/>
                        <a:pt x="310" y="239"/>
                        <a:pt x="249" y="239"/>
                      </a:cubicBezTo>
                      <a:close/>
                      <a:moveTo>
                        <a:pt x="249" y="133"/>
                      </a:moveTo>
                      <a:lnTo>
                        <a:pt x="249" y="133"/>
                      </a:lnTo>
                      <a:cubicBezTo>
                        <a:pt x="239" y="123"/>
                        <a:pt x="266" y="79"/>
                        <a:pt x="249" y="79"/>
                      </a:cubicBezTo>
                      <a:cubicBezTo>
                        <a:pt x="221" y="79"/>
                        <a:pt x="195" y="107"/>
                        <a:pt x="195" y="133"/>
                      </a:cubicBezTo>
                      <a:cubicBezTo>
                        <a:pt x="195" y="168"/>
                        <a:pt x="221" y="186"/>
                        <a:pt x="249" y="186"/>
                      </a:cubicBezTo>
                      <a:cubicBezTo>
                        <a:pt x="274" y="186"/>
                        <a:pt x="302" y="168"/>
                        <a:pt x="302" y="133"/>
                      </a:cubicBezTo>
                      <a:cubicBezTo>
                        <a:pt x="302" y="123"/>
                        <a:pt x="257" y="142"/>
                        <a:pt x="249" y="13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í$liḍé">
              <a:extLst>
                <a:ext uri="{FF2B5EF4-FFF2-40B4-BE49-F238E27FC236}">
                  <a16:creationId xmlns:a16="http://schemas.microsoft.com/office/drawing/2014/main" id="{F53884A5-4F87-4B7E-9815-CED4AAC2CC3E}"/>
                </a:ext>
              </a:extLst>
            </p:cNvPr>
            <p:cNvGrpSpPr/>
            <p:nvPr/>
          </p:nvGrpSpPr>
          <p:grpSpPr>
            <a:xfrm>
              <a:off x="685003" y="3620503"/>
              <a:ext cx="3941128" cy="952345"/>
              <a:chOff x="685003" y="3620503"/>
              <a:chExt cx="4981960" cy="952345"/>
            </a:xfrm>
          </p:grpSpPr>
          <p:sp>
            <p:nvSpPr>
              <p:cNvPr id="13" name="iṩļiḍe">
                <a:extLst>
                  <a:ext uri="{FF2B5EF4-FFF2-40B4-BE49-F238E27FC236}">
                    <a16:creationId xmlns:a16="http://schemas.microsoft.com/office/drawing/2014/main" id="{8274BCBC-F3D9-4246-8D07-49BD792DA8C5}"/>
                  </a:ext>
                </a:extLst>
              </p:cNvPr>
              <p:cNvSpPr/>
              <p:nvPr/>
            </p:nvSpPr>
            <p:spPr bwMode="auto">
              <a:xfrm>
                <a:off x="685003" y="4068211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4" name="ïslîḑê">
                <a:extLst>
                  <a:ext uri="{FF2B5EF4-FFF2-40B4-BE49-F238E27FC236}">
                    <a16:creationId xmlns:a16="http://schemas.microsoft.com/office/drawing/2014/main" id="{C1783739-4145-4012-B5D8-1B1DB93AA1E8}"/>
                  </a:ext>
                </a:extLst>
              </p:cNvPr>
              <p:cNvSpPr txBox="1"/>
              <p:nvPr/>
            </p:nvSpPr>
            <p:spPr bwMode="auto">
              <a:xfrm>
                <a:off x="685003" y="3620503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5" name="îş1íḍé">
                <a:extLst>
                  <a:ext uri="{FF2B5EF4-FFF2-40B4-BE49-F238E27FC236}">
                    <a16:creationId xmlns:a16="http://schemas.microsoft.com/office/drawing/2014/main" id="{980246E7-0762-46A1-9E89-D5893EB17561}"/>
                  </a:ext>
                </a:extLst>
              </p:cNvPr>
              <p:cNvSpPr/>
              <p:nvPr/>
            </p:nvSpPr>
            <p:spPr bwMode="auto">
              <a:xfrm>
                <a:off x="3175934" y="4068211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îṣḷïḋé">
                <a:extLst>
                  <a:ext uri="{FF2B5EF4-FFF2-40B4-BE49-F238E27FC236}">
                    <a16:creationId xmlns:a16="http://schemas.microsoft.com/office/drawing/2014/main" id="{C1D1F99A-8A49-495D-B10F-4F78C017B642}"/>
                  </a:ext>
                </a:extLst>
              </p:cNvPr>
              <p:cNvSpPr txBox="1"/>
              <p:nvPr/>
            </p:nvSpPr>
            <p:spPr bwMode="auto">
              <a:xfrm>
                <a:off x="3175934" y="3620503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îṡlïḑè">
              <a:extLst>
                <a:ext uri="{FF2B5EF4-FFF2-40B4-BE49-F238E27FC236}">
                  <a16:creationId xmlns:a16="http://schemas.microsoft.com/office/drawing/2014/main" id="{E5670C2F-FCC2-4C6F-9CF1-D2D6E8972ACA}"/>
                </a:ext>
              </a:extLst>
            </p:cNvPr>
            <p:cNvGrpSpPr/>
            <p:nvPr/>
          </p:nvGrpSpPr>
          <p:grpSpPr>
            <a:xfrm>
              <a:off x="7503888" y="3614100"/>
              <a:ext cx="3941128" cy="952345"/>
              <a:chOff x="685003" y="3620503"/>
              <a:chExt cx="4981960" cy="952345"/>
            </a:xfrm>
          </p:grpSpPr>
          <p:sp>
            <p:nvSpPr>
              <p:cNvPr id="9" name="ïṧḻídé">
                <a:extLst>
                  <a:ext uri="{FF2B5EF4-FFF2-40B4-BE49-F238E27FC236}">
                    <a16:creationId xmlns:a16="http://schemas.microsoft.com/office/drawing/2014/main" id="{35AA8E78-6541-44CC-BD94-C57AE4AA0154}"/>
                  </a:ext>
                </a:extLst>
              </p:cNvPr>
              <p:cNvSpPr/>
              <p:nvPr/>
            </p:nvSpPr>
            <p:spPr bwMode="auto">
              <a:xfrm>
                <a:off x="685003" y="4068211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0" name="îṧḷïdê">
                <a:extLst>
                  <a:ext uri="{FF2B5EF4-FFF2-40B4-BE49-F238E27FC236}">
                    <a16:creationId xmlns:a16="http://schemas.microsoft.com/office/drawing/2014/main" id="{0A3543C5-2F3E-4007-9C83-114233E66155}"/>
                  </a:ext>
                </a:extLst>
              </p:cNvPr>
              <p:cNvSpPr txBox="1"/>
              <p:nvPr/>
            </p:nvSpPr>
            <p:spPr bwMode="auto">
              <a:xfrm>
                <a:off x="685003" y="3620503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1" name="ï$ļîḋe">
                <a:extLst>
                  <a:ext uri="{FF2B5EF4-FFF2-40B4-BE49-F238E27FC236}">
                    <a16:creationId xmlns:a16="http://schemas.microsoft.com/office/drawing/2014/main" id="{37CE6FC6-0FB5-4224-8B2E-EFDCF44F5855}"/>
                  </a:ext>
                </a:extLst>
              </p:cNvPr>
              <p:cNvSpPr/>
              <p:nvPr/>
            </p:nvSpPr>
            <p:spPr bwMode="auto">
              <a:xfrm>
                <a:off x="3175934" y="4068211"/>
                <a:ext cx="2491029" cy="50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2" name="iSļîḓè">
                <a:extLst>
                  <a:ext uri="{FF2B5EF4-FFF2-40B4-BE49-F238E27FC236}">
                    <a16:creationId xmlns:a16="http://schemas.microsoft.com/office/drawing/2014/main" id="{F74F4743-383F-4A78-AA71-0EF4EE4F748E}"/>
                  </a:ext>
                </a:extLst>
              </p:cNvPr>
              <p:cNvSpPr txBox="1"/>
              <p:nvPr/>
            </p:nvSpPr>
            <p:spPr bwMode="auto">
              <a:xfrm>
                <a:off x="3175934" y="3620503"/>
                <a:ext cx="2491029" cy="44770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08709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A8E1EC-360C-434E-B84A-727E71EBA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D8AA3BF-289A-4470-9213-527304CBA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3EFA29C-EE5B-4D83-8820-C0C408227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2412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8F29B6E-3588-4238-AEB5-48CC21E588E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885929"/>
            <a:ext cx="10845800" cy="3505244"/>
            <a:chOff x="673100" y="1885929"/>
            <a:chExt cx="10845800" cy="3505244"/>
          </a:xfrm>
        </p:grpSpPr>
        <p:sp>
          <p:nvSpPr>
            <p:cNvPr id="6" name="îSļîḋe">
              <a:extLst>
                <a:ext uri="{FF2B5EF4-FFF2-40B4-BE49-F238E27FC236}">
                  <a16:creationId xmlns:a16="http://schemas.microsoft.com/office/drawing/2014/main" id="{E418E4A4-756B-4972-904C-6C78B190E1FE}"/>
                </a:ext>
              </a:extLst>
            </p:cNvPr>
            <p:cNvSpPr/>
            <p:nvPr/>
          </p:nvSpPr>
          <p:spPr>
            <a:xfrm>
              <a:off x="4545464" y="2087610"/>
              <a:ext cx="3101074" cy="3101882"/>
            </a:xfrm>
            <a:prstGeom prst="circularArrow">
              <a:avLst>
                <a:gd name="adj1" fmla="val 4668"/>
                <a:gd name="adj2" fmla="val 272909"/>
                <a:gd name="adj3" fmla="val 12840990"/>
                <a:gd name="adj4" fmla="val 18024320"/>
                <a:gd name="adj5" fmla="val 4847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grpSp>
          <p:nvGrpSpPr>
            <p:cNvPr id="7" name="ïṡľîḓê">
              <a:extLst>
                <a:ext uri="{FF2B5EF4-FFF2-40B4-BE49-F238E27FC236}">
                  <a16:creationId xmlns:a16="http://schemas.microsoft.com/office/drawing/2014/main" id="{A4EBD191-61BE-43D1-8876-375162C57F90}"/>
                </a:ext>
              </a:extLst>
            </p:cNvPr>
            <p:cNvGrpSpPr/>
            <p:nvPr/>
          </p:nvGrpSpPr>
          <p:grpSpPr>
            <a:xfrm>
              <a:off x="5394752" y="2017125"/>
              <a:ext cx="1402495" cy="701428"/>
              <a:chOff x="5357102" y="1930069"/>
              <a:chExt cx="1477794" cy="739087"/>
            </a:xfrm>
          </p:grpSpPr>
          <p:sp>
            <p:nvSpPr>
              <p:cNvPr id="31" name="işḷiḋé">
                <a:extLst>
                  <a:ext uri="{FF2B5EF4-FFF2-40B4-BE49-F238E27FC236}">
                    <a16:creationId xmlns:a16="http://schemas.microsoft.com/office/drawing/2014/main" id="{4B634721-60C4-4EDD-B4BB-2D3F0BFE6D66}"/>
                  </a:ext>
                </a:extLst>
              </p:cNvPr>
              <p:cNvSpPr/>
              <p:nvPr/>
            </p:nvSpPr>
            <p:spPr>
              <a:xfrm>
                <a:off x="5357102" y="1930069"/>
                <a:ext cx="1477794" cy="73908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íṣḻide">
                <a:extLst>
                  <a:ext uri="{FF2B5EF4-FFF2-40B4-BE49-F238E27FC236}">
                    <a16:creationId xmlns:a16="http://schemas.microsoft.com/office/drawing/2014/main" id="{129A0F62-5CBB-49AC-A7EA-B879C311F4F1}"/>
                  </a:ext>
                </a:extLst>
              </p:cNvPr>
              <p:cNvSpPr/>
              <p:nvPr/>
            </p:nvSpPr>
            <p:spPr>
              <a:xfrm>
                <a:off x="5878284" y="2086713"/>
                <a:ext cx="435430" cy="425799"/>
              </a:xfrm>
              <a:custGeom>
                <a:avLst/>
                <a:gdLst>
                  <a:gd name="connsiteX0" fmla="*/ 454143 w 606157"/>
                  <a:gd name="connsiteY0" fmla="*/ 386956 h 592750"/>
                  <a:gd name="connsiteX1" fmla="*/ 454143 w 606157"/>
                  <a:gd name="connsiteY1" fmla="*/ 559114 h 592750"/>
                  <a:gd name="connsiteX2" fmla="*/ 456800 w 606157"/>
                  <a:gd name="connsiteY2" fmla="*/ 561957 h 592750"/>
                  <a:gd name="connsiteX3" fmla="*/ 466005 w 606157"/>
                  <a:gd name="connsiteY3" fmla="*/ 561957 h 592750"/>
                  <a:gd name="connsiteX4" fmla="*/ 467997 w 606157"/>
                  <a:gd name="connsiteY4" fmla="*/ 559114 h 592750"/>
                  <a:gd name="connsiteX5" fmla="*/ 467997 w 606157"/>
                  <a:gd name="connsiteY5" fmla="*/ 386956 h 592750"/>
                  <a:gd name="connsiteX6" fmla="*/ 242918 w 606157"/>
                  <a:gd name="connsiteY6" fmla="*/ 134357 h 592750"/>
                  <a:gd name="connsiteX7" fmla="*/ 256203 w 606157"/>
                  <a:gd name="connsiteY7" fmla="*/ 141463 h 592750"/>
                  <a:gd name="connsiteX8" fmla="*/ 323764 w 606157"/>
                  <a:gd name="connsiteY8" fmla="*/ 230906 h 592750"/>
                  <a:gd name="connsiteX9" fmla="*/ 326327 w 606157"/>
                  <a:gd name="connsiteY9" fmla="*/ 244644 h 592750"/>
                  <a:gd name="connsiteX10" fmla="*/ 313801 w 606157"/>
                  <a:gd name="connsiteY10" fmla="*/ 250803 h 592750"/>
                  <a:gd name="connsiteX11" fmla="*/ 286757 w 606157"/>
                  <a:gd name="connsiteY11" fmla="*/ 250803 h 592750"/>
                  <a:gd name="connsiteX12" fmla="*/ 286757 w 606157"/>
                  <a:gd name="connsiteY12" fmla="*/ 561957 h 592750"/>
                  <a:gd name="connsiteX13" fmla="*/ 386202 w 606157"/>
                  <a:gd name="connsiteY13" fmla="*/ 561957 h 592750"/>
                  <a:gd name="connsiteX14" fmla="*/ 389144 w 606157"/>
                  <a:gd name="connsiteY14" fmla="*/ 559114 h 592750"/>
                  <a:gd name="connsiteX15" fmla="*/ 389144 w 606157"/>
                  <a:gd name="connsiteY15" fmla="*/ 332760 h 592750"/>
                  <a:gd name="connsiteX16" fmla="*/ 389144 w 606157"/>
                  <a:gd name="connsiteY16" fmla="*/ 306799 h 592750"/>
                  <a:gd name="connsiteX17" fmla="*/ 378136 w 606157"/>
                  <a:gd name="connsiteY17" fmla="*/ 332192 h 592750"/>
                  <a:gd name="connsiteX18" fmla="*/ 350998 w 606157"/>
                  <a:gd name="connsiteY18" fmla="*/ 350004 h 592750"/>
                  <a:gd name="connsiteX19" fmla="*/ 339232 w 606157"/>
                  <a:gd name="connsiteY19" fmla="*/ 347541 h 592750"/>
                  <a:gd name="connsiteX20" fmla="*/ 323575 w 606157"/>
                  <a:gd name="connsiteY20" fmla="*/ 331339 h 592750"/>
                  <a:gd name="connsiteX21" fmla="*/ 323859 w 606157"/>
                  <a:gd name="connsiteY21" fmla="*/ 308789 h 592750"/>
                  <a:gd name="connsiteX22" fmla="*/ 380793 w 606157"/>
                  <a:gd name="connsiteY22" fmla="*/ 177278 h 592750"/>
                  <a:gd name="connsiteX23" fmla="*/ 404041 w 606157"/>
                  <a:gd name="connsiteY23" fmla="*/ 159750 h 592750"/>
                  <a:gd name="connsiteX24" fmla="*/ 514683 w 606157"/>
                  <a:gd name="connsiteY24" fmla="*/ 159465 h 592750"/>
                  <a:gd name="connsiteX25" fmla="*/ 542296 w 606157"/>
                  <a:gd name="connsiteY25" fmla="*/ 177278 h 592750"/>
                  <a:gd name="connsiteX26" fmla="*/ 599230 w 606157"/>
                  <a:gd name="connsiteY26" fmla="*/ 308789 h 592750"/>
                  <a:gd name="connsiteX27" fmla="*/ 599610 w 606157"/>
                  <a:gd name="connsiteY27" fmla="*/ 331339 h 592750"/>
                  <a:gd name="connsiteX28" fmla="*/ 583858 w 606157"/>
                  <a:gd name="connsiteY28" fmla="*/ 347541 h 592750"/>
                  <a:gd name="connsiteX29" fmla="*/ 572092 w 606157"/>
                  <a:gd name="connsiteY29" fmla="*/ 350004 h 592750"/>
                  <a:gd name="connsiteX30" fmla="*/ 544953 w 606157"/>
                  <a:gd name="connsiteY30" fmla="*/ 332192 h 592750"/>
                  <a:gd name="connsiteX31" fmla="*/ 532997 w 606157"/>
                  <a:gd name="connsiteY31" fmla="*/ 304525 h 592750"/>
                  <a:gd name="connsiteX32" fmla="*/ 532997 w 606157"/>
                  <a:gd name="connsiteY32" fmla="*/ 332760 h 592750"/>
                  <a:gd name="connsiteX33" fmla="*/ 532997 w 606157"/>
                  <a:gd name="connsiteY33" fmla="*/ 559114 h 592750"/>
                  <a:gd name="connsiteX34" fmla="*/ 536887 w 606157"/>
                  <a:gd name="connsiteY34" fmla="*/ 561957 h 592750"/>
                  <a:gd name="connsiteX35" fmla="*/ 590785 w 606157"/>
                  <a:gd name="connsiteY35" fmla="*/ 561957 h 592750"/>
                  <a:gd name="connsiteX36" fmla="*/ 606157 w 606157"/>
                  <a:gd name="connsiteY36" fmla="*/ 577401 h 592750"/>
                  <a:gd name="connsiteX37" fmla="*/ 590785 w 606157"/>
                  <a:gd name="connsiteY37" fmla="*/ 592750 h 592750"/>
                  <a:gd name="connsiteX38" fmla="*/ 15372 w 606157"/>
                  <a:gd name="connsiteY38" fmla="*/ 592750 h 592750"/>
                  <a:gd name="connsiteX39" fmla="*/ 0 w 606157"/>
                  <a:gd name="connsiteY39" fmla="*/ 577401 h 592750"/>
                  <a:gd name="connsiteX40" fmla="*/ 15372 w 606157"/>
                  <a:gd name="connsiteY40" fmla="*/ 561957 h 592750"/>
                  <a:gd name="connsiteX41" fmla="*/ 50766 w 606157"/>
                  <a:gd name="connsiteY41" fmla="*/ 561957 h 592750"/>
                  <a:gd name="connsiteX42" fmla="*/ 50766 w 606157"/>
                  <a:gd name="connsiteY42" fmla="*/ 369617 h 592750"/>
                  <a:gd name="connsiteX43" fmla="*/ 23628 w 606157"/>
                  <a:gd name="connsiteY43" fmla="*/ 369617 h 592750"/>
                  <a:gd name="connsiteX44" fmla="*/ 11102 w 606157"/>
                  <a:gd name="connsiteY44" fmla="*/ 363459 h 592750"/>
                  <a:gd name="connsiteX45" fmla="*/ 13759 w 606157"/>
                  <a:gd name="connsiteY45" fmla="*/ 349720 h 592750"/>
                  <a:gd name="connsiteX46" fmla="*/ 81226 w 606157"/>
                  <a:gd name="connsiteY46" fmla="*/ 260278 h 592750"/>
                  <a:gd name="connsiteX47" fmla="*/ 94605 w 606157"/>
                  <a:gd name="connsiteY47" fmla="*/ 253172 h 592750"/>
                  <a:gd name="connsiteX48" fmla="*/ 107890 w 606157"/>
                  <a:gd name="connsiteY48" fmla="*/ 260278 h 592750"/>
                  <a:gd name="connsiteX49" fmla="*/ 175452 w 606157"/>
                  <a:gd name="connsiteY49" fmla="*/ 349720 h 592750"/>
                  <a:gd name="connsiteX50" fmla="*/ 178014 w 606157"/>
                  <a:gd name="connsiteY50" fmla="*/ 363459 h 592750"/>
                  <a:gd name="connsiteX51" fmla="*/ 165488 w 606157"/>
                  <a:gd name="connsiteY51" fmla="*/ 369617 h 592750"/>
                  <a:gd name="connsiteX52" fmla="*/ 138350 w 606157"/>
                  <a:gd name="connsiteY52" fmla="*/ 369617 h 592750"/>
                  <a:gd name="connsiteX53" fmla="*/ 138350 w 606157"/>
                  <a:gd name="connsiteY53" fmla="*/ 561957 h 592750"/>
                  <a:gd name="connsiteX54" fmla="*/ 199079 w 606157"/>
                  <a:gd name="connsiteY54" fmla="*/ 561957 h 592750"/>
                  <a:gd name="connsiteX55" fmla="*/ 199079 w 606157"/>
                  <a:gd name="connsiteY55" fmla="*/ 250803 h 592750"/>
                  <a:gd name="connsiteX56" fmla="*/ 172035 w 606157"/>
                  <a:gd name="connsiteY56" fmla="*/ 250803 h 592750"/>
                  <a:gd name="connsiteX57" fmla="*/ 159510 w 606157"/>
                  <a:gd name="connsiteY57" fmla="*/ 244644 h 592750"/>
                  <a:gd name="connsiteX58" fmla="*/ 162072 w 606157"/>
                  <a:gd name="connsiteY58" fmla="*/ 230906 h 592750"/>
                  <a:gd name="connsiteX59" fmla="*/ 229539 w 606157"/>
                  <a:gd name="connsiteY59" fmla="*/ 141463 h 592750"/>
                  <a:gd name="connsiteX60" fmla="*/ 242918 w 606157"/>
                  <a:gd name="connsiteY60" fmla="*/ 134357 h 592750"/>
                  <a:gd name="connsiteX61" fmla="*/ 458182 w 606157"/>
                  <a:gd name="connsiteY61" fmla="*/ 0 h 592750"/>
                  <a:gd name="connsiteX62" fmla="*/ 532629 w 606157"/>
                  <a:gd name="connsiteY62" fmla="*/ 74306 h 592750"/>
                  <a:gd name="connsiteX63" fmla="*/ 458182 w 606157"/>
                  <a:gd name="connsiteY63" fmla="*/ 148612 h 592750"/>
                  <a:gd name="connsiteX64" fmla="*/ 383735 w 606157"/>
                  <a:gd name="connsiteY64" fmla="*/ 74306 h 592750"/>
                  <a:gd name="connsiteX65" fmla="*/ 458182 w 606157"/>
                  <a:gd name="connsiteY65" fmla="*/ 0 h 59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592750">
                    <a:moveTo>
                      <a:pt x="454143" y="386956"/>
                    </a:moveTo>
                    <a:lnTo>
                      <a:pt x="454143" y="559114"/>
                    </a:lnTo>
                    <a:cubicBezTo>
                      <a:pt x="454143" y="560062"/>
                      <a:pt x="454048" y="561957"/>
                      <a:pt x="456800" y="561957"/>
                    </a:cubicBezTo>
                    <a:lnTo>
                      <a:pt x="466005" y="561957"/>
                    </a:lnTo>
                    <a:cubicBezTo>
                      <a:pt x="468282" y="561957"/>
                      <a:pt x="467997" y="560062"/>
                      <a:pt x="467997" y="559114"/>
                    </a:cubicBezTo>
                    <a:lnTo>
                      <a:pt x="467997" y="386956"/>
                    </a:lnTo>
                    <a:close/>
                    <a:moveTo>
                      <a:pt x="242918" y="134357"/>
                    </a:moveTo>
                    <a:cubicBezTo>
                      <a:pt x="247947" y="134357"/>
                      <a:pt x="252787" y="136915"/>
                      <a:pt x="256203" y="141463"/>
                    </a:cubicBezTo>
                    <a:lnTo>
                      <a:pt x="323764" y="230906"/>
                    </a:lnTo>
                    <a:cubicBezTo>
                      <a:pt x="328699" y="237443"/>
                      <a:pt x="327465" y="242275"/>
                      <a:pt x="326327" y="244644"/>
                    </a:cubicBezTo>
                    <a:cubicBezTo>
                      <a:pt x="325188" y="246918"/>
                      <a:pt x="322056" y="250803"/>
                      <a:pt x="313801" y="250803"/>
                    </a:cubicBezTo>
                    <a:lnTo>
                      <a:pt x="286757" y="250803"/>
                    </a:lnTo>
                    <a:lnTo>
                      <a:pt x="286757" y="561957"/>
                    </a:lnTo>
                    <a:lnTo>
                      <a:pt x="386202" y="561957"/>
                    </a:lnTo>
                    <a:cubicBezTo>
                      <a:pt x="389713" y="561957"/>
                      <a:pt x="389144" y="560062"/>
                      <a:pt x="389144" y="559114"/>
                    </a:cubicBezTo>
                    <a:lnTo>
                      <a:pt x="389144" y="332760"/>
                    </a:lnTo>
                    <a:lnTo>
                      <a:pt x="389144" y="306799"/>
                    </a:lnTo>
                    <a:lnTo>
                      <a:pt x="378136" y="332192"/>
                    </a:lnTo>
                    <a:cubicBezTo>
                      <a:pt x="373392" y="342993"/>
                      <a:pt x="362764" y="350004"/>
                      <a:pt x="350998" y="350004"/>
                    </a:cubicBezTo>
                    <a:cubicBezTo>
                      <a:pt x="346918" y="350004"/>
                      <a:pt x="343027" y="349152"/>
                      <a:pt x="339232" y="347541"/>
                    </a:cubicBezTo>
                    <a:cubicBezTo>
                      <a:pt x="332020" y="344414"/>
                      <a:pt x="326421" y="338635"/>
                      <a:pt x="323575" y="331339"/>
                    </a:cubicBezTo>
                    <a:cubicBezTo>
                      <a:pt x="320633" y="324043"/>
                      <a:pt x="320728" y="315990"/>
                      <a:pt x="323859" y="308789"/>
                    </a:cubicBezTo>
                    <a:lnTo>
                      <a:pt x="380793" y="177278"/>
                    </a:lnTo>
                    <a:cubicBezTo>
                      <a:pt x="384969" y="167708"/>
                      <a:pt x="393224" y="159750"/>
                      <a:pt x="404041" y="159750"/>
                    </a:cubicBezTo>
                    <a:cubicBezTo>
                      <a:pt x="404990" y="159750"/>
                      <a:pt x="514304" y="159465"/>
                      <a:pt x="514683" y="159465"/>
                    </a:cubicBezTo>
                    <a:cubicBezTo>
                      <a:pt x="526544" y="159465"/>
                      <a:pt x="537552" y="166477"/>
                      <a:pt x="542296" y="177278"/>
                    </a:cubicBezTo>
                    <a:lnTo>
                      <a:pt x="599230" y="308789"/>
                    </a:lnTo>
                    <a:cubicBezTo>
                      <a:pt x="602361" y="315990"/>
                      <a:pt x="602456" y="324043"/>
                      <a:pt x="599610" y="331339"/>
                    </a:cubicBezTo>
                    <a:cubicBezTo>
                      <a:pt x="596668" y="338635"/>
                      <a:pt x="591070" y="344414"/>
                      <a:pt x="583858" y="347541"/>
                    </a:cubicBezTo>
                    <a:cubicBezTo>
                      <a:pt x="580062" y="349152"/>
                      <a:pt x="576172" y="350004"/>
                      <a:pt x="572092" y="350004"/>
                    </a:cubicBezTo>
                    <a:cubicBezTo>
                      <a:pt x="560325" y="350004"/>
                      <a:pt x="549698" y="342993"/>
                      <a:pt x="544953" y="332192"/>
                    </a:cubicBezTo>
                    <a:lnTo>
                      <a:pt x="532997" y="304525"/>
                    </a:lnTo>
                    <a:lnTo>
                      <a:pt x="532997" y="332760"/>
                    </a:lnTo>
                    <a:lnTo>
                      <a:pt x="532997" y="559114"/>
                    </a:lnTo>
                    <a:cubicBezTo>
                      <a:pt x="532997" y="560062"/>
                      <a:pt x="533282" y="561957"/>
                      <a:pt x="536887" y="561957"/>
                    </a:cubicBezTo>
                    <a:lnTo>
                      <a:pt x="590785" y="561957"/>
                    </a:lnTo>
                    <a:cubicBezTo>
                      <a:pt x="599230" y="561957"/>
                      <a:pt x="606157" y="568873"/>
                      <a:pt x="606157" y="577401"/>
                    </a:cubicBezTo>
                    <a:cubicBezTo>
                      <a:pt x="606157" y="585928"/>
                      <a:pt x="599230" y="592750"/>
                      <a:pt x="590785" y="592750"/>
                    </a:cubicBezTo>
                    <a:lnTo>
                      <a:pt x="15372" y="592750"/>
                    </a:lnTo>
                    <a:cubicBezTo>
                      <a:pt x="6927" y="592750"/>
                      <a:pt x="0" y="585833"/>
                      <a:pt x="0" y="577401"/>
                    </a:cubicBezTo>
                    <a:cubicBezTo>
                      <a:pt x="0" y="568873"/>
                      <a:pt x="6927" y="561957"/>
                      <a:pt x="15372" y="561957"/>
                    </a:cubicBezTo>
                    <a:lnTo>
                      <a:pt x="50766" y="561957"/>
                    </a:lnTo>
                    <a:lnTo>
                      <a:pt x="50766" y="369617"/>
                    </a:lnTo>
                    <a:lnTo>
                      <a:pt x="23628" y="369617"/>
                    </a:lnTo>
                    <a:cubicBezTo>
                      <a:pt x="15467" y="369617"/>
                      <a:pt x="12336" y="365733"/>
                      <a:pt x="11102" y="363459"/>
                    </a:cubicBezTo>
                    <a:cubicBezTo>
                      <a:pt x="9963" y="361090"/>
                      <a:pt x="8825" y="356258"/>
                      <a:pt x="13759" y="349720"/>
                    </a:cubicBezTo>
                    <a:lnTo>
                      <a:pt x="81226" y="260278"/>
                    </a:lnTo>
                    <a:cubicBezTo>
                      <a:pt x="84642" y="255730"/>
                      <a:pt x="89481" y="253172"/>
                      <a:pt x="94605" y="253172"/>
                    </a:cubicBezTo>
                    <a:cubicBezTo>
                      <a:pt x="99634" y="253172"/>
                      <a:pt x="104474" y="255730"/>
                      <a:pt x="107890" y="260278"/>
                    </a:cubicBezTo>
                    <a:lnTo>
                      <a:pt x="175452" y="349720"/>
                    </a:lnTo>
                    <a:cubicBezTo>
                      <a:pt x="180386" y="356258"/>
                      <a:pt x="179152" y="361090"/>
                      <a:pt x="178014" y="363459"/>
                    </a:cubicBezTo>
                    <a:cubicBezTo>
                      <a:pt x="176875" y="365733"/>
                      <a:pt x="173649" y="369617"/>
                      <a:pt x="165488" y="369617"/>
                    </a:cubicBezTo>
                    <a:lnTo>
                      <a:pt x="138350" y="369617"/>
                    </a:lnTo>
                    <a:lnTo>
                      <a:pt x="138350" y="561957"/>
                    </a:lnTo>
                    <a:lnTo>
                      <a:pt x="199079" y="561957"/>
                    </a:lnTo>
                    <a:lnTo>
                      <a:pt x="199079" y="250803"/>
                    </a:lnTo>
                    <a:lnTo>
                      <a:pt x="172035" y="250803"/>
                    </a:lnTo>
                    <a:cubicBezTo>
                      <a:pt x="163780" y="250803"/>
                      <a:pt x="160649" y="246918"/>
                      <a:pt x="159510" y="244644"/>
                    </a:cubicBezTo>
                    <a:cubicBezTo>
                      <a:pt x="158276" y="242275"/>
                      <a:pt x="157138" y="237443"/>
                      <a:pt x="162072" y="230906"/>
                    </a:cubicBezTo>
                    <a:lnTo>
                      <a:pt x="229539" y="141463"/>
                    </a:lnTo>
                    <a:cubicBezTo>
                      <a:pt x="232955" y="136915"/>
                      <a:pt x="237889" y="134357"/>
                      <a:pt x="242918" y="134357"/>
                    </a:cubicBezTo>
                    <a:close/>
                    <a:moveTo>
                      <a:pt x="458182" y="0"/>
                    </a:moveTo>
                    <a:cubicBezTo>
                      <a:pt x="499298" y="0"/>
                      <a:pt x="532629" y="33268"/>
                      <a:pt x="532629" y="74306"/>
                    </a:cubicBezTo>
                    <a:cubicBezTo>
                      <a:pt x="532629" y="115344"/>
                      <a:pt x="499298" y="148612"/>
                      <a:pt x="458182" y="148612"/>
                    </a:cubicBezTo>
                    <a:cubicBezTo>
                      <a:pt x="417066" y="148612"/>
                      <a:pt x="383735" y="115344"/>
                      <a:pt x="383735" y="74306"/>
                    </a:cubicBezTo>
                    <a:cubicBezTo>
                      <a:pt x="383735" y="33268"/>
                      <a:pt x="417066" y="0"/>
                      <a:pt x="4581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işlídê">
              <a:extLst>
                <a:ext uri="{FF2B5EF4-FFF2-40B4-BE49-F238E27FC236}">
                  <a16:creationId xmlns:a16="http://schemas.microsoft.com/office/drawing/2014/main" id="{FC5C0E43-0EA3-4C99-A9E5-E1CEE7263237}"/>
                </a:ext>
              </a:extLst>
            </p:cNvPr>
            <p:cNvGrpSpPr/>
            <p:nvPr/>
          </p:nvGrpSpPr>
          <p:grpSpPr>
            <a:xfrm>
              <a:off x="6660536" y="3287833"/>
              <a:ext cx="1402495" cy="701428"/>
              <a:chOff x="6690846" y="3269006"/>
              <a:chExt cx="1477794" cy="739087"/>
            </a:xfrm>
          </p:grpSpPr>
          <p:sp>
            <p:nvSpPr>
              <p:cNvPr id="29" name="ísḷíḍé">
                <a:extLst>
                  <a:ext uri="{FF2B5EF4-FFF2-40B4-BE49-F238E27FC236}">
                    <a16:creationId xmlns:a16="http://schemas.microsoft.com/office/drawing/2014/main" id="{BFBDC40F-47F9-47D6-AA10-AE6D47BEF2A2}"/>
                  </a:ext>
                </a:extLst>
              </p:cNvPr>
              <p:cNvSpPr/>
              <p:nvPr/>
            </p:nvSpPr>
            <p:spPr>
              <a:xfrm>
                <a:off x="6690846" y="3269006"/>
                <a:ext cx="1477794" cy="73908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ïṡḷïďè">
                <a:extLst>
                  <a:ext uri="{FF2B5EF4-FFF2-40B4-BE49-F238E27FC236}">
                    <a16:creationId xmlns:a16="http://schemas.microsoft.com/office/drawing/2014/main" id="{87901C05-CBBD-4EE4-B5B4-11CFD1C58FC4}"/>
                  </a:ext>
                </a:extLst>
              </p:cNvPr>
              <p:cNvSpPr/>
              <p:nvPr/>
            </p:nvSpPr>
            <p:spPr>
              <a:xfrm>
                <a:off x="7212028" y="3425649"/>
                <a:ext cx="435430" cy="425799"/>
              </a:xfrm>
              <a:custGeom>
                <a:avLst/>
                <a:gdLst>
                  <a:gd name="connsiteX0" fmla="*/ 454143 w 606157"/>
                  <a:gd name="connsiteY0" fmla="*/ 386956 h 592750"/>
                  <a:gd name="connsiteX1" fmla="*/ 454143 w 606157"/>
                  <a:gd name="connsiteY1" fmla="*/ 559114 h 592750"/>
                  <a:gd name="connsiteX2" fmla="*/ 456800 w 606157"/>
                  <a:gd name="connsiteY2" fmla="*/ 561957 h 592750"/>
                  <a:gd name="connsiteX3" fmla="*/ 466005 w 606157"/>
                  <a:gd name="connsiteY3" fmla="*/ 561957 h 592750"/>
                  <a:gd name="connsiteX4" fmla="*/ 467997 w 606157"/>
                  <a:gd name="connsiteY4" fmla="*/ 559114 h 592750"/>
                  <a:gd name="connsiteX5" fmla="*/ 467997 w 606157"/>
                  <a:gd name="connsiteY5" fmla="*/ 386956 h 592750"/>
                  <a:gd name="connsiteX6" fmla="*/ 242918 w 606157"/>
                  <a:gd name="connsiteY6" fmla="*/ 134357 h 592750"/>
                  <a:gd name="connsiteX7" fmla="*/ 256203 w 606157"/>
                  <a:gd name="connsiteY7" fmla="*/ 141463 h 592750"/>
                  <a:gd name="connsiteX8" fmla="*/ 323764 w 606157"/>
                  <a:gd name="connsiteY8" fmla="*/ 230906 h 592750"/>
                  <a:gd name="connsiteX9" fmla="*/ 326327 w 606157"/>
                  <a:gd name="connsiteY9" fmla="*/ 244644 h 592750"/>
                  <a:gd name="connsiteX10" fmla="*/ 313801 w 606157"/>
                  <a:gd name="connsiteY10" fmla="*/ 250803 h 592750"/>
                  <a:gd name="connsiteX11" fmla="*/ 286757 w 606157"/>
                  <a:gd name="connsiteY11" fmla="*/ 250803 h 592750"/>
                  <a:gd name="connsiteX12" fmla="*/ 286757 w 606157"/>
                  <a:gd name="connsiteY12" fmla="*/ 561957 h 592750"/>
                  <a:gd name="connsiteX13" fmla="*/ 386202 w 606157"/>
                  <a:gd name="connsiteY13" fmla="*/ 561957 h 592750"/>
                  <a:gd name="connsiteX14" fmla="*/ 389144 w 606157"/>
                  <a:gd name="connsiteY14" fmla="*/ 559114 h 592750"/>
                  <a:gd name="connsiteX15" fmla="*/ 389144 w 606157"/>
                  <a:gd name="connsiteY15" fmla="*/ 332760 h 592750"/>
                  <a:gd name="connsiteX16" fmla="*/ 389144 w 606157"/>
                  <a:gd name="connsiteY16" fmla="*/ 306799 h 592750"/>
                  <a:gd name="connsiteX17" fmla="*/ 378136 w 606157"/>
                  <a:gd name="connsiteY17" fmla="*/ 332192 h 592750"/>
                  <a:gd name="connsiteX18" fmla="*/ 350998 w 606157"/>
                  <a:gd name="connsiteY18" fmla="*/ 350004 h 592750"/>
                  <a:gd name="connsiteX19" fmla="*/ 339232 w 606157"/>
                  <a:gd name="connsiteY19" fmla="*/ 347541 h 592750"/>
                  <a:gd name="connsiteX20" fmla="*/ 323575 w 606157"/>
                  <a:gd name="connsiteY20" fmla="*/ 331339 h 592750"/>
                  <a:gd name="connsiteX21" fmla="*/ 323859 w 606157"/>
                  <a:gd name="connsiteY21" fmla="*/ 308789 h 592750"/>
                  <a:gd name="connsiteX22" fmla="*/ 380793 w 606157"/>
                  <a:gd name="connsiteY22" fmla="*/ 177278 h 592750"/>
                  <a:gd name="connsiteX23" fmla="*/ 404041 w 606157"/>
                  <a:gd name="connsiteY23" fmla="*/ 159750 h 592750"/>
                  <a:gd name="connsiteX24" fmla="*/ 514683 w 606157"/>
                  <a:gd name="connsiteY24" fmla="*/ 159465 h 592750"/>
                  <a:gd name="connsiteX25" fmla="*/ 542296 w 606157"/>
                  <a:gd name="connsiteY25" fmla="*/ 177278 h 592750"/>
                  <a:gd name="connsiteX26" fmla="*/ 599230 w 606157"/>
                  <a:gd name="connsiteY26" fmla="*/ 308789 h 592750"/>
                  <a:gd name="connsiteX27" fmla="*/ 599610 w 606157"/>
                  <a:gd name="connsiteY27" fmla="*/ 331339 h 592750"/>
                  <a:gd name="connsiteX28" fmla="*/ 583858 w 606157"/>
                  <a:gd name="connsiteY28" fmla="*/ 347541 h 592750"/>
                  <a:gd name="connsiteX29" fmla="*/ 572092 w 606157"/>
                  <a:gd name="connsiteY29" fmla="*/ 350004 h 592750"/>
                  <a:gd name="connsiteX30" fmla="*/ 544953 w 606157"/>
                  <a:gd name="connsiteY30" fmla="*/ 332192 h 592750"/>
                  <a:gd name="connsiteX31" fmla="*/ 532997 w 606157"/>
                  <a:gd name="connsiteY31" fmla="*/ 304525 h 592750"/>
                  <a:gd name="connsiteX32" fmla="*/ 532997 w 606157"/>
                  <a:gd name="connsiteY32" fmla="*/ 332760 h 592750"/>
                  <a:gd name="connsiteX33" fmla="*/ 532997 w 606157"/>
                  <a:gd name="connsiteY33" fmla="*/ 559114 h 592750"/>
                  <a:gd name="connsiteX34" fmla="*/ 536887 w 606157"/>
                  <a:gd name="connsiteY34" fmla="*/ 561957 h 592750"/>
                  <a:gd name="connsiteX35" fmla="*/ 590785 w 606157"/>
                  <a:gd name="connsiteY35" fmla="*/ 561957 h 592750"/>
                  <a:gd name="connsiteX36" fmla="*/ 606157 w 606157"/>
                  <a:gd name="connsiteY36" fmla="*/ 577401 h 592750"/>
                  <a:gd name="connsiteX37" fmla="*/ 590785 w 606157"/>
                  <a:gd name="connsiteY37" fmla="*/ 592750 h 592750"/>
                  <a:gd name="connsiteX38" fmla="*/ 15372 w 606157"/>
                  <a:gd name="connsiteY38" fmla="*/ 592750 h 592750"/>
                  <a:gd name="connsiteX39" fmla="*/ 0 w 606157"/>
                  <a:gd name="connsiteY39" fmla="*/ 577401 h 592750"/>
                  <a:gd name="connsiteX40" fmla="*/ 15372 w 606157"/>
                  <a:gd name="connsiteY40" fmla="*/ 561957 h 592750"/>
                  <a:gd name="connsiteX41" fmla="*/ 50766 w 606157"/>
                  <a:gd name="connsiteY41" fmla="*/ 561957 h 592750"/>
                  <a:gd name="connsiteX42" fmla="*/ 50766 w 606157"/>
                  <a:gd name="connsiteY42" fmla="*/ 369617 h 592750"/>
                  <a:gd name="connsiteX43" fmla="*/ 23628 w 606157"/>
                  <a:gd name="connsiteY43" fmla="*/ 369617 h 592750"/>
                  <a:gd name="connsiteX44" fmla="*/ 11102 w 606157"/>
                  <a:gd name="connsiteY44" fmla="*/ 363459 h 592750"/>
                  <a:gd name="connsiteX45" fmla="*/ 13759 w 606157"/>
                  <a:gd name="connsiteY45" fmla="*/ 349720 h 592750"/>
                  <a:gd name="connsiteX46" fmla="*/ 81226 w 606157"/>
                  <a:gd name="connsiteY46" fmla="*/ 260278 h 592750"/>
                  <a:gd name="connsiteX47" fmla="*/ 94605 w 606157"/>
                  <a:gd name="connsiteY47" fmla="*/ 253172 h 592750"/>
                  <a:gd name="connsiteX48" fmla="*/ 107890 w 606157"/>
                  <a:gd name="connsiteY48" fmla="*/ 260278 h 592750"/>
                  <a:gd name="connsiteX49" fmla="*/ 175452 w 606157"/>
                  <a:gd name="connsiteY49" fmla="*/ 349720 h 592750"/>
                  <a:gd name="connsiteX50" fmla="*/ 178014 w 606157"/>
                  <a:gd name="connsiteY50" fmla="*/ 363459 h 592750"/>
                  <a:gd name="connsiteX51" fmla="*/ 165488 w 606157"/>
                  <a:gd name="connsiteY51" fmla="*/ 369617 h 592750"/>
                  <a:gd name="connsiteX52" fmla="*/ 138350 w 606157"/>
                  <a:gd name="connsiteY52" fmla="*/ 369617 h 592750"/>
                  <a:gd name="connsiteX53" fmla="*/ 138350 w 606157"/>
                  <a:gd name="connsiteY53" fmla="*/ 561957 h 592750"/>
                  <a:gd name="connsiteX54" fmla="*/ 199079 w 606157"/>
                  <a:gd name="connsiteY54" fmla="*/ 561957 h 592750"/>
                  <a:gd name="connsiteX55" fmla="*/ 199079 w 606157"/>
                  <a:gd name="connsiteY55" fmla="*/ 250803 h 592750"/>
                  <a:gd name="connsiteX56" fmla="*/ 172035 w 606157"/>
                  <a:gd name="connsiteY56" fmla="*/ 250803 h 592750"/>
                  <a:gd name="connsiteX57" fmla="*/ 159510 w 606157"/>
                  <a:gd name="connsiteY57" fmla="*/ 244644 h 592750"/>
                  <a:gd name="connsiteX58" fmla="*/ 162072 w 606157"/>
                  <a:gd name="connsiteY58" fmla="*/ 230906 h 592750"/>
                  <a:gd name="connsiteX59" fmla="*/ 229539 w 606157"/>
                  <a:gd name="connsiteY59" fmla="*/ 141463 h 592750"/>
                  <a:gd name="connsiteX60" fmla="*/ 242918 w 606157"/>
                  <a:gd name="connsiteY60" fmla="*/ 134357 h 592750"/>
                  <a:gd name="connsiteX61" fmla="*/ 458182 w 606157"/>
                  <a:gd name="connsiteY61" fmla="*/ 0 h 592750"/>
                  <a:gd name="connsiteX62" fmla="*/ 532629 w 606157"/>
                  <a:gd name="connsiteY62" fmla="*/ 74306 h 592750"/>
                  <a:gd name="connsiteX63" fmla="*/ 458182 w 606157"/>
                  <a:gd name="connsiteY63" fmla="*/ 148612 h 592750"/>
                  <a:gd name="connsiteX64" fmla="*/ 383735 w 606157"/>
                  <a:gd name="connsiteY64" fmla="*/ 74306 h 592750"/>
                  <a:gd name="connsiteX65" fmla="*/ 458182 w 606157"/>
                  <a:gd name="connsiteY65" fmla="*/ 0 h 59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592750">
                    <a:moveTo>
                      <a:pt x="454143" y="386956"/>
                    </a:moveTo>
                    <a:lnTo>
                      <a:pt x="454143" y="559114"/>
                    </a:lnTo>
                    <a:cubicBezTo>
                      <a:pt x="454143" y="560062"/>
                      <a:pt x="454048" y="561957"/>
                      <a:pt x="456800" y="561957"/>
                    </a:cubicBezTo>
                    <a:lnTo>
                      <a:pt x="466005" y="561957"/>
                    </a:lnTo>
                    <a:cubicBezTo>
                      <a:pt x="468282" y="561957"/>
                      <a:pt x="467997" y="560062"/>
                      <a:pt x="467997" y="559114"/>
                    </a:cubicBezTo>
                    <a:lnTo>
                      <a:pt x="467997" y="386956"/>
                    </a:lnTo>
                    <a:close/>
                    <a:moveTo>
                      <a:pt x="242918" y="134357"/>
                    </a:moveTo>
                    <a:cubicBezTo>
                      <a:pt x="247947" y="134357"/>
                      <a:pt x="252787" y="136915"/>
                      <a:pt x="256203" y="141463"/>
                    </a:cubicBezTo>
                    <a:lnTo>
                      <a:pt x="323764" y="230906"/>
                    </a:lnTo>
                    <a:cubicBezTo>
                      <a:pt x="328699" y="237443"/>
                      <a:pt x="327465" y="242275"/>
                      <a:pt x="326327" y="244644"/>
                    </a:cubicBezTo>
                    <a:cubicBezTo>
                      <a:pt x="325188" y="246918"/>
                      <a:pt x="322056" y="250803"/>
                      <a:pt x="313801" y="250803"/>
                    </a:cubicBezTo>
                    <a:lnTo>
                      <a:pt x="286757" y="250803"/>
                    </a:lnTo>
                    <a:lnTo>
                      <a:pt x="286757" y="561957"/>
                    </a:lnTo>
                    <a:lnTo>
                      <a:pt x="386202" y="561957"/>
                    </a:lnTo>
                    <a:cubicBezTo>
                      <a:pt x="389713" y="561957"/>
                      <a:pt x="389144" y="560062"/>
                      <a:pt x="389144" y="559114"/>
                    </a:cubicBezTo>
                    <a:lnTo>
                      <a:pt x="389144" y="332760"/>
                    </a:lnTo>
                    <a:lnTo>
                      <a:pt x="389144" y="306799"/>
                    </a:lnTo>
                    <a:lnTo>
                      <a:pt x="378136" y="332192"/>
                    </a:lnTo>
                    <a:cubicBezTo>
                      <a:pt x="373392" y="342993"/>
                      <a:pt x="362764" y="350004"/>
                      <a:pt x="350998" y="350004"/>
                    </a:cubicBezTo>
                    <a:cubicBezTo>
                      <a:pt x="346918" y="350004"/>
                      <a:pt x="343027" y="349152"/>
                      <a:pt x="339232" y="347541"/>
                    </a:cubicBezTo>
                    <a:cubicBezTo>
                      <a:pt x="332020" y="344414"/>
                      <a:pt x="326421" y="338635"/>
                      <a:pt x="323575" y="331339"/>
                    </a:cubicBezTo>
                    <a:cubicBezTo>
                      <a:pt x="320633" y="324043"/>
                      <a:pt x="320728" y="315990"/>
                      <a:pt x="323859" y="308789"/>
                    </a:cubicBezTo>
                    <a:lnTo>
                      <a:pt x="380793" y="177278"/>
                    </a:lnTo>
                    <a:cubicBezTo>
                      <a:pt x="384969" y="167708"/>
                      <a:pt x="393224" y="159750"/>
                      <a:pt x="404041" y="159750"/>
                    </a:cubicBezTo>
                    <a:cubicBezTo>
                      <a:pt x="404990" y="159750"/>
                      <a:pt x="514304" y="159465"/>
                      <a:pt x="514683" y="159465"/>
                    </a:cubicBezTo>
                    <a:cubicBezTo>
                      <a:pt x="526544" y="159465"/>
                      <a:pt x="537552" y="166477"/>
                      <a:pt x="542296" y="177278"/>
                    </a:cubicBezTo>
                    <a:lnTo>
                      <a:pt x="599230" y="308789"/>
                    </a:lnTo>
                    <a:cubicBezTo>
                      <a:pt x="602361" y="315990"/>
                      <a:pt x="602456" y="324043"/>
                      <a:pt x="599610" y="331339"/>
                    </a:cubicBezTo>
                    <a:cubicBezTo>
                      <a:pt x="596668" y="338635"/>
                      <a:pt x="591070" y="344414"/>
                      <a:pt x="583858" y="347541"/>
                    </a:cubicBezTo>
                    <a:cubicBezTo>
                      <a:pt x="580062" y="349152"/>
                      <a:pt x="576172" y="350004"/>
                      <a:pt x="572092" y="350004"/>
                    </a:cubicBezTo>
                    <a:cubicBezTo>
                      <a:pt x="560325" y="350004"/>
                      <a:pt x="549698" y="342993"/>
                      <a:pt x="544953" y="332192"/>
                    </a:cubicBezTo>
                    <a:lnTo>
                      <a:pt x="532997" y="304525"/>
                    </a:lnTo>
                    <a:lnTo>
                      <a:pt x="532997" y="332760"/>
                    </a:lnTo>
                    <a:lnTo>
                      <a:pt x="532997" y="559114"/>
                    </a:lnTo>
                    <a:cubicBezTo>
                      <a:pt x="532997" y="560062"/>
                      <a:pt x="533282" y="561957"/>
                      <a:pt x="536887" y="561957"/>
                    </a:cubicBezTo>
                    <a:lnTo>
                      <a:pt x="590785" y="561957"/>
                    </a:lnTo>
                    <a:cubicBezTo>
                      <a:pt x="599230" y="561957"/>
                      <a:pt x="606157" y="568873"/>
                      <a:pt x="606157" y="577401"/>
                    </a:cubicBezTo>
                    <a:cubicBezTo>
                      <a:pt x="606157" y="585928"/>
                      <a:pt x="599230" y="592750"/>
                      <a:pt x="590785" y="592750"/>
                    </a:cubicBezTo>
                    <a:lnTo>
                      <a:pt x="15372" y="592750"/>
                    </a:lnTo>
                    <a:cubicBezTo>
                      <a:pt x="6927" y="592750"/>
                      <a:pt x="0" y="585833"/>
                      <a:pt x="0" y="577401"/>
                    </a:cubicBezTo>
                    <a:cubicBezTo>
                      <a:pt x="0" y="568873"/>
                      <a:pt x="6927" y="561957"/>
                      <a:pt x="15372" y="561957"/>
                    </a:cubicBezTo>
                    <a:lnTo>
                      <a:pt x="50766" y="561957"/>
                    </a:lnTo>
                    <a:lnTo>
                      <a:pt x="50766" y="369617"/>
                    </a:lnTo>
                    <a:lnTo>
                      <a:pt x="23628" y="369617"/>
                    </a:lnTo>
                    <a:cubicBezTo>
                      <a:pt x="15467" y="369617"/>
                      <a:pt x="12336" y="365733"/>
                      <a:pt x="11102" y="363459"/>
                    </a:cubicBezTo>
                    <a:cubicBezTo>
                      <a:pt x="9963" y="361090"/>
                      <a:pt x="8825" y="356258"/>
                      <a:pt x="13759" y="349720"/>
                    </a:cubicBezTo>
                    <a:lnTo>
                      <a:pt x="81226" y="260278"/>
                    </a:lnTo>
                    <a:cubicBezTo>
                      <a:pt x="84642" y="255730"/>
                      <a:pt x="89481" y="253172"/>
                      <a:pt x="94605" y="253172"/>
                    </a:cubicBezTo>
                    <a:cubicBezTo>
                      <a:pt x="99634" y="253172"/>
                      <a:pt x="104474" y="255730"/>
                      <a:pt x="107890" y="260278"/>
                    </a:cubicBezTo>
                    <a:lnTo>
                      <a:pt x="175452" y="349720"/>
                    </a:lnTo>
                    <a:cubicBezTo>
                      <a:pt x="180386" y="356258"/>
                      <a:pt x="179152" y="361090"/>
                      <a:pt x="178014" y="363459"/>
                    </a:cubicBezTo>
                    <a:cubicBezTo>
                      <a:pt x="176875" y="365733"/>
                      <a:pt x="173649" y="369617"/>
                      <a:pt x="165488" y="369617"/>
                    </a:cubicBezTo>
                    <a:lnTo>
                      <a:pt x="138350" y="369617"/>
                    </a:lnTo>
                    <a:lnTo>
                      <a:pt x="138350" y="561957"/>
                    </a:lnTo>
                    <a:lnTo>
                      <a:pt x="199079" y="561957"/>
                    </a:lnTo>
                    <a:lnTo>
                      <a:pt x="199079" y="250803"/>
                    </a:lnTo>
                    <a:lnTo>
                      <a:pt x="172035" y="250803"/>
                    </a:lnTo>
                    <a:cubicBezTo>
                      <a:pt x="163780" y="250803"/>
                      <a:pt x="160649" y="246918"/>
                      <a:pt x="159510" y="244644"/>
                    </a:cubicBezTo>
                    <a:cubicBezTo>
                      <a:pt x="158276" y="242275"/>
                      <a:pt x="157138" y="237443"/>
                      <a:pt x="162072" y="230906"/>
                    </a:cubicBezTo>
                    <a:lnTo>
                      <a:pt x="229539" y="141463"/>
                    </a:lnTo>
                    <a:cubicBezTo>
                      <a:pt x="232955" y="136915"/>
                      <a:pt x="237889" y="134357"/>
                      <a:pt x="242918" y="134357"/>
                    </a:cubicBezTo>
                    <a:close/>
                    <a:moveTo>
                      <a:pt x="458182" y="0"/>
                    </a:moveTo>
                    <a:cubicBezTo>
                      <a:pt x="499298" y="0"/>
                      <a:pt x="532629" y="33268"/>
                      <a:pt x="532629" y="74306"/>
                    </a:cubicBezTo>
                    <a:cubicBezTo>
                      <a:pt x="532629" y="115344"/>
                      <a:pt x="499298" y="148612"/>
                      <a:pt x="458182" y="148612"/>
                    </a:cubicBezTo>
                    <a:cubicBezTo>
                      <a:pt x="417066" y="148612"/>
                      <a:pt x="383735" y="115344"/>
                      <a:pt x="383735" y="74306"/>
                    </a:cubicBezTo>
                    <a:cubicBezTo>
                      <a:pt x="383735" y="33268"/>
                      <a:pt x="417066" y="0"/>
                      <a:pt x="4581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íṩliďé">
              <a:extLst>
                <a:ext uri="{FF2B5EF4-FFF2-40B4-BE49-F238E27FC236}">
                  <a16:creationId xmlns:a16="http://schemas.microsoft.com/office/drawing/2014/main" id="{46297A62-5660-4167-8588-2AE07D4830AB}"/>
                </a:ext>
              </a:extLst>
            </p:cNvPr>
            <p:cNvGrpSpPr/>
            <p:nvPr/>
          </p:nvGrpSpPr>
          <p:grpSpPr>
            <a:xfrm>
              <a:off x="5394752" y="4558548"/>
              <a:ext cx="1402495" cy="701428"/>
              <a:chOff x="5357102" y="4607944"/>
              <a:chExt cx="1477794" cy="739087"/>
            </a:xfrm>
          </p:grpSpPr>
          <p:sp>
            <p:nvSpPr>
              <p:cNvPr id="27" name="ísḻiḑè">
                <a:extLst>
                  <a:ext uri="{FF2B5EF4-FFF2-40B4-BE49-F238E27FC236}">
                    <a16:creationId xmlns:a16="http://schemas.microsoft.com/office/drawing/2014/main" id="{AC09AD04-D3D1-4D35-9107-027A94C5040B}"/>
                  </a:ext>
                </a:extLst>
              </p:cNvPr>
              <p:cNvSpPr/>
              <p:nvPr/>
            </p:nvSpPr>
            <p:spPr>
              <a:xfrm>
                <a:off x="5357102" y="4607944"/>
                <a:ext cx="1477794" cy="73908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8" name="îṣľîḑê">
                <a:extLst>
                  <a:ext uri="{FF2B5EF4-FFF2-40B4-BE49-F238E27FC236}">
                    <a16:creationId xmlns:a16="http://schemas.microsoft.com/office/drawing/2014/main" id="{F9F3E4B8-57E7-423E-9972-A98DBB2BE065}"/>
                  </a:ext>
                </a:extLst>
              </p:cNvPr>
              <p:cNvSpPr/>
              <p:nvPr/>
            </p:nvSpPr>
            <p:spPr>
              <a:xfrm>
                <a:off x="5878284" y="4764587"/>
                <a:ext cx="435430" cy="425799"/>
              </a:xfrm>
              <a:custGeom>
                <a:avLst/>
                <a:gdLst>
                  <a:gd name="connsiteX0" fmla="*/ 454143 w 606157"/>
                  <a:gd name="connsiteY0" fmla="*/ 386956 h 592750"/>
                  <a:gd name="connsiteX1" fmla="*/ 454143 w 606157"/>
                  <a:gd name="connsiteY1" fmla="*/ 559114 h 592750"/>
                  <a:gd name="connsiteX2" fmla="*/ 456800 w 606157"/>
                  <a:gd name="connsiteY2" fmla="*/ 561957 h 592750"/>
                  <a:gd name="connsiteX3" fmla="*/ 466005 w 606157"/>
                  <a:gd name="connsiteY3" fmla="*/ 561957 h 592750"/>
                  <a:gd name="connsiteX4" fmla="*/ 467997 w 606157"/>
                  <a:gd name="connsiteY4" fmla="*/ 559114 h 592750"/>
                  <a:gd name="connsiteX5" fmla="*/ 467997 w 606157"/>
                  <a:gd name="connsiteY5" fmla="*/ 386956 h 592750"/>
                  <a:gd name="connsiteX6" fmla="*/ 242918 w 606157"/>
                  <a:gd name="connsiteY6" fmla="*/ 134357 h 592750"/>
                  <a:gd name="connsiteX7" fmla="*/ 256203 w 606157"/>
                  <a:gd name="connsiteY7" fmla="*/ 141463 h 592750"/>
                  <a:gd name="connsiteX8" fmla="*/ 323764 w 606157"/>
                  <a:gd name="connsiteY8" fmla="*/ 230906 h 592750"/>
                  <a:gd name="connsiteX9" fmla="*/ 326327 w 606157"/>
                  <a:gd name="connsiteY9" fmla="*/ 244644 h 592750"/>
                  <a:gd name="connsiteX10" fmla="*/ 313801 w 606157"/>
                  <a:gd name="connsiteY10" fmla="*/ 250803 h 592750"/>
                  <a:gd name="connsiteX11" fmla="*/ 286757 w 606157"/>
                  <a:gd name="connsiteY11" fmla="*/ 250803 h 592750"/>
                  <a:gd name="connsiteX12" fmla="*/ 286757 w 606157"/>
                  <a:gd name="connsiteY12" fmla="*/ 561957 h 592750"/>
                  <a:gd name="connsiteX13" fmla="*/ 386202 w 606157"/>
                  <a:gd name="connsiteY13" fmla="*/ 561957 h 592750"/>
                  <a:gd name="connsiteX14" fmla="*/ 389144 w 606157"/>
                  <a:gd name="connsiteY14" fmla="*/ 559114 h 592750"/>
                  <a:gd name="connsiteX15" fmla="*/ 389144 w 606157"/>
                  <a:gd name="connsiteY15" fmla="*/ 332760 h 592750"/>
                  <a:gd name="connsiteX16" fmla="*/ 389144 w 606157"/>
                  <a:gd name="connsiteY16" fmla="*/ 306799 h 592750"/>
                  <a:gd name="connsiteX17" fmla="*/ 378136 w 606157"/>
                  <a:gd name="connsiteY17" fmla="*/ 332192 h 592750"/>
                  <a:gd name="connsiteX18" fmla="*/ 350998 w 606157"/>
                  <a:gd name="connsiteY18" fmla="*/ 350004 h 592750"/>
                  <a:gd name="connsiteX19" fmla="*/ 339232 w 606157"/>
                  <a:gd name="connsiteY19" fmla="*/ 347541 h 592750"/>
                  <a:gd name="connsiteX20" fmla="*/ 323575 w 606157"/>
                  <a:gd name="connsiteY20" fmla="*/ 331339 h 592750"/>
                  <a:gd name="connsiteX21" fmla="*/ 323859 w 606157"/>
                  <a:gd name="connsiteY21" fmla="*/ 308789 h 592750"/>
                  <a:gd name="connsiteX22" fmla="*/ 380793 w 606157"/>
                  <a:gd name="connsiteY22" fmla="*/ 177278 h 592750"/>
                  <a:gd name="connsiteX23" fmla="*/ 404041 w 606157"/>
                  <a:gd name="connsiteY23" fmla="*/ 159750 h 592750"/>
                  <a:gd name="connsiteX24" fmla="*/ 514683 w 606157"/>
                  <a:gd name="connsiteY24" fmla="*/ 159465 h 592750"/>
                  <a:gd name="connsiteX25" fmla="*/ 542296 w 606157"/>
                  <a:gd name="connsiteY25" fmla="*/ 177278 h 592750"/>
                  <a:gd name="connsiteX26" fmla="*/ 599230 w 606157"/>
                  <a:gd name="connsiteY26" fmla="*/ 308789 h 592750"/>
                  <a:gd name="connsiteX27" fmla="*/ 599610 w 606157"/>
                  <a:gd name="connsiteY27" fmla="*/ 331339 h 592750"/>
                  <a:gd name="connsiteX28" fmla="*/ 583858 w 606157"/>
                  <a:gd name="connsiteY28" fmla="*/ 347541 h 592750"/>
                  <a:gd name="connsiteX29" fmla="*/ 572092 w 606157"/>
                  <a:gd name="connsiteY29" fmla="*/ 350004 h 592750"/>
                  <a:gd name="connsiteX30" fmla="*/ 544953 w 606157"/>
                  <a:gd name="connsiteY30" fmla="*/ 332192 h 592750"/>
                  <a:gd name="connsiteX31" fmla="*/ 532997 w 606157"/>
                  <a:gd name="connsiteY31" fmla="*/ 304525 h 592750"/>
                  <a:gd name="connsiteX32" fmla="*/ 532997 w 606157"/>
                  <a:gd name="connsiteY32" fmla="*/ 332760 h 592750"/>
                  <a:gd name="connsiteX33" fmla="*/ 532997 w 606157"/>
                  <a:gd name="connsiteY33" fmla="*/ 559114 h 592750"/>
                  <a:gd name="connsiteX34" fmla="*/ 536887 w 606157"/>
                  <a:gd name="connsiteY34" fmla="*/ 561957 h 592750"/>
                  <a:gd name="connsiteX35" fmla="*/ 590785 w 606157"/>
                  <a:gd name="connsiteY35" fmla="*/ 561957 h 592750"/>
                  <a:gd name="connsiteX36" fmla="*/ 606157 w 606157"/>
                  <a:gd name="connsiteY36" fmla="*/ 577401 h 592750"/>
                  <a:gd name="connsiteX37" fmla="*/ 590785 w 606157"/>
                  <a:gd name="connsiteY37" fmla="*/ 592750 h 592750"/>
                  <a:gd name="connsiteX38" fmla="*/ 15372 w 606157"/>
                  <a:gd name="connsiteY38" fmla="*/ 592750 h 592750"/>
                  <a:gd name="connsiteX39" fmla="*/ 0 w 606157"/>
                  <a:gd name="connsiteY39" fmla="*/ 577401 h 592750"/>
                  <a:gd name="connsiteX40" fmla="*/ 15372 w 606157"/>
                  <a:gd name="connsiteY40" fmla="*/ 561957 h 592750"/>
                  <a:gd name="connsiteX41" fmla="*/ 50766 w 606157"/>
                  <a:gd name="connsiteY41" fmla="*/ 561957 h 592750"/>
                  <a:gd name="connsiteX42" fmla="*/ 50766 w 606157"/>
                  <a:gd name="connsiteY42" fmla="*/ 369617 h 592750"/>
                  <a:gd name="connsiteX43" fmla="*/ 23628 w 606157"/>
                  <a:gd name="connsiteY43" fmla="*/ 369617 h 592750"/>
                  <a:gd name="connsiteX44" fmla="*/ 11102 w 606157"/>
                  <a:gd name="connsiteY44" fmla="*/ 363459 h 592750"/>
                  <a:gd name="connsiteX45" fmla="*/ 13759 w 606157"/>
                  <a:gd name="connsiteY45" fmla="*/ 349720 h 592750"/>
                  <a:gd name="connsiteX46" fmla="*/ 81226 w 606157"/>
                  <a:gd name="connsiteY46" fmla="*/ 260278 h 592750"/>
                  <a:gd name="connsiteX47" fmla="*/ 94605 w 606157"/>
                  <a:gd name="connsiteY47" fmla="*/ 253172 h 592750"/>
                  <a:gd name="connsiteX48" fmla="*/ 107890 w 606157"/>
                  <a:gd name="connsiteY48" fmla="*/ 260278 h 592750"/>
                  <a:gd name="connsiteX49" fmla="*/ 175452 w 606157"/>
                  <a:gd name="connsiteY49" fmla="*/ 349720 h 592750"/>
                  <a:gd name="connsiteX50" fmla="*/ 178014 w 606157"/>
                  <a:gd name="connsiteY50" fmla="*/ 363459 h 592750"/>
                  <a:gd name="connsiteX51" fmla="*/ 165488 w 606157"/>
                  <a:gd name="connsiteY51" fmla="*/ 369617 h 592750"/>
                  <a:gd name="connsiteX52" fmla="*/ 138350 w 606157"/>
                  <a:gd name="connsiteY52" fmla="*/ 369617 h 592750"/>
                  <a:gd name="connsiteX53" fmla="*/ 138350 w 606157"/>
                  <a:gd name="connsiteY53" fmla="*/ 561957 h 592750"/>
                  <a:gd name="connsiteX54" fmla="*/ 199079 w 606157"/>
                  <a:gd name="connsiteY54" fmla="*/ 561957 h 592750"/>
                  <a:gd name="connsiteX55" fmla="*/ 199079 w 606157"/>
                  <a:gd name="connsiteY55" fmla="*/ 250803 h 592750"/>
                  <a:gd name="connsiteX56" fmla="*/ 172035 w 606157"/>
                  <a:gd name="connsiteY56" fmla="*/ 250803 h 592750"/>
                  <a:gd name="connsiteX57" fmla="*/ 159510 w 606157"/>
                  <a:gd name="connsiteY57" fmla="*/ 244644 h 592750"/>
                  <a:gd name="connsiteX58" fmla="*/ 162072 w 606157"/>
                  <a:gd name="connsiteY58" fmla="*/ 230906 h 592750"/>
                  <a:gd name="connsiteX59" fmla="*/ 229539 w 606157"/>
                  <a:gd name="connsiteY59" fmla="*/ 141463 h 592750"/>
                  <a:gd name="connsiteX60" fmla="*/ 242918 w 606157"/>
                  <a:gd name="connsiteY60" fmla="*/ 134357 h 592750"/>
                  <a:gd name="connsiteX61" fmla="*/ 458182 w 606157"/>
                  <a:gd name="connsiteY61" fmla="*/ 0 h 592750"/>
                  <a:gd name="connsiteX62" fmla="*/ 532629 w 606157"/>
                  <a:gd name="connsiteY62" fmla="*/ 74306 h 592750"/>
                  <a:gd name="connsiteX63" fmla="*/ 458182 w 606157"/>
                  <a:gd name="connsiteY63" fmla="*/ 148612 h 592750"/>
                  <a:gd name="connsiteX64" fmla="*/ 383735 w 606157"/>
                  <a:gd name="connsiteY64" fmla="*/ 74306 h 592750"/>
                  <a:gd name="connsiteX65" fmla="*/ 458182 w 606157"/>
                  <a:gd name="connsiteY65" fmla="*/ 0 h 59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592750">
                    <a:moveTo>
                      <a:pt x="454143" y="386956"/>
                    </a:moveTo>
                    <a:lnTo>
                      <a:pt x="454143" y="559114"/>
                    </a:lnTo>
                    <a:cubicBezTo>
                      <a:pt x="454143" y="560062"/>
                      <a:pt x="454048" y="561957"/>
                      <a:pt x="456800" y="561957"/>
                    </a:cubicBezTo>
                    <a:lnTo>
                      <a:pt x="466005" y="561957"/>
                    </a:lnTo>
                    <a:cubicBezTo>
                      <a:pt x="468282" y="561957"/>
                      <a:pt x="467997" y="560062"/>
                      <a:pt x="467997" y="559114"/>
                    </a:cubicBezTo>
                    <a:lnTo>
                      <a:pt x="467997" y="386956"/>
                    </a:lnTo>
                    <a:close/>
                    <a:moveTo>
                      <a:pt x="242918" y="134357"/>
                    </a:moveTo>
                    <a:cubicBezTo>
                      <a:pt x="247947" y="134357"/>
                      <a:pt x="252787" y="136915"/>
                      <a:pt x="256203" y="141463"/>
                    </a:cubicBezTo>
                    <a:lnTo>
                      <a:pt x="323764" y="230906"/>
                    </a:lnTo>
                    <a:cubicBezTo>
                      <a:pt x="328699" y="237443"/>
                      <a:pt x="327465" y="242275"/>
                      <a:pt x="326327" y="244644"/>
                    </a:cubicBezTo>
                    <a:cubicBezTo>
                      <a:pt x="325188" y="246918"/>
                      <a:pt x="322056" y="250803"/>
                      <a:pt x="313801" y="250803"/>
                    </a:cubicBezTo>
                    <a:lnTo>
                      <a:pt x="286757" y="250803"/>
                    </a:lnTo>
                    <a:lnTo>
                      <a:pt x="286757" y="561957"/>
                    </a:lnTo>
                    <a:lnTo>
                      <a:pt x="386202" y="561957"/>
                    </a:lnTo>
                    <a:cubicBezTo>
                      <a:pt x="389713" y="561957"/>
                      <a:pt x="389144" y="560062"/>
                      <a:pt x="389144" y="559114"/>
                    </a:cubicBezTo>
                    <a:lnTo>
                      <a:pt x="389144" y="332760"/>
                    </a:lnTo>
                    <a:lnTo>
                      <a:pt x="389144" y="306799"/>
                    </a:lnTo>
                    <a:lnTo>
                      <a:pt x="378136" y="332192"/>
                    </a:lnTo>
                    <a:cubicBezTo>
                      <a:pt x="373392" y="342993"/>
                      <a:pt x="362764" y="350004"/>
                      <a:pt x="350998" y="350004"/>
                    </a:cubicBezTo>
                    <a:cubicBezTo>
                      <a:pt x="346918" y="350004"/>
                      <a:pt x="343027" y="349152"/>
                      <a:pt x="339232" y="347541"/>
                    </a:cubicBezTo>
                    <a:cubicBezTo>
                      <a:pt x="332020" y="344414"/>
                      <a:pt x="326421" y="338635"/>
                      <a:pt x="323575" y="331339"/>
                    </a:cubicBezTo>
                    <a:cubicBezTo>
                      <a:pt x="320633" y="324043"/>
                      <a:pt x="320728" y="315990"/>
                      <a:pt x="323859" y="308789"/>
                    </a:cubicBezTo>
                    <a:lnTo>
                      <a:pt x="380793" y="177278"/>
                    </a:lnTo>
                    <a:cubicBezTo>
                      <a:pt x="384969" y="167708"/>
                      <a:pt x="393224" y="159750"/>
                      <a:pt x="404041" y="159750"/>
                    </a:cubicBezTo>
                    <a:cubicBezTo>
                      <a:pt x="404990" y="159750"/>
                      <a:pt x="514304" y="159465"/>
                      <a:pt x="514683" y="159465"/>
                    </a:cubicBezTo>
                    <a:cubicBezTo>
                      <a:pt x="526544" y="159465"/>
                      <a:pt x="537552" y="166477"/>
                      <a:pt x="542296" y="177278"/>
                    </a:cubicBezTo>
                    <a:lnTo>
                      <a:pt x="599230" y="308789"/>
                    </a:lnTo>
                    <a:cubicBezTo>
                      <a:pt x="602361" y="315990"/>
                      <a:pt x="602456" y="324043"/>
                      <a:pt x="599610" y="331339"/>
                    </a:cubicBezTo>
                    <a:cubicBezTo>
                      <a:pt x="596668" y="338635"/>
                      <a:pt x="591070" y="344414"/>
                      <a:pt x="583858" y="347541"/>
                    </a:cubicBezTo>
                    <a:cubicBezTo>
                      <a:pt x="580062" y="349152"/>
                      <a:pt x="576172" y="350004"/>
                      <a:pt x="572092" y="350004"/>
                    </a:cubicBezTo>
                    <a:cubicBezTo>
                      <a:pt x="560325" y="350004"/>
                      <a:pt x="549698" y="342993"/>
                      <a:pt x="544953" y="332192"/>
                    </a:cubicBezTo>
                    <a:lnTo>
                      <a:pt x="532997" y="304525"/>
                    </a:lnTo>
                    <a:lnTo>
                      <a:pt x="532997" y="332760"/>
                    </a:lnTo>
                    <a:lnTo>
                      <a:pt x="532997" y="559114"/>
                    </a:lnTo>
                    <a:cubicBezTo>
                      <a:pt x="532997" y="560062"/>
                      <a:pt x="533282" y="561957"/>
                      <a:pt x="536887" y="561957"/>
                    </a:cubicBezTo>
                    <a:lnTo>
                      <a:pt x="590785" y="561957"/>
                    </a:lnTo>
                    <a:cubicBezTo>
                      <a:pt x="599230" y="561957"/>
                      <a:pt x="606157" y="568873"/>
                      <a:pt x="606157" y="577401"/>
                    </a:cubicBezTo>
                    <a:cubicBezTo>
                      <a:pt x="606157" y="585928"/>
                      <a:pt x="599230" y="592750"/>
                      <a:pt x="590785" y="592750"/>
                    </a:cubicBezTo>
                    <a:lnTo>
                      <a:pt x="15372" y="592750"/>
                    </a:lnTo>
                    <a:cubicBezTo>
                      <a:pt x="6927" y="592750"/>
                      <a:pt x="0" y="585833"/>
                      <a:pt x="0" y="577401"/>
                    </a:cubicBezTo>
                    <a:cubicBezTo>
                      <a:pt x="0" y="568873"/>
                      <a:pt x="6927" y="561957"/>
                      <a:pt x="15372" y="561957"/>
                    </a:cubicBezTo>
                    <a:lnTo>
                      <a:pt x="50766" y="561957"/>
                    </a:lnTo>
                    <a:lnTo>
                      <a:pt x="50766" y="369617"/>
                    </a:lnTo>
                    <a:lnTo>
                      <a:pt x="23628" y="369617"/>
                    </a:lnTo>
                    <a:cubicBezTo>
                      <a:pt x="15467" y="369617"/>
                      <a:pt x="12336" y="365733"/>
                      <a:pt x="11102" y="363459"/>
                    </a:cubicBezTo>
                    <a:cubicBezTo>
                      <a:pt x="9963" y="361090"/>
                      <a:pt x="8825" y="356258"/>
                      <a:pt x="13759" y="349720"/>
                    </a:cubicBezTo>
                    <a:lnTo>
                      <a:pt x="81226" y="260278"/>
                    </a:lnTo>
                    <a:cubicBezTo>
                      <a:pt x="84642" y="255730"/>
                      <a:pt x="89481" y="253172"/>
                      <a:pt x="94605" y="253172"/>
                    </a:cubicBezTo>
                    <a:cubicBezTo>
                      <a:pt x="99634" y="253172"/>
                      <a:pt x="104474" y="255730"/>
                      <a:pt x="107890" y="260278"/>
                    </a:cubicBezTo>
                    <a:lnTo>
                      <a:pt x="175452" y="349720"/>
                    </a:lnTo>
                    <a:cubicBezTo>
                      <a:pt x="180386" y="356258"/>
                      <a:pt x="179152" y="361090"/>
                      <a:pt x="178014" y="363459"/>
                    </a:cubicBezTo>
                    <a:cubicBezTo>
                      <a:pt x="176875" y="365733"/>
                      <a:pt x="173649" y="369617"/>
                      <a:pt x="165488" y="369617"/>
                    </a:cubicBezTo>
                    <a:lnTo>
                      <a:pt x="138350" y="369617"/>
                    </a:lnTo>
                    <a:lnTo>
                      <a:pt x="138350" y="561957"/>
                    </a:lnTo>
                    <a:lnTo>
                      <a:pt x="199079" y="561957"/>
                    </a:lnTo>
                    <a:lnTo>
                      <a:pt x="199079" y="250803"/>
                    </a:lnTo>
                    <a:lnTo>
                      <a:pt x="172035" y="250803"/>
                    </a:lnTo>
                    <a:cubicBezTo>
                      <a:pt x="163780" y="250803"/>
                      <a:pt x="160649" y="246918"/>
                      <a:pt x="159510" y="244644"/>
                    </a:cubicBezTo>
                    <a:cubicBezTo>
                      <a:pt x="158276" y="242275"/>
                      <a:pt x="157138" y="237443"/>
                      <a:pt x="162072" y="230906"/>
                    </a:cubicBezTo>
                    <a:lnTo>
                      <a:pt x="229539" y="141463"/>
                    </a:lnTo>
                    <a:cubicBezTo>
                      <a:pt x="232955" y="136915"/>
                      <a:pt x="237889" y="134357"/>
                      <a:pt x="242918" y="134357"/>
                    </a:cubicBezTo>
                    <a:close/>
                    <a:moveTo>
                      <a:pt x="458182" y="0"/>
                    </a:moveTo>
                    <a:cubicBezTo>
                      <a:pt x="499298" y="0"/>
                      <a:pt x="532629" y="33268"/>
                      <a:pt x="532629" y="74306"/>
                    </a:cubicBezTo>
                    <a:cubicBezTo>
                      <a:pt x="532629" y="115344"/>
                      <a:pt x="499298" y="148612"/>
                      <a:pt x="458182" y="148612"/>
                    </a:cubicBezTo>
                    <a:cubicBezTo>
                      <a:pt x="417066" y="148612"/>
                      <a:pt x="383735" y="115344"/>
                      <a:pt x="383735" y="74306"/>
                    </a:cubicBezTo>
                    <a:cubicBezTo>
                      <a:pt x="383735" y="33268"/>
                      <a:pt x="417066" y="0"/>
                      <a:pt x="4581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îṥḷïďê">
              <a:extLst>
                <a:ext uri="{FF2B5EF4-FFF2-40B4-BE49-F238E27FC236}">
                  <a16:creationId xmlns:a16="http://schemas.microsoft.com/office/drawing/2014/main" id="{8C61DBCE-E2BC-4EA9-8452-A98C3BCE19CC}"/>
                </a:ext>
              </a:extLst>
            </p:cNvPr>
            <p:cNvGrpSpPr/>
            <p:nvPr/>
          </p:nvGrpSpPr>
          <p:grpSpPr>
            <a:xfrm>
              <a:off x="4128970" y="3287833"/>
              <a:ext cx="1402495" cy="701428"/>
              <a:chOff x="4023360" y="3269006"/>
              <a:chExt cx="1477794" cy="739087"/>
            </a:xfrm>
          </p:grpSpPr>
          <p:sp>
            <p:nvSpPr>
              <p:cNvPr id="25" name="î$ḷîḓê">
                <a:extLst>
                  <a:ext uri="{FF2B5EF4-FFF2-40B4-BE49-F238E27FC236}">
                    <a16:creationId xmlns:a16="http://schemas.microsoft.com/office/drawing/2014/main" id="{FF6A551D-D183-491A-99A9-7AF90E6E095E}"/>
                  </a:ext>
                </a:extLst>
              </p:cNvPr>
              <p:cNvSpPr/>
              <p:nvPr/>
            </p:nvSpPr>
            <p:spPr>
              <a:xfrm>
                <a:off x="4023360" y="3269006"/>
                <a:ext cx="1477794" cy="739087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26" name="ïSlíḓé">
                <a:extLst>
                  <a:ext uri="{FF2B5EF4-FFF2-40B4-BE49-F238E27FC236}">
                    <a16:creationId xmlns:a16="http://schemas.microsoft.com/office/drawing/2014/main" id="{23663370-B28B-4C09-AC3D-8CC69A2BFFAE}"/>
                  </a:ext>
                </a:extLst>
              </p:cNvPr>
              <p:cNvSpPr/>
              <p:nvPr/>
            </p:nvSpPr>
            <p:spPr>
              <a:xfrm>
                <a:off x="4544542" y="3425649"/>
                <a:ext cx="435430" cy="425799"/>
              </a:xfrm>
              <a:custGeom>
                <a:avLst/>
                <a:gdLst>
                  <a:gd name="connsiteX0" fmla="*/ 454143 w 606157"/>
                  <a:gd name="connsiteY0" fmla="*/ 386956 h 592750"/>
                  <a:gd name="connsiteX1" fmla="*/ 454143 w 606157"/>
                  <a:gd name="connsiteY1" fmla="*/ 559114 h 592750"/>
                  <a:gd name="connsiteX2" fmla="*/ 456800 w 606157"/>
                  <a:gd name="connsiteY2" fmla="*/ 561957 h 592750"/>
                  <a:gd name="connsiteX3" fmla="*/ 466005 w 606157"/>
                  <a:gd name="connsiteY3" fmla="*/ 561957 h 592750"/>
                  <a:gd name="connsiteX4" fmla="*/ 467997 w 606157"/>
                  <a:gd name="connsiteY4" fmla="*/ 559114 h 592750"/>
                  <a:gd name="connsiteX5" fmla="*/ 467997 w 606157"/>
                  <a:gd name="connsiteY5" fmla="*/ 386956 h 592750"/>
                  <a:gd name="connsiteX6" fmla="*/ 242918 w 606157"/>
                  <a:gd name="connsiteY6" fmla="*/ 134357 h 592750"/>
                  <a:gd name="connsiteX7" fmla="*/ 256203 w 606157"/>
                  <a:gd name="connsiteY7" fmla="*/ 141463 h 592750"/>
                  <a:gd name="connsiteX8" fmla="*/ 323764 w 606157"/>
                  <a:gd name="connsiteY8" fmla="*/ 230906 h 592750"/>
                  <a:gd name="connsiteX9" fmla="*/ 326327 w 606157"/>
                  <a:gd name="connsiteY9" fmla="*/ 244644 h 592750"/>
                  <a:gd name="connsiteX10" fmla="*/ 313801 w 606157"/>
                  <a:gd name="connsiteY10" fmla="*/ 250803 h 592750"/>
                  <a:gd name="connsiteX11" fmla="*/ 286757 w 606157"/>
                  <a:gd name="connsiteY11" fmla="*/ 250803 h 592750"/>
                  <a:gd name="connsiteX12" fmla="*/ 286757 w 606157"/>
                  <a:gd name="connsiteY12" fmla="*/ 561957 h 592750"/>
                  <a:gd name="connsiteX13" fmla="*/ 386202 w 606157"/>
                  <a:gd name="connsiteY13" fmla="*/ 561957 h 592750"/>
                  <a:gd name="connsiteX14" fmla="*/ 389144 w 606157"/>
                  <a:gd name="connsiteY14" fmla="*/ 559114 h 592750"/>
                  <a:gd name="connsiteX15" fmla="*/ 389144 w 606157"/>
                  <a:gd name="connsiteY15" fmla="*/ 332760 h 592750"/>
                  <a:gd name="connsiteX16" fmla="*/ 389144 w 606157"/>
                  <a:gd name="connsiteY16" fmla="*/ 306799 h 592750"/>
                  <a:gd name="connsiteX17" fmla="*/ 378136 w 606157"/>
                  <a:gd name="connsiteY17" fmla="*/ 332192 h 592750"/>
                  <a:gd name="connsiteX18" fmla="*/ 350998 w 606157"/>
                  <a:gd name="connsiteY18" fmla="*/ 350004 h 592750"/>
                  <a:gd name="connsiteX19" fmla="*/ 339232 w 606157"/>
                  <a:gd name="connsiteY19" fmla="*/ 347541 h 592750"/>
                  <a:gd name="connsiteX20" fmla="*/ 323575 w 606157"/>
                  <a:gd name="connsiteY20" fmla="*/ 331339 h 592750"/>
                  <a:gd name="connsiteX21" fmla="*/ 323859 w 606157"/>
                  <a:gd name="connsiteY21" fmla="*/ 308789 h 592750"/>
                  <a:gd name="connsiteX22" fmla="*/ 380793 w 606157"/>
                  <a:gd name="connsiteY22" fmla="*/ 177278 h 592750"/>
                  <a:gd name="connsiteX23" fmla="*/ 404041 w 606157"/>
                  <a:gd name="connsiteY23" fmla="*/ 159750 h 592750"/>
                  <a:gd name="connsiteX24" fmla="*/ 514683 w 606157"/>
                  <a:gd name="connsiteY24" fmla="*/ 159465 h 592750"/>
                  <a:gd name="connsiteX25" fmla="*/ 542296 w 606157"/>
                  <a:gd name="connsiteY25" fmla="*/ 177278 h 592750"/>
                  <a:gd name="connsiteX26" fmla="*/ 599230 w 606157"/>
                  <a:gd name="connsiteY26" fmla="*/ 308789 h 592750"/>
                  <a:gd name="connsiteX27" fmla="*/ 599610 w 606157"/>
                  <a:gd name="connsiteY27" fmla="*/ 331339 h 592750"/>
                  <a:gd name="connsiteX28" fmla="*/ 583858 w 606157"/>
                  <a:gd name="connsiteY28" fmla="*/ 347541 h 592750"/>
                  <a:gd name="connsiteX29" fmla="*/ 572092 w 606157"/>
                  <a:gd name="connsiteY29" fmla="*/ 350004 h 592750"/>
                  <a:gd name="connsiteX30" fmla="*/ 544953 w 606157"/>
                  <a:gd name="connsiteY30" fmla="*/ 332192 h 592750"/>
                  <a:gd name="connsiteX31" fmla="*/ 532997 w 606157"/>
                  <a:gd name="connsiteY31" fmla="*/ 304525 h 592750"/>
                  <a:gd name="connsiteX32" fmla="*/ 532997 w 606157"/>
                  <a:gd name="connsiteY32" fmla="*/ 332760 h 592750"/>
                  <a:gd name="connsiteX33" fmla="*/ 532997 w 606157"/>
                  <a:gd name="connsiteY33" fmla="*/ 559114 h 592750"/>
                  <a:gd name="connsiteX34" fmla="*/ 536887 w 606157"/>
                  <a:gd name="connsiteY34" fmla="*/ 561957 h 592750"/>
                  <a:gd name="connsiteX35" fmla="*/ 590785 w 606157"/>
                  <a:gd name="connsiteY35" fmla="*/ 561957 h 592750"/>
                  <a:gd name="connsiteX36" fmla="*/ 606157 w 606157"/>
                  <a:gd name="connsiteY36" fmla="*/ 577401 h 592750"/>
                  <a:gd name="connsiteX37" fmla="*/ 590785 w 606157"/>
                  <a:gd name="connsiteY37" fmla="*/ 592750 h 592750"/>
                  <a:gd name="connsiteX38" fmla="*/ 15372 w 606157"/>
                  <a:gd name="connsiteY38" fmla="*/ 592750 h 592750"/>
                  <a:gd name="connsiteX39" fmla="*/ 0 w 606157"/>
                  <a:gd name="connsiteY39" fmla="*/ 577401 h 592750"/>
                  <a:gd name="connsiteX40" fmla="*/ 15372 w 606157"/>
                  <a:gd name="connsiteY40" fmla="*/ 561957 h 592750"/>
                  <a:gd name="connsiteX41" fmla="*/ 50766 w 606157"/>
                  <a:gd name="connsiteY41" fmla="*/ 561957 h 592750"/>
                  <a:gd name="connsiteX42" fmla="*/ 50766 w 606157"/>
                  <a:gd name="connsiteY42" fmla="*/ 369617 h 592750"/>
                  <a:gd name="connsiteX43" fmla="*/ 23628 w 606157"/>
                  <a:gd name="connsiteY43" fmla="*/ 369617 h 592750"/>
                  <a:gd name="connsiteX44" fmla="*/ 11102 w 606157"/>
                  <a:gd name="connsiteY44" fmla="*/ 363459 h 592750"/>
                  <a:gd name="connsiteX45" fmla="*/ 13759 w 606157"/>
                  <a:gd name="connsiteY45" fmla="*/ 349720 h 592750"/>
                  <a:gd name="connsiteX46" fmla="*/ 81226 w 606157"/>
                  <a:gd name="connsiteY46" fmla="*/ 260278 h 592750"/>
                  <a:gd name="connsiteX47" fmla="*/ 94605 w 606157"/>
                  <a:gd name="connsiteY47" fmla="*/ 253172 h 592750"/>
                  <a:gd name="connsiteX48" fmla="*/ 107890 w 606157"/>
                  <a:gd name="connsiteY48" fmla="*/ 260278 h 592750"/>
                  <a:gd name="connsiteX49" fmla="*/ 175452 w 606157"/>
                  <a:gd name="connsiteY49" fmla="*/ 349720 h 592750"/>
                  <a:gd name="connsiteX50" fmla="*/ 178014 w 606157"/>
                  <a:gd name="connsiteY50" fmla="*/ 363459 h 592750"/>
                  <a:gd name="connsiteX51" fmla="*/ 165488 w 606157"/>
                  <a:gd name="connsiteY51" fmla="*/ 369617 h 592750"/>
                  <a:gd name="connsiteX52" fmla="*/ 138350 w 606157"/>
                  <a:gd name="connsiteY52" fmla="*/ 369617 h 592750"/>
                  <a:gd name="connsiteX53" fmla="*/ 138350 w 606157"/>
                  <a:gd name="connsiteY53" fmla="*/ 561957 h 592750"/>
                  <a:gd name="connsiteX54" fmla="*/ 199079 w 606157"/>
                  <a:gd name="connsiteY54" fmla="*/ 561957 h 592750"/>
                  <a:gd name="connsiteX55" fmla="*/ 199079 w 606157"/>
                  <a:gd name="connsiteY55" fmla="*/ 250803 h 592750"/>
                  <a:gd name="connsiteX56" fmla="*/ 172035 w 606157"/>
                  <a:gd name="connsiteY56" fmla="*/ 250803 h 592750"/>
                  <a:gd name="connsiteX57" fmla="*/ 159510 w 606157"/>
                  <a:gd name="connsiteY57" fmla="*/ 244644 h 592750"/>
                  <a:gd name="connsiteX58" fmla="*/ 162072 w 606157"/>
                  <a:gd name="connsiteY58" fmla="*/ 230906 h 592750"/>
                  <a:gd name="connsiteX59" fmla="*/ 229539 w 606157"/>
                  <a:gd name="connsiteY59" fmla="*/ 141463 h 592750"/>
                  <a:gd name="connsiteX60" fmla="*/ 242918 w 606157"/>
                  <a:gd name="connsiteY60" fmla="*/ 134357 h 592750"/>
                  <a:gd name="connsiteX61" fmla="*/ 458182 w 606157"/>
                  <a:gd name="connsiteY61" fmla="*/ 0 h 592750"/>
                  <a:gd name="connsiteX62" fmla="*/ 532629 w 606157"/>
                  <a:gd name="connsiteY62" fmla="*/ 74306 h 592750"/>
                  <a:gd name="connsiteX63" fmla="*/ 458182 w 606157"/>
                  <a:gd name="connsiteY63" fmla="*/ 148612 h 592750"/>
                  <a:gd name="connsiteX64" fmla="*/ 383735 w 606157"/>
                  <a:gd name="connsiteY64" fmla="*/ 74306 h 592750"/>
                  <a:gd name="connsiteX65" fmla="*/ 458182 w 606157"/>
                  <a:gd name="connsiteY65" fmla="*/ 0 h 59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592750">
                    <a:moveTo>
                      <a:pt x="454143" y="386956"/>
                    </a:moveTo>
                    <a:lnTo>
                      <a:pt x="454143" y="559114"/>
                    </a:lnTo>
                    <a:cubicBezTo>
                      <a:pt x="454143" y="560062"/>
                      <a:pt x="454048" y="561957"/>
                      <a:pt x="456800" y="561957"/>
                    </a:cubicBezTo>
                    <a:lnTo>
                      <a:pt x="466005" y="561957"/>
                    </a:lnTo>
                    <a:cubicBezTo>
                      <a:pt x="468282" y="561957"/>
                      <a:pt x="467997" y="560062"/>
                      <a:pt x="467997" y="559114"/>
                    </a:cubicBezTo>
                    <a:lnTo>
                      <a:pt x="467997" y="386956"/>
                    </a:lnTo>
                    <a:close/>
                    <a:moveTo>
                      <a:pt x="242918" y="134357"/>
                    </a:moveTo>
                    <a:cubicBezTo>
                      <a:pt x="247947" y="134357"/>
                      <a:pt x="252787" y="136915"/>
                      <a:pt x="256203" y="141463"/>
                    </a:cubicBezTo>
                    <a:lnTo>
                      <a:pt x="323764" y="230906"/>
                    </a:lnTo>
                    <a:cubicBezTo>
                      <a:pt x="328699" y="237443"/>
                      <a:pt x="327465" y="242275"/>
                      <a:pt x="326327" y="244644"/>
                    </a:cubicBezTo>
                    <a:cubicBezTo>
                      <a:pt x="325188" y="246918"/>
                      <a:pt x="322056" y="250803"/>
                      <a:pt x="313801" y="250803"/>
                    </a:cubicBezTo>
                    <a:lnTo>
                      <a:pt x="286757" y="250803"/>
                    </a:lnTo>
                    <a:lnTo>
                      <a:pt x="286757" y="561957"/>
                    </a:lnTo>
                    <a:lnTo>
                      <a:pt x="386202" y="561957"/>
                    </a:lnTo>
                    <a:cubicBezTo>
                      <a:pt x="389713" y="561957"/>
                      <a:pt x="389144" y="560062"/>
                      <a:pt x="389144" y="559114"/>
                    </a:cubicBezTo>
                    <a:lnTo>
                      <a:pt x="389144" y="332760"/>
                    </a:lnTo>
                    <a:lnTo>
                      <a:pt x="389144" y="306799"/>
                    </a:lnTo>
                    <a:lnTo>
                      <a:pt x="378136" y="332192"/>
                    </a:lnTo>
                    <a:cubicBezTo>
                      <a:pt x="373392" y="342993"/>
                      <a:pt x="362764" y="350004"/>
                      <a:pt x="350998" y="350004"/>
                    </a:cubicBezTo>
                    <a:cubicBezTo>
                      <a:pt x="346918" y="350004"/>
                      <a:pt x="343027" y="349152"/>
                      <a:pt x="339232" y="347541"/>
                    </a:cubicBezTo>
                    <a:cubicBezTo>
                      <a:pt x="332020" y="344414"/>
                      <a:pt x="326421" y="338635"/>
                      <a:pt x="323575" y="331339"/>
                    </a:cubicBezTo>
                    <a:cubicBezTo>
                      <a:pt x="320633" y="324043"/>
                      <a:pt x="320728" y="315990"/>
                      <a:pt x="323859" y="308789"/>
                    </a:cubicBezTo>
                    <a:lnTo>
                      <a:pt x="380793" y="177278"/>
                    </a:lnTo>
                    <a:cubicBezTo>
                      <a:pt x="384969" y="167708"/>
                      <a:pt x="393224" y="159750"/>
                      <a:pt x="404041" y="159750"/>
                    </a:cubicBezTo>
                    <a:cubicBezTo>
                      <a:pt x="404990" y="159750"/>
                      <a:pt x="514304" y="159465"/>
                      <a:pt x="514683" y="159465"/>
                    </a:cubicBezTo>
                    <a:cubicBezTo>
                      <a:pt x="526544" y="159465"/>
                      <a:pt x="537552" y="166477"/>
                      <a:pt x="542296" y="177278"/>
                    </a:cubicBezTo>
                    <a:lnTo>
                      <a:pt x="599230" y="308789"/>
                    </a:lnTo>
                    <a:cubicBezTo>
                      <a:pt x="602361" y="315990"/>
                      <a:pt x="602456" y="324043"/>
                      <a:pt x="599610" y="331339"/>
                    </a:cubicBezTo>
                    <a:cubicBezTo>
                      <a:pt x="596668" y="338635"/>
                      <a:pt x="591070" y="344414"/>
                      <a:pt x="583858" y="347541"/>
                    </a:cubicBezTo>
                    <a:cubicBezTo>
                      <a:pt x="580062" y="349152"/>
                      <a:pt x="576172" y="350004"/>
                      <a:pt x="572092" y="350004"/>
                    </a:cubicBezTo>
                    <a:cubicBezTo>
                      <a:pt x="560325" y="350004"/>
                      <a:pt x="549698" y="342993"/>
                      <a:pt x="544953" y="332192"/>
                    </a:cubicBezTo>
                    <a:lnTo>
                      <a:pt x="532997" y="304525"/>
                    </a:lnTo>
                    <a:lnTo>
                      <a:pt x="532997" y="332760"/>
                    </a:lnTo>
                    <a:lnTo>
                      <a:pt x="532997" y="559114"/>
                    </a:lnTo>
                    <a:cubicBezTo>
                      <a:pt x="532997" y="560062"/>
                      <a:pt x="533282" y="561957"/>
                      <a:pt x="536887" y="561957"/>
                    </a:cubicBezTo>
                    <a:lnTo>
                      <a:pt x="590785" y="561957"/>
                    </a:lnTo>
                    <a:cubicBezTo>
                      <a:pt x="599230" y="561957"/>
                      <a:pt x="606157" y="568873"/>
                      <a:pt x="606157" y="577401"/>
                    </a:cubicBezTo>
                    <a:cubicBezTo>
                      <a:pt x="606157" y="585928"/>
                      <a:pt x="599230" y="592750"/>
                      <a:pt x="590785" y="592750"/>
                    </a:cubicBezTo>
                    <a:lnTo>
                      <a:pt x="15372" y="592750"/>
                    </a:lnTo>
                    <a:cubicBezTo>
                      <a:pt x="6927" y="592750"/>
                      <a:pt x="0" y="585833"/>
                      <a:pt x="0" y="577401"/>
                    </a:cubicBezTo>
                    <a:cubicBezTo>
                      <a:pt x="0" y="568873"/>
                      <a:pt x="6927" y="561957"/>
                      <a:pt x="15372" y="561957"/>
                    </a:cubicBezTo>
                    <a:lnTo>
                      <a:pt x="50766" y="561957"/>
                    </a:lnTo>
                    <a:lnTo>
                      <a:pt x="50766" y="369617"/>
                    </a:lnTo>
                    <a:lnTo>
                      <a:pt x="23628" y="369617"/>
                    </a:lnTo>
                    <a:cubicBezTo>
                      <a:pt x="15467" y="369617"/>
                      <a:pt x="12336" y="365733"/>
                      <a:pt x="11102" y="363459"/>
                    </a:cubicBezTo>
                    <a:cubicBezTo>
                      <a:pt x="9963" y="361090"/>
                      <a:pt x="8825" y="356258"/>
                      <a:pt x="13759" y="349720"/>
                    </a:cubicBezTo>
                    <a:lnTo>
                      <a:pt x="81226" y="260278"/>
                    </a:lnTo>
                    <a:cubicBezTo>
                      <a:pt x="84642" y="255730"/>
                      <a:pt x="89481" y="253172"/>
                      <a:pt x="94605" y="253172"/>
                    </a:cubicBezTo>
                    <a:cubicBezTo>
                      <a:pt x="99634" y="253172"/>
                      <a:pt x="104474" y="255730"/>
                      <a:pt x="107890" y="260278"/>
                    </a:cubicBezTo>
                    <a:lnTo>
                      <a:pt x="175452" y="349720"/>
                    </a:lnTo>
                    <a:cubicBezTo>
                      <a:pt x="180386" y="356258"/>
                      <a:pt x="179152" y="361090"/>
                      <a:pt x="178014" y="363459"/>
                    </a:cubicBezTo>
                    <a:cubicBezTo>
                      <a:pt x="176875" y="365733"/>
                      <a:pt x="173649" y="369617"/>
                      <a:pt x="165488" y="369617"/>
                    </a:cubicBezTo>
                    <a:lnTo>
                      <a:pt x="138350" y="369617"/>
                    </a:lnTo>
                    <a:lnTo>
                      <a:pt x="138350" y="561957"/>
                    </a:lnTo>
                    <a:lnTo>
                      <a:pt x="199079" y="561957"/>
                    </a:lnTo>
                    <a:lnTo>
                      <a:pt x="199079" y="250803"/>
                    </a:lnTo>
                    <a:lnTo>
                      <a:pt x="172035" y="250803"/>
                    </a:lnTo>
                    <a:cubicBezTo>
                      <a:pt x="163780" y="250803"/>
                      <a:pt x="160649" y="246918"/>
                      <a:pt x="159510" y="244644"/>
                    </a:cubicBezTo>
                    <a:cubicBezTo>
                      <a:pt x="158276" y="242275"/>
                      <a:pt x="157138" y="237443"/>
                      <a:pt x="162072" y="230906"/>
                    </a:cubicBezTo>
                    <a:lnTo>
                      <a:pt x="229539" y="141463"/>
                    </a:lnTo>
                    <a:cubicBezTo>
                      <a:pt x="232955" y="136915"/>
                      <a:pt x="237889" y="134357"/>
                      <a:pt x="242918" y="134357"/>
                    </a:cubicBezTo>
                    <a:close/>
                    <a:moveTo>
                      <a:pt x="458182" y="0"/>
                    </a:moveTo>
                    <a:cubicBezTo>
                      <a:pt x="499298" y="0"/>
                      <a:pt x="532629" y="33268"/>
                      <a:pt x="532629" y="74306"/>
                    </a:cubicBezTo>
                    <a:cubicBezTo>
                      <a:pt x="532629" y="115344"/>
                      <a:pt x="499298" y="148612"/>
                      <a:pt x="458182" y="148612"/>
                    </a:cubicBezTo>
                    <a:cubicBezTo>
                      <a:pt x="417066" y="148612"/>
                      <a:pt x="383735" y="115344"/>
                      <a:pt x="383735" y="74306"/>
                    </a:cubicBezTo>
                    <a:cubicBezTo>
                      <a:pt x="383735" y="33268"/>
                      <a:pt x="417066" y="0"/>
                      <a:pt x="45818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ïsļiḋé">
              <a:extLst>
                <a:ext uri="{FF2B5EF4-FFF2-40B4-BE49-F238E27FC236}">
                  <a16:creationId xmlns:a16="http://schemas.microsoft.com/office/drawing/2014/main" id="{912561C0-85E4-4C61-8345-05E150CDE391}"/>
                </a:ext>
              </a:extLst>
            </p:cNvPr>
            <p:cNvGrpSpPr/>
            <p:nvPr/>
          </p:nvGrpSpPr>
          <p:grpSpPr>
            <a:xfrm>
              <a:off x="673100" y="3156637"/>
              <a:ext cx="3062878" cy="963821"/>
              <a:chOff x="673098" y="3044273"/>
              <a:chExt cx="3062878" cy="963821"/>
            </a:xfrm>
          </p:grpSpPr>
          <p:sp>
            <p:nvSpPr>
              <p:cNvPr id="23" name="ï$ļïďê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8" y="3401808"/>
                <a:ext cx="3062877" cy="6062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4" name="í$1iḓe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099" y="3044273"/>
                <a:ext cx="3062877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b="1" i="1" dirty="0"/>
                  <a:t>Text here</a:t>
                </a:r>
                <a:endParaRPr lang="zh-CN" altLang="en-US" b="1" i="1" dirty="0"/>
              </a:p>
            </p:txBody>
          </p:sp>
        </p:grpSp>
        <p:grpSp>
          <p:nvGrpSpPr>
            <p:cNvPr id="12" name="ï$lïdè">
              <a:extLst>
                <a:ext uri="{FF2B5EF4-FFF2-40B4-BE49-F238E27FC236}">
                  <a16:creationId xmlns:a16="http://schemas.microsoft.com/office/drawing/2014/main" id="{1E66CF1F-3F84-4D4D-A204-94A49E058EAE}"/>
                </a:ext>
              </a:extLst>
            </p:cNvPr>
            <p:cNvGrpSpPr/>
            <p:nvPr/>
          </p:nvGrpSpPr>
          <p:grpSpPr>
            <a:xfrm>
              <a:off x="8456022" y="3156637"/>
              <a:ext cx="3062878" cy="963821"/>
              <a:chOff x="673098" y="3044273"/>
              <a:chExt cx="3062878" cy="963821"/>
            </a:xfrm>
          </p:grpSpPr>
          <p:sp>
            <p:nvSpPr>
              <p:cNvPr id="21" name="ïs1îḑè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8" y="3401808"/>
                <a:ext cx="3062877" cy="6062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2" name="îšļïďè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099" y="3044273"/>
                <a:ext cx="3062877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i="1" dirty="0"/>
                  <a:t>Text here</a:t>
                </a:r>
                <a:endParaRPr lang="zh-CN" altLang="en-US" b="1" i="1" dirty="0"/>
              </a:p>
            </p:txBody>
          </p:sp>
        </p:grpSp>
        <p:grpSp>
          <p:nvGrpSpPr>
            <p:cNvPr id="13" name="íṥlídè">
              <a:extLst>
                <a:ext uri="{FF2B5EF4-FFF2-40B4-BE49-F238E27FC236}">
                  <a16:creationId xmlns:a16="http://schemas.microsoft.com/office/drawing/2014/main" id="{55EA14F6-ECFB-40B2-AD52-9C5253212EB1}"/>
                </a:ext>
              </a:extLst>
            </p:cNvPr>
            <p:cNvGrpSpPr/>
            <p:nvPr/>
          </p:nvGrpSpPr>
          <p:grpSpPr>
            <a:xfrm>
              <a:off x="7209368" y="1885929"/>
              <a:ext cx="3062878" cy="963821"/>
              <a:chOff x="673098" y="3044273"/>
              <a:chExt cx="3062878" cy="963821"/>
            </a:xfrm>
          </p:grpSpPr>
          <p:sp>
            <p:nvSpPr>
              <p:cNvPr id="19" name="ïsļïďê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8" y="3401808"/>
                <a:ext cx="3062877" cy="6062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0" name="íSľiḋè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099" y="3044273"/>
                <a:ext cx="3062877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b="1" i="1" dirty="0"/>
                  <a:t>Text here</a:t>
                </a:r>
                <a:endParaRPr lang="zh-CN" altLang="en-US" b="1" i="1" dirty="0"/>
              </a:p>
            </p:txBody>
          </p:sp>
        </p:grpSp>
        <p:grpSp>
          <p:nvGrpSpPr>
            <p:cNvPr id="14" name="ïṡļïḋê">
              <a:extLst>
                <a:ext uri="{FF2B5EF4-FFF2-40B4-BE49-F238E27FC236}">
                  <a16:creationId xmlns:a16="http://schemas.microsoft.com/office/drawing/2014/main" id="{C4F7A342-01F1-47F6-851D-BD7FF06B7EFC}"/>
                </a:ext>
              </a:extLst>
            </p:cNvPr>
            <p:cNvGrpSpPr/>
            <p:nvPr/>
          </p:nvGrpSpPr>
          <p:grpSpPr>
            <a:xfrm>
              <a:off x="1919752" y="4427352"/>
              <a:ext cx="3062878" cy="963821"/>
              <a:chOff x="673098" y="3044273"/>
              <a:chExt cx="3062878" cy="963821"/>
            </a:xfrm>
          </p:grpSpPr>
          <p:sp>
            <p:nvSpPr>
              <p:cNvPr id="17" name="îŝḷíḋè">
                <a:extLst>
                  <a:ext uri="{FF2B5EF4-FFF2-40B4-BE49-F238E27FC236}">
                    <a16:creationId xmlns:a16="http://schemas.microsoft.com/office/drawing/2014/main" id="{677D5A0B-CFB6-41B8-8A73-9EFB25CB65AD}"/>
                  </a:ext>
                </a:extLst>
              </p:cNvPr>
              <p:cNvSpPr txBox="1"/>
              <p:nvPr/>
            </p:nvSpPr>
            <p:spPr>
              <a:xfrm flipH="1">
                <a:off x="673098" y="3401808"/>
                <a:ext cx="3062877" cy="6062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8" name="îśľîďé">
                <a:extLst>
                  <a:ext uri="{FF2B5EF4-FFF2-40B4-BE49-F238E27FC236}">
                    <a16:creationId xmlns:a16="http://schemas.microsoft.com/office/drawing/2014/main" id="{9B5F056E-198C-47B3-BC4D-CBD89576D15E}"/>
                  </a:ext>
                </a:extLst>
              </p:cNvPr>
              <p:cNvSpPr/>
              <p:nvPr/>
            </p:nvSpPr>
            <p:spPr>
              <a:xfrm flipH="1">
                <a:off x="673099" y="3044273"/>
                <a:ext cx="3062877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b="1" i="1" dirty="0"/>
                  <a:t>Text here</a:t>
                </a:r>
                <a:endParaRPr lang="zh-CN" altLang="en-US" b="1" i="1" dirty="0"/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67D68F1-CB1C-43FC-BBF5-604C7C45AE14}"/>
                </a:ext>
              </a:extLst>
            </p:cNvPr>
            <p:cNvCxnSpPr/>
            <p:nvPr/>
          </p:nvCxnSpPr>
          <p:spPr>
            <a:xfrm>
              <a:off x="673100" y="4273905"/>
              <a:ext cx="408178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A33AD9A-8ED4-4529-9DEC-80F9F51ED384}"/>
                </a:ext>
              </a:extLst>
            </p:cNvPr>
            <p:cNvCxnSpPr/>
            <p:nvPr/>
          </p:nvCxnSpPr>
          <p:spPr>
            <a:xfrm>
              <a:off x="7437120" y="3003194"/>
              <a:ext cx="408178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86014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olidFill>
                  <a:schemeClr val="accent2"/>
                </a:solidFill>
              </a:rPr>
              <a:t>Section Header Here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2"/>
                </a:solidFill>
              </a:rPr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>
                <a:solidFill>
                  <a:schemeClr val="accent2"/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4295089" y="2533650"/>
            <a:ext cx="1655767" cy="1439628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4E902E-7468-42D5-B28C-E6D6987A3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DDEDA6E-2522-4D20-AE7D-A7A595ABD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2C950C3-2958-48ED-B584-6E72FF205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041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489E304-0CDB-4184-8187-712D70C795C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571" y="1137014"/>
            <a:ext cx="10839683" cy="5007213"/>
            <a:chOff x="673571" y="1137014"/>
            <a:chExt cx="10839683" cy="5007213"/>
          </a:xfrm>
        </p:grpSpPr>
        <p:sp>
          <p:nvSpPr>
            <p:cNvPr id="6" name="î$ḷîḓé">
              <a:extLst>
                <a:ext uri="{FF2B5EF4-FFF2-40B4-BE49-F238E27FC236}">
                  <a16:creationId xmlns:a16="http://schemas.microsoft.com/office/drawing/2014/main" id="{4AF13D41-03F6-4BF2-9465-7D1B65BCD9BF}"/>
                </a:ext>
              </a:extLst>
            </p:cNvPr>
            <p:cNvSpPr/>
            <p:nvPr/>
          </p:nvSpPr>
          <p:spPr bwMode="auto">
            <a:xfrm rot="10800000">
              <a:off x="4229165" y="2363084"/>
              <a:ext cx="3885258" cy="2585628"/>
            </a:xfrm>
            <a:custGeom>
              <a:avLst/>
              <a:gdLst>
                <a:gd name="T0" fmla="*/ 357 w 357"/>
                <a:gd name="T1" fmla="*/ 13 h 236"/>
                <a:gd name="T2" fmla="*/ 314 w 357"/>
                <a:gd name="T3" fmla="*/ 0 h 236"/>
                <a:gd name="T4" fmla="*/ 317 w 357"/>
                <a:gd name="T5" fmla="*/ 12 h 236"/>
                <a:gd name="T6" fmla="*/ 178 w 357"/>
                <a:gd name="T7" fmla="*/ 113 h 236"/>
                <a:gd name="T8" fmla="*/ 0 w 357"/>
                <a:gd name="T9" fmla="*/ 220 h 236"/>
                <a:gd name="T10" fmla="*/ 1 w 357"/>
                <a:gd name="T11" fmla="*/ 236 h 236"/>
                <a:gd name="T12" fmla="*/ 191 w 357"/>
                <a:gd name="T13" fmla="*/ 124 h 236"/>
                <a:gd name="T14" fmla="*/ 321 w 357"/>
                <a:gd name="T15" fmla="*/ 29 h 236"/>
                <a:gd name="T16" fmla="*/ 324 w 357"/>
                <a:gd name="T17" fmla="*/ 44 h 236"/>
                <a:gd name="T18" fmla="*/ 357 w 357"/>
                <a:gd name="T19" fmla="*/ 1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236">
                  <a:moveTo>
                    <a:pt x="357" y="13"/>
                  </a:moveTo>
                  <a:cubicBezTo>
                    <a:pt x="314" y="0"/>
                    <a:pt x="314" y="0"/>
                    <a:pt x="314" y="0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277" y="25"/>
                    <a:pt x="224" y="54"/>
                    <a:pt x="178" y="113"/>
                  </a:cubicBezTo>
                  <a:cubicBezTo>
                    <a:pt x="131" y="174"/>
                    <a:pt x="66" y="213"/>
                    <a:pt x="0" y="220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72" y="229"/>
                    <a:pt x="142" y="188"/>
                    <a:pt x="191" y="124"/>
                  </a:cubicBezTo>
                  <a:cubicBezTo>
                    <a:pt x="235" y="68"/>
                    <a:pt x="283" y="41"/>
                    <a:pt x="321" y="29"/>
                  </a:cubicBezTo>
                  <a:cubicBezTo>
                    <a:pt x="324" y="44"/>
                    <a:pt x="324" y="44"/>
                    <a:pt x="324" y="44"/>
                  </a:cubicBezTo>
                  <a:lnTo>
                    <a:pt x="357" y="1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7" name="ïŝliďe">
              <a:extLst>
                <a:ext uri="{FF2B5EF4-FFF2-40B4-BE49-F238E27FC236}">
                  <a16:creationId xmlns:a16="http://schemas.microsoft.com/office/drawing/2014/main" id="{C54F9D90-6723-49BE-B9C6-8181EA0A85AE}"/>
                </a:ext>
              </a:extLst>
            </p:cNvPr>
            <p:cNvSpPr/>
            <p:nvPr/>
          </p:nvSpPr>
          <p:spPr bwMode="auto">
            <a:xfrm rot="10800000">
              <a:off x="8778585" y="2396984"/>
              <a:ext cx="1066030" cy="996962"/>
            </a:xfrm>
            <a:custGeom>
              <a:avLst/>
              <a:gdLst>
                <a:gd name="T0" fmla="*/ 98 w 98"/>
                <a:gd name="T1" fmla="*/ 83 h 91"/>
                <a:gd name="T2" fmla="*/ 70 w 98"/>
                <a:gd name="T3" fmla="*/ 49 h 91"/>
                <a:gd name="T4" fmla="*/ 65 w 98"/>
                <a:gd name="T5" fmla="*/ 61 h 91"/>
                <a:gd name="T6" fmla="*/ 16 w 98"/>
                <a:gd name="T7" fmla="*/ 0 h 91"/>
                <a:gd name="T8" fmla="*/ 0 w 98"/>
                <a:gd name="T9" fmla="*/ 4 h 91"/>
                <a:gd name="T10" fmla="*/ 59 w 98"/>
                <a:gd name="T11" fmla="*/ 78 h 91"/>
                <a:gd name="T12" fmla="*/ 54 w 98"/>
                <a:gd name="T13" fmla="*/ 91 h 91"/>
                <a:gd name="T14" fmla="*/ 98 w 98"/>
                <a:gd name="T1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91">
                  <a:moveTo>
                    <a:pt x="98" y="83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40" y="48"/>
                    <a:pt x="23" y="26"/>
                    <a:pt x="1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36"/>
                    <a:pt x="28" y="61"/>
                    <a:pt x="59" y="78"/>
                  </a:cubicBezTo>
                  <a:cubicBezTo>
                    <a:pt x="54" y="91"/>
                    <a:pt x="54" y="91"/>
                    <a:pt x="54" y="91"/>
                  </a:cubicBezTo>
                  <a:lnTo>
                    <a:pt x="98" y="8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8" name="íṡḻïḋè">
              <a:extLst>
                <a:ext uri="{FF2B5EF4-FFF2-40B4-BE49-F238E27FC236}">
                  <a16:creationId xmlns:a16="http://schemas.microsoft.com/office/drawing/2014/main" id="{9097B325-1ABB-4210-B4A6-DD6F96548CD9}"/>
                </a:ext>
              </a:extLst>
            </p:cNvPr>
            <p:cNvSpPr/>
            <p:nvPr/>
          </p:nvSpPr>
          <p:spPr bwMode="auto">
            <a:xfrm rot="10800000">
              <a:off x="8648207" y="4050369"/>
              <a:ext cx="1087505" cy="876771"/>
            </a:xfrm>
            <a:custGeom>
              <a:avLst/>
              <a:gdLst>
                <a:gd name="T0" fmla="*/ 100 w 100"/>
                <a:gd name="T1" fmla="*/ 17 h 80"/>
                <a:gd name="T2" fmla="*/ 97 w 100"/>
                <a:gd name="T3" fmla="*/ 0 h 80"/>
                <a:gd name="T4" fmla="*/ 14 w 100"/>
                <a:gd name="T5" fmla="*/ 43 h 80"/>
                <a:gd name="T6" fmla="*/ 3 w 100"/>
                <a:gd name="T7" fmla="*/ 36 h 80"/>
                <a:gd name="T8" fmla="*/ 0 w 100"/>
                <a:gd name="T9" fmla="*/ 80 h 80"/>
                <a:gd name="T10" fmla="*/ 40 w 100"/>
                <a:gd name="T11" fmla="*/ 60 h 80"/>
                <a:gd name="T12" fmla="*/ 28 w 100"/>
                <a:gd name="T13" fmla="*/ 52 h 80"/>
                <a:gd name="T14" fmla="*/ 100 w 100"/>
                <a:gd name="T15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80">
                  <a:moveTo>
                    <a:pt x="100" y="17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62" y="6"/>
                    <a:pt x="33" y="21"/>
                    <a:pt x="14" y="43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45" y="34"/>
                    <a:pt x="70" y="22"/>
                    <a:pt x="100" y="1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grpSp>
          <p:nvGrpSpPr>
            <p:cNvPr id="9" name="iṧļîḍê">
              <a:extLst>
                <a:ext uri="{FF2B5EF4-FFF2-40B4-BE49-F238E27FC236}">
                  <a16:creationId xmlns:a16="http://schemas.microsoft.com/office/drawing/2014/main" id="{8819F4E5-A7DD-405D-AA29-97218DA421A9}"/>
                </a:ext>
              </a:extLst>
            </p:cNvPr>
            <p:cNvGrpSpPr/>
            <p:nvPr/>
          </p:nvGrpSpPr>
          <p:grpSpPr>
            <a:xfrm>
              <a:off x="673571" y="1137014"/>
              <a:ext cx="2593447" cy="1097821"/>
              <a:chOff x="673572" y="1137014"/>
              <a:chExt cx="2194754" cy="1097821"/>
            </a:xfrm>
          </p:grpSpPr>
          <p:sp>
            <p:nvSpPr>
              <p:cNvPr id="34" name="îṡ1iḍê">
                <a:extLst>
                  <a:ext uri="{FF2B5EF4-FFF2-40B4-BE49-F238E27FC236}">
                    <a16:creationId xmlns:a16="http://schemas.microsoft.com/office/drawing/2014/main" id="{32EF6061-C857-469B-9FDC-EE3CE1F1CE7F}"/>
                  </a:ext>
                </a:extLst>
              </p:cNvPr>
              <p:cNvSpPr/>
              <p:nvPr/>
            </p:nvSpPr>
            <p:spPr bwMode="auto">
              <a:xfrm>
                <a:off x="673573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ïšļíḓè">
                <a:extLst>
                  <a:ext uri="{FF2B5EF4-FFF2-40B4-BE49-F238E27FC236}">
                    <a16:creationId xmlns:a16="http://schemas.microsoft.com/office/drawing/2014/main" id="{81A48ED0-C10C-4878-AAB7-799765F39F32}"/>
                  </a:ext>
                </a:extLst>
              </p:cNvPr>
              <p:cNvSpPr txBox="1"/>
              <p:nvPr/>
            </p:nvSpPr>
            <p:spPr bwMode="auto">
              <a:xfrm>
                <a:off x="673572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şlîḍê">
              <a:extLst>
                <a:ext uri="{FF2B5EF4-FFF2-40B4-BE49-F238E27FC236}">
                  <a16:creationId xmlns:a16="http://schemas.microsoft.com/office/drawing/2014/main" id="{F1E26E36-6DD4-49D1-A1C7-3A5E96FBBDFD}"/>
                </a:ext>
              </a:extLst>
            </p:cNvPr>
            <p:cNvGrpSpPr/>
            <p:nvPr/>
          </p:nvGrpSpPr>
          <p:grpSpPr>
            <a:xfrm>
              <a:off x="8711102" y="1137014"/>
              <a:ext cx="2746736" cy="1097821"/>
              <a:chOff x="9263084" y="1137014"/>
              <a:chExt cx="2194754" cy="1097821"/>
            </a:xfrm>
          </p:grpSpPr>
          <p:sp>
            <p:nvSpPr>
              <p:cNvPr id="32" name="ïṡļiḑê">
                <a:extLst>
                  <a:ext uri="{FF2B5EF4-FFF2-40B4-BE49-F238E27FC236}">
                    <a16:creationId xmlns:a16="http://schemas.microsoft.com/office/drawing/2014/main" id="{935CB065-38C2-4A37-9F3A-8ABB22B9103C}"/>
                  </a:ext>
                </a:extLst>
              </p:cNvPr>
              <p:cNvSpPr/>
              <p:nvPr/>
            </p:nvSpPr>
            <p:spPr bwMode="auto">
              <a:xfrm>
                <a:off x="9263085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i$líḓé">
                <a:extLst>
                  <a:ext uri="{FF2B5EF4-FFF2-40B4-BE49-F238E27FC236}">
                    <a16:creationId xmlns:a16="http://schemas.microsoft.com/office/drawing/2014/main" id="{2E9E32AE-D14E-4BFD-9AB7-9326658ECBCE}"/>
                  </a:ext>
                </a:extLst>
              </p:cNvPr>
              <p:cNvSpPr txBox="1"/>
              <p:nvPr/>
            </p:nvSpPr>
            <p:spPr bwMode="auto">
              <a:xfrm>
                <a:off x="9263084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i$ḷíḋé">
              <a:extLst>
                <a:ext uri="{FF2B5EF4-FFF2-40B4-BE49-F238E27FC236}">
                  <a16:creationId xmlns:a16="http://schemas.microsoft.com/office/drawing/2014/main" id="{7A99D941-B0A5-4F87-BD18-9769C4263355}"/>
                </a:ext>
              </a:extLst>
            </p:cNvPr>
            <p:cNvGrpSpPr/>
            <p:nvPr/>
          </p:nvGrpSpPr>
          <p:grpSpPr>
            <a:xfrm>
              <a:off x="673571" y="5046406"/>
              <a:ext cx="2593447" cy="1097821"/>
              <a:chOff x="673572" y="5046406"/>
              <a:chExt cx="2194754" cy="1097821"/>
            </a:xfrm>
          </p:grpSpPr>
          <p:sp>
            <p:nvSpPr>
              <p:cNvPr id="30" name="îṧ1íḓe">
                <a:extLst>
                  <a:ext uri="{FF2B5EF4-FFF2-40B4-BE49-F238E27FC236}">
                    <a16:creationId xmlns:a16="http://schemas.microsoft.com/office/drawing/2014/main" id="{0B40F548-EF96-478B-8BFD-4EB4379FE308}"/>
                  </a:ext>
                </a:extLst>
              </p:cNvPr>
              <p:cNvSpPr/>
              <p:nvPr/>
            </p:nvSpPr>
            <p:spPr bwMode="auto">
              <a:xfrm>
                <a:off x="673573" y="5488210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ï$ḻiḋe">
                <a:extLst>
                  <a:ext uri="{FF2B5EF4-FFF2-40B4-BE49-F238E27FC236}">
                    <a16:creationId xmlns:a16="http://schemas.microsoft.com/office/drawing/2014/main" id="{909BD670-0B48-49E9-A27E-729F67AACCD7}"/>
                  </a:ext>
                </a:extLst>
              </p:cNvPr>
              <p:cNvSpPr txBox="1"/>
              <p:nvPr/>
            </p:nvSpPr>
            <p:spPr bwMode="auto">
              <a:xfrm>
                <a:off x="673572" y="5046406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ísľîďè">
              <a:extLst>
                <a:ext uri="{FF2B5EF4-FFF2-40B4-BE49-F238E27FC236}">
                  <a16:creationId xmlns:a16="http://schemas.microsoft.com/office/drawing/2014/main" id="{A987FC02-5B7B-4BE1-9AE6-90E72DC9848E}"/>
                </a:ext>
              </a:extLst>
            </p:cNvPr>
            <p:cNvGrpSpPr/>
            <p:nvPr/>
          </p:nvGrpSpPr>
          <p:grpSpPr>
            <a:xfrm>
              <a:off x="8766518" y="5046406"/>
              <a:ext cx="2746736" cy="1097821"/>
              <a:chOff x="9318500" y="4972518"/>
              <a:chExt cx="2194754" cy="1097821"/>
            </a:xfrm>
          </p:grpSpPr>
          <p:sp>
            <p:nvSpPr>
              <p:cNvPr id="28" name="íṣḷïḓê">
                <a:extLst>
                  <a:ext uri="{FF2B5EF4-FFF2-40B4-BE49-F238E27FC236}">
                    <a16:creationId xmlns:a16="http://schemas.microsoft.com/office/drawing/2014/main" id="{C9C2E994-BA33-4500-8DCA-A81A4E664544}"/>
                  </a:ext>
                </a:extLst>
              </p:cNvPr>
              <p:cNvSpPr/>
              <p:nvPr/>
            </p:nvSpPr>
            <p:spPr bwMode="auto">
              <a:xfrm>
                <a:off x="9318501" y="5414322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ŝḻîḋé">
                <a:extLst>
                  <a:ext uri="{FF2B5EF4-FFF2-40B4-BE49-F238E27FC236}">
                    <a16:creationId xmlns:a16="http://schemas.microsoft.com/office/drawing/2014/main" id="{FFFD5BE4-C2CB-4A46-85E2-89E13A04FD36}"/>
                  </a:ext>
                </a:extLst>
              </p:cNvPr>
              <p:cNvSpPr txBox="1"/>
              <p:nvPr/>
            </p:nvSpPr>
            <p:spPr bwMode="auto">
              <a:xfrm>
                <a:off x="9318500" y="4972518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î$ḷiḓe">
              <a:extLst>
                <a:ext uri="{FF2B5EF4-FFF2-40B4-BE49-F238E27FC236}">
                  <a16:creationId xmlns:a16="http://schemas.microsoft.com/office/drawing/2014/main" id="{D818778D-7CCD-4E1F-8D07-F183AA3B2D11}"/>
                </a:ext>
              </a:extLst>
            </p:cNvPr>
            <p:cNvSpPr/>
            <p:nvPr/>
          </p:nvSpPr>
          <p:spPr bwMode="auto">
            <a:xfrm>
              <a:off x="7960495" y="4323883"/>
              <a:ext cx="1031244" cy="10524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14" name="í$ļíḍé">
              <a:extLst>
                <a:ext uri="{FF2B5EF4-FFF2-40B4-BE49-F238E27FC236}">
                  <a16:creationId xmlns:a16="http://schemas.microsoft.com/office/drawing/2014/main" id="{E9618119-BAC2-4831-BAB0-8C1312086154}"/>
                </a:ext>
              </a:extLst>
            </p:cNvPr>
            <p:cNvSpPr/>
            <p:nvPr/>
          </p:nvSpPr>
          <p:spPr bwMode="auto">
            <a:xfrm>
              <a:off x="8241132" y="4624104"/>
              <a:ext cx="469970" cy="45198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ïś1íḍé">
              <a:extLst>
                <a:ext uri="{FF2B5EF4-FFF2-40B4-BE49-F238E27FC236}">
                  <a16:creationId xmlns:a16="http://schemas.microsoft.com/office/drawing/2014/main" id="{C342BFCB-AAC6-4D5B-8CD9-2FE00D65B85A}"/>
                </a:ext>
              </a:extLst>
            </p:cNvPr>
            <p:cNvSpPr/>
            <p:nvPr/>
          </p:nvSpPr>
          <p:spPr bwMode="auto">
            <a:xfrm rot="10800000">
              <a:off x="4097256" y="2363084"/>
              <a:ext cx="3876055" cy="2596414"/>
            </a:xfrm>
            <a:custGeom>
              <a:avLst/>
              <a:gdLst>
                <a:gd name="T0" fmla="*/ 178 w 356"/>
                <a:gd name="T1" fmla="*/ 114 h 237"/>
                <a:gd name="T2" fmla="*/ 40 w 356"/>
                <a:gd name="T3" fmla="*/ 13 h 237"/>
                <a:gd name="T4" fmla="*/ 43 w 356"/>
                <a:gd name="T5" fmla="*/ 0 h 237"/>
                <a:gd name="T6" fmla="*/ 0 w 356"/>
                <a:gd name="T7" fmla="*/ 11 h 237"/>
                <a:gd name="T8" fmla="*/ 32 w 356"/>
                <a:gd name="T9" fmla="*/ 43 h 237"/>
                <a:gd name="T10" fmla="*/ 35 w 356"/>
                <a:gd name="T11" fmla="*/ 29 h 237"/>
                <a:gd name="T12" fmla="*/ 165 w 356"/>
                <a:gd name="T13" fmla="*/ 125 h 237"/>
                <a:gd name="T14" fmla="*/ 354 w 356"/>
                <a:gd name="T15" fmla="*/ 237 h 237"/>
                <a:gd name="T16" fmla="*/ 356 w 356"/>
                <a:gd name="T17" fmla="*/ 220 h 237"/>
                <a:gd name="T18" fmla="*/ 178 w 356"/>
                <a:gd name="T19" fmla="*/ 1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6" h="237">
                  <a:moveTo>
                    <a:pt x="178" y="114"/>
                  </a:moveTo>
                  <a:cubicBezTo>
                    <a:pt x="132" y="54"/>
                    <a:pt x="79" y="26"/>
                    <a:pt x="40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72" y="42"/>
                    <a:pt x="121" y="68"/>
                    <a:pt x="165" y="125"/>
                  </a:cubicBezTo>
                  <a:cubicBezTo>
                    <a:pt x="214" y="189"/>
                    <a:pt x="283" y="230"/>
                    <a:pt x="354" y="237"/>
                  </a:cubicBezTo>
                  <a:cubicBezTo>
                    <a:pt x="356" y="220"/>
                    <a:pt x="356" y="220"/>
                    <a:pt x="356" y="220"/>
                  </a:cubicBezTo>
                  <a:cubicBezTo>
                    <a:pt x="290" y="213"/>
                    <a:pt x="225" y="175"/>
                    <a:pt x="178" y="1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6" name="íṧlíḓe">
              <a:extLst>
                <a:ext uri="{FF2B5EF4-FFF2-40B4-BE49-F238E27FC236}">
                  <a16:creationId xmlns:a16="http://schemas.microsoft.com/office/drawing/2014/main" id="{ED55D3FF-1446-437A-AF84-10A5493FA27C}"/>
                </a:ext>
              </a:extLst>
            </p:cNvPr>
            <p:cNvSpPr/>
            <p:nvPr/>
          </p:nvSpPr>
          <p:spPr bwMode="auto">
            <a:xfrm rot="10800000">
              <a:off x="2324118" y="2396984"/>
              <a:ext cx="1098242" cy="1248128"/>
            </a:xfrm>
            <a:custGeom>
              <a:avLst/>
              <a:gdLst>
                <a:gd name="T0" fmla="*/ 101 w 101"/>
                <a:gd name="T1" fmla="*/ 0 h 114"/>
                <a:gd name="T2" fmla="*/ 84 w 101"/>
                <a:gd name="T3" fmla="*/ 0 h 114"/>
                <a:gd name="T4" fmla="*/ 31 w 101"/>
                <a:gd name="T5" fmla="*/ 85 h 114"/>
                <a:gd name="T6" fmla="*/ 26 w 101"/>
                <a:gd name="T7" fmla="*/ 73 h 114"/>
                <a:gd name="T8" fmla="*/ 0 w 101"/>
                <a:gd name="T9" fmla="*/ 109 h 114"/>
                <a:gd name="T10" fmla="*/ 44 w 101"/>
                <a:gd name="T11" fmla="*/ 114 h 114"/>
                <a:gd name="T12" fmla="*/ 38 w 101"/>
                <a:gd name="T13" fmla="*/ 100 h 114"/>
                <a:gd name="T14" fmla="*/ 101 w 101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14">
                  <a:moveTo>
                    <a:pt x="101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37"/>
                    <a:pt x="65" y="67"/>
                    <a:pt x="31" y="85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78" y="80"/>
                    <a:pt x="101" y="44"/>
                    <a:pt x="1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en-US" sz="5400"/>
            </a:p>
          </p:txBody>
        </p:sp>
        <p:sp>
          <p:nvSpPr>
            <p:cNvPr id="17" name="ïsļíḋe">
              <a:extLst>
                <a:ext uri="{FF2B5EF4-FFF2-40B4-BE49-F238E27FC236}">
                  <a16:creationId xmlns:a16="http://schemas.microsoft.com/office/drawing/2014/main" id="{4627A8E7-C350-449B-940E-CFC21A910B32}"/>
                </a:ext>
              </a:extLst>
            </p:cNvPr>
            <p:cNvSpPr/>
            <p:nvPr/>
          </p:nvSpPr>
          <p:spPr bwMode="auto">
            <a:xfrm rot="10800000">
              <a:off x="2486706" y="4050370"/>
              <a:ext cx="1033819" cy="876771"/>
            </a:xfrm>
            <a:custGeom>
              <a:avLst/>
              <a:gdLst>
                <a:gd name="T0" fmla="*/ 83 w 95"/>
                <a:gd name="T1" fmla="*/ 42 h 80"/>
                <a:gd name="T2" fmla="*/ 3 w 95"/>
                <a:gd name="T3" fmla="*/ 0 h 80"/>
                <a:gd name="T4" fmla="*/ 0 w 95"/>
                <a:gd name="T5" fmla="*/ 17 h 80"/>
                <a:gd name="T6" fmla="*/ 67 w 95"/>
                <a:gd name="T7" fmla="*/ 51 h 80"/>
                <a:gd name="T8" fmla="*/ 56 w 95"/>
                <a:gd name="T9" fmla="*/ 57 h 80"/>
                <a:gd name="T10" fmla="*/ 94 w 95"/>
                <a:gd name="T11" fmla="*/ 80 h 80"/>
                <a:gd name="T12" fmla="*/ 95 w 95"/>
                <a:gd name="T13" fmla="*/ 35 h 80"/>
                <a:gd name="T14" fmla="*/ 83 w 95"/>
                <a:gd name="T15" fmla="*/ 4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80">
                  <a:moveTo>
                    <a:pt x="83" y="42"/>
                  </a:moveTo>
                  <a:cubicBezTo>
                    <a:pt x="64" y="21"/>
                    <a:pt x="36" y="6"/>
                    <a:pt x="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8" y="22"/>
                    <a:pt x="51" y="34"/>
                    <a:pt x="67" y="51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5" y="35"/>
                    <a:pt x="95" y="35"/>
                    <a:pt x="95" y="35"/>
                  </a:cubicBezTo>
                  <a:lnTo>
                    <a:pt x="83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/>
            <a:p>
              <a:endParaRPr lang="en-US" sz="5400"/>
            </a:p>
          </p:txBody>
        </p:sp>
        <p:sp>
          <p:nvSpPr>
            <p:cNvPr id="18" name="îşļîďé">
              <a:extLst>
                <a:ext uri="{FF2B5EF4-FFF2-40B4-BE49-F238E27FC236}">
                  <a16:creationId xmlns:a16="http://schemas.microsoft.com/office/drawing/2014/main" id="{C501DE95-BDBB-49A2-A859-A042DF318C65}"/>
                </a:ext>
              </a:extLst>
            </p:cNvPr>
            <p:cNvSpPr/>
            <p:nvPr/>
          </p:nvSpPr>
          <p:spPr bwMode="auto">
            <a:xfrm>
              <a:off x="1900526" y="3001621"/>
              <a:ext cx="1031244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19" name="íŝľïďê">
              <a:extLst>
                <a:ext uri="{FF2B5EF4-FFF2-40B4-BE49-F238E27FC236}">
                  <a16:creationId xmlns:a16="http://schemas.microsoft.com/office/drawing/2014/main" id="{190B5929-D393-46AB-9FBA-5067EF5AA052}"/>
                </a:ext>
              </a:extLst>
            </p:cNvPr>
            <p:cNvSpPr/>
            <p:nvPr/>
          </p:nvSpPr>
          <p:spPr bwMode="auto">
            <a:xfrm>
              <a:off x="9245905" y="3001621"/>
              <a:ext cx="1045569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0" name="îş1ídè">
              <a:extLst>
                <a:ext uri="{FF2B5EF4-FFF2-40B4-BE49-F238E27FC236}">
                  <a16:creationId xmlns:a16="http://schemas.microsoft.com/office/drawing/2014/main" id="{0423ECF8-F804-466B-A52B-4990B949AA84}"/>
                </a:ext>
              </a:extLst>
            </p:cNvPr>
            <p:cNvSpPr/>
            <p:nvPr/>
          </p:nvSpPr>
          <p:spPr bwMode="auto">
            <a:xfrm>
              <a:off x="7736420" y="1904932"/>
              <a:ext cx="1031244" cy="10380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1" name="ïŝlíḋè">
              <a:extLst>
                <a:ext uri="{FF2B5EF4-FFF2-40B4-BE49-F238E27FC236}">
                  <a16:creationId xmlns:a16="http://schemas.microsoft.com/office/drawing/2014/main" id="{C2A3F522-0DAE-4239-A45C-3ACE41B2035E}"/>
                </a:ext>
              </a:extLst>
            </p:cNvPr>
            <p:cNvSpPr/>
            <p:nvPr/>
          </p:nvSpPr>
          <p:spPr bwMode="auto">
            <a:xfrm>
              <a:off x="8020576" y="2221895"/>
              <a:ext cx="462932" cy="40411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í$ľîdé">
              <a:extLst>
                <a:ext uri="{FF2B5EF4-FFF2-40B4-BE49-F238E27FC236}">
                  <a16:creationId xmlns:a16="http://schemas.microsoft.com/office/drawing/2014/main" id="{378B85C8-216F-4C41-A02A-3D4B5F8691D8}"/>
                </a:ext>
              </a:extLst>
            </p:cNvPr>
            <p:cNvSpPr/>
            <p:nvPr/>
          </p:nvSpPr>
          <p:spPr bwMode="auto">
            <a:xfrm>
              <a:off x="3426518" y="1904932"/>
              <a:ext cx="1045569" cy="10380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3" name="îSḻîḑé">
              <a:extLst>
                <a:ext uri="{FF2B5EF4-FFF2-40B4-BE49-F238E27FC236}">
                  <a16:creationId xmlns:a16="http://schemas.microsoft.com/office/drawing/2014/main" id="{44E9AB54-1D64-4E60-BF02-37B01C766D9F}"/>
                </a:ext>
              </a:extLst>
            </p:cNvPr>
            <p:cNvSpPr/>
            <p:nvPr/>
          </p:nvSpPr>
          <p:spPr bwMode="auto">
            <a:xfrm>
              <a:off x="3689644" y="2164779"/>
              <a:ext cx="519316" cy="51834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4" name="ïśľîďê">
              <a:extLst>
                <a:ext uri="{FF2B5EF4-FFF2-40B4-BE49-F238E27FC236}">
                  <a16:creationId xmlns:a16="http://schemas.microsoft.com/office/drawing/2014/main" id="{1A95B110-6F4B-4C18-B5E6-67F9162E1B8A}"/>
                </a:ext>
              </a:extLst>
            </p:cNvPr>
            <p:cNvSpPr/>
            <p:nvPr/>
          </p:nvSpPr>
          <p:spPr bwMode="auto">
            <a:xfrm>
              <a:off x="3159353" y="4323883"/>
              <a:ext cx="1045569" cy="10524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endParaRPr lang="en-US" sz="5400"/>
            </a:p>
          </p:txBody>
        </p:sp>
        <p:sp>
          <p:nvSpPr>
            <p:cNvPr id="25" name="iṥḻiḓê">
              <a:extLst>
                <a:ext uri="{FF2B5EF4-FFF2-40B4-BE49-F238E27FC236}">
                  <a16:creationId xmlns:a16="http://schemas.microsoft.com/office/drawing/2014/main" id="{7B61070C-A367-4C6D-9CF8-10734AF61466}"/>
                </a:ext>
              </a:extLst>
            </p:cNvPr>
            <p:cNvSpPr/>
            <p:nvPr/>
          </p:nvSpPr>
          <p:spPr bwMode="auto">
            <a:xfrm>
              <a:off x="3411998" y="4650245"/>
              <a:ext cx="540278" cy="39970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26" name="ïŝḻiḑé">
              <a:extLst>
                <a:ext uri="{FF2B5EF4-FFF2-40B4-BE49-F238E27FC236}">
                  <a16:creationId xmlns:a16="http://schemas.microsoft.com/office/drawing/2014/main" id="{30894082-0EB4-4EC4-B098-8AF0C1DED801}"/>
                </a:ext>
              </a:extLst>
            </p:cNvPr>
            <p:cNvSpPr/>
            <p:nvPr/>
          </p:nvSpPr>
          <p:spPr bwMode="auto">
            <a:xfrm>
              <a:off x="3024131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ïśḷidê">
              <a:extLst>
                <a:ext uri="{FF2B5EF4-FFF2-40B4-BE49-F238E27FC236}">
                  <a16:creationId xmlns:a16="http://schemas.microsoft.com/office/drawing/2014/main" id="{E6FF7D97-D0BB-4904-9921-1EC2EC6DEDB7}"/>
                </a:ext>
              </a:extLst>
            </p:cNvPr>
            <p:cNvSpPr/>
            <p:nvPr/>
          </p:nvSpPr>
          <p:spPr bwMode="auto">
            <a:xfrm>
              <a:off x="6958792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31948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9FFBE5-4975-46F6-B1FE-9423EBF25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2EE19BC-89FF-4C03-BABB-FCC036A2D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FF95625-2B8E-47DD-8B52-CBC570317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21090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3A2034A-4125-4BBF-9843-73355C8CFFC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772588" y="1301175"/>
            <a:ext cx="8646824" cy="4674750"/>
            <a:chOff x="1772588" y="1301175"/>
            <a:chExt cx="8646824" cy="4674750"/>
          </a:xfrm>
        </p:grpSpPr>
        <p:grpSp>
          <p:nvGrpSpPr>
            <p:cNvPr id="6" name="ïṧḷïde">
              <a:extLst>
                <a:ext uri="{FF2B5EF4-FFF2-40B4-BE49-F238E27FC236}">
                  <a16:creationId xmlns:a16="http://schemas.microsoft.com/office/drawing/2014/main" id="{1D0F2949-E310-45ED-922A-BD3A66645027}"/>
                </a:ext>
              </a:extLst>
            </p:cNvPr>
            <p:cNvGrpSpPr/>
            <p:nvPr/>
          </p:nvGrpSpPr>
          <p:grpSpPr>
            <a:xfrm>
              <a:off x="4403461" y="1301175"/>
              <a:ext cx="3442852" cy="3442846"/>
              <a:chOff x="4189997" y="1706491"/>
              <a:chExt cx="3864123" cy="3864118"/>
            </a:xfrm>
          </p:grpSpPr>
          <p:sp>
            <p:nvSpPr>
              <p:cNvPr id="16" name="ïṡľídê">
                <a:extLst>
                  <a:ext uri="{FF2B5EF4-FFF2-40B4-BE49-F238E27FC236}">
                    <a16:creationId xmlns:a16="http://schemas.microsoft.com/office/drawing/2014/main" id="{A1AA62C4-1103-4F6E-AEAE-4ACB9AC74583}"/>
                  </a:ext>
                </a:extLst>
              </p:cNvPr>
              <p:cNvSpPr/>
              <p:nvPr/>
            </p:nvSpPr>
            <p:spPr bwMode="auto">
              <a:xfrm>
                <a:off x="4189997" y="1706491"/>
                <a:ext cx="3864123" cy="3387623"/>
              </a:xfrm>
              <a:custGeom>
                <a:avLst/>
                <a:gdLst>
                  <a:gd name="T0" fmla="*/ 72 w 73"/>
                  <a:gd name="T1" fmla="*/ 62 h 64"/>
                  <a:gd name="T2" fmla="*/ 58 w 73"/>
                  <a:gd name="T3" fmla="*/ 49 h 64"/>
                  <a:gd name="T4" fmla="*/ 46 w 73"/>
                  <a:gd name="T5" fmla="*/ 43 h 64"/>
                  <a:gd name="T6" fmla="*/ 44 w 73"/>
                  <a:gd name="T7" fmla="*/ 42 h 64"/>
                  <a:gd name="T8" fmla="*/ 44 w 73"/>
                  <a:gd name="T9" fmla="*/ 42 h 64"/>
                  <a:gd name="T10" fmla="*/ 44 w 73"/>
                  <a:gd name="T11" fmla="*/ 42 h 64"/>
                  <a:gd name="T12" fmla="*/ 42 w 73"/>
                  <a:gd name="T13" fmla="*/ 41 h 64"/>
                  <a:gd name="T14" fmla="*/ 42 w 73"/>
                  <a:gd name="T15" fmla="*/ 41 h 64"/>
                  <a:gd name="T16" fmla="*/ 42 w 73"/>
                  <a:gd name="T17" fmla="*/ 41 h 64"/>
                  <a:gd name="T18" fmla="*/ 39 w 73"/>
                  <a:gd name="T19" fmla="*/ 36 h 64"/>
                  <a:gd name="T20" fmla="*/ 39 w 73"/>
                  <a:gd name="T21" fmla="*/ 36 h 64"/>
                  <a:gd name="T22" fmla="*/ 40 w 73"/>
                  <a:gd name="T23" fmla="*/ 35 h 64"/>
                  <a:gd name="T24" fmla="*/ 40 w 73"/>
                  <a:gd name="T25" fmla="*/ 35 h 64"/>
                  <a:gd name="T26" fmla="*/ 40 w 73"/>
                  <a:gd name="T27" fmla="*/ 35 h 64"/>
                  <a:gd name="T28" fmla="*/ 40 w 73"/>
                  <a:gd name="T29" fmla="*/ 33 h 64"/>
                  <a:gd name="T30" fmla="*/ 41 w 73"/>
                  <a:gd name="T31" fmla="*/ 19 h 64"/>
                  <a:gd name="T32" fmla="*/ 37 w 73"/>
                  <a:gd name="T33" fmla="*/ 0 h 64"/>
                  <a:gd name="T34" fmla="*/ 33 w 73"/>
                  <a:gd name="T35" fmla="*/ 19 h 64"/>
                  <a:gd name="T36" fmla="*/ 34 w 73"/>
                  <a:gd name="T37" fmla="*/ 33 h 64"/>
                  <a:gd name="T38" fmla="*/ 34 w 73"/>
                  <a:gd name="T39" fmla="*/ 35 h 64"/>
                  <a:gd name="T40" fmla="*/ 34 w 73"/>
                  <a:gd name="T41" fmla="*/ 35 h 64"/>
                  <a:gd name="T42" fmla="*/ 34 w 73"/>
                  <a:gd name="T43" fmla="*/ 35 h 64"/>
                  <a:gd name="T44" fmla="*/ 34 w 73"/>
                  <a:gd name="T45" fmla="*/ 36 h 64"/>
                  <a:gd name="T46" fmla="*/ 31 w 73"/>
                  <a:gd name="T47" fmla="*/ 41 h 64"/>
                  <a:gd name="T48" fmla="*/ 31 w 73"/>
                  <a:gd name="T49" fmla="*/ 41 h 64"/>
                  <a:gd name="T50" fmla="*/ 31 w 73"/>
                  <a:gd name="T51" fmla="*/ 41 h 64"/>
                  <a:gd name="T52" fmla="*/ 30 w 73"/>
                  <a:gd name="T53" fmla="*/ 42 h 64"/>
                  <a:gd name="T54" fmla="*/ 30 w 73"/>
                  <a:gd name="T55" fmla="*/ 42 h 64"/>
                  <a:gd name="T56" fmla="*/ 30 w 73"/>
                  <a:gd name="T57" fmla="*/ 42 h 64"/>
                  <a:gd name="T58" fmla="*/ 28 w 73"/>
                  <a:gd name="T59" fmla="*/ 43 h 64"/>
                  <a:gd name="T60" fmla="*/ 16 w 73"/>
                  <a:gd name="T61" fmla="*/ 49 h 64"/>
                  <a:gd name="T62" fmla="*/ 2 w 73"/>
                  <a:gd name="T63" fmla="*/ 62 h 64"/>
                  <a:gd name="T64" fmla="*/ 20 w 73"/>
                  <a:gd name="T65" fmla="*/ 56 h 64"/>
                  <a:gd name="T66" fmla="*/ 31 w 73"/>
                  <a:gd name="T67" fmla="*/ 48 h 64"/>
                  <a:gd name="T68" fmla="*/ 33 w 73"/>
                  <a:gd name="T69" fmla="*/ 47 h 64"/>
                  <a:gd name="T70" fmla="*/ 33 w 73"/>
                  <a:gd name="T71" fmla="*/ 47 h 64"/>
                  <a:gd name="T72" fmla="*/ 33 w 73"/>
                  <a:gd name="T73" fmla="*/ 47 h 64"/>
                  <a:gd name="T74" fmla="*/ 34 w 73"/>
                  <a:gd name="T75" fmla="*/ 46 h 64"/>
                  <a:gd name="T76" fmla="*/ 37 w 73"/>
                  <a:gd name="T77" fmla="*/ 47 h 64"/>
                  <a:gd name="T78" fmla="*/ 40 w 73"/>
                  <a:gd name="T79" fmla="*/ 46 h 64"/>
                  <a:gd name="T80" fmla="*/ 41 w 73"/>
                  <a:gd name="T81" fmla="*/ 47 h 64"/>
                  <a:gd name="T82" fmla="*/ 41 w 73"/>
                  <a:gd name="T83" fmla="*/ 47 h 64"/>
                  <a:gd name="T84" fmla="*/ 41 w 73"/>
                  <a:gd name="T85" fmla="*/ 47 h 64"/>
                  <a:gd name="T86" fmla="*/ 43 w 73"/>
                  <a:gd name="T87" fmla="*/ 48 h 64"/>
                  <a:gd name="T88" fmla="*/ 54 w 73"/>
                  <a:gd name="T89" fmla="*/ 56 h 64"/>
                  <a:gd name="T90" fmla="*/ 72 w 73"/>
                  <a:gd name="T91" fmla="*/ 6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3" h="64">
                    <a:moveTo>
                      <a:pt x="72" y="62"/>
                    </a:moveTo>
                    <a:cubicBezTo>
                      <a:pt x="73" y="60"/>
                      <a:pt x="67" y="54"/>
                      <a:pt x="58" y="49"/>
                    </a:cubicBezTo>
                    <a:cubicBezTo>
                      <a:pt x="53" y="46"/>
                      <a:pt x="49" y="44"/>
                      <a:pt x="46" y="43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3" y="42"/>
                      <a:pt x="43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39"/>
                      <a:pt x="41" y="37"/>
                      <a:pt x="39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40" y="36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29"/>
                      <a:pt x="41" y="24"/>
                      <a:pt x="41" y="19"/>
                    </a:cubicBezTo>
                    <a:cubicBezTo>
                      <a:pt x="41" y="9"/>
                      <a:pt x="39" y="0"/>
                      <a:pt x="37" y="0"/>
                    </a:cubicBezTo>
                    <a:cubicBezTo>
                      <a:pt x="35" y="0"/>
                      <a:pt x="33" y="9"/>
                      <a:pt x="33" y="19"/>
                    </a:cubicBezTo>
                    <a:cubicBezTo>
                      <a:pt x="33" y="24"/>
                      <a:pt x="33" y="29"/>
                      <a:pt x="34" y="33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6"/>
                      <a:pt x="34" y="36"/>
                    </a:cubicBezTo>
                    <a:cubicBezTo>
                      <a:pt x="33" y="37"/>
                      <a:pt x="31" y="39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41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5" y="44"/>
                      <a:pt x="20" y="46"/>
                      <a:pt x="16" y="49"/>
                    </a:cubicBezTo>
                    <a:cubicBezTo>
                      <a:pt x="7" y="54"/>
                      <a:pt x="0" y="60"/>
                      <a:pt x="2" y="62"/>
                    </a:cubicBezTo>
                    <a:cubicBezTo>
                      <a:pt x="3" y="64"/>
                      <a:pt x="11" y="61"/>
                      <a:pt x="20" y="56"/>
                    </a:cubicBezTo>
                    <a:cubicBezTo>
                      <a:pt x="24" y="53"/>
                      <a:pt x="28" y="50"/>
                      <a:pt x="31" y="48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47"/>
                      <a:pt x="34" y="46"/>
                      <a:pt x="34" y="46"/>
                    </a:cubicBezTo>
                    <a:cubicBezTo>
                      <a:pt x="35" y="46"/>
                      <a:pt x="36" y="47"/>
                      <a:pt x="37" y="47"/>
                    </a:cubicBezTo>
                    <a:cubicBezTo>
                      <a:pt x="38" y="47"/>
                      <a:pt x="39" y="46"/>
                      <a:pt x="40" y="46"/>
                    </a:cubicBezTo>
                    <a:cubicBezTo>
                      <a:pt x="40" y="46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3" y="48"/>
                      <a:pt x="43" y="48"/>
                      <a:pt x="43" y="48"/>
                    </a:cubicBezTo>
                    <a:cubicBezTo>
                      <a:pt x="45" y="50"/>
                      <a:pt x="49" y="53"/>
                      <a:pt x="54" y="56"/>
                    </a:cubicBezTo>
                    <a:cubicBezTo>
                      <a:pt x="63" y="61"/>
                      <a:pt x="71" y="64"/>
                      <a:pt x="72" y="62"/>
                    </a:cubicBezTo>
                  </a:path>
                </a:pathLst>
              </a:custGeom>
              <a:solidFill>
                <a:schemeClr val="accent1"/>
              </a:solidFill>
              <a:ln w="111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 dirty="0"/>
              </a:p>
            </p:txBody>
          </p:sp>
          <p:sp>
            <p:nvSpPr>
              <p:cNvPr id="17" name="isļîḍè">
                <a:extLst>
                  <a:ext uri="{FF2B5EF4-FFF2-40B4-BE49-F238E27FC236}">
                    <a16:creationId xmlns:a16="http://schemas.microsoft.com/office/drawing/2014/main" id="{4240224C-7591-43BC-91D3-741A5E09F3C3}"/>
                  </a:ext>
                </a:extLst>
              </p:cNvPr>
              <p:cNvSpPr/>
              <p:nvPr/>
            </p:nvSpPr>
            <p:spPr bwMode="auto">
              <a:xfrm>
                <a:off x="6494324" y="2391456"/>
                <a:ext cx="1429501" cy="1958121"/>
              </a:xfrm>
              <a:custGeom>
                <a:avLst/>
                <a:gdLst>
                  <a:gd name="T0" fmla="*/ 26 w 27"/>
                  <a:gd name="T1" fmla="*/ 28 h 37"/>
                  <a:gd name="T2" fmla="*/ 23 w 27"/>
                  <a:gd name="T3" fmla="*/ 27 h 37"/>
                  <a:gd name="T4" fmla="*/ 2 w 27"/>
                  <a:gd name="T5" fmla="*/ 0 h 37"/>
                  <a:gd name="T6" fmla="*/ 0 w 27"/>
                  <a:gd name="T7" fmla="*/ 1 h 37"/>
                  <a:gd name="T8" fmla="*/ 1 w 27"/>
                  <a:gd name="T9" fmla="*/ 3 h 37"/>
                  <a:gd name="T10" fmla="*/ 20 w 27"/>
                  <a:gd name="T11" fmla="*/ 27 h 37"/>
                  <a:gd name="T12" fmla="*/ 18 w 27"/>
                  <a:gd name="T13" fmla="*/ 27 h 37"/>
                  <a:gd name="T14" fmla="*/ 17 w 27"/>
                  <a:gd name="T15" fmla="*/ 27 h 37"/>
                  <a:gd name="T16" fmla="*/ 16 w 27"/>
                  <a:gd name="T17" fmla="*/ 29 h 37"/>
                  <a:gd name="T18" fmla="*/ 20 w 27"/>
                  <a:gd name="T19" fmla="*/ 36 h 37"/>
                  <a:gd name="T20" fmla="*/ 21 w 27"/>
                  <a:gd name="T21" fmla="*/ 37 h 37"/>
                  <a:gd name="T22" fmla="*/ 22 w 27"/>
                  <a:gd name="T23" fmla="*/ 36 h 37"/>
                  <a:gd name="T24" fmla="*/ 27 w 27"/>
                  <a:gd name="T25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37">
                    <a:moveTo>
                      <a:pt x="26" y="28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2" y="15"/>
                      <a:pt x="14" y="4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2" y="6"/>
                      <a:pt x="19" y="16"/>
                      <a:pt x="20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8"/>
                      <a:pt x="16" y="28"/>
                      <a:pt x="16" y="29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1" y="37"/>
                    </a:cubicBezTo>
                    <a:cubicBezTo>
                      <a:pt x="22" y="37"/>
                      <a:pt x="22" y="37"/>
                      <a:pt x="22" y="36"/>
                    </a:cubicBezTo>
                    <a:cubicBezTo>
                      <a:pt x="27" y="30"/>
                      <a:pt x="27" y="30"/>
                      <a:pt x="27" y="3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11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 dirty="0"/>
              </a:p>
            </p:txBody>
          </p:sp>
          <p:sp>
            <p:nvSpPr>
              <p:cNvPr id="18" name="ï$1íḋê">
                <a:extLst>
                  <a:ext uri="{FF2B5EF4-FFF2-40B4-BE49-F238E27FC236}">
                    <a16:creationId xmlns:a16="http://schemas.microsoft.com/office/drawing/2014/main" id="{0469554C-52F1-407B-8DF0-332585C13072}"/>
                  </a:ext>
                </a:extLst>
              </p:cNvPr>
              <p:cNvSpPr/>
              <p:nvPr/>
            </p:nvSpPr>
            <p:spPr bwMode="auto">
              <a:xfrm>
                <a:off x="5012706" y="4982427"/>
                <a:ext cx="2218705" cy="588182"/>
              </a:xfrm>
              <a:custGeom>
                <a:avLst/>
                <a:gdLst>
                  <a:gd name="T0" fmla="*/ 40 w 42"/>
                  <a:gd name="T1" fmla="*/ 1 h 11"/>
                  <a:gd name="T2" fmla="*/ 9 w 42"/>
                  <a:gd name="T3" fmla="*/ 5 h 11"/>
                  <a:gd name="T4" fmla="*/ 10 w 42"/>
                  <a:gd name="T5" fmla="*/ 4 h 11"/>
                  <a:gd name="T6" fmla="*/ 11 w 42"/>
                  <a:gd name="T7" fmla="*/ 2 h 11"/>
                  <a:gd name="T8" fmla="*/ 9 w 42"/>
                  <a:gd name="T9" fmla="*/ 1 h 11"/>
                  <a:gd name="T10" fmla="*/ 2 w 42"/>
                  <a:gd name="T11" fmla="*/ 0 h 11"/>
                  <a:gd name="T12" fmla="*/ 0 w 42"/>
                  <a:gd name="T13" fmla="*/ 1 h 11"/>
                  <a:gd name="T14" fmla="*/ 0 w 42"/>
                  <a:gd name="T15" fmla="*/ 2 h 11"/>
                  <a:gd name="T16" fmla="*/ 3 w 42"/>
                  <a:gd name="T17" fmla="*/ 10 h 11"/>
                  <a:gd name="T18" fmla="*/ 5 w 42"/>
                  <a:gd name="T19" fmla="*/ 11 h 11"/>
                  <a:gd name="T20" fmla="*/ 6 w 42"/>
                  <a:gd name="T21" fmla="*/ 10 h 11"/>
                  <a:gd name="T22" fmla="*/ 7 w 42"/>
                  <a:gd name="T23" fmla="*/ 8 h 11"/>
                  <a:gd name="T24" fmla="*/ 21 w 42"/>
                  <a:gd name="T25" fmla="*/ 11 h 11"/>
                  <a:gd name="T26" fmla="*/ 42 w 42"/>
                  <a:gd name="T27" fmla="*/ 3 h 11"/>
                  <a:gd name="T28" fmla="*/ 42 w 42"/>
                  <a:gd name="T29" fmla="*/ 1 h 11"/>
                  <a:gd name="T30" fmla="*/ 40 w 42"/>
                  <a:gd name="T3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11">
                    <a:moveTo>
                      <a:pt x="40" y="1"/>
                    </a:moveTo>
                    <a:cubicBezTo>
                      <a:pt x="31" y="8"/>
                      <a:pt x="19" y="10"/>
                      <a:pt x="9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4" y="11"/>
                      <a:pt x="5" y="11"/>
                    </a:cubicBezTo>
                    <a:cubicBezTo>
                      <a:pt x="5" y="11"/>
                      <a:pt x="6" y="10"/>
                      <a:pt x="6" y="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2" y="10"/>
                      <a:pt x="16" y="11"/>
                      <a:pt x="21" y="11"/>
                    </a:cubicBezTo>
                    <a:cubicBezTo>
                      <a:pt x="28" y="11"/>
                      <a:pt x="36" y="8"/>
                      <a:pt x="42" y="3"/>
                    </a:cubicBezTo>
                    <a:cubicBezTo>
                      <a:pt x="42" y="2"/>
                      <a:pt x="42" y="1"/>
                      <a:pt x="42" y="1"/>
                    </a:cubicBezTo>
                    <a:cubicBezTo>
                      <a:pt x="41" y="0"/>
                      <a:pt x="40" y="0"/>
                      <a:pt x="40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11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  <p:sp>
            <p:nvSpPr>
              <p:cNvPr id="19" name="î$líďè">
                <a:extLst>
                  <a:ext uri="{FF2B5EF4-FFF2-40B4-BE49-F238E27FC236}">
                    <a16:creationId xmlns:a16="http://schemas.microsoft.com/office/drawing/2014/main" id="{158418A4-D518-41DA-846A-9C080E73D1B6}"/>
                  </a:ext>
                </a:extLst>
              </p:cNvPr>
              <p:cNvSpPr/>
              <p:nvPr/>
            </p:nvSpPr>
            <p:spPr bwMode="auto">
              <a:xfrm>
                <a:off x="4379855" y="2339339"/>
                <a:ext cx="1369939" cy="2010236"/>
              </a:xfrm>
              <a:custGeom>
                <a:avLst/>
                <a:gdLst>
                  <a:gd name="T0" fmla="*/ 4 w 26"/>
                  <a:gd name="T1" fmla="*/ 38 h 38"/>
                  <a:gd name="T2" fmla="*/ 5 w 26"/>
                  <a:gd name="T3" fmla="*/ 38 h 38"/>
                  <a:gd name="T4" fmla="*/ 6 w 26"/>
                  <a:gd name="T5" fmla="*/ 36 h 38"/>
                  <a:gd name="T6" fmla="*/ 17 w 26"/>
                  <a:gd name="T7" fmla="*/ 8 h 38"/>
                  <a:gd name="T8" fmla="*/ 18 w 26"/>
                  <a:gd name="T9" fmla="*/ 10 h 38"/>
                  <a:gd name="T10" fmla="*/ 19 w 26"/>
                  <a:gd name="T11" fmla="*/ 11 h 38"/>
                  <a:gd name="T12" fmla="*/ 21 w 26"/>
                  <a:gd name="T13" fmla="*/ 10 h 38"/>
                  <a:gd name="T14" fmla="*/ 25 w 26"/>
                  <a:gd name="T15" fmla="*/ 4 h 38"/>
                  <a:gd name="T16" fmla="*/ 25 w 26"/>
                  <a:gd name="T17" fmla="*/ 2 h 38"/>
                  <a:gd name="T18" fmla="*/ 24 w 26"/>
                  <a:gd name="T19" fmla="*/ 1 h 38"/>
                  <a:gd name="T20" fmla="*/ 16 w 26"/>
                  <a:gd name="T21" fmla="*/ 1 h 38"/>
                  <a:gd name="T22" fmla="*/ 15 w 26"/>
                  <a:gd name="T23" fmla="*/ 1 h 38"/>
                  <a:gd name="T24" fmla="*/ 15 w 26"/>
                  <a:gd name="T25" fmla="*/ 3 h 38"/>
                  <a:gd name="T26" fmla="*/ 16 w 26"/>
                  <a:gd name="T27" fmla="*/ 5 h 38"/>
                  <a:gd name="T28" fmla="*/ 3 w 26"/>
                  <a:gd name="T29" fmla="*/ 37 h 38"/>
                  <a:gd name="T30" fmla="*/ 4 w 26"/>
                  <a:gd name="T3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38">
                    <a:moveTo>
                      <a:pt x="4" y="38"/>
                    </a:moveTo>
                    <a:cubicBezTo>
                      <a:pt x="5" y="38"/>
                      <a:pt x="5" y="38"/>
                      <a:pt x="5" y="38"/>
                    </a:cubicBezTo>
                    <a:cubicBezTo>
                      <a:pt x="6" y="38"/>
                      <a:pt x="6" y="37"/>
                      <a:pt x="6" y="36"/>
                    </a:cubicBezTo>
                    <a:cubicBezTo>
                      <a:pt x="3" y="25"/>
                      <a:pt x="8" y="14"/>
                      <a:pt x="17" y="8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9" y="11"/>
                      <a:pt x="19" y="11"/>
                    </a:cubicBezTo>
                    <a:cubicBezTo>
                      <a:pt x="20" y="11"/>
                      <a:pt x="20" y="11"/>
                      <a:pt x="21" y="10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3"/>
                      <a:pt x="26" y="3"/>
                      <a:pt x="25" y="2"/>
                    </a:cubicBezTo>
                    <a:cubicBezTo>
                      <a:pt x="25" y="2"/>
                      <a:pt x="25" y="1"/>
                      <a:pt x="24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5" y="1"/>
                      <a:pt x="15" y="1"/>
                    </a:cubicBezTo>
                    <a:cubicBezTo>
                      <a:pt x="15" y="2"/>
                      <a:pt x="14" y="2"/>
                      <a:pt x="15" y="3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5" y="12"/>
                      <a:pt x="0" y="25"/>
                      <a:pt x="3" y="37"/>
                    </a:cubicBezTo>
                    <a:cubicBezTo>
                      <a:pt x="3" y="38"/>
                      <a:pt x="4" y="38"/>
                      <a:pt x="4" y="3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1113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endParaRPr lang="en-US"/>
              </a:p>
            </p:txBody>
          </p:sp>
        </p:grpSp>
        <p:grpSp>
          <p:nvGrpSpPr>
            <p:cNvPr id="7" name="îṡľïḍe">
              <a:extLst>
                <a:ext uri="{FF2B5EF4-FFF2-40B4-BE49-F238E27FC236}">
                  <a16:creationId xmlns:a16="http://schemas.microsoft.com/office/drawing/2014/main" id="{BBC3F2B3-2DBA-4149-81AE-A88C87C42FC5}"/>
                </a:ext>
              </a:extLst>
            </p:cNvPr>
            <p:cNvGrpSpPr/>
            <p:nvPr/>
          </p:nvGrpSpPr>
          <p:grpSpPr>
            <a:xfrm>
              <a:off x="1772588" y="1917120"/>
              <a:ext cx="2611177" cy="1107071"/>
              <a:chOff x="673100" y="1740479"/>
              <a:chExt cx="2611177" cy="1107071"/>
            </a:xfrm>
          </p:grpSpPr>
          <p:sp>
            <p:nvSpPr>
              <p:cNvPr id="14" name="ísḻíḍé">
                <a:extLst>
                  <a:ext uri="{FF2B5EF4-FFF2-40B4-BE49-F238E27FC236}">
                    <a16:creationId xmlns:a16="http://schemas.microsoft.com/office/drawing/2014/main" id="{F50059DC-C0C4-4EC9-8D1C-8F97868F4546}"/>
                  </a:ext>
                </a:extLst>
              </p:cNvPr>
              <p:cNvSpPr txBox="1"/>
              <p:nvPr/>
            </p:nvSpPr>
            <p:spPr>
              <a:xfrm>
                <a:off x="673100" y="2248310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5" name="ísḷíḓè">
                <a:extLst>
                  <a:ext uri="{FF2B5EF4-FFF2-40B4-BE49-F238E27FC236}">
                    <a16:creationId xmlns:a16="http://schemas.microsoft.com/office/drawing/2014/main" id="{F185814D-3096-4E52-A5D9-E16F5FA93B8A}"/>
                  </a:ext>
                </a:extLst>
              </p:cNvPr>
              <p:cNvSpPr/>
              <p:nvPr/>
            </p:nvSpPr>
            <p:spPr>
              <a:xfrm>
                <a:off x="673100" y="1740479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íSľîḍé">
              <a:extLst>
                <a:ext uri="{FF2B5EF4-FFF2-40B4-BE49-F238E27FC236}">
                  <a16:creationId xmlns:a16="http://schemas.microsoft.com/office/drawing/2014/main" id="{E60F446B-B28C-4691-9F2C-0677863977FA}"/>
                </a:ext>
              </a:extLst>
            </p:cNvPr>
            <p:cNvGrpSpPr/>
            <p:nvPr/>
          </p:nvGrpSpPr>
          <p:grpSpPr>
            <a:xfrm>
              <a:off x="4819299" y="4868854"/>
              <a:ext cx="2611177" cy="1107071"/>
              <a:chOff x="673100" y="3064387"/>
              <a:chExt cx="2611177" cy="1107071"/>
            </a:xfrm>
          </p:grpSpPr>
          <p:sp>
            <p:nvSpPr>
              <p:cNvPr id="12" name="iSļîḓé">
                <a:extLst>
                  <a:ext uri="{FF2B5EF4-FFF2-40B4-BE49-F238E27FC236}">
                    <a16:creationId xmlns:a16="http://schemas.microsoft.com/office/drawing/2014/main" id="{E425F204-71C8-4114-8496-A46979AD20E0}"/>
                  </a:ext>
                </a:extLst>
              </p:cNvPr>
              <p:cNvSpPr txBox="1"/>
              <p:nvPr/>
            </p:nvSpPr>
            <p:spPr>
              <a:xfrm>
                <a:off x="673100" y="3572218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3" name="ï$liḋê">
                <a:extLst>
                  <a:ext uri="{FF2B5EF4-FFF2-40B4-BE49-F238E27FC236}">
                    <a16:creationId xmlns:a16="http://schemas.microsoft.com/office/drawing/2014/main" id="{41E4AE46-42A0-424E-83F0-D3BB5301511D}"/>
                  </a:ext>
                </a:extLst>
              </p:cNvPr>
              <p:cNvSpPr/>
              <p:nvPr/>
            </p:nvSpPr>
            <p:spPr>
              <a:xfrm>
                <a:off x="673100" y="3064387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9" name="iśḻiďè">
              <a:extLst>
                <a:ext uri="{FF2B5EF4-FFF2-40B4-BE49-F238E27FC236}">
                  <a16:creationId xmlns:a16="http://schemas.microsoft.com/office/drawing/2014/main" id="{F60B743D-F6C1-48AB-9107-84FB338EC076}"/>
                </a:ext>
              </a:extLst>
            </p:cNvPr>
            <p:cNvGrpSpPr/>
            <p:nvPr/>
          </p:nvGrpSpPr>
          <p:grpSpPr>
            <a:xfrm>
              <a:off x="7808235" y="1911464"/>
              <a:ext cx="2611177" cy="1107071"/>
              <a:chOff x="8907723" y="3176874"/>
              <a:chExt cx="2611177" cy="1107071"/>
            </a:xfrm>
          </p:grpSpPr>
          <p:sp>
            <p:nvSpPr>
              <p:cNvPr id="10" name="íSļïḑe">
                <a:extLst>
                  <a:ext uri="{FF2B5EF4-FFF2-40B4-BE49-F238E27FC236}">
                    <a16:creationId xmlns:a16="http://schemas.microsoft.com/office/drawing/2014/main" id="{DCA61B97-3175-40A3-8B9F-C31051E900C0}"/>
                  </a:ext>
                </a:extLst>
              </p:cNvPr>
              <p:cNvSpPr txBox="1"/>
              <p:nvPr/>
            </p:nvSpPr>
            <p:spPr>
              <a:xfrm>
                <a:off x="8907723" y="3684705"/>
                <a:ext cx="2611177" cy="599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11" name="iṣľïde">
                <a:extLst>
                  <a:ext uri="{FF2B5EF4-FFF2-40B4-BE49-F238E27FC236}">
                    <a16:creationId xmlns:a16="http://schemas.microsoft.com/office/drawing/2014/main" id="{87EC2059-C9B9-446A-950B-6841A2656A3D}"/>
                  </a:ext>
                </a:extLst>
              </p:cNvPr>
              <p:cNvSpPr/>
              <p:nvPr/>
            </p:nvSpPr>
            <p:spPr>
              <a:xfrm>
                <a:off x="8907723" y="3176874"/>
                <a:ext cx="2611177" cy="507831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343519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sz="1600" dirty="0"/>
              <a:t>Designed by iSlide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2934841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189">
            <a:extLst>
              <a:ext uri="{FF2B5EF4-FFF2-40B4-BE49-F238E27FC236}">
                <a16:creationId xmlns:a16="http://schemas.microsoft.com/office/drawing/2014/main" id="{FEBC6BBC-BB54-4927-B452-5451B28DDDA5}"/>
              </a:ext>
            </a:extLst>
          </p:cNvPr>
          <p:cNvSpPr/>
          <p:nvPr/>
        </p:nvSpPr>
        <p:spPr>
          <a:xfrm>
            <a:off x="669925" y="5810935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  <a:hlinkClick r:id="rId4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63500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8361AF-A5AE-47C5-A0F9-49DB8D645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4369CE8-26A9-46B4-A9B9-34AE32907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5827CB4-CE6A-4D64-8158-40DEFCF5B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0412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00FF172-CEDD-446F-8356-F3082F7075F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608614"/>
            <a:ext cx="10847388" cy="4059871"/>
            <a:chOff x="673100" y="1608614"/>
            <a:chExt cx="10847388" cy="4059871"/>
          </a:xfrm>
        </p:grpSpPr>
        <p:sp>
          <p:nvSpPr>
            <p:cNvPr id="6" name="ï$líḋè">
              <a:extLst>
                <a:ext uri="{FF2B5EF4-FFF2-40B4-BE49-F238E27FC236}">
                  <a16:creationId xmlns:a16="http://schemas.microsoft.com/office/drawing/2014/main" id="{9A5DAD00-D533-40C9-91DB-C7DA8CC86B0C}"/>
                </a:ext>
              </a:extLst>
            </p:cNvPr>
            <p:cNvSpPr/>
            <p:nvPr/>
          </p:nvSpPr>
          <p:spPr>
            <a:xfrm flipH="1">
              <a:off x="6257924" y="1608614"/>
              <a:ext cx="5262563" cy="118110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Slíḑé">
              <a:extLst>
                <a:ext uri="{FF2B5EF4-FFF2-40B4-BE49-F238E27FC236}">
                  <a16:creationId xmlns:a16="http://schemas.microsoft.com/office/drawing/2014/main" id="{4091435F-EDA0-41F8-B05E-D77A16041585}"/>
                </a:ext>
              </a:extLst>
            </p:cNvPr>
            <p:cNvSpPr/>
            <p:nvPr/>
          </p:nvSpPr>
          <p:spPr>
            <a:xfrm flipH="1">
              <a:off x="4410075" y="3047209"/>
              <a:ext cx="7110413" cy="1181100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îṧḷïḓê">
              <a:extLst>
                <a:ext uri="{FF2B5EF4-FFF2-40B4-BE49-F238E27FC236}">
                  <a16:creationId xmlns:a16="http://schemas.microsoft.com/office/drawing/2014/main" id="{34610DD5-3FDF-447B-99DF-ABD1E3A1D2B5}"/>
                </a:ext>
              </a:extLst>
            </p:cNvPr>
            <p:cNvSpPr/>
            <p:nvPr/>
          </p:nvSpPr>
          <p:spPr>
            <a:xfrm flipH="1">
              <a:off x="6256336" y="4487385"/>
              <a:ext cx="5264151" cy="118110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í$ḷîḓè">
              <a:extLst>
                <a:ext uri="{FF2B5EF4-FFF2-40B4-BE49-F238E27FC236}">
                  <a16:creationId xmlns:a16="http://schemas.microsoft.com/office/drawing/2014/main" id="{F07EB69D-D78F-49B3-9E24-D9AE7DDC8327}"/>
                </a:ext>
              </a:extLst>
            </p:cNvPr>
            <p:cNvGrpSpPr/>
            <p:nvPr/>
          </p:nvGrpSpPr>
          <p:grpSpPr>
            <a:xfrm>
              <a:off x="673100" y="2688851"/>
              <a:ext cx="3642517" cy="1899399"/>
              <a:chOff x="7876383" y="2767095"/>
              <a:chExt cx="3642517" cy="1899399"/>
            </a:xfrm>
          </p:grpSpPr>
          <p:sp>
            <p:nvSpPr>
              <p:cNvPr id="22" name="îṩḷíďê">
                <a:extLst>
                  <a:ext uri="{FF2B5EF4-FFF2-40B4-BE49-F238E27FC236}">
                    <a16:creationId xmlns:a16="http://schemas.microsoft.com/office/drawing/2014/main" id="{5D8308F5-6D24-4A3C-B19E-5C964BB9D0D0}"/>
                  </a:ext>
                </a:extLst>
              </p:cNvPr>
              <p:cNvSpPr/>
              <p:nvPr/>
            </p:nvSpPr>
            <p:spPr>
              <a:xfrm>
                <a:off x="7876383" y="3208900"/>
                <a:ext cx="3642517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íṡľídé">
                <a:extLst>
                  <a:ext uri="{FF2B5EF4-FFF2-40B4-BE49-F238E27FC236}">
                    <a16:creationId xmlns:a16="http://schemas.microsoft.com/office/drawing/2014/main" id="{D1760DDC-00E5-41DA-B229-906D31514BB0}"/>
                  </a:ext>
                </a:extLst>
              </p:cNvPr>
              <p:cNvSpPr txBox="1"/>
              <p:nvPr/>
            </p:nvSpPr>
            <p:spPr bwMode="auto">
              <a:xfrm>
                <a:off x="7876383" y="2767095"/>
                <a:ext cx="364251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0" name="ïSļïďê">
              <a:extLst>
                <a:ext uri="{FF2B5EF4-FFF2-40B4-BE49-F238E27FC236}">
                  <a16:creationId xmlns:a16="http://schemas.microsoft.com/office/drawing/2014/main" id="{494EEF86-B4A4-4556-890F-BDB5739E0F34}"/>
                </a:ext>
              </a:extLst>
            </p:cNvPr>
            <p:cNvSpPr/>
            <p:nvPr/>
          </p:nvSpPr>
          <p:spPr bwMode="auto">
            <a:xfrm>
              <a:off x="6694487" y="1926096"/>
              <a:ext cx="567874" cy="54613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iṣḻïḑê">
              <a:extLst>
                <a:ext uri="{FF2B5EF4-FFF2-40B4-BE49-F238E27FC236}">
                  <a16:creationId xmlns:a16="http://schemas.microsoft.com/office/drawing/2014/main" id="{15A3855C-46C9-4EAA-8B0B-152BC80A7A4A}"/>
                </a:ext>
              </a:extLst>
            </p:cNvPr>
            <p:cNvSpPr/>
            <p:nvPr/>
          </p:nvSpPr>
          <p:spPr bwMode="auto">
            <a:xfrm>
              <a:off x="4848225" y="3367768"/>
              <a:ext cx="540992" cy="53998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sḷiḍè">
              <a:extLst>
                <a:ext uri="{FF2B5EF4-FFF2-40B4-BE49-F238E27FC236}">
                  <a16:creationId xmlns:a16="http://schemas.microsoft.com/office/drawing/2014/main" id="{D6F5975F-B9DB-40FC-93FB-E36B94DFB661}"/>
                </a:ext>
              </a:extLst>
            </p:cNvPr>
            <p:cNvSpPr/>
            <p:nvPr/>
          </p:nvSpPr>
          <p:spPr bwMode="auto">
            <a:xfrm>
              <a:off x="6710989" y="4812719"/>
              <a:ext cx="551372" cy="53043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endParaRPr b="1">
                <a:solidFill>
                  <a:schemeClr val="bg1"/>
                </a:solidFill>
              </a:endParaRPr>
            </a:p>
          </p:txBody>
        </p:sp>
        <p:grpSp>
          <p:nvGrpSpPr>
            <p:cNvPr id="13" name="îṧļïḓè">
              <a:extLst>
                <a:ext uri="{FF2B5EF4-FFF2-40B4-BE49-F238E27FC236}">
                  <a16:creationId xmlns:a16="http://schemas.microsoft.com/office/drawing/2014/main" id="{BCC8DE45-F035-4C72-822E-CAAA0467A464}"/>
                </a:ext>
              </a:extLst>
            </p:cNvPr>
            <p:cNvGrpSpPr/>
            <p:nvPr/>
          </p:nvGrpSpPr>
          <p:grpSpPr>
            <a:xfrm>
              <a:off x="7476153" y="1646714"/>
              <a:ext cx="3758656" cy="1104745"/>
              <a:chOff x="673100" y="1695622"/>
              <a:chExt cx="3758656" cy="1104745"/>
            </a:xfrm>
          </p:grpSpPr>
          <p:sp>
            <p:nvSpPr>
              <p:cNvPr id="20" name="ïṣľîḋê">
                <a:extLst>
                  <a:ext uri="{FF2B5EF4-FFF2-40B4-BE49-F238E27FC236}">
                    <a16:creationId xmlns:a16="http://schemas.microsoft.com/office/drawing/2014/main" id="{F60832BA-3322-4098-9D48-572AB8436E1A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iṩlídê">
                <a:extLst>
                  <a:ext uri="{FF2B5EF4-FFF2-40B4-BE49-F238E27FC236}">
                    <a16:creationId xmlns:a16="http://schemas.microsoft.com/office/drawing/2014/main" id="{FB2FF60A-8EF9-43E5-AC31-2CFF430694DE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ïṣľiḋé">
              <a:extLst>
                <a:ext uri="{FF2B5EF4-FFF2-40B4-BE49-F238E27FC236}">
                  <a16:creationId xmlns:a16="http://schemas.microsoft.com/office/drawing/2014/main" id="{6BA05414-32E5-4A2F-A861-91F2520DAAF1}"/>
                </a:ext>
              </a:extLst>
            </p:cNvPr>
            <p:cNvGrpSpPr/>
            <p:nvPr/>
          </p:nvGrpSpPr>
          <p:grpSpPr>
            <a:xfrm>
              <a:off x="7476153" y="4525485"/>
              <a:ext cx="3758656" cy="1104745"/>
              <a:chOff x="673100" y="1695622"/>
              <a:chExt cx="3758656" cy="1104745"/>
            </a:xfrm>
          </p:grpSpPr>
          <p:sp>
            <p:nvSpPr>
              <p:cNvPr id="18" name="is1îḑé">
                <a:extLst>
                  <a:ext uri="{FF2B5EF4-FFF2-40B4-BE49-F238E27FC236}">
                    <a16:creationId xmlns:a16="http://schemas.microsoft.com/office/drawing/2014/main" id="{A6EDAB6E-400D-4544-B161-BB187EF1106F}"/>
                  </a:ext>
                </a:extLst>
              </p:cNvPr>
              <p:cNvSpPr txBox="1"/>
              <p:nvPr/>
            </p:nvSpPr>
            <p:spPr bwMode="auto">
              <a:xfrm>
                <a:off x="673100" y="1695622"/>
                <a:ext cx="375865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9" name="ïṧḻïḓe">
                <a:extLst>
                  <a:ext uri="{FF2B5EF4-FFF2-40B4-BE49-F238E27FC236}">
                    <a16:creationId xmlns:a16="http://schemas.microsoft.com/office/drawing/2014/main" id="{92CB36EF-0AE4-4F0D-832F-A8BBA4405A03}"/>
                  </a:ext>
                </a:extLst>
              </p:cNvPr>
              <p:cNvSpPr/>
              <p:nvPr/>
            </p:nvSpPr>
            <p:spPr bwMode="auto">
              <a:xfrm>
                <a:off x="673100" y="2137429"/>
                <a:ext cx="3758656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5" name="îšḻiḍè">
              <a:extLst>
                <a:ext uri="{FF2B5EF4-FFF2-40B4-BE49-F238E27FC236}">
                  <a16:creationId xmlns:a16="http://schemas.microsoft.com/office/drawing/2014/main" id="{65EFE5DA-BC0D-481F-BBDC-A75E0C9BE49A}"/>
                </a:ext>
              </a:extLst>
            </p:cNvPr>
            <p:cNvGrpSpPr/>
            <p:nvPr/>
          </p:nvGrpSpPr>
          <p:grpSpPr>
            <a:xfrm>
              <a:off x="5597975" y="3047209"/>
              <a:ext cx="4092411" cy="1196466"/>
              <a:chOff x="7431450" y="1919492"/>
              <a:chExt cx="4092411" cy="1196466"/>
            </a:xfrm>
          </p:grpSpPr>
          <p:sp>
            <p:nvSpPr>
              <p:cNvPr id="16" name="işḻïdê">
                <a:extLst>
                  <a:ext uri="{FF2B5EF4-FFF2-40B4-BE49-F238E27FC236}">
                    <a16:creationId xmlns:a16="http://schemas.microsoft.com/office/drawing/2014/main" id="{2FF5D2F3-A068-423E-BAC0-4116E9C971FE}"/>
                  </a:ext>
                </a:extLst>
              </p:cNvPr>
              <p:cNvSpPr txBox="1"/>
              <p:nvPr/>
            </p:nvSpPr>
            <p:spPr bwMode="auto">
              <a:xfrm>
                <a:off x="7431450" y="1919492"/>
                <a:ext cx="409233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17" name="isḻïḑè">
                <a:extLst>
                  <a:ext uri="{FF2B5EF4-FFF2-40B4-BE49-F238E27FC236}">
                    <a16:creationId xmlns:a16="http://schemas.microsoft.com/office/drawing/2014/main" id="{748CB1AB-8F7D-44BD-951F-9E5E0D314E67}"/>
                  </a:ext>
                </a:extLst>
              </p:cNvPr>
              <p:cNvSpPr/>
              <p:nvPr/>
            </p:nvSpPr>
            <p:spPr bwMode="auto">
              <a:xfrm>
                <a:off x="7432995" y="2361298"/>
                <a:ext cx="4090866" cy="754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99954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DCDC26-85AD-4249-AB21-43B2DA582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D93BE2F-AF60-4717-9B3B-6B30C9160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69FE3AC-95BD-4057-B013-78C6280361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113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0EEA865-E2E6-4099-9611-34D83782D40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0273" y="1881518"/>
            <a:ext cx="10653628" cy="3514065"/>
            <a:chOff x="780273" y="1881518"/>
            <a:chExt cx="10653628" cy="3514065"/>
          </a:xfrm>
        </p:grpSpPr>
        <p:grpSp>
          <p:nvGrpSpPr>
            <p:cNvPr id="6" name="i$ľíḑê">
              <a:extLst>
                <a:ext uri="{FF2B5EF4-FFF2-40B4-BE49-F238E27FC236}">
                  <a16:creationId xmlns:a16="http://schemas.microsoft.com/office/drawing/2014/main" id="{FA32BEF4-6000-4F60-BE16-8C8C61FA5603}"/>
                </a:ext>
              </a:extLst>
            </p:cNvPr>
            <p:cNvGrpSpPr/>
            <p:nvPr/>
          </p:nvGrpSpPr>
          <p:grpSpPr>
            <a:xfrm>
              <a:off x="4911022" y="3006852"/>
              <a:ext cx="1283781" cy="1282447"/>
              <a:chOff x="4911022" y="3006852"/>
              <a:chExt cx="1283781" cy="1282447"/>
            </a:xfrm>
          </p:grpSpPr>
          <p:sp>
            <p:nvSpPr>
              <p:cNvPr id="33" name="îṧļïde">
                <a:extLst>
                  <a:ext uri="{FF2B5EF4-FFF2-40B4-BE49-F238E27FC236}">
                    <a16:creationId xmlns:a16="http://schemas.microsoft.com/office/drawing/2014/main" id="{152D178A-3D55-4F3B-B14F-331D9ACEAE55}"/>
                  </a:ext>
                </a:extLst>
              </p:cNvPr>
              <p:cNvSpPr/>
              <p:nvPr/>
            </p:nvSpPr>
            <p:spPr bwMode="auto">
              <a:xfrm>
                <a:off x="4911022" y="3006852"/>
                <a:ext cx="1283781" cy="1282447"/>
              </a:xfrm>
              <a:custGeom>
                <a:avLst/>
                <a:gdLst>
                  <a:gd name="T0" fmla="*/ 523 w 523"/>
                  <a:gd name="T1" fmla="*/ 253 h 522"/>
                  <a:gd name="T2" fmla="*/ 523 w 523"/>
                  <a:gd name="T3" fmla="*/ 253 h 522"/>
                  <a:gd name="T4" fmla="*/ 489 w 523"/>
                  <a:gd name="T5" fmla="*/ 132 h 522"/>
                  <a:gd name="T6" fmla="*/ 489 w 523"/>
                  <a:gd name="T7" fmla="*/ 132 h 522"/>
                  <a:gd name="T8" fmla="*/ 262 w 523"/>
                  <a:gd name="T9" fmla="*/ 0 h 522"/>
                  <a:gd name="T10" fmla="*/ 0 w 523"/>
                  <a:gd name="T11" fmla="*/ 261 h 522"/>
                  <a:gd name="T12" fmla="*/ 0 w 523"/>
                  <a:gd name="T13" fmla="*/ 264 h 522"/>
                  <a:gd name="T14" fmla="*/ 133 w 523"/>
                  <a:gd name="T15" fmla="*/ 488 h 522"/>
                  <a:gd name="T16" fmla="*/ 256 w 523"/>
                  <a:gd name="T17" fmla="*/ 522 h 522"/>
                  <a:gd name="T18" fmla="*/ 262 w 523"/>
                  <a:gd name="T19" fmla="*/ 522 h 522"/>
                  <a:gd name="T20" fmla="*/ 262 w 523"/>
                  <a:gd name="T21" fmla="*/ 522 h 522"/>
                  <a:gd name="T22" fmla="*/ 267 w 523"/>
                  <a:gd name="T23" fmla="*/ 522 h 522"/>
                  <a:gd name="T24" fmla="*/ 391 w 523"/>
                  <a:gd name="T25" fmla="*/ 488 h 522"/>
                  <a:gd name="T26" fmla="*/ 267 w 523"/>
                  <a:gd name="T27" fmla="*/ 455 h 522"/>
                  <a:gd name="T28" fmla="*/ 262 w 523"/>
                  <a:gd name="T29" fmla="*/ 455 h 522"/>
                  <a:gd name="T30" fmla="*/ 262 w 523"/>
                  <a:gd name="T31" fmla="*/ 455 h 522"/>
                  <a:gd name="T32" fmla="*/ 256 w 523"/>
                  <a:gd name="T33" fmla="*/ 455 h 522"/>
                  <a:gd name="T34" fmla="*/ 68 w 523"/>
                  <a:gd name="T35" fmla="*/ 264 h 522"/>
                  <a:gd name="T36" fmla="*/ 68 w 523"/>
                  <a:gd name="T37" fmla="*/ 261 h 522"/>
                  <a:gd name="T38" fmla="*/ 262 w 523"/>
                  <a:gd name="T39" fmla="*/ 67 h 522"/>
                  <a:gd name="T40" fmla="*/ 455 w 523"/>
                  <a:gd name="T41" fmla="*/ 253 h 522"/>
                  <a:gd name="T42" fmla="*/ 455 w 523"/>
                  <a:gd name="T43" fmla="*/ 253 h 522"/>
                  <a:gd name="T44" fmla="*/ 455 w 523"/>
                  <a:gd name="T45" fmla="*/ 261 h 522"/>
                  <a:gd name="T46" fmla="*/ 455 w 523"/>
                  <a:gd name="T47" fmla="*/ 264 h 522"/>
                  <a:gd name="T48" fmla="*/ 523 w 523"/>
                  <a:gd name="T49" fmla="*/ 264 h 522"/>
                  <a:gd name="T50" fmla="*/ 523 w 523"/>
                  <a:gd name="T51" fmla="*/ 261 h 522"/>
                  <a:gd name="T52" fmla="*/ 523 w 523"/>
                  <a:gd name="T53" fmla="*/ 253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23" h="522">
                    <a:moveTo>
                      <a:pt x="523" y="253"/>
                    </a:moveTo>
                    <a:cubicBezTo>
                      <a:pt x="523" y="253"/>
                      <a:pt x="523" y="253"/>
                      <a:pt x="523" y="253"/>
                    </a:cubicBezTo>
                    <a:cubicBezTo>
                      <a:pt x="522" y="209"/>
                      <a:pt x="510" y="168"/>
                      <a:pt x="489" y="132"/>
                    </a:cubicBezTo>
                    <a:cubicBezTo>
                      <a:pt x="489" y="132"/>
                      <a:pt x="489" y="132"/>
                      <a:pt x="489" y="132"/>
                    </a:cubicBezTo>
                    <a:cubicBezTo>
                      <a:pt x="444" y="53"/>
                      <a:pt x="359" y="0"/>
                      <a:pt x="262" y="0"/>
                    </a:cubicBezTo>
                    <a:cubicBezTo>
                      <a:pt x="117" y="0"/>
                      <a:pt x="0" y="117"/>
                      <a:pt x="0" y="261"/>
                    </a:cubicBezTo>
                    <a:cubicBezTo>
                      <a:pt x="0" y="262"/>
                      <a:pt x="0" y="263"/>
                      <a:pt x="0" y="264"/>
                    </a:cubicBezTo>
                    <a:cubicBezTo>
                      <a:pt x="1" y="360"/>
                      <a:pt x="55" y="444"/>
                      <a:pt x="133" y="488"/>
                    </a:cubicBezTo>
                    <a:cubicBezTo>
                      <a:pt x="169" y="509"/>
                      <a:pt x="211" y="521"/>
                      <a:pt x="256" y="522"/>
                    </a:cubicBezTo>
                    <a:cubicBezTo>
                      <a:pt x="258" y="522"/>
                      <a:pt x="260" y="522"/>
                      <a:pt x="262" y="522"/>
                    </a:cubicBezTo>
                    <a:cubicBezTo>
                      <a:pt x="262" y="522"/>
                      <a:pt x="262" y="522"/>
                      <a:pt x="262" y="522"/>
                    </a:cubicBezTo>
                    <a:cubicBezTo>
                      <a:pt x="264" y="522"/>
                      <a:pt x="265" y="522"/>
                      <a:pt x="267" y="522"/>
                    </a:cubicBezTo>
                    <a:cubicBezTo>
                      <a:pt x="312" y="521"/>
                      <a:pt x="354" y="509"/>
                      <a:pt x="391" y="488"/>
                    </a:cubicBezTo>
                    <a:cubicBezTo>
                      <a:pt x="354" y="468"/>
                      <a:pt x="312" y="455"/>
                      <a:pt x="267" y="455"/>
                    </a:cubicBezTo>
                    <a:cubicBezTo>
                      <a:pt x="265" y="455"/>
                      <a:pt x="264" y="455"/>
                      <a:pt x="262" y="455"/>
                    </a:cubicBezTo>
                    <a:cubicBezTo>
                      <a:pt x="262" y="455"/>
                      <a:pt x="262" y="455"/>
                      <a:pt x="262" y="455"/>
                    </a:cubicBezTo>
                    <a:cubicBezTo>
                      <a:pt x="260" y="455"/>
                      <a:pt x="258" y="455"/>
                      <a:pt x="256" y="455"/>
                    </a:cubicBezTo>
                    <a:cubicBezTo>
                      <a:pt x="153" y="452"/>
                      <a:pt x="70" y="368"/>
                      <a:pt x="68" y="264"/>
                    </a:cubicBezTo>
                    <a:cubicBezTo>
                      <a:pt x="68" y="263"/>
                      <a:pt x="68" y="262"/>
                      <a:pt x="68" y="261"/>
                    </a:cubicBezTo>
                    <a:cubicBezTo>
                      <a:pt x="68" y="154"/>
                      <a:pt x="155" y="67"/>
                      <a:pt x="262" y="67"/>
                    </a:cubicBezTo>
                    <a:cubicBezTo>
                      <a:pt x="366" y="67"/>
                      <a:pt x="451" y="150"/>
                      <a:pt x="455" y="253"/>
                    </a:cubicBezTo>
                    <a:cubicBezTo>
                      <a:pt x="455" y="253"/>
                      <a:pt x="455" y="253"/>
                      <a:pt x="455" y="253"/>
                    </a:cubicBezTo>
                    <a:cubicBezTo>
                      <a:pt x="455" y="256"/>
                      <a:pt x="455" y="258"/>
                      <a:pt x="455" y="261"/>
                    </a:cubicBezTo>
                    <a:cubicBezTo>
                      <a:pt x="455" y="262"/>
                      <a:pt x="455" y="263"/>
                      <a:pt x="455" y="264"/>
                    </a:cubicBezTo>
                    <a:cubicBezTo>
                      <a:pt x="523" y="264"/>
                      <a:pt x="523" y="264"/>
                      <a:pt x="523" y="264"/>
                    </a:cubicBezTo>
                    <a:cubicBezTo>
                      <a:pt x="523" y="263"/>
                      <a:pt x="523" y="262"/>
                      <a:pt x="523" y="261"/>
                    </a:cubicBezTo>
                    <a:cubicBezTo>
                      <a:pt x="523" y="258"/>
                      <a:pt x="523" y="256"/>
                      <a:pt x="523" y="25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4" name="íṡ1íḓe">
                <a:extLst>
                  <a:ext uri="{FF2B5EF4-FFF2-40B4-BE49-F238E27FC236}">
                    <a16:creationId xmlns:a16="http://schemas.microsoft.com/office/drawing/2014/main" id="{CB6C989E-7997-42AF-8D77-04B51ACD680A}"/>
                  </a:ext>
                </a:extLst>
              </p:cNvPr>
              <p:cNvSpPr/>
              <p:nvPr/>
            </p:nvSpPr>
            <p:spPr>
              <a:xfrm>
                <a:off x="5160076" y="3250903"/>
                <a:ext cx="775295" cy="7752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35" name="îS1íḍé">
                <a:extLst>
                  <a:ext uri="{FF2B5EF4-FFF2-40B4-BE49-F238E27FC236}">
                    <a16:creationId xmlns:a16="http://schemas.microsoft.com/office/drawing/2014/main" id="{377C2BFB-AFC4-425D-8571-C3BAB61BB8B6}"/>
                  </a:ext>
                </a:extLst>
              </p:cNvPr>
              <p:cNvSpPr/>
              <p:nvPr/>
            </p:nvSpPr>
            <p:spPr bwMode="auto">
              <a:xfrm>
                <a:off x="5364089" y="3468658"/>
                <a:ext cx="367268" cy="339784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7" name="iš1iḓe">
              <a:extLst>
                <a:ext uri="{FF2B5EF4-FFF2-40B4-BE49-F238E27FC236}">
                  <a16:creationId xmlns:a16="http://schemas.microsoft.com/office/drawing/2014/main" id="{ABC94033-1D26-4BB4-BB8C-FBB3120A1C23}"/>
                </a:ext>
              </a:extLst>
            </p:cNvPr>
            <p:cNvSpPr/>
            <p:nvPr/>
          </p:nvSpPr>
          <p:spPr bwMode="auto">
            <a:xfrm>
              <a:off x="3657903" y="4111803"/>
              <a:ext cx="2536900" cy="1283780"/>
            </a:xfrm>
            <a:custGeom>
              <a:avLst/>
              <a:gdLst>
                <a:gd name="T0" fmla="*/ 902 w 1034"/>
                <a:gd name="T1" fmla="*/ 34 h 523"/>
                <a:gd name="T2" fmla="*/ 778 w 1034"/>
                <a:gd name="T3" fmla="*/ 1 h 523"/>
                <a:gd name="T4" fmla="*/ 773 w 1034"/>
                <a:gd name="T5" fmla="*/ 0 h 523"/>
                <a:gd name="T6" fmla="*/ 773 w 1034"/>
                <a:gd name="T7" fmla="*/ 68 h 523"/>
                <a:gd name="T8" fmla="*/ 778 w 1034"/>
                <a:gd name="T9" fmla="*/ 68 h 523"/>
                <a:gd name="T10" fmla="*/ 966 w 1034"/>
                <a:gd name="T11" fmla="*/ 262 h 523"/>
                <a:gd name="T12" fmla="*/ 773 w 1034"/>
                <a:gd name="T13" fmla="*/ 456 h 523"/>
                <a:gd name="T14" fmla="*/ 773 w 1034"/>
                <a:gd name="T15" fmla="*/ 456 h 523"/>
                <a:gd name="T16" fmla="*/ 773 w 1034"/>
                <a:gd name="T17" fmla="*/ 456 h 523"/>
                <a:gd name="T18" fmla="*/ 773 w 1034"/>
                <a:gd name="T19" fmla="*/ 456 h 523"/>
                <a:gd name="T20" fmla="*/ 579 w 1034"/>
                <a:gd name="T21" fmla="*/ 269 h 523"/>
                <a:gd name="T22" fmla="*/ 579 w 1034"/>
                <a:gd name="T23" fmla="*/ 269 h 523"/>
                <a:gd name="T24" fmla="*/ 579 w 1034"/>
                <a:gd name="T25" fmla="*/ 262 h 523"/>
                <a:gd name="T26" fmla="*/ 579 w 1034"/>
                <a:gd name="T27" fmla="*/ 255 h 523"/>
                <a:gd name="T28" fmla="*/ 579 w 1034"/>
                <a:gd name="T29" fmla="*/ 254 h 523"/>
                <a:gd name="T30" fmla="*/ 453 w 1034"/>
                <a:gd name="T31" fmla="*/ 133 h 523"/>
                <a:gd name="T32" fmla="*/ 0 w 1034"/>
                <a:gd name="T33" fmla="*/ 133 h 523"/>
                <a:gd name="T34" fmla="*/ 0 w 1034"/>
                <a:gd name="T35" fmla="*/ 197 h 523"/>
                <a:gd name="T36" fmla="*/ 454 w 1034"/>
                <a:gd name="T37" fmla="*/ 197 h 523"/>
                <a:gd name="T38" fmla="*/ 511 w 1034"/>
                <a:gd name="T39" fmla="*/ 255 h 523"/>
                <a:gd name="T40" fmla="*/ 511 w 1034"/>
                <a:gd name="T41" fmla="*/ 256 h 523"/>
                <a:gd name="T42" fmla="*/ 511 w 1034"/>
                <a:gd name="T43" fmla="*/ 262 h 523"/>
                <a:gd name="T44" fmla="*/ 511 w 1034"/>
                <a:gd name="T45" fmla="*/ 268 h 523"/>
                <a:gd name="T46" fmla="*/ 545 w 1034"/>
                <a:gd name="T47" fmla="*/ 391 h 523"/>
                <a:gd name="T48" fmla="*/ 773 w 1034"/>
                <a:gd name="T49" fmla="*/ 523 h 523"/>
                <a:gd name="T50" fmla="*/ 773 w 1034"/>
                <a:gd name="T51" fmla="*/ 523 h 523"/>
                <a:gd name="T52" fmla="*/ 773 w 1034"/>
                <a:gd name="T53" fmla="*/ 523 h 523"/>
                <a:gd name="T54" fmla="*/ 773 w 1034"/>
                <a:gd name="T55" fmla="*/ 523 h 523"/>
                <a:gd name="T56" fmla="*/ 1034 w 1034"/>
                <a:gd name="T57" fmla="*/ 262 h 523"/>
                <a:gd name="T58" fmla="*/ 902 w 1034"/>
                <a:gd name="T59" fmla="*/ 3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4" h="523">
                  <a:moveTo>
                    <a:pt x="902" y="34"/>
                  </a:moveTo>
                  <a:cubicBezTo>
                    <a:pt x="865" y="14"/>
                    <a:pt x="823" y="1"/>
                    <a:pt x="778" y="1"/>
                  </a:cubicBezTo>
                  <a:cubicBezTo>
                    <a:pt x="776" y="0"/>
                    <a:pt x="775" y="0"/>
                    <a:pt x="773" y="0"/>
                  </a:cubicBezTo>
                  <a:cubicBezTo>
                    <a:pt x="773" y="68"/>
                    <a:pt x="773" y="68"/>
                    <a:pt x="773" y="68"/>
                  </a:cubicBezTo>
                  <a:cubicBezTo>
                    <a:pt x="775" y="68"/>
                    <a:pt x="776" y="68"/>
                    <a:pt x="778" y="68"/>
                  </a:cubicBezTo>
                  <a:cubicBezTo>
                    <a:pt x="883" y="71"/>
                    <a:pt x="966" y="157"/>
                    <a:pt x="966" y="262"/>
                  </a:cubicBezTo>
                  <a:cubicBezTo>
                    <a:pt x="966" y="369"/>
                    <a:pt x="880" y="455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773" y="456"/>
                    <a:pt x="773" y="456"/>
                    <a:pt x="773" y="456"/>
                  </a:cubicBezTo>
                  <a:cubicBezTo>
                    <a:pt x="668" y="456"/>
                    <a:pt x="583" y="373"/>
                    <a:pt x="579" y="269"/>
                  </a:cubicBezTo>
                  <a:cubicBezTo>
                    <a:pt x="579" y="269"/>
                    <a:pt x="579" y="269"/>
                    <a:pt x="579" y="269"/>
                  </a:cubicBezTo>
                  <a:cubicBezTo>
                    <a:pt x="579" y="266"/>
                    <a:pt x="579" y="264"/>
                    <a:pt x="579" y="262"/>
                  </a:cubicBezTo>
                  <a:cubicBezTo>
                    <a:pt x="579" y="260"/>
                    <a:pt x="579" y="257"/>
                    <a:pt x="579" y="255"/>
                  </a:cubicBezTo>
                  <a:cubicBezTo>
                    <a:pt x="579" y="255"/>
                    <a:pt x="579" y="254"/>
                    <a:pt x="579" y="254"/>
                  </a:cubicBezTo>
                  <a:cubicBezTo>
                    <a:pt x="577" y="186"/>
                    <a:pt x="521" y="133"/>
                    <a:pt x="453" y="133"/>
                  </a:cubicBezTo>
                  <a:cubicBezTo>
                    <a:pt x="376" y="133"/>
                    <a:pt x="152" y="133"/>
                    <a:pt x="0" y="13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454" y="197"/>
                    <a:pt x="454" y="197"/>
                    <a:pt x="454" y="197"/>
                  </a:cubicBezTo>
                  <a:cubicBezTo>
                    <a:pt x="486" y="197"/>
                    <a:pt x="512" y="223"/>
                    <a:pt x="511" y="255"/>
                  </a:cubicBezTo>
                  <a:cubicBezTo>
                    <a:pt x="511" y="256"/>
                    <a:pt x="511" y="256"/>
                    <a:pt x="511" y="256"/>
                  </a:cubicBezTo>
                  <a:cubicBezTo>
                    <a:pt x="511" y="258"/>
                    <a:pt x="511" y="260"/>
                    <a:pt x="511" y="262"/>
                  </a:cubicBezTo>
                  <a:cubicBezTo>
                    <a:pt x="511" y="264"/>
                    <a:pt x="511" y="266"/>
                    <a:pt x="511" y="268"/>
                  </a:cubicBezTo>
                  <a:cubicBezTo>
                    <a:pt x="512" y="313"/>
                    <a:pt x="525" y="355"/>
                    <a:pt x="545" y="391"/>
                  </a:cubicBezTo>
                  <a:cubicBezTo>
                    <a:pt x="590" y="470"/>
                    <a:pt x="675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773" y="523"/>
                    <a:pt x="773" y="523"/>
                    <a:pt x="773" y="523"/>
                  </a:cubicBezTo>
                  <a:cubicBezTo>
                    <a:pt x="917" y="523"/>
                    <a:pt x="1034" y="406"/>
                    <a:pt x="1034" y="262"/>
                  </a:cubicBezTo>
                  <a:cubicBezTo>
                    <a:pt x="1034" y="164"/>
                    <a:pt x="981" y="79"/>
                    <a:pt x="902" y="3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8" name="îṥḷîḓé">
              <a:extLst>
                <a:ext uri="{FF2B5EF4-FFF2-40B4-BE49-F238E27FC236}">
                  <a16:creationId xmlns:a16="http://schemas.microsoft.com/office/drawing/2014/main" id="{D272569B-BD4F-49DE-9F81-E8D4EF72EA45}"/>
                </a:ext>
              </a:extLst>
            </p:cNvPr>
            <p:cNvSpPr/>
            <p:nvPr/>
          </p:nvSpPr>
          <p:spPr>
            <a:xfrm rot="16200000" flipH="1">
              <a:off x="3226219" y="4318518"/>
              <a:ext cx="469570" cy="40480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47500" lnSpcReduction="20000"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išḻíďé">
              <a:extLst>
                <a:ext uri="{FF2B5EF4-FFF2-40B4-BE49-F238E27FC236}">
                  <a16:creationId xmlns:a16="http://schemas.microsoft.com/office/drawing/2014/main" id="{BD35A1DE-0FB2-4977-B20D-773F4A9EFEB3}"/>
                </a:ext>
              </a:extLst>
            </p:cNvPr>
            <p:cNvSpPr/>
            <p:nvPr/>
          </p:nvSpPr>
          <p:spPr>
            <a:xfrm>
              <a:off x="5160076" y="4362734"/>
              <a:ext cx="775295" cy="7752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ïṡľiḑé">
              <a:extLst>
                <a:ext uri="{FF2B5EF4-FFF2-40B4-BE49-F238E27FC236}">
                  <a16:creationId xmlns:a16="http://schemas.microsoft.com/office/drawing/2014/main" id="{D4B2FD70-720B-485E-AE9F-AB943BE0D40C}"/>
                </a:ext>
              </a:extLst>
            </p:cNvPr>
            <p:cNvSpPr/>
            <p:nvPr/>
          </p:nvSpPr>
          <p:spPr bwMode="auto">
            <a:xfrm>
              <a:off x="5350293" y="4539272"/>
              <a:ext cx="394860" cy="413728"/>
            </a:xfrm>
            <a:custGeom>
              <a:avLst/>
              <a:gdLst>
                <a:gd name="connsiteX0" fmla="*/ 345269 w 578992"/>
                <a:gd name="connsiteY0" fmla="*/ 346719 h 606657"/>
                <a:gd name="connsiteX1" fmla="*/ 527264 w 578992"/>
                <a:gd name="connsiteY1" fmla="*/ 395415 h 606657"/>
                <a:gd name="connsiteX2" fmla="*/ 536965 w 578992"/>
                <a:gd name="connsiteY2" fmla="*/ 431758 h 606657"/>
                <a:gd name="connsiteX3" fmla="*/ 512135 w 578992"/>
                <a:gd name="connsiteY3" fmla="*/ 456550 h 606657"/>
                <a:gd name="connsiteX4" fmla="*/ 572652 w 578992"/>
                <a:gd name="connsiteY4" fmla="*/ 516975 h 606657"/>
                <a:gd name="connsiteX5" fmla="*/ 572652 w 578992"/>
                <a:gd name="connsiteY5" fmla="*/ 547632 h 606657"/>
                <a:gd name="connsiteX6" fmla="*/ 519877 w 578992"/>
                <a:gd name="connsiteY6" fmla="*/ 600326 h 606657"/>
                <a:gd name="connsiteX7" fmla="*/ 489174 w 578992"/>
                <a:gd name="connsiteY7" fmla="*/ 600326 h 606657"/>
                <a:gd name="connsiteX8" fmla="*/ 428657 w 578992"/>
                <a:gd name="connsiteY8" fmla="*/ 539901 h 606657"/>
                <a:gd name="connsiteX9" fmla="*/ 403739 w 578992"/>
                <a:gd name="connsiteY9" fmla="*/ 564782 h 606657"/>
                <a:gd name="connsiteX10" fmla="*/ 366628 w 578992"/>
                <a:gd name="connsiteY10" fmla="*/ 552075 h 606657"/>
                <a:gd name="connsiteX11" fmla="*/ 318659 w 578992"/>
                <a:gd name="connsiteY11" fmla="*/ 373288 h 606657"/>
                <a:gd name="connsiteX12" fmla="*/ 345269 w 578992"/>
                <a:gd name="connsiteY12" fmla="*/ 346719 h 606657"/>
                <a:gd name="connsiteX13" fmla="*/ 233275 w 578992"/>
                <a:gd name="connsiteY13" fmla="*/ 312148 h 606657"/>
                <a:gd name="connsiteX14" fmla="*/ 255262 w 578992"/>
                <a:gd name="connsiteY14" fmla="*/ 334095 h 606657"/>
                <a:gd name="connsiteX15" fmla="*/ 281255 w 578992"/>
                <a:gd name="connsiteY15" fmla="*/ 357464 h 606657"/>
                <a:gd name="connsiteX16" fmla="*/ 289000 w 578992"/>
                <a:gd name="connsiteY16" fmla="*/ 365016 h 606657"/>
                <a:gd name="connsiteX17" fmla="*/ 300127 w 578992"/>
                <a:gd name="connsiteY17" fmla="*/ 416019 h 606657"/>
                <a:gd name="connsiteX18" fmla="*/ 298791 w 578992"/>
                <a:gd name="connsiteY18" fmla="*/ 422416 h 606657"/>
                <a:gd name="connsiteX19" fmla="*/ 260514 w 578992"/>
                <a:gd name="connsiteY19" fmla="*/ 407844 h 606657"/>
                <a:gd name="connsiteX20" fmla="*/ 260514 w 578992"/>
                <a:gd name="connsiteY20" fmla="*/ 398159 h 606657"/>
                <a:gd name="connsiteX21" fmla="*/ 211822 w 578992"/>
                <a:gd name="connsiteY21" fmla="*/ 335339 h 606657"/>
                <a:gd name="connsiteX22" fmla="*/ 233275 w 578992"/>
                <a:gd name="connsiteY22" fmla="*/ 312148 h 606657"/>
                <a:gd name="connsiteX23" fmla="*/ 283295 w 578992"/>
                <a:gd name="connsiteY23" fmla="*/ 133638 h 606657"/>
                <a:gd name="connsiteX24" fmla="*/ 303944 w 578992"/>
                <a:gd name="connsiteY24" fmla="*/ 155858 h 606657"/>
                <a:gd name="connsiteX25" fmla="*/ 303944 w 578992"/>
                <a:gd name="connsiteY25" fmla="*/ 165457 h 606657"/>
                <a:gd name="connsiteX26" fmla="*/ 352630 w 578992"/>
                <a:gd name="connsiteY26" fmla="*/ 228294 h 606657"/>
                <a:gd name="connsiteX27" fmla="*/ 331180 w 578992"/>
                <a:gd name="connsiteY27" fmla="*/ 251580 h 606657"/>
                <a:gd name="connsiteX28" fmla="*/ 309196 w 578992"/>
                <a:gd name="connsiteY28" fmla="*/ 229538 h 606657"/>
                <a:gd name="connsiteX29" fmla="*/ 283206 w 578992"/>
                <a:gd name="connsiteY29" fmla="*/ 206252 h 606657"/>
                <a:gd name="connsiteX30" fmla="*/ 256327 w 578992"/>
                <a:gd name="connsiteY30" fmla="*/ 240648 h 606657"/>
                <a:gd name="connsiteX31" fmla="*/ 282583 w 578992"/>
                <a:gd name="connsiteY31" fmla="*/ 260112 h 606657"/>
                <a:gd name="connsiteX32" fmla="*/ 348625 w 578992"/>
                <a:gd name="connsiteY32" fmla="*/ 307306 h 606657"/>
                <a:gd name="connsiteX33" fmla="*/ 341594 w 578992"/>
                <a:gd name="connsiteY33" fmla="*/ 317083 h 606657"/>
                <a:gd name="connsiteX34" fmla="*/ 316494 w 578992"/>
                <a:gd name="connsiteY34" fmla="*/ 322594 h 606657"/>
                <a:gd name="connsiteX35" fmla="*/ 306792 w 578992"/>
                <a:gd name="connsiteY35" fmla="*/ 319305 h 606657"/>
                <a:gd name="connsiteX36" fmla="*/ 282227 w 578992"/>
                <a:gd name="connsiteY36" fmla="*/ 303485 h 606657"/>
                <a:gd name="connsiteX37" fmla="*/ 211825 w 578992"/>
                <a:gd name="connsiteY37" fmla="*/ 234604 h 606657"/>
                <a:gd name="connsiteX38" fmla="*/ 260510 w 578992"/>
                <a:gd name="connsiteY38" fmla="*/ 166612 h 606657"/>
                <a:gd name="connsiteX39" fmla="*/ 260510 w 578992"/>
                <a:gd name="connsiteY39" fmla="*/ 155236 h 606657"/>
                <a:gd name="connsiteX40" fmla="*/ 283295 w 578992"/>
                <a:gd name="connsiteY40" fmla="*/ 133638 h 606657"/>
                <a:gd name="connsiteX41" fmla="*/ 282248 w 578992"/>
                <a:gd name="connsiteY41" fmla="*/ 0 h 606657"/>
                <a:gd name="connsiteX42" fmla="*/ 551768 w 578992"/>
                <a:gd name="connsiteY42" fmla="*/ 365640 h 606657"/>
                <a:gd name="connsiteX43" fmla="*/ 541888 w 578992"/>
                <a:gd name="connsiteY43" fmla="*/ 369995 h 606657"/>
                <a:gd name="connsiteX44" fmla="*/ 534768 w 578992"/>
                <a:gd name="connsiteY44" fmla="*/ 367507 h 606657"/>
                <a:gd name="connsiteX45" fmla="*/ 487148 w 578992"/>
                <a:gd name="connsiteY45" fmla="*/ 354797 h 606657"/>
                <a:gd name="connsiteX46" fmla="*/ 482163 w 578992"/>
                <a:gd name="connsiteY46" fmla="*/ 345554 h 606657"/>
                <a:gd name="connsiteX47" fmla="*/ 282248 w 578992"/>
                <a:gd name="connsiteY47" fmla="*/ 72257 h 606657"/>
                <a:gd name="connsiteX48" fmla="*/ 72364 w 578992"/>
                <a:gd name="connsiteY48" fmla="*/ 281829 h 606657"/>
                <a:gd name="connsiteX49" fmla="*/ 313134 w 578992"/>
                <a:gd name="connsiteY49" fmla="*/ 489180 h 606657"/>
                <a:gd name="connsiteX50" fmla="*/ 321145 w 578992"/>
                <a:gd name="connsiteY50" fmla="*/ 494423 h 606657"/>
                <a:gd name="connsiteX51" fmla="*/ 336277 w 578992"/>
                <a:gd name="connsiteY51" fmla="*/ 550771 h 606657"/>
                <a:gd name="connsiteX52" fmla="*/ 330580 w 578992"/>
                <a:gd name="connsiteY52" fmla="*/ 559748 h 606657"/>
                <a:gd name="connsiteX53" fmla="*/ 0 w 578992"/>
                <a:gd name="connsiteY53" fmla="*/ 281829 h 606657"/>
                <a:gd name="connsiteX54" fmla="*/ 282248 w 578992"/>
                <a:gd name="connsiteY54" fmla="*/ 0 h 606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78992" h="606657">
                  <a:moveTo>
                    <a:pt x="345269" y="346719"/>
                  </a:moveTo>
                  <a:lnTo>
                    <a:pt x="527264" y="395415"/>
                  </a:lnTo>
                  <a:cubicBezTo>
                    <a:pt x="543372" y="399769"/>
                    <a:pt x="548801" y="419940"/>
                    <a:pt x="536965" y="431758"/>
                  </a:cubicBezTo>
                  <a:lnTo>
                    <a:pt x="512135" y="456550"/>
                  </a:lnTo>
                  <a:lnTo>
                    <a:pt x="572652" y="516975"/>
                  </a:lnTo>
                  <a:cubicBezTo>
                    <a:pt x="581106" y="525506"/>
                    <a:pt x="581106" y="539190"/>
                    <a:pt x="572652" y="547632"/>
                  </a:cubicBezTo>
                  <a:lnTo>
                    <a:pt x="519877" y="600326"/>
                  </a:lnTo>
                  <a:cubicBezTo>
                    <a:pt x="511334" y="608768"/>
                    <a:pt x="497629" y="608768"/>
                    <a:pt x="489174" y="600326"/>
                  </a:cubicBezTo>
                  <a:lnTo>
                    <a:pt x="428657" y="539901"/>
                  </a:lnTo>
                  <a:lnTo>
                    <a:pt x="403739" y="564782"/>
                  </a:lnTo>
                  <a:cubicBezTo>
                    <a:pt x="393148" y="575357"/>
                    <a:pt x="372501" y="574024"/>
                    <a:pt x="366628" y="552075"/>
                  </a:cubicBezTo>
                  <a:cubicBezTo>
                    <a:pt x="366005" y="549854"/>
                    <a:pt x="319015" y="374799"/>
                    <a:pt x="318659" y="373288"/>
                  </a:cubicBezTo>
                  <a:cubicBezTo>
                    <a:pt x="314298" y="357205"/>
                    <a:pt x="329071" y="342454"/>
                    <a:pt x="345269" y="346719"/>
                  </a:cubicBezTo>
                  <a:close/>
                  <a:moveTo>
                    <a:pt x="233275" y="312148"/>
                  </a:moveTo>
                  <a:cubicBezTo>
                    <a:pt x="245470" y="311970"/>
                    <a:pt x="255440" y="321922"/>
                    <a:pt x="255262" y="334095"/>
                  </a:cubicBezTo>
                  <a:cubicBezTo>
                    <a:pt x="255084" y="345646"/>
                    <a:pt x="263986" y="357464"/>
                    <a:pt x="281255" y="357464"/>
                  </a:cubicBezTo>
                  <a:cubicBezTo>
                    <a:pt x="286329" y="357464"/>
                    <a:pt x="289267" y="361195"/>
                    <a:pt x="289000" y="365016"/>
                  </a:cubicBezTo>
                  <a:cubicBezTo>
                    <a:pt x="288465" y="375412"/>
                    <a:pt x="290068" y="378611"/>
                    <a:pt x="300127" y="416019"/>
                  </a:cubicBezTo>
                  <a:cubicBezTo>
                    <a:pt x="300750" y="418240"/>
                    <a:pt x="300305" y="420639"/>
                    <a:pt x="298791" y="422416"/>
                  </a:cubicBezTo>
                  <a:cubicBezTo>
                    <a:pt x="285706" y="437788"/>
                    <a:pt x="260514" y="428458"/>
                    <a:pt x="260514" y="407844"/>
                  </a:cubicBezTo>
                  <a:lnTo>
                    <a:pt x="260514" y="398159"/>
                  </a:lnTo>
                  <a:cubicBezTo>
                    <a:pt x="232919" y="390340"/>
                    <a:pt x="212534" y="365283"/>
                    <a:pt x="211822" y="335339"/>
                  </a:cubicBezTo>
                  <a:cubicBezTo>
                    <a:pt x="211555" y="323077"/>
                    <a:pt x="220902" y="312237"/>
                    <a:pt x="233275" y="312148"/>
                  </a:cubicBezTo>
                  <a:close/>
                  <a:moveTo>
                    <a:pt x="283295" y="133638"/>
                  </a:moveTo>
                  <a:cubicBezTo>
                    <a:pt x="294955" y="134171"/>
                    <a:pt x="303944" y="144215"/>
                    <a:pt x="303944" y="155858"/>
                  </a:cubicBezTo>
                  <a:lnTo>
                    <a:pt x="303944" y="165457"/>
                  </a:lnTo>
                  <a:cubicBezTo>
                    <a:pt x="331536" y="173367"/>
                    <a:pt x="351918" y="198430"/>
                    <a:pt x="352630" y="228294"/>
                  </a:cubicBezTo>
                  <a:cubicBezTo>
                    <a:pt x="352897" y="240648"/>
                    <a:pt x="343552" y="251402"/>
                    <a:pt x="331180" y="251580"/>
                  </a:cubicBezTo>
                  <a:cubicBezTo>
                    <a:pt x="318987" y="251757"/>
                    <a:pt x="309018" y="241803"/>
                    <a:pt x="309196" y="229538"/>
                  </a:cubicBezTo>
                  <a:cubicBezTo>
                    <a:pt x="309374" y="218073"/>
                    <a:pt x="300473" y="206252"/>
                    <a:pt x="283206" y="206252"/>
                  </a:cubicBezTo>
                  <a:cubicBezTo>
                    <a:pt x="265583" y="206252"/>
                    <a:pt x="251076" y="222783"/>
                    <a:pt x="256327" y="240648"/>
                  </a:cubicBezTo>
                  <a:cubicBezTo>
                    <a:pt x="259709" y="252202"/>
                    <a:pt x="270568" y="260112"/>
                    <a:pt x="282583" y="260112"/>
                  </a:cubicBezTo>
                  <a:cubicBezTo>
                    <a:pt x="312845" y="260290"/>
                    <a:pt x="339013" y="280021"/>
                    <a:pt x="348625" y="307306"/>
                  </a:cubicBezTo>
                  <a:cubicBezTo>
                    <a:pt x="350405" y="312106"/>
                    <a:pt x="346756" y="317350"/>
                    <a:pt x="341594" y="317083"/>
                  </a:cubicBezTo>
                  <a:cubicBezTo>
                    <a:pt x="332960" y="316728"/>
                    <a:pt x="324327" y="318594"/>
                    <a:pt x="316494" y="322594"/>
                  </a:cubicBezTo>
                  <a:cubicBezTo>
                    <a:pt x="312934" y="324460"/>
                    <a:pt x="308484" y="322949"/>
                    <a:pt x="306792" y="319305"/>
                  </a:cubicBezTo>
                  <a:cubicBezTo>
                    <a:pt x="302520" y="310062"/>
                    <a:pt x="293086" y="303485"/>
                    <a:pt x="282227" y="303485"/>
                  </a:cubicBezTo>
                  <a:cubicBezTo>
                    <a:pt x="244133" y="303485"/>
                    <a:pt x="212537" y="272555"/>
                    <a:pt x="211825" y="234604"/>
                  </a:cubicBezTo>
                  <a:cubicBezTo>
                    <a:pt x="211202" y="203141"/>
                    <a:pt x="231673" y="176300"/>
                    <a:pt x="260510" y="166612"/>
                  </a:cubicBezTo>
                  <a:lnTo>
                    <a:pt x="260510" y="155236"/>
                  </a:lnTo>
                  <a:cubicBezTo>
                    <a:pt x="260510" y="142970"/>
                    <a:pt x="270835" y="133016"/>
                    <a:pt x="283295" y="133638"/>
                  </a:cubicBezTo>
                  <a:close/>
                  <a:moveTo>
                    <a:pt x="282248" y="0"/>
                  </a:moveTo>
                  <a:cubicBezTo>
                    <a:pt x="471126" y="0"/>
                    <a:pt x="608556" y="183353"/>
                    <a:pt x="551768" y="365640"/>
                  </a:cubicBezTo>
                  <a:cubicBezTo>
                    <a:pt x="550522" y="369729"/>
                    <a:pt x="545894" y="371773"/>
                    <a:pt x="541888" y="369995"/>
                  </a:cubicBezTo>
                  <a:cubicBezTo>
                    <a:pt x="539574" y="369018"/>
                    <a:pt x="537260" y="368218"/>
                    <a:pt x="534768" y="367507"/>
                  </a:cubicBezTo>
                  <a:lnTo>
                    <a:pt x="487148" y="354797"/>
                  </a:lnTo>
                  <a:cubicBezTo>
                    <a:pt x="483142" y="353731"/>
                    <a:pt x="480917" y="349554"/>
                    <a:pt x="482163" y="345554"/>
                  </a:cubicBezTo>
                  <a:cubicBezTo>
                    <a:pt x="525600" y="210372"/>
                    <a:pt x="423773" y="72257"/>
                    <a:pt x="282248" y="72257"/>
                  </a:cubicBezTo>
                  <a:cubicBezTo>
                    <a:pt x="166536" y="72257"/>
                    <a:pt x="72364" y="166289"/>
                    <a:pt x="72364" y="281829"/>
                  </a:cubicBezTo>
                  <a:cubicBezTo>
                    <a:pt x="72364" y="410257"/>
                    <a:pt x="187453" y="507933"/>
                    <a:pt x="313134" y="489180"/>
                  </a:cubicBezTo>
                  <a:cubicBezTo>
                    <a:pt x="316784" y="488646"/>
                    <a:pt x="320255" y="490957"/>
                    <a:pt x="321145" y="494423"/>
                  </a:cubicBezTo>
                  <a:lnTo>
                    <a:pt x="336277" y="550771"/>
                  </a:lnTo>
                  <a:cubicBezTo>
                    <a:pt x="337345" y="554860"/>
                    <a:pt x="334764" y="559037"/>
                    <a:pt x="330580" y="559748"/>
                  </a:cubicBezTo>
                  <a:cubicBezTo>
                    <a:pt x="163332" y="589433"/>
                    <a:pt x="0" y="461006"/>
                    <a:pt x="0" y="281829"/>
                  </a:cubicBezTo>
                  <a:cubicBezTo>
                    <a:pt x="0" y="126472"/>
                    <a:pt x="126571" y="0"/>
                    <a:pt x="2822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1" name="íş1îďè">
              <a:extLst>
                <a:ext uri="{FF2B5EF4-FFF2-40B4-BE49-F238E27FC236}">
                  <a16:creationId xmlns:a16="http://schemas.microsoft.com/office/drawing/2014/main" id="{7CA87AC6-8744-4D3D-B4EC-4880D0851819}"/>
                </a:ext>
              </a:extLst>
            </p:cNvPr>
            <p:cNvGrpSpPr/>
            <p:nvPr/>
          </p:nvGrpSpPr>
          <p:grpSpPr>
            <a:xfrm>
              <a:off x="6037691" y="1881518"/>
              <a:ext cx="2895706" cy="1281114"/>
              <a:chOff x="6037691" y="1881518"/>
              <a:chExt cx="2895706" cy="1281114"/>
            </a:xfrm>
          </p:grpSpPr>
          <p:sp>
            <p:nvSpPr>
              <p:cNvPr id="28" name="í$ľïďê">
                <a:extLst>
                  <a:ext uri="{FF2B5EF4-FFF2-40B4-BE49-F238E27FC236}">
                    <a16:creationId xmlns:a16="http://schemas.microsoft.com/office/drawing/2014/main" id="{FFFFD107-E6CA-4851-BEA5-05A0D2A2A665}"/>
                  </a:ext>
                </a:extLst>
              </p:cNvPr>
              <p:cNvSpPr/>
              <p:nvPr/>
            </p:nvSpPr>
            <p:spPr bwMode="auto">
              <a:xfrm>
                <a:off x="6037691" y="1881518"/>
                <a:ext cx="639891" cy="1281114"/>
              </a:xfrm>
              <a:custGeom>
                <a:avLst/>
                <a:gdLst>
                  <a:gd name="T0" fmla="*/ 0 w 261"/>
                  <a:gd name="T1" fmla="*/ 261 h 522"/>
                  <a:gd name="T2" fmla="*/ 132 w 261"/>
                  <a:gd name="T3" fmla="*/ 489 h 522"/>
                  <a:gd name="T4" fmla="*/ 133 w 261"/>
                  <a:gd name="T5" fmla="*/ 489 h 522"/>
                  <a:gd name="T6" fmla="*/ 159 w 261"/>
                  <a:gd name="T7" fmla="*/ 502 h 522"/>
                  <a:gd name="T8" fmla="*/ 256 w 261"/>
                  <a:gd name="T9" fmla="*/ 522 h 522"/>
                  <a:gd name="T10" fmla="*/ 261 w 261"/>
                  <a:gd name="T11" fmla="*/ 522 h 522"/>
                  <a:gd name="T12" fmla="*/ 261 w 261"/>
                  <a:gd name="T13" fmla="*/ 455 h 522"/>
                  <a:gd name="T14" fmla="*/ 256 w 261"/>
                  <a:gd name="T15" fmla="*/ 455 h 522"/>
                  <a:gd name="T16" fmla="*/ 256 w 261"/>
                  <a:gd name="T17" fmla="*/ 455 h 522"/>
                  <a:gd name="T18" fmla="*/ 68 w 261"/>
                  <a:gd name="T19" fmla="*/ 252 h 522"/>
                  <a:gd name="T20" fmla="*/ 254 w 261"/>
                  <a:gd name="T21" fmla="*/ 68 h 522"/>
                  <a:gd name="T22" fmla="*/ 261 w 261"/>
                  <a:gd name="T23" fmla="*/ 68 h 522"/>
                  <a:gd name="T24" fmla="*/ 261 w 261"/>
                  <a:gd name="T25" fmla="*/ 0 h 522"/>
                  <a:gd name="T26" fmla="*/ 0 w 261"/>
                  <a:gd name="T27" fmla="*/ 261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1" h="522">
                    <a:moveTo>
                      <a:pt x="0" y="261"/>
                    </a:moveTo>
                    <a:cubicBezTo>
                      <a:pt x="0" y="359"/>
                      <a:pt x="53" y="444"/>
                      <a:pt x="132" y="489"/>
                    </a:cubicBezTo>
                    <a:cubicBezTo>
                      <a:pt x="132" y="489"/>
                      <a:pt x="132" y="489"/>
                      <a:pt x="133" y="489"/>
                    </a:cubicBezTo>
                    <a:cubicBezTo>
                      <a:pt x="141" y="493"/>
                      <a:pt x="150" y="498"/>
                      <a:pt x="159" y="502"/>
                    </a:cubicBezTo>
                    <a:cubicBezTo>
                      <a:pt x="189" y="514"/>
                      <a:pt x="222" y="522"/>
                      <a:pt x="256" y="522"/>
                    </a:cubicBezTo>
                    <a:cubicBezTo>
                      <a:pt x="258" y="522"/>
                      <a:pt x="259" y="522"/>
                      <a:pt x="261" y="522"/>
                    </a:cubicBezTo>
                    <a:cubicBezTo>
                      <a:pt x="261" y="455"/>
                      <a:pt x="261" y="455"/>
                      <a:pt x="261" y="455"/>
                    </a:cubicBezTo>
                    <a:cubicBezTo>
                      <a:pt x="259" y="455"/>
                      <a:pt x="258" y="455"/>
                      <a:pt x="256" y="455"/>
                    </a:cubicBezTo>
                    <a:cubicBezTo>
                      <a:pt x="256" y="455"/>
                      <a:pt x="256" y="455"/>
                      <a:pt x="256" y="455"/>
                    </a:cubicBezTo>
                    <a:cubicBezTo>
                      <a:pt x="149" y="452"/>
                      <a:pt x="63" y="361"/>
                      <a:pt x="68" y="252"/>
                    </a:cubicBezTo>
                    <a:cubicBezTo>
                      <a:pt x="73" y="152"/>
                      <a:pt x="154" y="71"/>
                      <a:pt x="254" y="68"/>
                    </a:cubicBezTo>
                    <a:cubicBezTo>
                      <a:pt x="256" y="68"/>
                      <a:pt x="259" y="68"/>
                      <a:pt x="261" y="68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117" y="0"/>
                      <a:pt x="0" y="117"/>
                      <a:pt x="0" y="26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9" name="îsliḓê">
                <a:extLst>
                  <a:ext uri="{FF2B5EF4-FFF2-40B4-BE49-F238E27FC236}">
                    <a16:creationId xmlns:a16="http://schemas.microsoft.com/office/drawing/2014/main" id="{59A0DC5A-4B56-4BC2-8B70-A260AFCB0809}"/>
                  </a:ext>
                </a:extLst>
              </p:cNvPr>
              <p:cNvSpPr/>
              <p:nvPr/>
            </p:nvSpPr>
            <p:spPr bwMode="auto">
              <a:xfrm>
                <a:off x="6670723" y="1881518"/>
                <a:ext cx="1893011" cy="954504"/>
              </a:xfrm>
              <a:custGeom>
                <a:avLst/>
                <a:gdLst>
                  <a:gd name="T0" fmla="*/ 324 w 772"/>
                  <a:gd name="T1" fmla="*/ 326 h 389"/>
                  <a:gd name="T2" fmla="*/ 261 w 772"/>
                  <a:gd name="T3" fmla="*/ 262 h 389"/>
                  <a:gd name="T4" fmla="*/ 261 w 772"/>
                  <a:gd name="T5" fmla="*/ 261 h 389"/>
                  <a:gd name="T6" fmla="*/ 227 w 772"/>
                  <a:gd name="T7" fmla="*/ 132 h 389"/>
                  <a:gd name="T8" fmla="*/ 0 w 772"/>
                  <a:gd name="T9" fmla="*/ 0 h 389"/>
                  <a:gd name="T10" fmla="*/ 0 w 772"/>
                  <a:gd name="T11" fmla="*/ 68 h 389"/>
                  <a:gd name="T12" fmla="*/ 193 w 772"/>
                  <a:gd name="T13" fmla="*/ 261 h 389"/>
                  <a:gd name="T14" fmla="*/ 193 w 772"/>
                  <a:gd name="T15" fmla="*/ 261 h 389"/>
                  <a:gd name="T16" fmla="*/ 194 w 772"/>
                  <a:gd name="T17" fmla="*/ 288 h 389"/>
                  <a:gd name="T18" fmla="*/ 307 w 772"/>
                  <a:gd name="T19" fmla="*/ 389 h 389"/>
                  <a:gd name="T20" fmla="*/ 772 w 772"/>
                  <a:gd name="T21" fmla="*/ 389 h 389"/>
                  <a:gd name="T22" fmla="*/ 772 w 772"/>
                  <a:gd name="T23" fmla="*/ 326 h 389"/>
                  <a:gd name="T24" fmla="*/ 324 w 772"/>
                  <a:gd name="T25" fmla="*/ 326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2" h="389">
                    <a:moveTo>
                      <a:pt x="324" y="326"/>
                    </a:moveTo>
                    <a:cubicBezTo>
                      <a:pt x="289" y="326"/>
                      <a:pt x="261" y="297"/>
                      <a:pt x="261" y="262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14"/>
                      <a:pt x="249" y="170"/>
                      <a:pt x="227" y="132"/>
                    </a:cubicBezTo>
                    <a:cubicBezTo>
                      <a:pt x="182" y="53"/>
                      <a:pt x="97" y="0"/>
                      <a:pt x="0" y="0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06" y="68"/>
                      <a:pt x="193" y="154"/>
                      <a:pt x="193" y="261"/>
                    </a:cubicBezTo>
                    <a:cubicBezTo>
                      <a:pt x="193" y="261"/>
                      <a:pt x="193" y="261"/>
                      <a:pt x="193" y="261"/>
                    </a:cubicBezTo>
                    <a:cubicBezTo>
                      <a:pt x="193" y="270"/>
                      <a:pt x="194" y="279"/>
                      <a:pt x="194" y="288"/>
                    </a:cubicBezTo>
                    <a:cubicBezTo>
                      <a:pt x="200" y="346"/>
                      <a:pt x="249" y="389"/>
                      <a:pt x="307" y="389"/>
                    </a:cubicBezTo>
                    <a:cubicBezTo>
                      <a:pt x="772" y="389"/>
                      <a:pt x="772" y="389"/>
                      <a:pt x="772" y="389"/>
                    </a:cubicBezTo>
                    <a:cubicBezTo>
                      <a:pt x="772" y="326"/>
                      <a:pt x="772" y="326"/>
                      <a:pt x="772" y="326"/>
                    </a:cubicBezTo>
                    <a:lnTo>
                      <a:pt x="324" y="32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30" name="íṥ1íḋé">
                <a:extLst>
                  <a:ext uri="{FF2B5EF4-FFF2-40B4-BE49-F238E27FC236}">
                    <a16:creationId xmlns:a16="http://schemas.microsoft.com/office/drawing/2014/main" id="{A2DABAE2-F7F0-4951-83D5-FF56BBA087A5}"/>
                  </a:ext>
                </a:extLst>
              </p:cNvPr>
              <p:cNvSpPr/>
              <p:nvPr/>
            </p:nvSpPr>
            <p:spPr>
              <a:xfrm rot="5400000">
                <a:off x="8496211" y="2541207"/>
                <a:ext cx="469570" cy="404802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išļíḋê">
                <a:extLst>
                  <a:ext uri="{FF2B5EF4-FFF2-40B4-BE49-F238E27FC236}">
                    <a16:creationId xmlns:a16="http://schemas.microsoft.com/office/drawing/2014/main" id="{A7F16A74-8824-40FA-8B3B-216EFB4E2C1E}"/>
                  </a:ext>
                </a:extLst>
              </p:cNvPr>
              <p:cNvSpPr/>
              <p:nvPr/>
            </p:nvSpPr>
            <p:spPr>
              <a:xfrm>
                <a:off x="6278886" y="2141380"/>
                <a:ext cx="775295" cy="77529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32" name="iṩlíḍe">
                <a:extLst>
                  <a:ext uri="{FF2B5EF4-FFF2-40B4-BE49-F238E27FC236}">
                    <a16:creationId xmlns:a16="http://schemas.microsoft.com/office/drawing/2014/main" id="{D9E3857D-B3D6-46A5-8139-4736E6DCB633}"/>
                  </a:ext>
                </a:extLst>
              </p:cNvPr>
              <p:cNvSpPr/>
              <p:nvPr/>
            </p:nvSpPr>
            <p:spPr bwMode="auto">
              <a:xfrm>
                <a:off x="6445485" y="2324434"/>
                <a:ext cx="399220" cy="36682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î$lïḑé">
              <a:extLst>
                <a:ext uri="{FF2B5EF4-FFF2-40B4-BE49-F238E27FC236}">
                  <a16:creationId xmlns:a16="http://schemas.microsoft.com/office/drawing/2014/main" id="{AC04F9DA-0419-4EFF-A458-2DDF8395A422}"/>
                </a:ext>
              </a:extLst>
            </p:cNvPr>
            <p:cNvGrpSpPr/>
            <p:nvPr/>
          </p:nvGrpSpPr>
          <p:grpSpPr>
            <a:xfrm>
              <a:off x="6028164" y="2997327"/>
              <a:ext cx="1282447" cy="1282447"/>
              <a:chOff x="6028164" y="2997327"/>
              <a:chExt cx="1282447" cy="1282447"/>
            </a:xfrm>
          </p:grpSpPr>
          <p:sp>
            <p:nvSpPr>
              <p:cNvPr id="25" name="íSlíḓè">
                <a:extLst>
                  <a:ext uri="{FF2B5EF4-FFF2-40B4-BE49-F238E27FC236}">
                    <a16:creationId xmlns:a16="http://schemas.microsoft.com/office/drawing/2014/main" id="{E96445C8-762C-4149-914A-1D10A660B997}"/>
                  </a:ext>
                </a:extLst>
              </p:cNvPr>
              <p:cNvSpPr/>
              <p:nvPr/>
            </p:nvSpPr>
            <p:spPr bwMode="auto">
              <a:xfrm>
                <a:off x="6028164" y="2997327"/>
                <a:ext cx="1282447" cy="1282447"/>
              </a:xfrm>
              <a:custGeom>
                <a:avLst/>
                <a:gdLst>
                  <a:gd name="T0" fmla="*/ 390 w 523"/>
                  <a:gd name="T1" fmla="*/ 34 h 522"/>
                  <a:gd name="T2" fmla="*/ 390 w 523"/>
                  <a:gd name="T3" fmla="*/ 34 h 522"/>
                  <a:gd name="T4" fmla="*/ 311 w 523"/>
                  <a:gd name="T5" fmla="*/ 4 h 522"/>
                  <a:gd name="T6" fmla="*/ 267 w 523"/>
                  <a:gd name="T7" fmla="*/ 0 h 522"/>
                  <a:gd name="T8" fmla="*/ 262 w 523"/>
                  <a:gd name="T9" fmla="*/ 0 h 522"/>
                  <a:gd name="T10" fmla="*/ 262 w 523"/>
                  <a:gd name="T11" fmla="*/ 67 h 522"/>
                  <a:gd name="T12" fmla="*/ 267 w 523"/>
                  <a:gd name="T13" fmla="*/ 67 h 522"/>
                  <a:gd name="T14" fmla="*/ 267 w 523"/>
                  <a:gd name="T15" fmla="*/ 67 h 522"/>
                  <a:gd name="T16" fmla="*/ 455 w 523"/>
                  <a:gd name="T17" fmla="*/ 261 h 522"/>
                  <a:gd name="T18" fmla="*/ 455 w 523"/>
                  <a:gd name="T19" fmla="*/ 264 h 522"/>
                  <a:gd name="T20" fmla="*/ 261 w 523"/>
                  <a:gd name="T21" fmla="*/ 455 h 522"/>
                  <a:gd name="T22" fmla="*/ 68 w 523"/>
                  <a:gd name="T23" fmla="*/ 269 h 522"/>
                  <a:gd name="T24" fmla="*/ 68 w 523"/>
                  <a:gd name="T25" fmla="*/ 269 h 522"/>
                  <a:gd name="T26" fmla="*/ 68 w 523"/>
                  <a:gd name="T27" fmla="*/ 264 h 522"/>
                  <a:gd name="T28" fmla="*/ 0 w 523"/>
                  <a:gd name="T29" fmla="*/ 264 h 522"/>
                  <a:gd name="T30" fmla="*/ 0 w 523"/>
                  <a:gd name="T31" fmla="*/ 269 h 522"/>
                  <a:gd name="T32" fmla="*/ 0 w 523"/>
                  <a:gd name="T33" fmla="*/ 269 h 522"/>
                  <a:gd name="T34" fmla="*/ 34 w 523"/>
                  <a:gd name="T35" fmla="*/ 390 h 522"/>
                  <a:gd name="T36" fmla="*/ 34 w 523"/>
                  <a:gd name="T37" fmla="*/ 390 h 522"/>
                  <a:gd name="T38" fmla="*/ 261 w 523"/>
                  <a:gd name="T39" fmla="*/ 522 h 522"/>
                  <a:gd name="T40" fmla="*/ 523 w 523"/>
                  <a:gd name="T41" fmla="*/ 264 h 522"/>
                  <a:gd name="T42" fmla="*/ 523 w 523"/>
                  <a:gd name="T43" fmla="*/ 264 h 522"/>
                  <a:gd name="T44" fmla="*/ 523 w 523"/>
                  <a:gd name="T45" fmla="*/ 261 h 522"/>
                  <a:gd name="T46" fmla="*/ 390 w 523"/>
                  <a:gd name="T47" fmla="*/ 34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23" h="522">
                    <a:moveTo>
                      <a:pt x="390" y="34"/>
                    </a:moveTo>
                    <a:cubicBezTo>
                      <a:pt x="390" y="34"/>
                      <a:pt x="390" y="34"/>
                      <a:pt x="390" y="34"/>
                    </a:cubicBezTo>
                    <a:cubicBezTo>
                      <a:pt x="366" y="20"/>
                      <a:pt x="339" y="10"/>
                      <a:pt x="311" y="4"/>
                    </a:cubicBezTo>
                    <a:cubicBezTo>
                      <a:pt x="297" y="2"/>
                      <a:pt x="282" y="0"/>
                      <a:pt x="267" y="0"/>
                    </a:cubicBezTo>
                    <a:cubicBezTo>
                      <a:pt x="265" y="0"/>
                      <a:pt x="263" y="0"/>
                      <a:pt x="262" y="0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3" y="67"/>
                      <a:pt x="265" y="67"/>
                      <a:pt x="267" y="67"/>
                    </a:cubicBezTo>
                    <a:cubicBezTo>
                      <a:pt x="267" y="67"/>
                      <a:pt x="267" y="67"/>
                      <a:pt x="267" y="67"/>
                    </a:cubicBezTo>
                    <a:cubicBezTo>
                      <a:pt x="371" y="70"/>
                      <a:pt x="455" y="156"/>
                      <a:pt x="455" y="261"/>
                    </a:cubicBezTo>
                    <a:cubicBezTo>
                      <a:pt x="455" y="262"/>
                      <a:pt x="455" y="263"/>
                      <a:pt x="455" y="264"/>
                    </a:cubicBezTo>
                    <a:cubicBezTo>
                      <a:pt x="453" y="370"/>
                      <a:pt x="367" y="455"/>
                      <a:pt x="261" y="455"/>
                    </a:cubicBezTo>
                    <a:cubicBezTo>
                      <a:pt x="157" y="455"/>
                      <a:pt x="72" y="372"/>
                      <a:pt x="68" y="269"/>
                    </a:cubicBezTo>
                    <a:cubicBezTo>
                      <a:pt x="68" y="269"/>
                      <a:pt x="68" y="269"/>
                      <a:pt x="68" y="269"/>
                    </a:cubicBezTo>
                    <a:cubicBezTo>
                      <a:pt x="68" y="267"/>
                      <a:pt x="68" y="266"/>
                      <a:pt x="68" y="264"/>
                    </a:cubicBezTo>
                    <a:cubicBezTo>
                      <a:pt x="0" y="264"/>
                      <a:pt x="0" y="264"/>
                      <a:pt x="0" y="264"/>
                    </a:cubicBezTo>
                    <a:cubicBezTo>
                      <a:pt x="0" y="266"/>
                      <a:pt x="0" y="268"/>
                      <a:pt x="0" y="269"/>
                    </a:cubicBezTo>
                    <a:cubicBezTo>
                      <a:pt x="0" y="269"/>
                      <a:pt x="0" y="269"/>
                      <a:pt x="0" y="269"/>
                    </a:cubicBezTo>
                    <a:cubicBezTo>
                      <a:pt x="2" y="313"/>
                      <a:pt x="14" y="354"/>
                      <a:pt x="34" y="390"/>
                    </a:cubicBezTo>
                    <a:cubicBezTo>
                      <a:pt x="34" y="390"/>
                      <a:pt x="34" y="390"/>
                      <a:pt x="34" y="390"/>
                    </a:cubicBezTo>
                    <a:cubicBezTo>
                      <a:pt x="79" y="469"/>
                      <a:pt x="164" y="522"/>
                      <a:pt x="261" y="522"/>
                    </a:cubicBezTo>
                    <a:cubicBezTo>
                      <a:pt x="405" y="522"/>
                      <a:pt x="521" y="407"/>
                      <a:pt x="523" y="264"/>
                    </a:cubicBezTo>
                    <a:cubicBezTo>
                      <a:pt x="523" y="264"/>
                      <a:pt x="523" y="264"/>
                      <a:pt x="523" y="264"/>
                    </a:cubicBezTo>
                    <a:cubicBezTo>
                      <a:pt x="523" y="263"/>
                      <a:pt x="523" y="262"/>
                      <a:pt x="523" y="261"/>
                    </a:cubicBezTo>
                    <a:cubicBezTo>
                      <a:pt x="523" y="163"/>
                      <a:pt x="470" y="78"/>
                      <a:pt x="390" y="3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6" name="ïŝḷïḓé">
                <a:extLst>
                  <a:ext uri="{FF2B5EF4-FFF2-40B4-BE49-F238E27FC236}">
                    <a16:creationId xmlns:a16="http://schemas.microsoft.com/office/drawing/2014/main" id="{8E8C4BDD-0581-4234-BD52-02BF8BD5D43B}"/>
                  </a:ext>
                </a:extLst>
              </p:cNvPr>
              <p:cNvSpPr/>
              <p:nvPr/>
            </p:nvSpPr>
            <p:spPr>
              <a:xfrm>
                <a:off x="6278886" y="3250903"/>
                <a:ext cx="775295" cy="77529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/>
              </a:p>
            </p:txBody>
          </p:sp>
          <p:sp>
            <p:nvSpPr>
              <p:cNvPr id="27" name="ís1iďè">
                <a:extLst>
                  <a:ext uri="{FF2B5EF4-FFF2-40B4-BE49-F238E27FC236}">
                    <a16:creationId xmlns:a16="http://schemas.microsoft.com/office/drawing/2014/main" id="{A1FB5617-0A71-4653-91E7-F18005193F84}"/>
                  </a:ext>
                </a:extLst>
              </p:cNvPr>
              <p:cNvSpPr/>
              <p:nvPr/>
            </p:nvSpPr>
            <p:spPr bwMode="auto">
              <a:xfrm>
                <a:off x="6441729" y="3446465"/>
                <a:ext cx="449608" cy="384170"/>
              </a:xfrm>
              <a:custGeom>
                <a:avLst/>
                <a:gdLst>
                  <a:gd name="connsiteX0" fmla="*/ 560224 w 607107"/>
                  <a:gd name="connsiteY0" fmla="*/ 279860 h 518750"/>
                  <a:gd name="connsiteX1" fmla="*/ 582459 w 607107"/>
                  <a:gd name="connsiteY1" fmla="*/ 280220 h 518750"/>
                  <a:gd name="connsiteX2" fmla="*/ 606440 w 607107"/>
                  <a:gd name="connsiteY2" fmla="*/ 300513 h 518750"/>
                  <a:gd name="connsiteX3" fmla="*/ 596135 w 607107"/>
                  <a:gd name="connsiteY3" fmla="*/ 329751 h 518750"/>
                  <a:gd name="connsiteX4" fmla="*/ 571865 w 607107"/>
                  <a:gd name="connsiteY4" fmla="*/ 348793 h 518750"/>
                  <a:gd name="connsiteX5" fmla="*/ 371834 w 607107"/>
                  <a:gd name="connsiteY5" fmla="*/ 500269 h 518750"/>
                  <a:gd name="connsiteX6" fmla="*/ 134050 w 607107"/>
                  <a:gd name="connsiteY6" fmla="*/ 494210 h 518750"/>
                  <a:gd name="connsiteX7" fmla="*/ 67213 w 607107"/>
                  <a:gd name="connsiteY7" fmla="*/ 511040 h 518750"/>
                  <a:gd name="connsiteX8" fmla="*/ 61145 w 607107"/>
                  <a:gd name="connsiteY8" fmla="*/ 511040 h 518750"/>
                  <a:gd name="connsiteX9" fmla="*/ 59701 w 607107"/>
                  <a:gd name="connsiteY9" fmla="*/ 510560 h 518750"/>
                  <a:gd name="connsiteX10" fmla="*/ 55656 w 607107"/>
                  <a:gd name="connsiteY10" fmla="*/ 507674 h 518750"/>
                  <a:gd name="connsiteX11" fmla="*/ 7502 w 607107"/>
                  <a:gd name="connsiteY11" fmla="*/ 432081 h 518750"/>
                  <a:gd name="connsiteX12" fmla="*/ 1435 w 607107"/>
                  <a:gd name="connsiteY12" fmla="*/ 423521 h 518750"/>
                  <a:gd name="connsiteX13" fmla="*/ 183 w 607107"/>
                  <a:gd name="connsiteY13" fmla="*/ 417077 h 518750"/>
                  <a:gd name="connsiteX14" fmla="*/ 4131 w 607107"/>
                  <a:gd name="connsiteY14" fmla="*/ 411788 h 518750"/>
                  <a:gd name="connsiteX15" fmla="*/ 95527 w 607107"/>
                  <a:gd name="connsiteY15" fmla="*/ 376588 h 518750"/>
                  <a:gd name="connsiteX16" fmla="*/ 266570 w 607107"/>
                  <a:gd name="connsiteY16" fmla="*/ 330231 h 518750"/>
                  <a:gd name="connsiteX17" fmla="*/ 327147 w 607107"/>
                  <a:gd name="connsiteY17" fmla="*/ 372741 h 518750"/>
                  <a:gd name="connsiteX18" fmla="*/ 233536 w 607107"/>
                  <a:gd name="connsiteY18" fmla="*/ 417943 h 518750"/>
                  <a:gd name="connsiteX19" fmla="*/ 360084 w 607107"/>
                  <a:gd name="connsiteY19" fmla="*/ 366393 h 518750"/>
                  <a:gd name="connsiteX20" fmla="*/ 365285 w 607107"/>
                  <a:gd name="connsiteY20" fmla="*/ 359372 h 518750"/>
                  <a:gd name="connsiteX21" fmla="*/ 524482 w 607107"/>
                  <a:gd name="connsiteY21" fmla="*/ 291473 h 518750"/>
                  <a:gd name="connsiteX22" fmla="*/ 560224 w 607107"/>
                  <a:gd name="connsiteY22" fmla="*/ 279860 h 518750"/>
                  <a:gd name="connsiteX23" fmla="*/ 231201 w 607107"/>
                  <a:gd name="connsiteY23" fmla="*/ 114447 h 518750"/>
                  <a:gd name="connsiteX24" fmla="*/ 227733 w 607107"/>
                  <a:gd name="connsiteY24" fmla="*/ 115409 h 518750"/>
                  <a:gd name="connsiteX25" fmla="*/ 204232 w 607107"/>
                  <a:gd name="connsiteY25" fmla="*/ 127912 h 518750"/>
                  <a:gd name="connsiteX26" fmla="*/ 200572 w 607107"/>
                  <a:gd name="connsiteY26" fmla="*/ 136280 h 518750"/>
                  <a:gd name="connsiteX27" fmla="*/ 203269 w 607107"/>
                  <a:gd name="connsiteY27" fmla="*/ 146860 h 518750"/>
                  <a:gd name="connsiteX28" fmla="*/ 207410 w 607107"/>
                  <a:gd name="connsiteY28" fmla="*/ 151862 h 518750"/>
                  <a:gd name="connsiteX29" fmla="*/ 213960 w 607107"/>
                  <a:gd name="connsiteY29" fmla="*/ 151573 h 518750"/>
                  <a:gd name="connsiteX30" fmla="*/ 222340 w 607107"/>
                  <a:gd name="connsiteY30" fmla="*/ 147053 h 518750"/>
                  <a:gd name="connsiteX31" fmla="*/ 222340 w 607107"/>
                  <a:gd name="connsiteY31" fmla="*/ 230058 h 518750"/>
                  <a:gd name="connsiteX32" fmla="*/ 229756 w 607107"/>
                  <a:gd name="connsiteY32" fmla="*/ 237464 h 518750"/>
                  <a:gd name="connsiteX33" fmla="*/ 243433 w 607107"/>
                  <a:gd name="connsiteY33" fmla="*/ 237464 h 518750"/>
                  <a:gd name="connsiteX34" fmla="*/ 250850 w 607107"/>
                  <a:gd name="connsiteY34" fmla="*/ 230058 h 518750"/>
                  <a:gd name="connsiteX35" fmla="*/ 250850 w 607107"/>
                  <a:gd name="connsiteY35" fmla="*/ 121853 h 518750"/>
                  <a:gd name="connsiteX36" fmla="*/ 243433 w 607107"/>
                  <a:gd name="connsiteY36" fmla="*/ 114447 h 518750"/>
                  <a:gd name="connsiteX37" fmla="*/ 230719 w 607107"/>
                  <a:gd name="connsiteY37" fmla="*/ 76070 h 518750"/>
                  <a:gd name="connsiteX38" fmla="*/ 330794 w 607107"/>
                  <a:gd name="connsiteY38" fmla="*/ 176004 h 518750"/>
                  <a:gd name="connsiteX39" fmla="*/ 230719 w 607107"/>
                  <a:gd name="connsiteY39" fmla="*/ 275841 h 518750"/>
                  <a:gd name="connsiteX40" fmla="*/ 130741 w 607107"/>
                  <a:gd name="connsiteY40" fmla="*/ 176004 h 518750"/>
                  <a:gd name="connsiteX41" fmla="*/ 230719 w 607107"/>
                  <a:gd name="connsiteY41" fmla="*/ 76070 h 518750"/>
                  <a:gd name="connsiteX42" fmla="*/ 371906 w 607107"/>
                  <a:gd name="connsiteY42" fmla="*/ 39432 h 518750"/>
                  <a:gd name="connsiteX43" fmla="*/ 368246 w 607107"/>
                  <a:gd name="connsiteY43" fmla="*/ 40297 h 518750"/>
                  <a:gd name="connsiteX44" fmla="*/ 344168 w 607107"/>
                  <a:gd name="connsiteY44" fmla="*/ 53185 h 518750"/>
                  <a:gd name="connsiteX45" fmla="*/ 340412 w 607107"/>
                  <a:gd name="connsiteY45" fmla="*/ 61744 h 518750"/>
                  <a:gd name="connsiteX46" fmla="*/ 343109 w 607107"/>
                  <a:gd name="connsiteY46" fmla="*/ 72612 h 518750"/>
                  <a:gd name="connsiteX47" fmla="*/ 347443 w 607107"/>
                  <a:gd name="connsiteY47" fmla="*/ 77709 h 518750"/>
                  <a:gd name="connsiteX48" fmla="*/ 354089 w 607107"/>
                  <a:gd name="connsiteY48" fmla="*/ 77421 h 518750"/>
                  <a:gd name="connsiteX49" fmla="*/ 362757 w 607107"/>
                  <a:gd name="connsiteY49" fmla="*/ 72804 h 518750"/>
                  <a:gd name="connsiteX50" fmla="*/ 362757 w 607107"/>
                  <a:gd name="connsiteY50" fmla="*/ 157919 h 518750"/>
                  <a:gd name="connsiteX51" fmla="*/ 370365 w 607107"/>
                  <a:gd name="connsiteY51" fmla="*/ 165517 h 518750"/>
                  <a:gd name="connsiteX52" fmla="*/ 384331 w 607107"/>
                  <a:gd name="connsiteY52" fmla="*/ 165517 h 518750"/>
                  <a:gd name="connsiteX53" fmla="*/ 391939 w 607107"/>
                  <a:gd name="connsiteY53" fmla="*/ 157919 h 518750"/>
                  <a:gd name="connsiteX54" fmla="*/ 391939 w 607107"/>
                  <a:gd name="connsiteY54" fmla="*/ 47029 h 518750"/>
                  <a:gd name="connsiteX55" fmla="*/ 384331 w 607107"/>
                  <a:gd name="connsiteY55" fmla="*/ 39432 h 518750"/>
                  <a:gd name="connsiteX56" fmla="*/ 371328 w 607107"/>
                  <a:gd name="connsiteY56" fmla="*/ 0 h 518750"/>
                  <a:gd name="connsiteX57" fmla="*/ 473901 w 607107"/>
                  <a:gd name="connsiteY57" fmla="*/ 102426 h 518750"/>
                  <a:gd name="connsiteX58" fmla="*/ 371328 w 607107"/>
                  <a:gd name="connsiteY58" fmla="*/ 204852 h 518750"/>
                  <a:gd name="connsiteX59" fmla="*/ 342531 w 607107"/>
                  <a:gd name="connsiteY59" fmla="*/ 200717 h 518750"/>
                  <a:gd name="connsiteX60" fmla="*/ 348117 w 607107"/>
                  <a:gd name="connsiteY60" fmla="*/ 167440 h 518750"/>
                  <a:gd name="connsiteX61" fmla="*/ 274342 w 607107"/>
                  <a:gd name="connsiteY61" fmla="*/ 69150 h 518750"/>
                  <a:gd name="connsiteX62" fmla="*/ 371328 w 607107"/>
                  <a:gd name="connsiteY62" fmla="*/ 0 h 51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07107" h="518750">
                    <a:moveTo>
                      <a:pt x="560224" y="279860"/>
                    </a:moveTo>
                    <a:cubicBezTo>
                      <a:pt x="569819" y="278441"/>
                      <a:pt x="577162" y="279018"/>
                      <a:pt x="582459" y="280220"/>
                    </a:cubicBezTo>
                    <a:cubicBezTo>
                      <a:pt x="595268" y="283010"/>
                      <a:pt x="604032" y="289742"/>
                      <a:pt x="606440" y="300513"/>
                    </a:cubicBezTo>
                    <a:cubicBezTo>
                      <a:pt x="608751" y="310804"/>
                      <a:pt x="604995" y="322826"/>
                      <a:pt x="596135" y="329751"/>
                    </a:cubicBezTo>
                    <a:cubicBezTo>
                      <a:pt x="587949" y="336098"/>
                      <a:pt x="579762" y="342542"/>
                      <a:pt x="571865" y="348793"/>
                    </a:cubicBezTo>
                    <a:lnTo>
                      <a:pt x="371834" y="500269"/>
                    </a:lnTo>
                    <a:cubicBezTo>
                      <a:pt x="306826" y="545471"/>
                      <a:pt x="137614" y="493440"/>
                      <a:pt x="134050" y="494210"/>
                    </a:cubicBezTo>
                    <a:lnTo>
                      <a:pt x="67213" y="511040"/>
                    </a:lnTo>
                    <a:cubicBezTo>
                      <a:pt x="65479" y="511521"/>
                      <a:pt x="63264" y="511425"/>
                      <a:pt x="61145" y="511040"/>
                    </a:cubicBezTo>
                    <a:cubicBezTo>
                      <a:pt x="60567" y="510848"/>
                      <a:pt x="60086" y="510752"/>
                      <a:pt x="59701" y="510560"/>
                    </a:cubicBezTo>
                    <a:cubicBezTo>
                      <a:pt x="58063" y="510079"/>
                      <a:pt x="56715" y="509021"/>
                      <a:pt x="55656" y="507674"/>
                    </a:cubicBezTo>
                    <a:cubicBezTo>
                      <a:pt x="40150" y="486131"/>
                      <a:pt x="22430" y="453335"/>
                      <a:pt x="7502" y="432081"/>
                    </a:cubicBezTo>
                    <a:lnTo>
                      <a:pt x="1435" y="423521"/>
                    </a:lnTo>
                    <a:cubicBezTo>
                      <a:pt x="183" y="421694"/>
                      <a:pt x="-299" y="419289"/>
                      <a:pt x="183" y="417077"/>
                    </a:cubicBezTo>
                    <a:cubicBezTo>
                      <a:pt x="664" y="414865"/>
                      <a:pt x="1723" y="412750"/>
                      <a:pt x="4131" y="411788"/>
                    </a:cubicBezTo>
                    <a:lnTo>
                      <a:pt x="95527" y="376588"/>
                    </a:lnTo>
                    <a:cubicBezTo>
                      <a:pt x="155816" y="356487"/>
                      <a:pt x="154179" y="328885"/>
                      <a:pt x="266570" y="330231"/>
                    </a:cubicBezTo>
                    <a:cubicBezTo>
                      <a:pt x="296618" y="330520"/>
                      <a:pt x="351706" y="324172"/>
                      <a:pt x="327147" y="372741"/>
                    </a:cubicBezTo>
                    <a:cubicBezTo>
                      <a:pt x="316650" y="393515"/>
                      <a:pt x="281979" y="420059"/>
                      <a:pt x="233536" y="417943"/>
                    </a:cubicBezTo>
                    <a:cubicBezTo>
                      <a:pt x="233344" y="419193"/>
                      <a:pt x="327244" y="456605"/>
                      <a:pt x="360084" y="366393"/>
                    </a:cubicBezTo>
                    <a:cubicBezTo>
                      <a:pt x="360084" y="366393"/>
                      <a:pt x="361433" y="361007"/>
                      <a:pt x="365285" y="359372"/>
                    </a:cubicBezTo>
                    <a:cubicBezTo>
                      <a:pt x="389940" y="348793"/>
                      <a:pt x="522459" y="292338"/>
                      <a:pt x="524482" y="291473"/>
                    </a:cubicBezTo>
                    <a:cubicBezTo>
                      <a:pt x="538784" y="284693"/>
                      <a:pt x="550629" y="281278"/>
                      <a:pt x="560224" y="279860"/>
                    </a:cubicBezTo>
                    <a:close/>
                    <a:moveTo>
                      <a:pt x="231201" y="114447"/>
                    </a:moveTo>
                    <a:cubicBezTo>
                      <a:pt x="230045" y="114447"/>
                      <a:pt x="228793" y="114832"/>
                      <a:pt x="227733" y="115409"/>
                    </a:cubicBezTo>
                    <a:lnTo>
                      <a:pt x="204232" y="127912"/>
                    </a:lnTo>
                    <a:cubicBezTo>
                      <a:pt x="201246" y="129548"/>
                      <a:pt x="199705" y="133010"/>
                      <a:pt x="200572" y="136280"/>
                    </a:cubicBezTo>
                    <a:lnTo>
                      <a:pt x="203269" y="146860"/>
                    </a:lnTo>
                    <a:cubicBezTo>
                      <a:pt x="203847" y="149073"/>
                      <a:pt x="205388" y="150900"/>
                      <a:pt x="207410" y="151862"/>
                    </a:cubicBezTo>
                    <a:cubicBezTo>
                      <a:pt x="209529" y="152727"/>
                      <a:pt x="211937" y="152631"/>
                      <a:pt x="213960" y="151573"/>
                    </a:cubicBezTo>
                    <a:lnTo>
                      <a:pt x="222340" y="147053"/>
                    </a:lnTo>
                    <a:lnTo>
                      <a:pt x="222340" y="230058"/>
                    </a:lnTo>
                    <a:cubicBezTo>
                      <a:pt x="222340" y="234098"/>
                      <a:pt x="225711" y="237464"/>
                      <a:pt x="229756" y="237464"/>
                    </a:cubicBezTo>
                    <a:lnTo>
                      <a:pt x="243433" y="237464"/>
                    </a:lnTo>
                    <a:cubicBezTo>
                      <a:pt x="247479" y="237464"/>
                      <a:pt x="250850" y="234098"/>
                      <a:pt x="250850" y="230058"/>
                    </a:cubicBezTo>
                    <a:lnTo>
                      <a:pt x="250850" y="121853"/>
                    </a:lnTo>
                    <a:cubicBezTo>
                      <a:pt x="250850" y="117813"/>
                      <a:pt x="247479" y="114447"/>
                      <a:pt x="243433" y="114447"/>
                    </a:cubicBezTo>
                    <a:close/>
                    <a:moveTo>
                      <a:pt x="230719" y="76070"/>
                    </a:moveTo>
                    <a:cubicBezTo>
                      <a:pt x="286006" y="76070"/>
                      <a:pt x="330794" y="120795"/>
                      <a:pt x="330794" y="176004"/>
                    </a:cubicBezTo>
                    <a:cubicBezTo>
                      <a:pt x="330794" y="231116"/>
                      <a:pt x="286006" y="275841"/>
                      <a:pt x="230719" y="275841"/>
                    </a:cubicBezTo>
                    <a:cubicBezTo>
                      <a:pt x="175529" y="275841"/>
                      <a:pt x="130741" y="231116"/>
                      <a:pt x="130741" y="176004"/>
                    </a:cubicBezTo>
                    <a:cubicBezTo>
                      <a:pt x="130741" y="120795"/>
                      <a:pt x="175529" y="76070"/>
                      <a:pt x="230719" y="76070"/>
                    </a:cubicBezTo>
                    <a:close/>
                    <a:moveTo>
                      <a:pt x="371906" y="39432"/>
                    </a:moveTo>
                    <a:cubicBezTo>
                      <a:pt x="370654" y="39432"/>
                      <a:pt x="369402" y="39720"/>
                      <a:pt x="368246" y="40297"/>
                    </a:cubicBezTo>
                    <a:lnTo>
                      <a:pt x="344168" y="53185"/>
                    </a:lnTo>
                    <a:cubicBezTo>
                      <a:pt x="341086" y="54819"/>
                      <a:pt x="339545" y="58378"/>
                      <a:pt x="340412" y="61744"/>
                    </a:cubicBezTo>
                    <a:lnTo>
                      <a:pt x="343109" y="72612"/>
                    </a:lnTo>
                    <a:cubicBezTo>
                      <a:pt x="343687" y="74920"/>
                      <a:pt x="345324" y="76747"/>
                      <a:pt x="347443" y="77709"/>
                    </a:cubicBezTo>
                    <a:cubicBezTo>
                      <a:pt x="349562" y="78671"/>
                      <a:pt x="352066" y="78575"/>
                      <a:pt x="354089" y="77421"/>
                    </a:cubicBezTo>
                    <a:lnTo>
                      <a:pt x="362757" y="72804"/>
                    </a:lnTo>
                    <a:lnTo>
                      <a:pt x="362757" y="157919"/>
                    </a:lnTo>
                    <a:cubicBezTo>
                      <a:pt x="362757" y="162054"/>
                      <a:pt x="366224" y="165517"/>
                      <a:pt x="370365" y="165517"/>
                    </a:cubicBezTo>
                    <a:lnTo>
                      <a:pt x="384331" y="165517"/>
                    </a:lnTo>
                    <a:cubicBezTo>
                      <a:pt x="388568" y="165517"/>
                      <a:pt x="391939" y="162054"/>
                      <a:pt x="391939" y="157919"/>
                    </a:cubicBezTo>
                    <a:lnTo>
                      <a:pt x="391939" y="47029"/>
                    </a:lnTo>
                    <a:cubicBezTo>
                      <a:pt x="391939" y="42798"/>
                      <a:pt x="388568" y="39432"/>
                      <a:pt x="384331" y="39432"/>
                    </a:cubicBezTo>
                    <a:close/>
                    <a:moveTo>
                      <a:pt x="371328" y="0"/>
                    </a:moveTo>
                    <a:cubicBezTo>
                      <a:pt x="428056" y="0"/>
                      <a:pt x="473901" y="45875"/>
                      <a:pt x="473901" y="102426"/>
                    </a:cubicBezTo>
                    <a:cubicBezTo>
                      <a:pt x="473901" y="158977"/>
                      <a:pt x="428056" y="204852"/>
                      <a:pt x="371328" y="204852"/>
                    </a:cubicBezTo>
                    <a:cubicBezTo>
                      <a:pt x="361312" y="204852"/>
                      <a:pt x="351681" y="203409"/>
                      <a:pt x="342531" y="200717"/>
                    </a:cubicBezTo>
                    <a:cubicBezTo>
                      <a:pt x="346095" y="190234"/>
                      <a:pt x="348117" y="179077"/>
                      <a:pt x="348117" y="167440"/>
                    </a:cubicBezTo>
                    <a:cubicBezTo>
                      <a:pt x="348117" y="120892"/>
                      <a:pt x="317008" y="81556"/>
                      <a:pt x="274342" y="69150"/>
                    </a:cubicBezTo>
                    <a:cubicBezTo>
                      <a:pt x="288211" y="28949"/>
                      <a:pt x="326447" y="0"/>
                      <a:pt x="37132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3" name="ïšļîde">
              <a:extLst>
                <a:ext uri="{FF2B5EF4-FFF2-40B4-BE49-F238E27FC236}">
                  <a16:creationId xmlns:a16="http://schemas.microsoft.com/office/drawing/2014/main" id="{592EECBB-14C4-4226-A015-176C853C2B19}"/>
                </a:ext>
              </a:extLst>
            </p:cNvPr>
            <p:cNvGrpSpPr/>
            <p:nvPr/>
          </p:nvGrpSpPr>
          <p:grpSpPr>
            <a:xfrm>
              <a:off x="780273" y="4133271"/>
              <a:ext cx="2478330" cy="1004758"/>
              <a:chOff x="7403405" y="3336508"/>
              <a:chExt cx="3855146" cy="1004758"/>
            </a:xfrm>
          </p:grpSpPr>
          <p:sp>
            <p:nvSpPr>
              <p:cNvPr id="23" name="îṥ1ïḓé">
                <a:extLst>
                  <a:ext uri="{FF2B5EF4-FFF2-40B4-BE49-F238E27FC236}">
                    <a16:creationId xmlns:a16="http://schemas.microsoft.com/office/drawing/2014/main" id="{7B8F40C2-1392-4680-B736-0AB957D638B2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4" name="is1íḓè">
                <a:extLst>
                  <a:ext uri="{FF2B5EF4-FFF2-40B4-BE49-F238E27FC236}">
                    <a16:creationId xmlns:a16="http://schemas.microsoft.com/office/drawing/2014/main" id="{1C6A474B-E11D-4DD0-97C2-078140CF298C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4" name="íSļíḋê">
              <a:extLst>
                <a:ext uri="{FF2B5EF4-FFF2-40B4-BE49-F238E27FC236}">
                  <a16:creationId xmlns:a16="http://schemas.microsoft.com/office/drawing/2014/main" id="{662A1680-CF50-4027-9D25-F3644CC68DA2}"/>
                </a:ext>
              </a:extLst>
            </p:cNvPr>
            <p:cNvGrpSpPr/>
            <p:nvPr/>
          </p:nvGrpSpPr>
          <p:grpSpPr>
            <a:xfrm>
              <a:off x="8955571" y="2300158"/>
              <a:ext cx="2478330" cy="1004758"/>
              <a:chOff x="7403405" y="3336508"/>
              <a:chExt cx="3855146" cy="1004758"/>
            </a:xfrm>
          </p:grpSpPr>
          <p:sp>
            <p:nvSpPr>
              <p:cNvPr id="21" name="ïṡļiḓé">
                <a:extLst>
                  <a:ext uri="{FF2B5EF4-FFF2-40B4-BE49-F238E27FC236}">
                    <a16:creationId xmlns:a16="http://schemas.microsoft.com/office/drawing/2014/main" id="{804C1565-54B5-405D-9493-76AADF9AF912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2" name="îşḻîḍé">
                <a:extLst>
                  <a:ext uri="{FF2B5EF4-FFF2-40B4-BE49-F238E27FC236}">
                    <a16:creationId xmlns:a16="http://schemas.microsoft.com/office/drawing/2014/main" id="{E0C96D64-F440-4CA8-9867-3AC827592AE0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5" name="îṣľîḓé">
              <a:extLst>
                <a:ext uri="{FF2B5EF4-FFF2-40B4-BE49-F238E27FC236}">
                  <a16:creationId xmlns:a16="http://schemas.microsoft.com/office/drawing/2014/main" id="{BCD8B319-01F1-430E-9450-D647B4261966}"/>
                </a:ext>
              </a:extLst>
            </p:cNvPr>
            <p:cNvGrpSpPr/>
            <p:nvPr/>
          </p:nvGrpSpPr>
          <p:grpSpPr>
            <a:xfrm>
              <a:off x="7289430" y="3449452"/>
              <a:ext cx="2478330" cy="1004758"/>
              <a:chOff x="7403405" y="3336508"/>
              <a:chExt cx="3855146" cy="1004758"/>
            </a:xfrm>
          </p:grpSpPr>
          <p:sp>
            <p:nvSpPr>
              <p:cNvPr id="19" name="ïṡ1ïďe">
                <a:extLst>
                  <a:ext uri="{FF2B5EF4-FFF2-40B4-BE49-F238E27FC236}">
                    <a16:creationId xmlns:a16="http://schemas.microsoft.com/office/drawing/2014/main" id="{9C3C7CB2-FF0F-4BA9-BCE0-39437867B7AF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0" name="ïSļïḓê">
                <a:extLst>
                  <a:ext uri="{FF2B5EF4-FFF2-40B4-BE49-F238E27FC236}">
                    <a16:creationId xmlns:a16="http://schemas.microsoft.com/office/drawing/2014/main" id="{C1D81F96-19AF-4387-90C9-5D7C87B5159B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  <p:grpSp>
          <p:nvGrpSpPr>
            <p:cNvPr id="16" name="îṡľîḍê">
              <a:extLst>
                <a:ext uri="{FF2B5EF4-FFF2-40B4-BE49-F238E27FC236}">
                  <a16:creationId xmlns:a16="http://schemas.microsoft.com/office/drawing/2014/main" id="{A661FF49-7E6E-485D-AB73-4B74E6D57687}"/>
                </a:ext>
              </a:extLst>
            </p:cNvPr>
            <p:cNvGrpSpPr/>
            <p:nvPr/>
          </p:nvGrpSpPr>
          <p:grpSpPr>
            <a:xfrm>
              <a:off x="2327188" y="2853882"/>
              <a:ext cx="2478330" cy="1004758"/>
              <a:chOff x="7403405" y="3336508"/>
              <a:chExt cx="3855146" cy="1004758"/>
            </a:xfrm>
          </p:grpSpPr>
          <p:sp>
            <p:nvSpPr>
              <p:cNvPr id="17" name="iṩlîḍé">
                <a:extLst>
                  <a:ext uri="{FF2B5EF4-FFF2-40B4-BE49-F238E27FC236}">
                    <a16:creationId xmlns:a16="http://schemas.microsoft.com/office/drawing/2014/main" id="{732B7AA5-68A7-4656-89B2-B171FC79A022}"/>
                  </a:ext>
                </a:extLst>
              </p:cNvPr>
              <p:cNvSpPr txBox="1"/>
              <p:nvPr/>
            </p:nvSpPr>
            <p:spPr>
              <a:xfrm>
                <a:off x="7403405" y="3336508"/>
                <a:ext cx="3855146" cy="40918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8" name="íṥḻídè">
                <a:extLst>
                  <a:ext uri="{FF2B5EF4-FFF2-40B4-BE49-F238E27FC236}">
                    <a16:creationId xmlns:a16="http://schemas.microsoft.com/office/drawing/2014/main" id="{876C27AB-A9F4-4EEB-8E2B-B10E01776902}"/>
                  </a:ext>
                </a:extLst>
              </p:cNvPr>
              <p:cNvSpPr txBox="1"/>
              <p:nvPr/>
            </p:nvSpPr>
            <p:spPr>
              <a:xfrm>
                <a:off x="7403405" y="3745696"/>
                <a:ext cx="3855146" cy="59557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33680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F61280-0C6F-4E60-A3B3-1ECF305B1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9EC620C-9238-44E2-A6B2-528EF814A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EF452AE-3F32-4360-BF3C-568BE33AD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168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D71D5F9-68F9-4E04-A21B-D8031228C36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499" cy="5003800"/>
            <a:chOff x="660400" y="1130300"/>
            <a:chExt cx="10858499" cy="5003800"/>
          </a:xfrm>
        </p:grpSpPr>
        <p:grpSp>
          <p:nvGrpSpPr>
            <p:cNvPr id="6" name="îṥľîḑe">
              <a:extLst>
                <a:ext uri="{FF2B5EF4-FFF2-40B4-BE49-F238E27FC236}">
                  <a16:creationId xmlns:a16="http://schemas.microsoft.com/office/drawing/2014/main" id="{1343207B-3D5E-45E7-9628-B7CB336C37C3}"/>
                </a:ext>
              </a:extLst>
            </p:cNvPr>
            <p:cNvGrpSpPr/>
            <p:nvPr/>
          </p:nvGrpSpPr>
          <p:grpSpPr>
            <a:xfrm>
              <a:off x="1487384" y="1502074"/>
              <a:ext cx="1551950" cy="2613043"/>
              <a:chOff x="1538669" y="1502074"/>
              <a:chExt cx="1551950" cy="2613043"/>
            </a:xfrm>
          </p:grpSpPr>
          <p:sp>
            <p:nvSpPr>
              <p:cNvPr id="27" name="iṣḷïḑê">
                <a:extLst>
                  <a:ext uri="{FF2B5EF4-FFF2-40B4-BE49-F238E27FC236}">
                    <a16:creationId xmlns:a16="http://schemas.microsoft.com/office/drawing/2014/main" id="{F6532675-4FCA-4A67-9125-70CEAFE5F27C}"/>
                  </a:ext>
                </a:extLst>
              </p:cNvPr>
              <p:cNvSpPr/>
              <p:nvPr/>
            </p:nvSpPr>
            <p:spPr>
              <a:xfrm>
                <a:off x="1790333" y="3664537"/>
                <a:ext cx="1048622" cy="450580"/>
              </a:xfrm>
              <a:prstGeom prst="ellipse">
                <a:avLst/>
              </a:prstGeom>
              <a:solidFill>
                <a:schemeClr val="bg1">
                  <a:lumMod val="95000"/>
                  <a:alpha val="67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iṥľiḓe">
                <a:extLst>
                  <a:ext uri="{FF2B5EF4-FFF2-40B4-BE49-F238E27FC236}">
                    <a16:creationId xmlns:a16="http://schemas.microsoft.com/office/drawing/2014/main" id="{6D256E9E-3374-4527-A4D8-C5A577C59042}"/>
                  </a:ext>
                </a:extLst>
              </p:cNvPr>
              <p:cNvSpPr/>
              <p:nvPr/>
            </p:nvSpPr>
            <p:spPr>
              <a:xfrm rot="8100000">
                <a:off x="1538669" y="2011598"/>
                <a:ext cx="1551950" cy="1551949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ṧ1ïḑe">
                <a:extLst>
                  <a:ext uri="{FF2B5EF4-FFF2-40B4-BE49-F238E27FC236}">
                    <a16:creationId xmlns:a16="http://schemas.microsoft.com/office/drawing/2014/main" id="{CEC89CE2-2148-45A5-979D-D7C8B3461C41}"/>
                  </a:ext>
                </a:extLst>
              </p:cNvPr>
              <p:cNvSpPr/>
              <p:nvPr/>
            </p:nvSpPr>
            <p:spPr>
              <a:xfrm>
                <a:off x="1682655" y="2775663"/>
                <a:ext cx="1303667" cy="367588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en-US" altLang="zh-CN" sz="1600" b="1" i="1" dirty="0"/>
                  <a:t>Text</a:t>
                </a:r>
                <a:endParaRPr lang="zh-CN" altLang="en-US" sz="1600" b="1" i="1" dirty="0"/>
              </a:p>
            </p:txBody>
          </p:sp>
          <p:sp>
            <p:nvSpPr>
              <p:cNvPr id="30" name="îSḷíḋè">
                <a:extLst>
                  <a:ext uri="{FF2B5EF4-FFF2-40B4-BE49-F238E27FC236}">
                    <a16:creationId xmlns:a16="http://schemas.microsoft.com/office/drawing/2014/main" id="{C754FD89-42E1-46FC-831B-57CE5BADEE5E}"/>
                  </a:ext>
                </a:extLst>
              </p:cNvPr>
              <p:cNvSpPr/>
              <p:nvPr/>
            </p:nvSpPr>
            <p:spPr bwMode="auto">
              <a:xfrm>
                <a:off x="2112272" y="2249271"/>
                <a:ext cx="404744" cy="371897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1" name="îṥlïďè">
                <a:extLst>
                  <a:ext uri="{FF2B5EF4-FFF2-40B4-BE49-F238E27FC236}">
                    <a16:creationId xmlns:a16="http://schemas.microsoft.com/office/drawing/2014/main" id="{B9E5F228-DE03-49BE-86E4-E42BCD4BD8A0}"/>
                  </a:ext>
                </a:extLst>
              </p:cNvPr>
              <p:cNvSpPr/>
              <p:nvPr/>
            </p:nvSpPr>
            <p:spPr>
              <a:xfrm>
                <a:off x="2113065" y="1502074"/>
                <a:ext cx="380144" cy="556955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fontScale="92500" lnSpcReduction="10000"/>
              </a:bodyPr>
              <a:lstStyle/>
              <a:p>
                <a:pPr algn="ctr"/>
                <a:r>
                  <a:rPr lang="en-US" altLang="zh-CN" sz="3600" b="1" dirty="0"/>
                  <a:t>1</a:t>
                </a:r>
              </a:p>
            </p:txBody>
          </p:sp>
        </p:grpSp>
        <p:sp>
          <p:nvSpPr>
            <p:cNvPr id="7" name="íślîde">
              <a:extLst>
                <a:ext uri="{FF2B5EF4-FFF2-40B4-BE49-F238E27FC236}">
                  <a16:creationId xmlns:a16="http://schemas.microsoft.com/office/drawing/2014/main" id="{1C69E7A7-27AC-4E7D-B947-71748B829C7E}"/>
                </a:ext>
              </a:extLst>
            </p:cNvPr>
            <p:cNvSpPr/>
            <p:nvPr/>
          </p:nvSpPr>
          <p:spPr bwMode="auto">
            <a:xfrm>
              <a:off x="4486690" y="5141704"/>
              <a:ext cx="3205919" cy="897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ï$líďè">
              <a:extLst>
                <a:ext uri="{FF2B5EF4-FFF2-40B4-BE49-F238E27FC236}">
                  <a16:creationId xmlns:a16="http://schemas.microsoft.com/office/drawing/2014/main" id="{0A45E1A3-26B0-4ECD-B2E7-1ECD424ABF99}"/>
                </a:ext>
              </a:extLst>
            </p:cNvPr>
            <p:cNvSpPr txBox="1"/>
            <p:nvPr/>
          </p:nvSpPr>
          <p:spPr bwMode="auto">
            <a:xfrm>
              <a:off x="4486690" y="4655325"/>
              <a:ext cx="3205919" cy="48637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9" name="i$ļïḍè">
              <a:extLst>
                <a:ext uri="{FF2B5EF4-FFF2-40B4-BE49-F238E27FC236}">
                  <a16:creationId xmlns:a16="http://schemas.microsoft.com/office/drawing/2014/main" id="{AEFB1535-7006-40BC-A650-1BBE0B430D13}"/>
                </a:ext>
              </a:extLst>
            </p:cNvPr>
            <p:cNvSpPr/>
            <p:nvPr/>
          </p:nvSpPr>
          <p:spPr bwMode="auto">
            <a:xfrm>
              <a:off x="8312980" y="5141704"/>
              <a:ext cx="3205919" cy="897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ïṩ1íde">
              <a:extLst>
                <a:ext uri="{FF2B5EF4-FFF2-40B4-BE49-F238E27FC236}">
                  <a16:creationId xmlns:a16="http://schemas.microsoft.com/office/drawing/2014/main" id="{75EE93F3-EA44-49C7-8A2A-0026B151E059}"/>
                </a:ext>
              </a:extLst>
            </p:cNvPr>
            <p:cNvSpPr txBox="1"/>
            <p:nvPr/>
          </p:nvSpPr>
          <p:spPr bwMode="auto">
            <a:xfrm>
              <a:off x="8312980" y="4655325"/>
              <a:ext cx="3205919" cy="48637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11" name="iṧľíḍe">
              <a:extLst>
                <a:ext uri="{FF2B5EF4-FFF2-40B4-BE49-F238E27FC236}">
                  <a16:creationId xmlns:a16="http://schemas.microsoft.com/office/drawing/2014/main" id="{68118A68-8539-4852-A53D-3F97430AAFCD}"/>
                </a:ext>
              </a:extLst>
            </p:cNvPr>
            <p:cNvSpPr/>
            <p:nvPr/>
          </p:nvSpPr>
          <p:spPr bwMode="auto">
            <a:xfrm>
              <a:off x="660400" y="5141704"/>
              <a:ext cx="3205919" cy="897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îsļiďè">
              <a:extLst>
                <a:ext uri="{FF2B5EF4-FFF2-40B4-BE49-F238E27FC236}">
                  <a16:creationId xmlns:a16="http://schemas.microsoft.com/office/drawing/2014/main" id="{A58F230F-392B-40BB-99CD-312EC8F4F63F}"/>
                </a:ext>
              </a:extLst>
            </p:cNvPr>
            <p:cNvSpPr txBox="1"/>
            <p:nvPr/>
          </p:nvSpPr>
          <p:spPr bwMode="auto">
            <a:xfrm>
              <a:off x="660400" y="4655325"/>
              <a:ext cx="3205919" cy="48637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grpSp>
          <p:nvGrpSpPr>
            <p:cNvPr id="13" name="îŝḷidè">
              <a:extLst>
                <a:ext uri="{FF2B5EF4-FFF2-40B4-BE49-F238E27FC236}">
                  <a16:creationId xmlns:a16="http://schemas.microsoft.com/office/drawing/2014/main" id="{C14AFB25-E6F1-4097-B1AC-EEBF75D37D8F}"/>
                </a:ext>
              </a:extLst>
            </p:cNvPr>
            <p:cNvGrpSpPr/>
            <p:nvPr/>
          </p:nvGrpSpPr>
          <p:grpSpPr>
            <a:xfrm>
              <a:off x="9139964" y="1502074"/>
              <a:ext cx="1551950" cy="2613043"/>
              <a:chOff x="1538669" y="1502074"/>
              <a:chExt cx="1551950" cy="2613043"/>
            </a:xfrm>
          </p:grpSpPr>
          <p:sp>
            <p:nvSpPr>
              <p:cNvPr id="22" name="ïśḷidè">
                <a:extLst>
                  <a:ext uri="{FF2B5EF4-FFF2-40B4-BE49-F238E27FC236}">
                    <a16:creationId xmlns:a16="http://schemas.microsoft.com/office/drawing/2014/main" id="{01290802-2519-482D-B5B4-B95C114AE619}"/>
                  </a:ext>
                </a:extLst>
              </p:cNvPr>
              <p:cNvSpPr/>
              <p:nvPr/>
            </p:nvSpPr>
            <p:spPr>
              <a:xfrm>
                <a:off x="1790333" y="3664537"/>
                <a:ext cx="1048622" cy="450580"/>
              </a:xfrm>
              <a:prstGeom prst="ellipse">
                <a:avLst/>
              </a:prstGeom>
              <a:solidFill>
                <a:schemeClr val="bg1">
                  <a:lumMod val="95000"/>
                  <a:alpha val="67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ïslíḋê">
                <a:extLst>
                  <a:ext uri="{FF2B5EF4-FFF2-40B4-BE49-F238E27FC236}">
                    <a16:creationId xmlns:a16="http://schemas.microsoft.com/office/drawing/2014/main" id="{D0CC0259-A61F-4FC3-8755-22471817602B}"/>
                  </a:ext>
                </a:extLst>
              </p:cNvPr>
              <p:cNvSpPr/>
              <p:nvPr/>
            </p:nvSpPr>
            <p:spPr>
              <a:xfrm rot="8100000">
                <a:off x="1538669" y="2011598"/>
                <a:ext cx="1551950" cy="1551949"/>
              </a:xfrm>
              <a:prstGeom prst="teardrop">
                <a:avLst/>
              </a:prstGeom>
              <a:solidFill>
                <a:schemeClr val="bg1">
                  <a:lumMod val="95000"/>
                </a:schemeClr>
              </a:solidFill>
              <a:ln w="1905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ïŝlïdè">
                <a:extLst>
                  <a:ext uri="{FF2B5EF4-FFF2-40B4-BE49-F238E27FC236}">
                    <a16:creationId xmlns:a16="http://schemas.microsoft.com/office/drawing/2014/main" id="{07F11558-BEDF-4840-AD7E-4AA2314743C7}"/>
                  </a:ext>
                </a:extLst>
              </p:cNvPr>
              <p:cNvSpPr/>
              <p:nvPr/>
            </p:nvSpPr>
            <p:spPr>
              <a:xfrm>
                <a:off x="1682655" y="2775663"/>
                <a:ext cx="1303667" cy="367588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en-US" altLang="zh-CN" sz="1600" b="1" i="1" dirty="0"/>
                  <a:t>Text</a:t>
                </a:r>
                <a:endParaRPr lang="zh-CN" altLang="en-US" sz="1600" b="1" i="1" dirty="0"/>
              </a:p>
            </p:txBody>
          </p:sp>
          <p:sp>
            <p:nvSpPr>
              <p:cNvPr id="25" name="íşliḑe">
                <a:extLst>
                  <a:ext uri="{FF2B5EF4-FFF2-40B4-BE49-F238E27FC236}">
                    <a16:creationId xmlns:a16="http://schemas.microsoft.com/office/drawing/2014/main" id="{3CDA2325-3744-4CAE-98B6-F5BB7EC224DF}"/>
                  </a:ext>
                </a:extLst>
              </p:cNvPr>
              <p:cNvSpPr/>
              <p:nvPr/>
            </p:nvSpPr>
            <p:spPr bwMode="auto">
              <a:xfrm>
                <a:off x="2112272" y="2249271"/>
                <a:ext cx="404744" cy="371897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6" name="îṡḻíḓé">
                <a:extLst>
                  <a:ext uri="{FF2B5EF4-FFF2-40B4-BE49-F238E27FC236}">
                    <a16:creationId xmlns:a16="http://schemas.microsoft.com/office/drawing/2014/main" id="{ABC85FB6-1195-471E-A169-70722780ABAA}"/>
                  </a:ext>
                </a:extLst>
              </p:cNvPr>
              <p:cNvSpPr/>
              <p:nvPr/>
            </p:nvSpPr>
            <p:spPr>
              <a:xfrm>
                <a:off x="2113065" y="1502074"/>
                <a:ext cx="380144" cy="556955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fontScale="92500" lnSpcReduction="10000"/>
              </a:bodyPr>
              <a:lstStyle/>
              <a:p>
                <a:pPr algn="ctr"/>
                <a:r>
                  <a:rPr lang="en-US" altLang="zh-CN" sz="3600" b="1" dirty="0"/>
                  <a:t>3</a:t>
                </a:r>
              </a:p>
            </p:txBody>
          </p:sp>
        </p:grpSp>
        <p:grpSp>
          <p:nvGrpSpPr>
            <p:cNvPr id="14" name="iṥľíḋê">
              <a:extLst>
                <a:ext uri="{FF2B5EF4-FFF2-40B4-BE49-F238E27FC236}">
                  <a16:creationId xmlns:a16="http://schemas.microsoft.com/office/drawing/2014/main" id="{E6AB4C64-5A14-463F-809F-CA771AAFC474}"/>
                </a:ext>
              </a:extLst>
            </p:cNvPr>
            <p:cNvGrpSpPr/>
            <p:nvPr/>
          </p:nvGrpSpPr>
          <p:grpSpPr>
            <a:xfrm>
              <a:off x="5313674" y="1502074"/>
              <a:ext cx="1551950" cy="2613043"/>
              <a:chOff x="1538669" y="1502074"/>
              <a:chExt cx="1551950" cy="2613043"/>
            </a:xfrm>
          </p:grpSpPr>
          <p:sp>
            <p:nvSpPr>
              <p:cNvPr id="17" name="ïSľiďe">
                <a:extLst>
                  <a:ext uri="{FF2B5EF4-FFF2-40B4-BE49-F238E27FC236}">
                    <a16:creationId xmlns:a16="http://schemas.microsoft.com/office/drawing/2014/main" id="{C1575910-5C87-4156-A347-1597386DF822}"/>
                  </a:ext>
                </a:extLst>
              </p:cNvPr>
              <p:cNvSpPr/>
              <p:nvPr/>
            </p:nvSpPr>
            <p:spPr>
              <a:xfrm>
                <a:off x="1790333" y="3664537"/>
                <a:ext cx="1048622" cy="450580"/>
              </a:xfrm>
              <a:prstGeom prst="ellipse">
                <a:avLst/>
              </a:prstGeom>
              <a:solidFill>
                <a:schemeClr val="bg1">
                  <a:lumMod val="95000"/>
                  <a:alpha val="67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îṧľîḑê">
                <a:extLst>
                  <a:ext uri="{FF2B5EF4-FFF2-40B4-BE49-F238E27FC236}">
                    <a16:creationId xmlns:a16="http://schemas.microsoft.com/office/drawing/2014/main" id="{B6CA66F5-9846-45B7-BFC6-B9FE5E956E8D}"/>
                  </a:ext>
                </a:extLst>
              </p:cNvPr>
              <p:cNvSpPr/>
              <p:nvPr/>
            </p:nvSpPr>
            <p:spPr>
              <a:xfrm rot="8100000">
                <a:off x="1538669" y="2011598"/>
                <a:ext cx="1551950" cy="1551949"/>
              </a:xfrm>
              <a:prstGeom prst="teardrop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ïṣļíḓé">
                <a:extLst>
                  <a:ext uri="{FF2B5EF4-FFF2-40B4-BE49-F238E27FC236}">
                    <a16:creationId xmlns:a16="http://schemas.microsoft.com/office/drawing/2014/main" id="{5A07A375-764D-4936-B088-CC93C2EC9B04}"/>
                  </a:ext>
                </a:extLst>
              </p:cNvPr>
              <p:cNvSpPr/>
              <p:nvPr/>
            </p:nvSpPr>
            <p:spPr>
              <a:xfrm>
                <a:off x="1682655" y="2775663"/>
                <a:ext cx="1303667" cy="367588"/>
              </a:xfrm>
              <a:prstGeom prst="rect">
                <a:avLst/>
              </a:prstGeom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en-US" altLang="zh-CN" sz="1600" b="1" i="1" dirty="0"/>
                  <a:t>Text</a:t>
                </a:r>
                <a:endParaRPr lang="zh-CN" altLang="en-US" sz="1600" b="1" i="1" dirty="0"/>
              </a:p>
            </p:txBody>
          </p:sp>
          <p:sp>
            <p:nvSpPr>
              <p:cNvPr id="20" name="ïšḻiďê">
                <a:extLst>
                  <a:ext uri="{FF2B5EF4-FFF2-40B4-BE49-F238E27FC236}">
                    <a16:creationId xmlns:a16="http://schemas.microsoft.com/office/drawing/2014/main" id="{8B1DB319-64FA-4213-BF98-7BE588ADBF31}"/>
                  </a:ext>
                </a:extLst>
              </p:cNvPr>
              <p:cNvSpPr/>
              <p:nvPr/>
            </p:nvSpPr>
            <p:spPr bwMode="auto">
              <a:xfrm>
                <a:off x="2112272" y="2249271"/>
                <a:ext cx="404744" cy="371897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</a:cxnLst>
                <a:rect l="l" t="t" r="r" b="b"/>
                <a:pathLst>
                  <a:path w="608909" h="559493">
                    <a:moveTo>
                      <a:pt x="470180" y="272856"/>
                    </a:moveTo>
                    <a:lnTo>
                      <a:pt x="476019" y="272856"/>
                    </a:lnTo>
                    <a:lnTo>
                      <a:pt x="481953" y="272856"/>
                    </a:lnTo>
                    <a:cubicBezTo>
                      <a:pt x="509171" y="272856"/>
                      <a:pt x="531210" y="294963"/>
                      <a:pt x="531210" y="322056"/>
                    </a:cubicBezTo>
                    <a:lnTo>
                      <a:pt x="531210" y="376617"/>
                    </a:lnTo>
                    <a:cubicBezTo>
                      <a:pt x="531210" y="385084"/>
                      <a:pt x="526783" y="392609"/>
                      <a:pt x="520096" y="397031"/>
                    </a:cubicBezTo>
                    <a:lnTo>
                      <a:pt x="520096" y="449711"/>
                    </a:lnTo>
                    <a:cubicBezTo>
                      <a:pt x="520096" y="450558"/>
                      <a:pt x="520661" y="451498"/>
                      <a:pt x="521509" y="451875"/>
                    </a:cubicBezTo>
                    <a:cubicBezTo>
                      <a:pt x="528949" y="455450"/>
                      <a:pt x="565492" y="473888"/>
                      <a:pt x="599209" y="501639"/>
                    </a:cubicBezTo>
                    <a:cubicBezTo>
                      <a:pt x="605425" y="506625"/>
                      <a:pt x="608909" y="514150"/>
                      <a:pt x="608909" y="522052"/>
                    </a:cubicBezTo>
                    <a:lnTo>
                      <a:pt x="608909" y="559493"/>
                    </a:lnTo>
                    <a:lnTo>
                      <a:pt x="483083" y="559493"/>
                    </a:lnTo>
                    <a:lnTo>
                      <a:pt x="483083" y="515561"/>
                    </a:lnTo>
                    <a:cubicBezTo>
                      <a:pt x="483083" y="499475"/>
                      <a:pt x="476019" y="484424"/>
                      <a:pt x="463587" y="474264"/>
                    </a:cubicBezTo>
                    <a:cubicBezTo>
                      <a:pt x="453039" y="465609"/>
                      <a:pt x="442302" y="457707"/>
                      <a:pt x="431848" y="450558"/>
                    </a:cubicBezTo>
                    <a:cubicBezTo>
                      <a:pt x="431848" y="450370"/>
                      <a:pt x="431942" y="450087"/>
                      <a:pt x="431942" y="449711"/>
                    </a:cubicBezTo>
                    <a:lnTo>
                      <a:pt x="431942" y="397031"/>
                    </a:lnTo>
                    <a:cubicBezTo>
                      <a:pt x="425350" y="392609"/>
                      <a:pt x="420923" y="385084"/>
                      <a:pt x="420923" y="376617"/>
                    </a:cubicBezTo>
                    <a:lnTo>
                      <a:pt x="420923" y="322056"/>
                    </a:lnTo>
                    <a:cubicBezTo>
                      <a:pt x="420923" y="294775"/>
                      <a:pt x="443056" y="272856"/>
                      <a:pt x="470180" y="272856"/>
                    </a:cubicBezTo>
                    <a:close/>
                    <a:moveTo>
                      <a:pt x="127004" y="272856"/>
                    </a:moveTo>
                    <a:lnTo>
                      <a:pt x="132940" y="272856"/>
                    </a:lnTo>
                    <a:lnTo>
                      <a:pt x="138781" y="272856"/>
                    </a:lnTo>
                    <a:cubicBezTo>
                      <a:pt x="166104" y="272856"/>
                      <a:pt x="188057" y="294963"/>
                      <a:pt x="188057" y="322056"/>
                    </a:cubicBezTo>
                    <a:lnTo>
                      <a:pt x="188057" y="376617"/>
                    </a:lnTo>
                    <a:cubicBezTo>
                      <a:pt x="188057" y="385084"/>
                      <a:pt x="183629" y="392609"/>
                      <a:pt x="177033" y="397031"/>
                    </a:cubicBezTo>
                    <a:lnTo>
                      <a:pt x="177033" y="449711"/>
                    </a:lnTo>
                    <a:cubicBezTo>
                      <a:pt x="177033" y="449993"/>
                      <a:pt x="177128" y="450370"/>
                      <a:pt x="177128" y="450558"/>
                    </a:cubicBezTo>
                    <a:cubicBezTo>
                      <a:pt x="166670" y="457613"/>
                      <a:pt x="155929" y="465609"/>
                      <a:pt x="145376" y="474264"/>
                    </a:cubicBezTo>
                    <a:cubicBezTo>
                      <a:pt x="133034" y="484424"/>
                      <a:pt x="125874" y="499475"/>
                      <a:pt x="125874" y="515561"/>
                    </a:cubicBezTo>
                    <a:lnTo>
                      <a:pt x="125874" y="559493"/>
                    </a:lnTo>
                    <a:lnTo>
                      <a:pt x="0" y="559493"/>
                    </a:lnTo>
                    <a:lnTo>
                      <a:pt x="0" y="522052"/>
                    </a:lnTo>
                    <a:cubicBezTo>
                      <a:pt x="0" y="514150"/>
                      <a:pt x="3486" y="506625"/>
                      <a:pt x="9704" y="501639"/>
                    </a:cubicBezTo>
                    <a:cubicBezTo>
                      <a:pt x="43434" y="473888"/>
                      <a:pt x="79990" y="455450"/>
                      <a:pt x="87433" y="451875"/>
                    </a:cubicBezTo>
                    <a:cubicBezTo>
                      <a:pt x="88281" y="451498"/>
                      <a:pt x="88846" y="450558"/>
                      <a:pt x="88846" y="449711"/>
                    </a:cubicBezTo>
                    <a:lnTo>
                      <a:pt x="88846" y="397031"/>
                    </a:lnTo>
                    <a:cubicBezTo>
                      <a:pt x="82157" y="392609"/>
                      <a:pt x="77729" y="385084"/>
                      <a:pt x="77729" y="376617"/>
                    </a:cubicBezTo>
                    <a:lnTo>
                      <a:pt x="77729" y="322056"/>
                    </a:lnTo>
                    <a:cubicBezTo>
                      <a:pt x="77729" y="294775"/>
                      <a:pt x="99870" y="272856"/>
                      <a:pt x="127004" y="272856"/>
                    </a:cubicBezTo>
                    <a:close/>
                    <a:moveTo>
                      <a:pt x="297600" y="222543"/>
                    </a:moveTo>
                    <a:lnTo>
                      <a:pt x="304477" y="222543"/>
                    </a:lnTo>
                    <a:lnTo>
                      <a:pt x="311260" y="222543"/>
                    </a:lnTo>
                    <a:cubicBezTo>
                      <a:pt x="343291" y="222543"/>
                      <a:pt x="369198" y="248506"/>
                      <a:pt x="369198" y="280395"/>
                    </a:cubicBezTo>
                    <a:lnTo>
                      <a:pt x="369198" y="344455"/>
                    </a:lnTo>
                    <a:cubicBezTo>
                      <a:pt x="369198" y="354520"/>
                      <a:pt x="364017" y="363456"/>
                      <a:pt x="356198" y="368536"/>
                    </a:cubicBezTo>
                    <a:lnTo>
                      <a:pt x="356198" y="430432"/>
                    </a:lnTo>
                    <a:cubicBezTo>
                      <a:pt x="356198" y="431561"/>
                      <a:pt x="356857" y="432502"/>
                      <a:pt x="357893" y="433066"/>
                    </a:cubicBezTo>
                    <a:cubicBezTo>
                      <a:pt x="366655" y="437299"/>
                      <a:pt x="409520" y="459029"/>
                      <a:pt x="449275" y="491576"/>
                    </a:cubicBezTo>
                    <a:cubicBezTo>
                      <a:pt x="456435" y="497502"/>
                      <a:pt x="460580" y="506251"/>
                      <a:pt x="460580" y="515563"/>
                    </a:cubicBezTo>
                    <a:lnTo>
                      <a:pt x="460580" y="559493"/>
                    </a:lnTo>
                    <a:lnTo>
                      <a:pt x="304477" y="559493"/>
                    </a:lnTo>
                    <a:lnTo>
                      <a:pt x="148187" y="559493"/>
                    </a:lnTo>
                    <a:lnTo>
                      <a:pt x="148187" y="515563"/>
                    </a:lnTo>
                    <a:cubicBezTo>
                      <a:pt x="148187" y="506251"/>
                      <a:pt x="152332" y="497502"/>
                      <a:pt x="159492" y="491576"/>
                    </a:cubicBezTo>
                    <a:cubicBezTo>
                      <a:pt x="199342" y="459029"/>
                      <a:pt x="242206" y="437299"/>
                      <a:pt x="250967" y="433066"/>
                    </a:cubicBezTo>
                    <a:cubicBezTo>
                      <a:pt x="252004" y="432502"/>
                      <a:pt x="252569" y="431561"/>
                      <a:pt x="252569" y="430432"/>
                    </a:cubicBezTo>
                    <a:lnTo>
                      <a:pt x="252569" y="368536"/>
                    </a:lnTo>
                    <a:cubicBezTo>
                      <a:pt x="244844" y="363456"/>
                      <a:pt x="239663" y="354520"/>
                      <a:pt x="239663" y="344455"/>
                    </a:cubicBezTo>
                    <a:lnTo>
                      <a:pt x="239663" y="280395"/>
                    </a:lnTo>
                    <a:cubicBezTo>
                      <a:pt x="239663" y="248412"/>
                      <a:pt x="265664" y="222543"/>
                      <a:pt x="297600" y="222543"/>
                    </a:cubicBezTo>
                    <a:close/>
                    <a:moveTo>
                      <a:pt x="492495" y="40775"/>
                    </a:moveTo>
                    <a:cubicBezTo>
                      <a:pt x="488350" y="40775"/>
                      <a:pt x="487596" y="41528"/>
                      <a:pt x="487502" y="45854"/>
                    </a:cubicBezTo>
                    <a:lnTo>
                      <a:pt x="487502" y="51498"/>
                    </a:lnTo>
                    <a:cubicBezTo>
                      <a:pt x="487502" y="57142"/>
                      <a:pt x="487502" y="56953"/>
                      <a:pt x="482038" y="59023"/>
                    </a:cubicBezTo>
                    <a:cubicBezTo>
                      <a:pt x="469036" y="63726"/>
                      <a:pt x="460934" y="72661"/>
                      <a:pt x="460086" y="86864"/>
                    </a:cubicBezTo>
                    <a:cubicBezTo>
                      <a:pt x="459332" y="99374"/>
                      <a:pt x="465833" y="107934"/>
                      <a:pt x="476196" y="114048"/>
                    </a:cubicBezTo>
                    <a:cubicBezTo>
                      <a:pt x="482414" y="117810"/>
                      <a:pt x="489480" y="120068"/>
                      <a:pt x="496264" y="123078"/>
                    </a:cubicBezTo>
                    <a:cubicBezTo>
                      <a:pt x="498902" y="124206"/>
                      <a:pt x="501445" y="125617"/>
                      <a:pt x="503706" y="127310"/>
                    </a:cubicBezTo>
                    <a:cubicBezTo>
                      <a:pt x="510207" y="132578"/>
                      <a:pt x="508982" y="141513"/>
                      <a:pt x="501257" y="144900"/>
                    </a:cubicBezTo>
                    <a:cubicBezTo>
                      <a:pt x="497112" y="146781"/>
                      <a:pt x="492778" y="147157"/>
                      <a:pt x="488350" y="146687"/>
                    </a:cubicBezTo>
                    <a:cubicBezTo>
                      <a:pt x="481472" y="145746"/>
                      <a:pt x="474783" y="144053"/>
                      <a:pt x="468659" y="140761"/>
                    </a:cubicBezTo>
                    <a:cubicBezTo>
                      <a:pt x="464985" y="138880"/>
                      <a:pt x="463949" y="139350"/>
                      <a:pt x="462724" y="143301"/>
                    </a:cubicBezTo>
                    <a:cubicBezTo>
                      <a:pt x="461593" y="146687"/>
                      <a:pt x="460557" y="150167"/>
                      <a:pt x="459709" y="153553"/>
                    </a:cubicBezTo>
                    <a:cubicBezTo>
                      <a:pt x="458484" y="158162"/>
                      <a:pt x="458861" y="159291"/>
                      <a:pt x="463572" y="161548"/>
                    </a:cubicBezTo>
                    <a:cubicBezTo>
                      <a:pt x="469130" y="164370"/>
                      <a:pt x="475160" y="165687"/>
                      <a:pt x="481284" y="166722"/>
                    </a:cubicBezTo>
                    <a:cubicBezTo>
                      <a:pt x="486089" y="167474"/>
                      <a:pt x="486371" y="167568"/>
                      <a:pt x="486371" y="172647"/>
                    </a:cubicBezTo>
                    <a:lnTo>
                      <a:pt x="486371" y="179420"/>
                    </a:lnTo>
                    <a:cubicBezTo>
                      <a:pt x="486371" y="182147"/>
                      <a:pt x="487690" y="183934"/>
                      <a:pt x="490611" y="183934"/>
                    </a:cubicBezTo>
                    <a:cubicBezTo>
                      <a:pt x="493908" y="184029"/>
                      <a:pt x="497300" y="184029"/>
                      <a:pt x="500503" y="183934"/>
                    </a:cubicBezTo>
                    <a:cubicBezTo>
                      <a:pt x="503330" y="183934"/>
                      <a:pt x="504649" y="182430"/>
                      <a:pt x="504649" y="179608"/>
                    </a:cubicBezTo>
                    <a:cubicBezTo>
                      <a:pt x="504649" y="176504"/>
                      <a:pt x="504837" y="173494"/>
                      <a:pt x="504649" y="170390"/>
                    </a:cubicBezTo>
                    <a:cubicBezTo>
                      <a:pt x="504554" y="167192"/>
                      <a:pt x="505968" y="165687"/>
                      <a:pt x="508982" y="164840"/>
                    </a:cubicBezTo>
                    <a:cubicBezTo>
                      <a:pt x="515860" y="162959"/>
                      <a:pt x="521889" y="159197"/>
                      <a:pt x="526412" y="153647"/>
                    </a:cubicBezTo>
                    <a:cubicBezTo>
                      <a:pt x="538942" y="138221"/>
                      <a:pt x="534231" y="115835"/>
                      <a:pt x="516237" y="105865"/>
                    </a:cubicBezTo>
                    <a:cubicBezTo>
                      <a:pt x="510584" y="102761"/>
                      <a:pt x="504554" y="100503"/>
                      <a:pt x="498619" y="97964"/>
                    </a:cubicBezTo>
                    <a:cubicBezTo>
                      <a:pt x="495227" y="96647"/>
                      <a:pt x="492024" y="94860"/>
                      <a:pt x="489104" y="92602"/>
                    </a:cubicBezTo>
                    <a:cubicBezTo>
                      <a:pt x="483451" y="88087"/>
                      <a:pt x="484581" y="80657"/>
                      <a:pt x="491270" y="77835"/>
                    </a:cubicBezTo>
                    <a:cubicBezTo>
                      <a:pt x="493155" y="76894"/>
                      <a:pt x="495133" y="76706"/>
                      <a:pt x="497112" y="76518"/>
                    </a:cubicBezTo>
                    <a:cubicBezTo>
                      <a:pt x="504931" y="76142"/>
                      <a:pt x="512186" y="77553"/>
                      <a:pt x="519252" y="80939"/>
                    </a:cubicBezTo>
                    <a:cubicBezTo>
                      <a:pt x="522643" y="82538"/>
                      <a:pt x="523868" y="82067"/>
                      <a:pt x="524998" y="78399"/>
                    </a:cubicBezTo>
                    <a:cubicBezTo>
                      <a:pt x="526317" y="74543"/>
                      <a:pt x="527260" y="70686"/>
                      <a:pt x="528390" y="66736"/>
                    </a:cubicBezTo>
                    <a:cubicBezTo>
                      <a:pt x="529144" y="64102"/>
                      <a:pt x="528296" y="62503"/>
                      <a:pt x="525752" y="61374"/>
                    </a:cubicBezTo>
                    <a:cubicBezTo>
                      <a:pt x="521230" y="59399"/>
                      <a:pt x="516708" y="57988"/>
                      <a:pt x="511809" y="57236"/>
                    </a:cubicBezTo>
                    <a:cubicBezTo>
                      <a:pt x="505402" y="56201"/>
                      <a:pt x="505402" y="56201"/>
                      <a:pt x="505402" y="49805"/>
                    </a:cubicBezTo>
                    <a:cubicBezTo>
                      <a:pt x="505402" y="40775"/>
                      <a:pt x="505402" y="40775"/>
                      <a:pt x="496358" y="40775"/>
                    </a:cubicBezTo>
                    <a:close/>
                    <a:moveTo>
                      <a:pt x="496111" y="0"/>
                    </a:moveTo>
                    <a:cubicBezTo>
                      <a:pt x="524951" y="0"/>
                      <a:pt x="553781" y="10958"/>
                      <a:pt x="575779" y="32874"/>
                    </a:cubicBezTo>
                    <a:cubicBezTo>
                      <a:pt x="619776" y="76894"/>
                      <a:pt x="619776" y="148192"/>
                      <a:pt x="575779" y="192024"/>
                    </a:cubicBezTo>
                    <a:cubicBezTo>
                      <a:pt x="538754" y="229083"/>
                      <a:pt x="482226" y="234821"/>
                      <a:pt x="438982" y="209519"/>
                    </a:cubicBezTo>
                    <a:lnTo>
                      <a:pt x="438700" y="209237"/>
                    </a:lnTo>
                    <a:cubicBezTo>
                      <a:pt x="421742" y="222029"/>
                      <a:pt x="403559" y="224286"/>
                      <a:pt x="390840" y="222311"/>
                    </a:cubicBezTo>
                    <a:cubicBezTo>
                      <a:pt x="386600" y="221653"/>
                      <a:pt x="385752" y="215915"/>
                      <a:pt x="389615" y="214034"/>
                    </a:cubicBezTo>
                    <a:cubicBezTo>
                      <a:pt x="401297" y="208202"/>
                      <a:pt x="408552" y="196915"/>
                      <a:pt x="412886" y="187791"/>
                    </a:cubicBezTo>
                    <a:lnTo>
                      <a:pt x="411567" y="187038"/>
                    </a:lnTo>
                    <a:cubicBezTo>
                      <a:pt x="372374" y="142736"/>
                      <a:pt x="374070" y="75201"/>
                      <a:pt x="416371" y="32874"/>
                    </a:cubicBezTo>
                    <a:cubicBezTo>
                      <a:pt x="438417" y="10958"/>
                      <a:pt x="467270" y="0"/>
                      <a:pt x="4961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1" name="iṧḷíḍé">
                <a:extLst>
                  <a:ext uri="{FF2B5EF4-FFF2-40B4-BE49-F238E27FC236}">
                    <a16:creationId xmlns:a16="http://schemas.microsoft.com/office/drawing/2014/main" id="{852AF58E-8379-4CC4-A505-6E85DCF52E75}"/>
                  </a:ext>
                </a:extLst>
              </p:cNvPr>
              <p:cNvSpPr/>
              <p:nvPr/>
            </p:nvSpPr>
            <p:spPr>
              <a:xfrm>
                <a:off x="2113065" y="1502074"/>
                <a:ext cx="380144" cy="556955"/>
              </a:xfrm>
              <a:prstGeom prst="rect">
                <a:avLst/>
              </a:prstGeom>
            </p:spPr>
            <p:txBody>
              <a:bodyPr wrap="square" lIns="91440" tIns="45720" rIns="91440" bIns="45720">
                <a:normAutofit fontScale="92500" lnSpcReduction="10000"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accent1"/>
                    </a:solidFill>
                  </a:rPr>
                  <a:t>2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171B2B0-D358-4B50-8B5D-DA29BCE4FA09}"/>
                </a:ext>
              </a:extLst>
            </p:cNvPr>
            <p:cNvCxnSpPr/>
            <p:nvPr/>
          </p:nvCxnSpPr>
          <p:spPr>
            <a:xfrm>
              <a:off x="4176505" y="1130300"/>
              <a:ext cx="0" cy="50038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B4FB0B1-4174-4689-AC5B-D4B3CD9E9D97}"/>
                </a:ext>
              </a:extLst>
            </p:cNvPr>
            <p:cNvCxnSpPr/>
            <p:nvPr/>
          </p:nvCxnSpPr>
          <p:spPr>
            <a:xfrm>
              <a:off x="8002795" y="1130300"/>
              <a:ext cx="0" cy="50038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7037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B78E2E-879A-45BE-9185-FA3AA39DA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424D837-2C1E-429A-A2AE-DE4BBF5FE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19FD625-A3DF-4327-AE92-184346E8C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42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4B277E3-2041-451E-84BF-947EDB9D5DC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2053634"/>
            <a:ext cx="10864315" cy="2580040"/>
            <a:chOff x="669924" y="2053634"/>
            <a:chExt cx="10864315" cy="2580040"/>
          </a:xfrm>
        </p:grpSpPr>
        <p:grpSp>
          <p:nvGrpSpPr>
            <p:cNvPr id="6" name="iṥḻíḓe">
              <a:extLst>
                <a:ext uri="{FF2B5EF4-FFF2-40B4-BE49-F238E27FC236}">
                  <a16:creationId xmlns:a16="http://schemas.microsoft.com/office/drawing/2014/main" id="{FD875623-AA15-434C-86B8-3C09E3C22127}"/>
                </a:ext>
              </a:extLst>
            </p:cNvPr>
            <p:cNvGrpSpPr/>
            <p:nvPr/>
          </p:nvGrpSpPr>
          <p:grpSpPr>
            <a:xfrm>
              <a:off x="1154194" y="2238332"/>
              <a:ext cx="1412468" cy="1154880"/>
              <a:chOff x="988678" y="2238332"/>
              <a:chExt cx="1412468" cy="1154880"/>
            </a:xfrm>
          </p:grpSpPr>
          <p:sp>
            <p:nvSpPr>
              <p:cNvPr id="122" name="îṧḻiḋe">
                <a:extLst>
                  <a:ext uri="{FF2B5EF4-FFF2-40B4-BE49-F238E27FC236}">
                    <a16:creationId xmlns:a16="http://schemas.microsoft.com/office/drawing/2014/main" id="{CCD5B1D3-DC42-4395-BF7F-ABFFB986CF32}"/>
                  </a:ext>
                </a:extLst>
              </p:cNvPr>
              <p:cNvSpPr/>
              <p:nvPr/>
            </p:nvSpPr>
            <p:spPr bwMode="auto">
              <a:xfrm>
                <a:off x="1010854" y="2238332"/>
                <a:ext cx="1390292" cy="1154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iṥ1iḑè">
                <a:extLst>
                  <a:ext uri="{FF2B5EF4-FFF2-40B4-BE49-F238E27FC236}">
                    <a16:creationId xmlns:a16="http://schemas.microsoft.com/office/drawing/2014/main" id="{12261F54-BC87-4912-8B40-8D377136D8E2}"/>
                  </a:ext>
                </a:extLst>
              </p:cNvPr>
              <p:cNvSpPr/>
              <p:nvPr/>
            </p:nvSpPr>
            <p:spPr bwMode="auto">
              <a:xfrm>
                <a:off x="1814324" y="2814066"/>
                <a:ext cx="524558" cy="579146"/>
              </a:xfrm>
              <a:custGeom>
                <a:avLst/>
                <a:gdLst>
                  <a:gd name="T0" fmla="*/ 236 w 259"/>
                  <a:gd name="T1" fmla="*/ 6 h 286"/>
                  <a:gd name="T2" fmla="*/ 248 w 259"/>
                  <a:gd name="T3" fmla="*/ 61 h 286"/>
                  <a:gd name="T4" fmla="*/ 188 w 259"/>
                  <a:gd name="T5" fmla="*/ 78 h 286"/>
                  <a:gd name="T6" fmla="*/ 241 w 259"/>
                  <a:gd name="T7" fmla="*/ 32 h 286"/>
                  <a:gd name="T8" fmla="*/ 188 w 259"/>
                  <a:gd name="T9" fmla="*/ 34 h 286"/>
                  <a:gd name="T10" fmla="*/ 188 w 259"/>
                  <a:gd name="T11" fmla="*/ 96 h 286"/>
                  <a:gd name="T12" fmla="*/ 223 w 259"/>
                  <a:gd name="T13" fmla="*/ 179 h 286"/>
                  <a:gd name="T14" fmla="*/ 188 w 259"/>
                  <a:gd name="T15" fmla="*/ 96 h 286"/>
                  <a:gd name="T16" fmla="*/ 188 w 259"/>
                  <a:gd name="T17" fmla="*/ 203 h 286"/>
                  <a:gd name="T18" fmla="*/ 223 w 259"/>
                  <a:gd name="T19" fmla="*/ 286 h 286"/>
                  <a:gd name="T20" fmla="*/ 68 w 259"/>
                  <a:gd name="T21" fmla="*/ 96 h 286"/>
                  <a:gd name="T22" fmla="*/ 68 w 259"/>
                  <a:gd name="T23" fmla="*/ 92 h 286"/>
                  <a:gd name="T24" fmla="*/ 119 w 259"/>
                  <a:gd name="T25" fmla="*/ 84 h 286"/>
                  <a:gd name="T26" fmla="*/ 68 w 259"/>
                  <a:gd name="T27" fmla="*/ 35 h 286"/>
                  <a:gd name="T28" fmla="*/ 79 w 259"/>
                  <a:gd name="T29" fmla="*/ 23 h 286"/>
                  <a:gd name="T30" fmla="*/ 170 w 259"/>
                  <a:gd name="T31" fmla="*/ 26 h 286"/>
                  <a:gd name="T32" fmla="*/ 188 w 259"/>
                  <a:gd name="T33" fmla="*/ 34 h 286"/>
                  <a:gd name="T34" fmla="*/ 134 w 259"/>
                  <a:gd name="T35" fmla="*/ 85 h 286"/>
                  <a:gd name="T36" fmla="*/ 188 w 259"/>
                  <a:gd name="T37" fmla="*/ 94 h 286"/>
                  <a:gd name="T38" fmla="*/ 188 w 259"/>
                  <a:gd name="T39" fmla="*/ 96 h 286"/>
                  <a:gd name="T40" fmla="*/ 140 w 259"/>
                  <a:gd name="T41" fmla="*/ 179 h 286"/>
                  <a:gd name="T42" fmla="*/ 116 w 259"/>
                  <a:gd name="T43" fmla="*/ 100 h 286"/>
                  <a:gd name="T44" fmla="*/ 68 w 259"/>
                  <a:gd name="T45" fmla="*/ 179 h 286"/>
                  <a:gd name="T46" fmla="*/ 188 w 259"/>
                  <a:gd name="T47" fmla="*/ 203 h 286"/>
                  <a:gd name="T48" fmla="*/ 140 w 259"/>
                  <a:gd name="T49" fmla="*/ 286 h 286"/>
                  <a:gd name="T50" fmla="*/ 188 w 259"/>
                  <a:gd name="T51" fmla="*/ 203 h 286"/>
                  <a:gd name="T52" fmla="*/ 68 w 259"/>
                  <a:gd name="T53" fmla="*/ 203 h 286"/>
                  <a:gd name="T54" fmla="*/ 116 w 259"/>
                  <a:gd name="T55" fmla="*/ 286 h 286"/>
                  <a:gd name="T56" fmla="*/ 34 w 259"/>
                  <a:gd name="T57" fmla="*/ 96 h 286"/>
                  <a:gd name="T58" fmla="*/ 68 w 259"/>
                  <a:gd name="T59" fmla="*/ 179 h 286"/>
                  <a:gd name="T60" fmla="*/ 34 w 259"/>
                  <a:gd name="T61" fmla="*/ 96 h 286"/>
                  <a:gd name="T62" fmla="*/ 11 w 259"/>
                  <a:gd name="T63" fmla="*/ 59 h 286"/>
                  <a:gd name="T64" fmla="*/ 22 w 259"/>
                  <a:gd name="T65" fmla="*/ 3 h 286"/>
                  <a:gd name="T66" fmla="*/ 68 w 259"/>
                  <a:gd name="T67" fmla="*/ 35 h 286"/>
                  <a:gd name="T68" fmla="*/ 18 w 259"/>
                  <a:gd name="T69" fmla="*/ 28 h 286"/>
                  <a:gd name="T70" fmla="*/ 68 w 259"/>
                  <a:gd name="T71" fmla="*/ 72 h 286"/>
                  <a:gd name="T72" fmla="*/ 68 w 259"/>
                  <a:gd name="T73" fmla="*/ 203 h 286"/>
                  <a:gd name="T74" fmla="*/ 34 w 259"/>
                  <a:gd name="T75" fmla="*/ 286 h 286"/>
                  <a:gd name="T76" fmla="*/ 68 w 259"/>
                  <a:gd name="T77" fmla="*/ 203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9" h="286">
                    <a:moveTo>
                      <a:pt x="188" y="15"/>
                    </a:moveTo>
                    <a:cubicBezTo>
                      <a:pt x="207" y="4"/>
                      <a:pt x="224" y="2"/>
                      <a:pt x="236" y="6"/>
                    </a:cubicBezTo>
                    <a:cubicBezTo>
                      <a:pt x="248" y="9"/>
                      <a:pt x="255" y="18"/>
                      <a:pt x="257" y="28"/>
                    </a:cubicBezTo>
                    <a:cubicBezTo>
                      <a:pt x="259" y="38"/>
                      <a:pt x="257" y="50"/>
                      <a:pt x="248" y="61"/>
                    </a:cubicBezTo>
                    <a:cubicBezTo>
                      <a:pt x="236" y="77"/>
                      <a:pt x="214" y="88"/>
                      <a:pt x="188" y="9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207" y="73"/>
                      <a:pt x="224" y="65"/>
                      <a:pt x="235" y="51"/>
                    </a:cubicBezTo>
                    <a:cubicBezTo>
                      <a:pt x="240" y="44"/>
                      <a:pt x="242" y="37"/>
                      <a:pt x="241" y="32"/>
                    </a:cubicBezTo>
                    <a:cubicBezTo>
                      <a:pt x="240" y="27"/>
                      <a:pt x="237" y="23"/>
                      <a:pt x="231" y="21"/>
                    </a:cubicBezTo>
                    <a:cubicBezTo>
                      <a:pt x="221" y="18"/>
                      <a:pt x="206" y="21"/>
                      <a:pt x="188" y="34"/>
                    </a:cubicBezTo>
                    <a:cubicBezTo>
                      <a:pt x="188" y="15"/>
                      <a:pt x="188" y="15"/>
                      <a:pt x="188" y="15"/>
                    </a:cubicBezTo>
                    <a:close/>
                    <a:moveTo>
                      <a:pt x="188" y="96"/>
                    </a:moveTo>
                    <a:cubicBezTo>
                      <a:pt x="223" y="96"/>
                      <a:pt x="223" y="96"/>
                      <a:pt x="223" y="96"/>
                    </a:cubicBezTo>
                    <a:cubicBezTo>
                      <a:pt x="223" y="179"/>
                      <a:pt x="223" y="179"/>
                      <a:pt x="223" y="179"/>
                    </a:cubicBezTo>
                    <a:cubicBezTo>
                      <a:pt x="188" y="179"/>
                      <a:pt x="188" y="179"/>
                      <a:pt x="188" y="179"/>
                    </a:cubicBezTo>
                    <a:cubicBezTo>
                      <a:pt x="188" y="96"/>
                      <a:pt x="188" y="96"/>
                      <a:pt x="188" y="96"/>
                    </a:cubicBezTo>
                    <a:close/>
                    <a:moveTo>
                      <a:pt x="188" y="286"/>
                    </a:moveTo>
                    <a:cubicBezTo>
                      <a:pt x="188" y="203"/>
                      <a:pt x="188" y="203"/>
                      <a:pt x="188" y="203"/>
                    </a:cubicBezTo>
                    <a:cubicBezTo>
                      <a:pt x="223" y="203"/>
                      <a:pt x="223" y="203"/>
                      <a:pt x="223" y="203"/>
                    </a:cubicBezTo>
                    <a:cubicBezTo>
                      <a:pt x="223" y="286"/>
                      <a:pt x="223" y="286"/>
                      <a:pt x="223" y="286"/>
                    </a:cubicBezTo>
                    <a:lnTo>
                      <a:pt x="188" y="286"/>
                    </a:lnTo>
                    <a:close/>
                    <a:moveTo>
                      <a:pt x="68" y="96"/>
                    </a:moveTo>
                    <a:cubicBezTo>
                      <a:pt x="86" y="96"/>
                      <a:pt x="86" y="96"/>
                      <a:pt x="86" y="96"/>
                    </a:cubicBezTo>
                    <a:cubicBezTo>
                      <a:pt x="80" y="95"/>
                      <a:pt x="74" y="94"/>
                      <a:pt x="68" y="92"/>
                    </a:cubicBezTo>
                    <a:cubicBezTo>
                      <a:pt x="68" y="72"/>
                      <a:pt x="68" y="72"/>
                      <a:pt x="68" y="72"/>
                    </a:cubicBezTo>
                    <a:cubicBezTo>
                      <a:pt x="92" y="79"/>
                      <a:pt x="116" y="83"/>
                      <a:pt x="119" y="84"/>
                    </a:cubicBezTo>
                    <a:cubicBezTo>
                      <a:pt x="117" y="80"/>
                      <a:pt x="74" y="40"/>
                      <a:pt x="69" y="3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72" y="17"/>
                      <a:pt x="75" y="20"/>
                      <a:pt x="79" y="23"/>
                    </a:cubicBezTo>
                    <a:cubicBezTo>
                      <a:pt x="95" y="36"/>
                      <a:pt x="111" y="51"/>
                      <a:pt x="127" y="67"/>
                    </a:cubicBezTo>
                    <a:cubicBezTo>
                      <a:pt x="142" y="51"/>
                      <a:pt x="157" y="37"/>
                      <a:pt x="170" y="26"/>
                    </a:cubicBezTo>
                    <a:cubicBezTo>
                      <a:pt x="176" y="22"/>
                      <a:pt x="182" y="18"/>
                      <a:pt x="188" y="15"/>
                    </a:cubicBezTo>
                    <a:cubicBezTo>
                      <a:pt x="188" y="34"/>
                      <a:pt x="188" y="34"/>
                      <a:pt x="188" y="34"/>
                    </a:cubicBezTo>
                    <a:cubicBezTo>
                      <a:pt x="185" y="36"/>
                      <a:pt x="183" y="37"/>
                      <a:pt x="180" y="39"/>
                    </a:cubicBezTo>
                    <a:cubicBezTo>
                      <a:pt x="169" y="48"/>
                      <a:pt x="141" y="73"/>
                      <a:pt x="134" y="85"/>
                    </a:cubicBezTo>
                    <a:cubicBezTo>
                      <a:pt x="149" y="84"/>
                      <a:pt x="169" y="82"/>
                      <a:pt x="188" y="78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4" y="95"/>
                      <a:pt x="180" y="96"/>
                      <a:pt x="175" y="96"/>
                    </a:cubicBezTo>
                    <a:cubicBezTo>
                      <a:pt x="188" y="96"/>
                      <a:pt x="188" y="96"/>
                      <a:pt x="188" y="96"/>
                    </a:cubicBezTo>
                    <a:cubicBezTo>
                      <a:pt x="188" y="179"/>
                      <a:pt x="188" y="179"/>
                      <a:pt x="188" y="179"/>
                    </a:cubicBezTo>
                    <a:cubicBezTo>
                      <a:pt x="140" y="179"/>
                      <a:pt x="140" y="179"/>
                      <a:pt x="140" y="179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32" y="100"/>
                      <a:pt x="124" y="100"/>
                      <a:pt x="116" y="100"/>
                    </a:cubicBezTo>
                    <a:cubicBezTo>
                      <a:pt x="116" y="179"/>
                      <a:pt x="116" y="179"/>
                      <a:pt x="116" y="179"/>
                    </a:cubicBezTo>
                    <a:cubicBezTo>
                      <a:pt x="68" y="179"/>
                      <a:pt x="68" y="179"/>
                      <a:pt x="68" y="179"/>
                    </a:cubicBezTo>
                    <a:cubicBezTo>
                      <a:pt x="68" y="96"/>
                      <a:pt x="68" y="96"/>
                      <a:pt x="68" y="96"/>
                    </a:cubicBezTo>
                    <a:close/>
                    <a:moveTo>
                      <a:pt x="188" y="203"/>
                    </a:moveTo>
                    <a:cubicBezTo>
                      <a:pt x="188" y="286"/>
                      <a:pt x="188" y="286"/>
                      <a:pt x="188" y="286"/>
                    </a:cubicBezTo>
                    <a:cubicBezTo>
                      <a:pt x="140" y="286"/>
                      <a:pt x="140" y="286"/>
                      <a:pt x="140" y="286"/>
                    </a:cubicBezTo>
                    <a:cubicBezTo>
                      <a:pt x="140" y="203"/>
                      <a:pt x="140" y="203"/>
                      <a:pt x="140" y="203"/>
                    </a:cubicBezTo>
                    <a:cubicBezTo>
                      <a:pt x="188" y="203"/>
                      <a:pt x="188" y="203"/>
                      <a:pt x="188" y="203"/>
                    </a:cubicBezTo>
                    <a:close/>
                    <a:moveTo>
                      <a:pt x="68" y="286"/>
                    </a:moveTo>
                    <a:cubicBezTo>
                      <a:pt x="68" y="203"/>
                      <a:pt x="68" y="203"/>
                      <a:pt x="68" y="203"/>
                    </a:cubicBezTo>
                    <a:cubicBezTo>
                      <a:pt x="116" y="203"/>
                      <a:pt x="116" y="203"/>
                      <a:pt x="116" y="203"/>
                    </a:cubicBezTo>
                    <a:cubicBezTo>
                      <a:pt x="116" y="286"/>
                      <a:pt x="116" y="286"/>
                      <a:pt x="116" y="286"/>
                    </a:cubicBezTo>
                    <a:lnTo>
                      <a:pt x="68" y="286"/>
                    </a:lnTo>
                    <a:close/>
                    <a:moveTo>
                      <a:pt x="34" y="96"/>
                    </a:moveTo>
                    <a:cubicBezTo>
                      <a:pt x="68" y="96"/>
                      <a:pt x="68" y="96"/>
                      <a:pt x="68" y="96"/>
                    </a:cubicBezTo>
                    <a:cubicBezTo>
                      <a:pt x="68" y="179"/>
                      <a:pt x="68" y="179"/>
                      <a:pt x="68" y="179"/>
                    </a:cubicBezTo>
                    <a:cubicBezTo>
                      <a:pt x="34" y="179"/>
                      <a:pt x="34" y="179"/>
                      <a:pt x="34" y="179"/>
                    </a:cubicBezTo>
                    <a:cubicBezTo>
                      <a:pt x="34" y="96"/>
                      <a:pt x="34" y="96"/>
                      <a:pt x="34" y="96"/>
                    </a:cubicBezTo>
                    <a:close/>
                    <a:moveTo>
                      <a:pt x="68" y="92"/>
                    </a:moveTo>
                    <a:cubicBezTo>
                      <a:pt x="43" y="86"/>
                      <a:pt x="23" y="74"/>
                      <a:pt x="11" y="59"/>
                    </a:cubicBezTo>
                    <a:cubicBezTo>
                      <a:pt x="3" y="48"/>
                      <a:pt x="0" y="36"/>
                      <a:pt x="2" y="26"/>
                    </a:cubicBezTo>
                    <a:cubicBezTo>
                      <a:pt x="4" y="15"/>
                      <a:pt x="11" y="6"/>
                      <a:pt x="22" y="3"/>
                    </a:cubicBezTo>
                    <a:cubicBezTo>
                      <a:pt x="34" y="0"/>
                      <a:pt x="50" y="3"/>
                      <a:pt x="68" y="1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50" y="20"/>
                      <a:pt x="36" y="16"/>
                      <a:pt x="27" y="19"/>
                    </a:cubicBezTo>
                    <a:cubicBezTo>
                      <a:pt x="22" y="20"/>
                      <a:pt x="19" y="24"/>
                      <a:pt x="18" y="28"/>
                    </a:cubicBezTo>
                    <a:cubicBezTo>
                      <a:pt x="17" y="34"/>
                      <a:pt x="19" y="42"/>
                      <a:pt x="24" y="49"/>
                    </a:cubicBezTo>
                    <a:cubicBezTo>
                      <a:pt x="31" y="59"/>
                      <a:pt x="50" y="67"/>
                      <a:pt x="68" y="72"/>
                    </a:cubicBezTo>
                    <a:cubicBezTo>
                      <a:pt x="68" y="92"/>
                      <a:pt x="68" y="92"/>
                      <a:pt x="68" y="92"/>
                    </a:cubicBezTo>
                    <a:close/>
                    <a:moveTo>
                      <a:pt x="68" y="203"/>
                    </a:moveTo>
                    <a:cubicBezTo>
                      <a:pt x="68" y="286"/>
                      <a:pt x="68" y="286"/>
                      <a:pt x="68" y="286"/>
                    </a:cubicBezTo>
                    <a:cubicBezTo>
                      <a:pt x="34" y="286"/>
                      <a:pt x="34" y="286"/>
                      <a:pt x="34" y="286"/>
                    </a:cubicBezTo>
                    <a:cubicBezTo>
                      <a:pt x="34" y="203"/>
                      <a:pt x="34" y="203"/>
                      <a:pt x="34" y="203"/>
                    </a:cubicBezTo>
                    <a:lnTo>
                      <a:pt x="68" y="203"/>
                    </a:lnTo>
                    <a:close/>
                  </a:path>
                </a:pathLst>
              </a:cu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išḻïďe">
                <a:extLst>
                  <a:ext uri="{FF2B5EF4-FFF2-40B4-BE49-F238E27FC236}">
                    <a16:creationId xmlns:a16="http://schemas.microsoft.com/office/drawing/2014/main" id="{E16A5E65-52F0-44F9-9529-21741F0C34DE}"/>
                  </a:ext>
                </a:extLst>
              </p:cNvPr>
              <p:cNvSpPr/>
              <p:nvPr/>
            </p:nvSpPr>
            <p:spPr bwMode="auto">
              <a:xfrm>
                <a:off x="988678" y="2558184"/>
                <a:ext cx="827351" cy="87000"/>
              </a:xfrm>
              <a:custGeom>
                <a:avLst/>
                <a:gdLst>
                  <a:gd name="T0" fmla="*/ 358 w 409"/>
                  <a:gd name="T1" fmla="*/ 43 h 43"/>
                  <a:gd name="T2" fmla="*/ 371 w 409"/>
                  <a:gd name="T3" fmla="*/ 43 h 43"/>
                  <a:gd name="T4" fmla="*/ 371 w 409"/>
                  <a:gd name="T5" fmla="*/ 1 h 43"/>
                  <a:gd name="T6" fmla="*/ 358 w 409"/>
                  <a:gd name="T7" fmla="*/ 1 h 43"/>
                  <a:gd name="T8" fmla="*/ 358 w 409"/>
                  <a:gd name="T9" fmla="*/ 4 h 43"/>
                  <a:gd name="T10" fmla="*/ 375 w 409"/>
                  <a:gd name="T11" fmla="*/ 22 h 43"/>
                  <a:gd name="T12" fmla="*/ 358 w 409"/>
                  <a:gd name="T13" fmla="*/ 39 h 43"/>
                  <a:gd name="T14" fmla="*/ 358 w 409"/>
                  <a:gd name="T15" fmla="*/ 43 h 43"/>
                  <a:gd name="T16" fmla="*/ 52 w 409"/>
                  <a:gd name="T17" fmla="*/ 43 h 43"/>
                  <a:gd name="T18" fmla="*/ 358 w 409"/>
                  <a:gd name="T19" fmla="*/ 43 h 43"/>
                  <a:gd name="T20" fmla="*/ 358 w 409"/>
                  <a:gd name="T21" fmla="*/ 39 h 43"/>
                  <a:gd name="T22" fmla="*/ 340 w 409"/>
                  <a:gd name="T23" fmla="*/ 22 h 43"/>
                  <a:gd name="T24" fmla="*/ 358 w 409"/>
                  <a:gd name="T25" fmla="*/ 4 h 43"/>
                  <a:gd name="T26" fmla="*/ 358 w 409"/>
                  <a:gd name="T27" fmla="*/ 1 h 43"/>
                  <a:gd name="T28" fmla="*/ 52 w 409"/>
                  <a:gd name="T29" fmla="*/ 1 h 43"/>
                  <a:gd name="T30" fmla="*/ 52 w 409"/>
                  <a:gd name="T31" fmla="*/ 4 h 43"/>
                  <a:gd name="T32" fmla="*/ 70 w 409"/>
                  <a:gd name="T33" fmla="*/ 22 h 43"/>
                  <a:gd name="T34" fmla="*/ 52 w 409"/>
                  <a:gd name="T35" fmla="*/ 39 h 43"/>
                  <a:gd name="T36" fmla="*/ 52 w 409"/>
                  <a:gd name="T37" fmla="*/ 43 h 43"/>
                  <a:gd name="T38" fmla="*/ 39 w 409"/>
                  <a:gd name="T39" fmla="*/ 43 h 43"/>
                  <a:gd name="T40" fmla="*/ 52 w 409"/>
                  <a:gd name="T41" fmla="*/ 43 h 43"/>
                  <a:gd name="T42" fmla="*/ 52 w 409"/>
                  <a:gd name="T43" fmla="*/ 39 h 43"/>
                  <a:gd name="T44" fmla="*/ 34 w 409"/>
                  <a:gd name="T45" fmla="*/ 22 h 43"/>
                  <a:gd name="T46" fmla="*/ 52 w 409"/>
                  <a:gd name="T47" fmla="*/ 4 h 43"/>
                  <a:gd name="T48" fmla="*/ 52 w 409"/>
                  <a:gd name="T49" fmla="*/ 1 h 43"/>
                  <a:gd name="T50" fmla="*/ 39 w 409"/>
                  <a:gd name="T51" fmla="*/ 1 h 43"/>
                  <a:gd name="T52" fmla="*/ 39 w 409"/>
                  <a:gd name="T5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9" h="43">
                    <a:moveTo>
                      <a:pt x="358" y="43"/>
                    </a:moveTo>
                    <a:cubicBezTo>
                      <a:pt x="371" y="43"/>
                      <a:pt x="371" y="43"/>
                      <a:pt x="371" y="43"/>
                    </a:cubicBezTo>
                    <a:cubicBezTo>
                      <a:pt x="408" y="43"/>
                      <a:pt x="409" y="1"/>
                      <a:pt x="371" y="1"/>
                    </a:cubicBezTo>
                    <a:cubicBezTo>
                      <a:pt x="358" y="1"/>
                      <a:pt x="358" y="1"/>
                      <a:pt x="358" y="1"/>
                    </a:cubicBezTo>
                    <a:cubicBezTo>
                      <a:pt x="358" y="4"/>
                      <a:pt x="358" y="4"/>
                      <a:pt x="358" y="4"/>
                    </a:cubicBezTo>
                    <a:cubicBezTo>
                      <a:pt x="367" y="4"/>
                      <a:pt x="375" y="12"/>
                      <a:pt x="375" y="22"/>
                    </a:cubicBezTo>
                    <a:cubicBezTo>
                      <a:pt x="375" y="31"/>
                      <a:pt x="367" y="39"/>
                      <a:pt x="358" y="39"/>
                    </a:cubicBezTo>
                    <a:lnTo>
                      <a:pt x="358" y="43"/>
                    </a:lnTo>
                    <a:close/>
                    <a:moveTo>
                      <a:pt x="52" y="43"/>
                    </a:moveTo>
                    <a:cubicBezTo>
                      <a:pt x="358" y="43"/>
                      <a:pt x="358" y="43"/>
                      <a:pt x="358" y="43"/>
                    </a:cubicBezTo>
                    <a:cubicBezTo>
                      <a:pt x="358" y="39"/>
                      <a:pt x="358" y="39"/>
                      <a:pt x="358" y="39"/>
                    </a:cubicBezTo>
                    <a:cubicBezTo>
                      <a:pt x="348" y="39"/>
                      <a:pt x="340" y="31"/>
                      <a:pt x="340" y="22"/>
                    </a:cubicBezTo>
                    <a:cubicBezTo>
                      <a:pt x="340" y="12"/>
                      <a:pt x="348" y="4"/>
                      <a:pt x="358" y="4"/>
                    </a:cubicBezTo>
                    <a:cubicBezTo>
                      <a:pt x="358" y="1"/>
                      <a:pt x="358" y="1"/>
                      <a:pt x="358" y="1"/>
                    </a:cubicBezTo>
                    <a:cubicBezTo>
                      <a:pt x="256" y="0"/>
                      <a:pt x="154" y="0"/>
                      <a:pt x="52" y="1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62" y="4"/>
                      <a:pt x="70" y="12"/>
                      <a:pt x="70" y="22"/>
                    </a:cubicBezTo>
                    <a:cubicBezTo>
                      <a:pt x="70" y="31"/>
                      <a:pt x="62" y="39"/>
                      <a:pt x="52" y="39"/>
                    </a:cubicBezTo>
                    <a:lnTo>
                      <a:pt x="52" y="43"/>
                    </a:lnTo>
                    <a:close/>
                    <a:moveTo>
                      <a:pt x="39" y="43"/>
                    </a:move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42" y="39"/>
                      <a:pt x="34" y="31"/>
                      <a:pt x="34" y="22"/>
                    </a:cubicBezTo>
                    <a:cubicBezTo>
                      <a:pt x="34" y="12"/>
                      <a:pt x="42" y="4"/>
                      <a:pt x="52" y="4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0" y="1"/>
                      <a:pt x="2" y="43"/>
                      <a:pt x="39" y="43"/>
                    </a:cubicBezTo>
                    <a:close/>
                  </a:path>
                </a:pathLst>
              </a:cu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îSḷïḑê">
                <a:extLst>
                  <a:ext uri="{FF2B5EF4-FFF2-40B4-BE49-F238E27FC236}">
                    <a16:creationId xmlns:a16="http://schemas.microsoft.com/office/drawing/2014/main" id="{7CD5BFC0-08A8-459A-B5B7-948059D539CB}"/>
                  </a:ext>
                </a:extLst>
              </p:cNvPr>
              <p:cNvSpPr/>
              <p:nvPr/>
            </p:nvSpPr>
            <p:spPr bwMode="auto">
              <a:xfrm>
                <a:off x="1416001" y="2269038"/>
                <a:ext cx="70794" cy="70794"/>
              </a:xfrm>
              <a:prstGeom prst="ellipse">
                <a:avLst/>
              </a:pr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íṥḷíḍè">
                <a:extLst>
                  <a:ext uri="{FF2B5EF4-FFF2-40B4-BE49-F238E27FC236}">
                    <a16:creationId xmlns:a16="http://schemas.microsoft.com/office/drawing/2014/main" id="{B4D9ECEF-E46D-4EDF-9712-DDA33C7B007E}"/>
                  </a:ext>
                </a:extLst>
              </p:cNvPr>
              <p:cNvSpPr/>
              <p:nvPr/>
            </p:nvSpPr>
            <p:spPr bwMode="auto">
              <a:xfrm>
                <a:off x="1454383" y="2313391"/>
                <a:ext cx="277205" cy="306205"/>
              </a:xfrm>
              <a:custGeom>
                <a:avLst/>
                <a:gdLst>
                  <a:gd name="T0" fmla="*/ 135 w 137"/>
                  <a:gd name="T1" fmla="*/ 138 h 151"/>
                  <a:gd name="T2" fmla="*/ 14 w 137"/>
                  <a:gd name="T3" fmla="*/ 3 h 151"/>
                  <a:gd name="T4" fmla="*/ 3 w 137"/>
                  <a:gd name="T5" fmla="*/ 3 h 151"/>
                  <a:gd name="T6" fmla="*/ 3 w 137"/>
                  <a:gd name="T7" fmla="*/ 3 h 151"/>
                  <a:gd name="T8" fmla="*/ 3 w 137"/>
                  <a:gd name="T9" fmla="*/ 13 h 151"/>
                  <a:gd name="T10" fmla="*/ 123 w 137"/>
                  <a:gd name="T11" fmla="*/ 148 h 151"/>
                  <a:gd name="T12" fmla="*/ 134 w 137"/>
                  <a:gd name="T13" fmla="*/ 149 h 151"/>
                  <a:gd name="T14" fmla="*/ 134 w 137"/>
                  <a:gd name="T15" fmla="*/ 149 h 151"/>
                  <a:gd name="T16" fmla="*/ 135 w 137"/>
                  <a:gd name="T17" fmla="*/ 138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" h="151">
                    <a:moveTo>
                      <a:pt x="135" y="138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11" y="0"/>
                      <a:pt x="7" y="0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0" y="5"/>
                      <a:pt x="0" y="10"/>
                      <a:pt x="3" y="13"/>
                    </a:cubicBezTo>
                    <a:cubicBezTo>
                      <a:pt x="123" y="148"/>
                      <a:pt x="123" y="148"/>
                      <a:pt x="123" y="148"/>
                    </a:cubicBezTo>
                    <a:cubicBezTo>
                      <a:pt x="126" y="151"/>
                      <a:pt x="131" y="151"/>
                      <a:pt x="134" y="149"/>
                    </a:cubicBezTo>
                    <a:cubicBezTo>
                      <a:pt x="134" y="149"/>
                      <a:pt x="134" y="149"/>
                      <a:pt x="134" y="149"/>
                    </a:cubicBezTo>
                    <a:cubicBezTo>
                      <a:pt x="137" y="146"/>
                      <a:pt x="137" y="141"/>
                      <a:pt x="135" y="138"/>
                    </a:cubicBezTo>
                    <a:close/>
                  </a:path>
                </a:pathLst>
              </a:cu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íŝ1idê">
                <a:extLst>
                  <a:ext uri="{FF2B5EF4-FFF2-40B4-BE49-F238E27FC236}">
                    <a16:creationId xmlns:a16="http://schemas.microsoft.com/office/drawing/2014/main" id="{2483160B-6E57-42F6-BC3A-A0DA07D150F4}"/>
                  </a:ext>
                </a:extLst>
              </p:cNvPr>
              <p:cNvSpPr/>
              <p:nvPr/>
            </p:nvSpPr>
            <p:spPr bwMode="auto">
              <a:xfrm>
                <a:off x="1320472" y="2269038"/>
                <a:ext cx="70794" cy="70794"/>
              </a:xfrm>
              <a:prstGeom prst="ellipse">
                <a:avLst/>
              </a:pr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îšḷiḍe">
                <a:extLst>
                  <a:ext uri="{FF2B5EF4-FFF2-40B4-BE49-F238E27FC236}">
                    <a16:creationId xmlns:a16="http://schemas.microsoft.com/office/drawing/2014/main" id="{AD589D77-0026-4719-8F41-FEC10CFBEC3E}"/>
                  </a:ext>
                </a:extLst>
              </p:cNvPr>
              <p:cNvSpPr/>
              <p:nvPr/>
            </p:nvSpPr>
            <p:spPr bwMode="auto">
              <a:xfrm>
                <a:off x="1073972" y="2288655"/>
                <a:ext cx="299382" cy="330941"/>
              </a:xfrm>
              <a:custGeom>
                <a:avLst/>
                <a:gdLst>
                  <a:gd name="T0" fmla="*/ 3 w 148"/>
                  <a:gd name="T1" fmla="*/ 150 h 163"/>
                  <a:gd name="T2" fmla="*/ 134 w 148"/>
                  <a:gd name="T3" fmla="*/ 3 h 163"/>
                  <a:gd name="T4" fmla="*/ 145 w 148"/>
                  <a:gd name="T5" fmla="*/ 2 h 163"/>
                  <a:gd name="T6" fmla="*/ 145 w 148"/>
                  <a:gd name="T7" fmla="*/ 2 h 163"/>
                  <a:gd name="T8" fmla="*/ 146 w 148"/>
                  <a:gd name="T9" fmla="*/ 13 h 163"/>
                  <a:gd name="T10" fmla="*/ 14 w 148"/>
                  <a:gd name="T11" fmla="*/ 160 h 163"/>
                  <a:gd name="T12" fmla="*/ 4 w 148"/>
                  <a:gd name="T13" fmla="*/ 161 h 163"/>
                  <a:gd name="T14" fmla="*/ 4 w 148"/>
                  <a:gd name="T15" fmla="*/ 161 h 163"/>
                  <a:gd name="T16" fmla="*/ 3 w 148"/>
                  <a:gd name="T17" fmla="*/ 15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163">
                    <a:moveTo>
                      <a:pt x="3" y="150"/>
                    </a:moveTo>
                    <a:cubicBezTo>
                      <a:pt x="134" y="3"/>
                      <a:pt x="134" y="3"/>
                      <a:pt x="134" y="3"/>
                    </a:cubicBezTo>
                    <a:cubicBezTo>
                      <a:pt x="137" y="0"/>
                      <a:pt x="142" y="0"/>
                      <a:pt x="145" y="2"/>
                    </a:cubicBezTo>
                    <a:cubicBezTo>
                      <a:pt x="145" y="2"/>
                      <a:pt x="145" y="2"/>
                      <a:pt x="145" y="2"/>
                    </a:cubicBezTo>
                    <a:cubicBezTo>
                      <a:pt x="148" y="5"/>
                      <a:pt x="148" y="10"/>
                      <a:pt x="146" y="13"/>
                    </a:cubicBezTo>
                    <a:cubicBezTo>
                      <a:pt x="14" y="160"/>
                      <a:pt x="14" y="160"/>
                      <a:pt x="14" y="160"/>
                    </a:cubicBezTo>
                    <a:cubicBezTo>
                      <a:pt x="12" y="163"/>
                      <a:pt x="7" y="163"/>
                      <a:pt x="4" y="161"/>
                    </a:cubicBezTo>
                    <a:cubicBezTo>
                      <a:pt x="4" y="161"/>
                      <a:pt x="4" y="161"/>
                      <a:pt x="4" y="161"/>
                    </a:cubicBezTo>
                    <a:cubicBezTo>
                      <a:pt x="1" y="158"/>
                      <a:pt x="0" y="153"/>
                      <a:pt x="3" y="150"/>
                    </a:cubicBezTo>
                    <a:close/>
                  </a:path>
                </a:pathLst>
              </a:cu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îṡľïḓè">
                <a:extLst>
                  <a:ext uri="{FF2B5EF4-FFF2-40B4-BE49-F238E27FC236}">
                    <a16:creationId xmlns:a16="http://schemas.microsoft.com/office/drawing/2014/main" id="{0E5D16D7-3A1D-4D4B-A2BB-F5FA19DB8769}"/>
                  </a:ext>
                </a:extLst>
              </p:cNvPr>
              <p:cNvSpPr/>
              <p:nvPr/>
            </p:nvSpPr>
            <p:spPr bwMode="auto">
              <a:xfrm>
                <a:off x="1071413" y="2669919"/>
                <a:ext cx="661881" cy="259294"/>
              </a:xfrm>
              <a:custGeom>
                <a:avLst/>
                <a:gdLst>
                  <a:gd name="T0" fmla="*/ 327 w 327"/>
                  <a:gd name="T1" fmla="*/ 0 h 128"/>
                  <a:gd name="T2" fmla="*/ 267 w 327"/>
                  <a:gd name="T3" fmla="*/ 128 h 128"/>
                  <a:gd name="T4" fmla="*/ 266 w 327"/>
                  <a:gd name="T5" fmla="*/ 100 h 128"/>
                  <a:gd name="T6" fmla="*/ 279 w 327"/>
                  <a:gd name="T7" fmla="*/ 57 h 128"/>
                  <a:gd name="T8" fmla="*/ 271 w 327"/>
                  <a:gd name="T9" fmla="*/ 12 h 128"/>
                  <a:gd name="T10" fmla="*/ 266 w 327"/>
                  <a:gd name="T11" fmla="*/ 13 h 128"/>
                  <a:gd name="T12" fmla="*/ 215 w 327"/>
                  <a:gd name="T13" fmla="*/ 0 h 128"/>
                  <a:gd name="T14" fmla="*/ 266 w 327"/>
                  <a:gd name="T15" fmla="*/ 13 h 128"/>
                  <a:gd name="T16" fmla="*/ 252 w 327"/>
                  <a:gd name="T17" fmla="*/ 57 h 128"/>
                  <a:gd name="T18" fmla="*/ 260 w 327"/>
                  <a:gd name="T19" fmla="*/ 102 h 128"/>
                  <a:gd name="T20" fmla="*/ 266 w 327"/>
                  <a:gd name="T21" fmla="*/ 100 h 128"/>
                  <a:gd name="T22" fmla="*/ 215 w 327"/>
                  <a:gd name="T23" fmla="*/ 128 h 128"/>
                  <a:gd name="T24" fmla="*/ 225 w 327"/>
                  <a:gd name="T25" fmla="*/ 89 h 128"/>
                  <a:gd name="T26" fmla="*/ 230 w 327"/>
                  <a:gd name="T27" fmla="*/ 25 h 128"/>
                  <a:gd name="T28" fmla="*/ 217 w 327"/>
                  <a:gd name="T29" fmla="*/ 12 h 128"/>
                  <a:gd name="T30" fmla="*/ 215 w 327"/>
                  <a:gd name="T31" fmla="*/ 0 h 128"/>
                  <a:gd name="T32" fmla="*/ 215 w 327"/>
                  <a:gd name="T33" fmla="*/ 0 h 128"/>
                  <a:gd name="T34" fmla="*/ 203 w 327"/>
                  <a:gd name="T35" fmla="*/ 25 h 128"/>
                  <a:gd name="T36" fmla="*/ 200 w 327"/>
                  <a:gd name="T37" fmla="*/ 89 h 128"/>
                  <a:gd name="T38" fmla="*/ 212 w 327"/>
                  <a:gd name="T39" fmla="*/ 102 h 128"/>
                  <a:gd name="T40" fmla="*/ 215 w 327"/>
                  <a:gd name="T41" fmla="*/ 128 h 128"/>
                  <a:gd name="T42" fmla="*/ 164 w 327"/>
                  <a:gd name="T43" fmla="*/ 102 h 128"/>
                  <a:gd name="T44" fmla="*/ 177 w 327"/>
                  <a:gd name="T45" fmla="*/ 57 h 128"/>
                  <a:gd name="T46" fmla="*/ 164 w 327"/>
                  <a:gd name="T47" fmla="*/ 12 h 128"/>
                  <a:gd name="T48" fmla="*/ 164 w 327"/>
                  <a:gd name="T49" fmla="*/ 12 h 128"/>
                  <a:gd name="T50" fmla="*/ 112 w 327"/>
                  <a:gd name="T51" fmla="*/ 0 h 128"/>
                  <a:gd name="T52" fmla="*/ 164 w 327"/>
                  <a:gd name="T53" fmla="*/ 12 h 128"/>
                  <a:gd name="T54" fmla="*/ 150 w 327"/>
                  <a:gd name="T55" fmla="*/ 57 h 128"/>
                  <a:gd name="T56" fmla="*/ 164 w 327"/>
                  <a:gd name="T57" fmla="*/ 102 h 128"/>
                  <a:gd name="T58" fmla="*/ 164 w 327"/>
                  <a:gd name="T59" fmla="*/ 102 h 128"/>
                  <a:gd name="T60" fmla="*/ 112 w 327"/>
                  <a:gd name="T61" fmla="*/ 128 h 128"/>
                  <a:gd name="T62" fmla="*/ 116 w 327"/>
                  <a:gd name="T63" fmla="*/ 102 h 128"/>
                  <a:gd name="T64" fmla="*/ 128 w 327"/>
                  <a:gd name="T65" fmla="*/ 89 h 128"/>
                  <a:gd name="T66" fmla="*/ 125 w 327"/>
                  <a:gd name="T67" fmla="*/ 25 h 128"/>
                  <a:gd name="T68" fmla="*/ 112 w 327"/>
                  <a:gd name="T69" fmla="*/ 0 h 128"/>
                  <a:gd name="T70" fmla="*/ 112 w 327"/>
                  <a:gd name="T71" fmla="*/ 0 h 128"/>
                  <a:gd name="T72" fmla="*/ 110 w 327"/>
                  <a:gd name="T73" fmla="*/ 12 h 128"/>
                  <a:gd name="T74" fmla="*/ 97 w 327"/>
                  <a:gd name="T75" fmla="*/ 25 h 128"/>
                  <a:gd name="T76" fmla="*/ 102 w 327"/>
                  <a:gd name="T77" fmla="*/ 89 h 128"/>
                  <a:gd name="T78" fmla="*/ 112 w 327"/>
                  <a:gd name="T79" fmla="*/ 128 h 128"/>
                  <a:gd name="T80" fmla="*/ 62 w 327"/>
                  <a:gd name="T81" fmla="*/ 100 h 128"/>
                  <a:gd name="T82" fmla="*/ 68 w 327"/>
                  <a:gd name="T83" fmla="*/ 102 h 128"/>
                  <a:gd name="T84" fmla="*/ 76 w 327"/>
                  <a:gd name="T85" fmla="*/ 57 h 128"/>
                  <a:gd name="T86" fmla="*/ 62 w 327"/>
                  <a:gd name="T87" fmla="*/ 13 h 128"/>
                  <a:gd name="T88" fmla="*/ 60 w 327"/>
                  <a:gd name="T89" fmla="*/ 128 h 128"/>
                  <a:gd name="T90" fmla="*/ 0 w 327"/>
                  <a:gd name="T91" fmla="*/ 0 h 128"/>
                  <a:gd name="T92" fmla="*/ 62 w 327"/>
                  <a:gd name="T93" fmla="*/ 13 h 128"/>
                  <a:gd name="T94" fmla="*/ 57 w 327"/>
                  <a:gd name="T95" fmla="*/ 12 h 128"/>
                  <a:gd name="T96" fmla="*/ 49 w 327"/>
                  <a:gd name="T97" fmla="*/ 57 h 128"/>
                  <a:gd name="T98" fmla="*/ 62 w 327"/>
                  <a:gd name="T99" fmla="*/ 100 h 128"/>
                  <a:gd name="T100" fmla="*/ 60 w 327"/>
                  <a:gd name="T101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7" h="128">
                    <a:moveTo>
                      <a:pt x="266" y="0"/>
                    </a:moveTo>
                    <a:cubicBezTo>
                      <a:pt x="327" y="0"/>
                      <a:pt x="327" y="0"/>
                      <a:pt x="327" y="0"/>
                    </a:cubicBezTo>
                    <a:cubicBezTo>
                      <a:pt x="311" y="93"/>
                      <a:pt x="311" y="93"/>
                      <a:pt x="311" y="93"/>
                    </a:cubicBezTo>
                    <a:cubicBezTo>
                      <a:pt x="308" y="113"/>
                      <a:pt x="298" y="128"/>
                      <a:pt x="267" y="128"/>
                    </a:cubicBezTo>
                    <a:cubicBezTo>
                      <a:pt x="266" y="128"/>
                      <a:pt x="266" y="128"/>
                      <a:pt x="266" y="128"/>
                    </a:cubicBezTo>
                    <a:cubicBezTo>
                      <a:pt x="266" y="100"/>
                      <a:pt x="266" y="100"/>
                      <a:pt x="266" y="100"/>
                    </a:cubicBezTo>
                    <a:cubicBezTo>
                      <a:pt x="270" y="98"/>
                      <a:pt x="274" y="94"/>
                      <a:pt x="274" y="89"/>
                    </a:cubicBezTo>
                    <a:cubicBezTo>
                      <a:pt x="276" y="78"/>
                      <a:pt x="277" y="68"/>
                      <a:pt x="279" y="57"/>
                    </a:cubicBezTo>
                    <a:cubicBezTo>
                      <a:pt x="280" y="46"/>
                      <a:pt x="282" y="36"/>
                      <a:pt x="283" y="25"/>
                    </a:cubicBezTo>
                    <a:cubicBezTo>
                      <a:pt x="284" y="18"/>
                      <a:pt x="278" y="12"/>
                      <a:pt x="271" y="12"/>
                    </a:cubicBezTo>
                    <a:cubicBezTo>
                      <a:pt x="271" y="12"/>
                      <a:pt x="271" y="12"/>
                      <a:pt x="271" y="12"/>
                    </a:cubicBezTo>
                    <a:cubicBezTo>
                      <a:pt x="269" y="12"/>
                      <a:pt x="267" y="12"/>
                      <a:pt x="266" y="13"/>
                    </a:cubicBezTo>
                    <a:lnTo>
                      <a:pt x="266" y="0"/>
                    </a:lnTo>
                    <a:close/>
                    <a:moveTo>
                      <a:pt x="215" y="0"/>
                    </a:moveTo>
                    <a:cubicBezTo>
                      <a:pt x="266" y="0"/>
                      <a:pt x="266" y="0"/>
                      <a:pt x="266" y="0"/>
                    </a:cubicBezTo>
                    <a:cubicBezTo>
                      <a:pt x="266" y="13"/>
                      <a:pt x="266" y="13"/>
                      <a:pt x="266" y="13"/>
                    </a:cubicBezTo>
                    <a:cubicBezTo>
                      <a:pt x="260" y="15"/>
                      <a:pt x="256" y="20"/>
                      <a:pt x="255" y="25"/>
                    </a:cubicBezTo>
                    <a:cubicBezTo>
                      <a:pt x="254" y="36"/>
                      <a:pt x="253" y="46"/>
                      <a:pt x="252" y="57"/>
                    </a:cubicBezTo>
                    <a:cubicBezTo>
                      <a:pt x="251" y="68"/>
                      <a:pt x="250" y="78"/>
                      <a:pt x="249" y="89"/>
                    </a:cubicBezTo>
                    <a:cubicBezTo>
                      <a:pt x="248" y="96"/>
                      <a:pt x="253" y="102"/>
                      <a:pt x="260" y="102"/>
                    </a:cubicBezTo>
                    <a:cubicBezTo>
                      <a:pt x="260" y="102"/>
                      <a:pt x="260" y="102"/>
                      <a:pt x="260" y="102"/>
                    </a:cubicBezTo>
                    <a:cubicBezTo>
                      <a:pt x="262" y="102"/>
                      <a:pt x="264" y="101"/>
                      <a:pt x="266" y="100"/>
                    </a:cubicBezTo>
                    <a:cubicBezTo>
                      <a:pt x="266" y="128"/>
                      <a:pt x="266" y="128"/>
                      <a:pt x="266" y="128"/>
                    </a:cubicBezTo>
                    <a:cubicBezTo>
                      <a:pt x="215" y="128"/>
                      <a:pt x="215" y="128"/>
                      <a:pt x="215" y="128"/>
                    </a:cubicBezTo>
                    <a:cubicBezTo>
                      <a:pt x="215" y="101"/>
                      <a:pt x="215" y="101"/>
                      <a:pt x="215" y="101"/>
                    </a:cubicBezTo>
                    <a:cubicBezTo>
                      <a:pt x="221" y="100"/>
                      <a:pt x="225" y="95"/>
                      <a:pt x="225" y="89"/>
                    </a:cubicBezTo>
                    <a:cubicBezTo>
                      <a:pt x="226" y="78"/>
                      <a:pt x="227" y="68"/>
                      <a:pt x="228" y="57"/>
                    </a:cubicBezTo>
                    <a:cubicBezTo>
                      <a:pt x="229" y="46"/>
                      <a:pt x="229" y="36"/>
                      <a:pt x="230" y="25"/>
                    </a:cubicBezTo>
                    <a:cubicBezTo>
                      <a:pt x="231" y="18"/>
                      <a:pt x="225" y="12"/>
                      <a:pt x="217" y="12"/>
                    </a:cubicBezTo>
                    <a:cubicBezTo>
                      <a:pt x="217" y="12"/>
                      <a:pt x="217" y="12"/>
                      <a:pt x="217" y="12"/>
                    </a:cubicBezTo>
                    <a:cubicBezTo>
                      <a:pt x="216" y="12"/>
                      <a:pt x="216" y="12"/>
                      <a:pt x="215" y="12"/>
                    </a:cubicBezTo>
                    <a:lnTo>
                      <a:pt x="215" y="0"/>
                    </a:lnTo>
                    <a:close/>
                    <a:moveTo>
                      <a:pt x="164" y="0"/>
                    </a:moveTo>
                    <a:cubicBezTo>
                      <a:pt x="215" y="0"/>
                      <a:pt x="215" y="0"/>
                      <a:pt x="215" y="0"/>
                    </a:cubicBezTo>
                    <a:cubicBezTo>
                      <a:pt x="215" y="12"/>
                      <a:pt x="215" y="12"/>
                      <a:pt x="215" y="12"/>
                    </a:cubicBezTo>
                    <a:cubicBezTo>
                      <a:pt x="208" y="13"/>
                      <a:pt x="203" y="19"/>
                      <a:pt x="203" y="25"/>
                    </a:cubicBezTo>
                    <a:cubicBezTo>
                      <a:pt x="202" y="36"/>
                      <a:pt x="202" y="46"/>
                      <a:pt x="201" y="57"/>
                    </a:cubicBezTo>
                    <a:cubicBezTo>
                      <a:pt x="201" y="68"/>
                      <a:pt x="200" y="78"/>
                      <a:pt x="200" y="89"/>
                    </a:cubicBezTo>
                    <a:cubicBezTo>
                      <a:pt x="199" y="96"/>
                      <a:pt x="205" y="102"/>
                      <a:pt x="212" y="102"/>
                    </a:cubicBezTo>
                    <a:cubicBezTo>
                      <a:pt x="212" y="102"/>
                      <a:pt x="212" y="102"/>
                      <a:pt x="212" y="102"/>
                    </a:cubicBezTo>
                    <a:cubicBezTo>
                      <a:pt x="213" y="102"/>
                      <a:pt x="214" y="102"/>
                      <a:pt x="215" y="101"/>
                    </a:cubicBezTo>
                    <a:cubicBezTo>
                      <a:pt x="215" y="128"/>
                      <a:pt x="215" y="128"/>
                      <a:pt x="215" y="128"/>
                    </a:cubicBezTo>
                    <a:cubicBezTo>
                      <a:pt x="164" y="128"/>
                      <a:pt x="164" y="128"/>
                      <a:pt x="164" y="128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71" y="102"/>
                      <a:pt x="176" y="96"/>
                      <a:pt x="177" y="89"/>
                    </a:cubicBezTo>
                    <a:cubicBezTo>
                      <a:pt x="177" y="78"/>
                      <a:pt x="177" y="68"/>
                      <a:pt x="177" y="57"/>
                    </a:cubicBezTo>
                    <a:cubicBezTo>
                      <a:pt x="177" y="46"/>
                      <a:pt x="177" y="36"/>
                      <a:pt x="178" y="25"/>
                    </a:cubicBezTo>
                    <a:cubicBezTo>
                      <a:pt x="178" y="18"/>
                      <a:pt x="172" y="12"/>
                      <a:pt x="164" y="12"/>
                    </a:cubicBezTo>
                    <a:cubicBezTo>
                      <a:pt x="164" y="12"/>
                      <a:pt x="164" y="12"/>
                      <a:pt x="164" y="12"/>
                    </a:cubicBezTo>
                    <a:cubicBezTo>
                      <a:pt x="164" y="12"/>
                      <a:pt x="164" y="12"/>
                      <a:pt x="164" y="12"/>
                    </a:cubicBezTo>
                    <a:lnTo>
                      <a:pt x="164" y="0"/>
                    </a:lnTo>
                    <a:close/>
                    <a:moveTo>
                      <a:pt x="112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4" y="12"/>
                      <a:pt x="164" y="12"/>
                      <a:pt x="164" y="12"/>
                    </a:cubicBezTo>
                    <a:cubicBezTo>
                      <a:pt x="156" y="12"/>
                      <a:pt x="150" y="18"/>
                      <a:pt x="150" y="25"/>
                    </a:cubicBezTo>
                    <a:cubicBezTo>
                      <a:pt x="150" y="36"/>
                      <a:pt x="150" y="46"/>
                      <a:pt x="150" y="57"/>
                    </a:cubicBezTo>
                    <a:cubicBezTo>
                      <a:pt x="151" y="68"/>
                      <a:pt x="151" y="78"/>
                      <a:pt x="151" y="89"/>
                    </a:cubicBezTo>
                    <a:cubicBezTo>
                      <a:pt x="151" y="96"/>
                      <a:pt x="157" y="102"/>
                      <a:pt x="164" y="102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64" y="102"/>
                      <a:pt x="164" y="102"/>
                      <a:pt x="164" y="102"/>
                    </a:cubicBezTo>
                    <a:cubicBezTo>
                      <a:pt x="164" y="128"/>
                      <a:pt x="164" y="128"/>
                      <a:pt x="164" y="128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2" y="101"/>
                      <a:pt x="112" y="101"/>
                      <a:pt x="112" y="101"/>
                    </a:cubicBezTo>
                    <a:cubicBezTo>
                      <a:pt x="114" y="102"/>
                      <a:pt x="115" y="102"/>
                      <a:pt x="116" y="102"/>
                    </a:cubicBezTo>
                    <a:cubicBezTo>
                      <a:pt x="116" y="102"/>
                      <a:pt x="116" y="102"/>
                      <a:pt x="116" y="102"/>
                    </a:cubicBezTo>
                    <a:cubicBezTo>
                      <a:pt x="123" y="102"/>
                      <a:pt x="128" y="96"/>
                      <a:pt x="128" y="89"/>
                    </a:cubicBezTo>
                    <a:cubicBezTo>
                      <a:pt x="127" y="78"/>
                      <a:pt x="127" y="68"/>
                      <a:pt x="126" y="57"/>
                    </a:cubicBezTo>
                    <a:cubicBezTo>
                      <a:pt x="126" y="46"/>
                      <a:pt x="125" y="36"/>
                      <a:pt x="125" y="25"/>
                    </a:cubicBezTo>
                    <a:cubicBezTo>
                      <a:pt x="125" y="19"/>
                      <a:pt x="119" y="13"/>
                      <a:pt x="112" y="12"/>
                    </a:cubicBezTo>
                    <a:lnTo>
                      <a:pt x="112" y="0"/>
                    </a:lnTo>
                    <a:close/>
                    <a:moveTo>
                      <a:pt x="62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12"/>
                      <a:pt x="112" y="12"/>
                      <a:pt x="112" y="12"/>
                    </a:cubicBezTo>
                    <a:cubicBezTo>
                      <a:pt x="112" y="12"/>
                      <a:pt x="111" y="12"/>
                      <a:pt x="110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03" y="12"/>
                      <a:pt x="97" y="18"/>
                      <a:pt x="97" y="25"/>
                    </a:cubicBezTo>
                    <a:cubicBezTo>
                      <a:pt x="98" y="36"/>
                      <a:pt x="99" y="46"/>
                      <a:pt x="100" y="57"/>
                    </a:cubicBezTo>
                    <a:cubicBezTo>
                      <a:pt x="100" y="68"/>
                      <a:pt x="101" y="78"/>
                      <a:pt x="102" y="89"/>
                    </a:cubicBezTo>
                    <a:cubicBezTo>
                      <a:pt x="103" y="95"/>
                      <a:pt x="107" y="100"/>
                      <a:pt x="112" y="101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62" y="128"/>
                      <a:pt x="62" y="128"/>
                      <a:pt x="62" y="128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4" y="101"/>
                      <a:pt x="66" y="102"/>
                      <a:pt x="68" y="102"/>
                    </a:cubicBezTo>
                    <a:cubicBezTo>
                      <a:pt x="68" y="102"/>
                      <a:pt x="68" y="102"/>
                      <a:pt x="68" y="102"/>
                    </a:cubicBezTo>
                    <a:cubicBezTo>
                      <a:pt x="75" y="102"/>
                      <a:pt x="80" y="96"/>
                      <a:pt x="79" y="89"/>
                    </a:cubicBezTo>
                    <a:cubicBezTo>
                      <a:pt x="78" y="78"/>
                      <a:pt x="77" y="68"/>
                      <a:pt x="76" y="57"/>
                    </a:cubicBezTo>
                    <a:cubicBezTo>
                      <a:pt x="75" y="46"/>
                      <a:pt x="73" y="36"/>
                      <a:pt x="72" y="25"/>
                    </a:cubicBezTo>
                    <a:cubicBezTo>
                      <a:pt x="72" y="20"/>
                      <a:pt x="67" y="15"/>
                      <a:pt x="62" y="13"/>
                    </a:cubicBezTo>
                    <a:lnTo>
                      <a:pt x="62" y="0"/>
                    </a:lnTo>
                    <a:close/>
                    <a:moveTo>
                      <a:pt x="60" y="128"/>
                    </a:moveTo>
                    <a:cubicBezTo>
                      <a:pt x="30" y="128"/>
                      <a:pt x="20" y="113"/>
                      <a:pt x="16" y="9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0" y="12"/>
                      <a:pt x="59" y="12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49" y="12"/>
                      <a:pt x="44" y="18"/>
                      <a:pt x="45" y="25"/>
                    </a:cubicBezTo>
                    <a:cubicBezTo>
                      <a:pt x="46" y="36"/>
                      <a:pt x="47" y="46"/>
                      <a:pt x="49" y="57"/>
                    </a:cubicBezTo>
                    <a:cubicBezTo>
                      <a:pt x="50" y="68"/>
                      <a:pt x="52" y="78"/>
                      <a:pt x="53" y="89"/>
                    </a:cubicBezTo>
                    <a:cubicBezTo>
                      <a:pt x="54" y="94"/>
                      <a:pt x="57" y="98"/>
                      <a:pt x="62" y="100"/>
                    </a:cubicBezTo>
                    <a:cubicBezTo>
                      <a:pt x="62" y="128"/>
                      <a:pt x="62" y="128"/>
                      <a:pt x="62" y="128"/>
                    </a:cubicBezTo>
                    <a:lnTo>
                      <a:pt x="60" y="128"/>
                    </a:lnTo>
                    <a:close/>
                  </a:path>
                </a:pathLst>
              </a:custGeom>
              <a:solidFill>
                <a:srgbClr val="88C9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íṧļîdè">
                <a:extLst>
                  <a:ext uri="{FF2B5EF4-FFF2-40B4-BE49-F238E27FC236}">
                    <a16:creationId xmlns:a16="http://schemas.microsoft.com/office/drawing/2014/main" id="{F97AC3C8-B1DA-4414-A014-987F2BBC18B4}"/>
                  </a:ext>
                </a:extLst>
              </p:cNvPr>
              <p:cNvSpPr/>
              <p:nvPr/>
            </p:nvSpPr>
            <p:spPr bwMode="auto">
              <a:xfrm>
                <a:off x="1444148" y="2238332"/>
                <a:ext cx="542470" cy="997086"/>
              </a:xfrm>
              <a:custGeom>
                <a:avLst/>
                <a:gdLst>
                  <a:gd name="T0" fmla="*/ 44 w 268"/>
                  <a:gd name="T1" fmla="*/ 0 h 492"/>
                  <a:gd name="T2" fmla="*/ 224 w 268"/>
                  <a:gd name="T3" fmla="*/ 0 h 492"/>
                  <a:gd name="T4" fmla="*/ 268 w 268"/>
                  <a:gd name="T5" fmla="*/ 43 h 492"/>
                  <a:gd name="T6" fmla="*/ 268 w 268"/>
                  <a:gd name="T7" fmla="*/ 449 h 492"/>
                  <a:gd name="T8" fmla="*/ 224 w 268"/>
                  <a:gd name="T9" fmla="*/ 492 h 492"/>
                  <a:gd name="T10" fmla="*/ 44 w 268"/>
                  <a:gd name="T11" fmla="*/ 492 h 492"/>
                  <a:gd name="T12" fmla="*/ 0 w 268"/>
                  <a:gd name="T13" fmla="*/ 449 h 492"/>
                  <a:gd name="T14" fmla="*/ 0 w 268"/>
                  <a:gd name="T15" fmla="*/ 43 h 492"/>
                  <a:gd name="T16" fmla="*/ 44 w 268"/>
                  <a:gd name="T17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8" h="492">
                    <a:moveTo>
                      <a:pt x="44" y="0"/>
                    </a:moveTo>
                    <a:cubicBezTo>
                      <a:pt x="224" y="0"/>
                      <a:pt x="224" y="0"/>
                      <a:pt x="224" y="0"/>
                    </a:cubicBezTo>
                    <a:cubicBezTo>
                      <a:pt x="248" y="0"/>
                      <a:pt x="268" y="19"/>
                      <a:pt x="268" y="43"/>
                    </a:cubicBezTo>
                    <a:cubicBezTo>
                      <a:pt x="268" y="449"/>
                      <a:pt x="268" y="449"/>
                      <a:pt x="268" y="449"/>
                    </a:cubicBezTo>
                    <a:cubicBezTo>
                      <a:pt x="268" y="473"/>
                      <a:pt x="248" y="492"/>
                      <a:pt x="224" y="492"/>
                    </a:cubicBezTo>
                    <a:cubicBezTo>
                      <a:pt x="44" y="492"/>
                      <a:pt x="44" y="492"/>
                      <a:pt x="44" y="492"/>
                    </a:cubicBezTo>
                    <a:cubicBezTo>
                      <a:pt x="20" y="492"/>
                      <a:pt x="0" y="473"/>
                      <a:pt x="0" y="44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19"/>
                      <a:pt x="20" y="0"/>
                      <a:pt x="44" y="0"/>
                    </a:cubicBezTo>
                    <a:close/>
                  </a:path>
                </a:pathLst>
              </a:cu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išlïḑé">
                <a:extLst>
                  <a:ext uri="{FF2B5EF4-FFF2-40B4-BE49-F238E27FC236}">
                    <a16:creationId xmlns:a16="http://schemas.microsoft.com/office/drawing/2014/main" id="{AA4ABFDC-990B-4523-9A80-646494C74777}"/>
                  </a:ext>
                </a:extLst>
              </p:cNvPr>
              <p:cNvSpPr/>
              <p:nvPr/>
            </p:nvSpPr>
            <p:spPr bwMode="auto">
              <a:xfrm>
                <a:off x="1460354" y="2325332"/>
                <a:ext cx="507499" cy="836734"/>
              </a:xfrm>
              <a:prstGeom prst="rect">
                <a:avLst/>
              </a:prstGeom>
              <a:solidFill>
                <a:srgbClr val="FFFD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íŝ1îḑê">
                <a:extLst>
                  <a:ext uri="{FF2B5EF4-FFF2-40B4-BE49-F238E27FC236}">
                    <a16:creationId xmlns:a16="http://schemas.microsoft.com/office/drawing/2014/main" id="{7A080074-FC38-4CFB-97AE-68793F70EC9B}"/>
                  </a:ext>
                </a:extLst>
              </p:cNvPr>
              <p:cNvSpPr/>
              <p:nvPr/>
            </p:nvSpPr>
            <p:spPr bwMode="auto">
              <a:xfrm>
                <a:off x="1662500" y="2294626"/>
                <a:ext cx="104912" cy="10235"/>
              </a:xfrm>
              <a:prstGeom prst="rect">
                <a:avLst/>
              </a:prstGeom>
              <a:solidFill>
                <a:srgbClr val="FFB8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íšḷide">
                <a:extLst>
                  <a:ext uri="{FF2B5EF4-FFF2-40B4-BE49-F238E27FC236}">
                    <a16:creationId xmlns:a16="http://schemas.microsoft.com/office/drawing/2014/main" id="{8752CE4B-6307-4F48-BCC8-D01CB61F71A2}"/>
                  </a:ext>
                </a:extLst>
              </p:cNvPr>
              <p:cNvSpPr/>
              <p:nvPr/>
            </p:nvSpPr>
            <p:spPr bwMode="auto">
              <a:xfrm>
                <a:off x="1705147" y="2262214"/>
                <a:ext cx="20471" cy="20471"/>
              </a:xfrm>
              <a:prstGeom prst="ellipse">
                <a:avLst/>
              </a:prstGeom>
              <a:solidFill>
                <a:srgbClr val="FFB8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íṣḷîde">
                <a:extLst>
                  <a:ext uri="{FF2B5EF4-FFF2-40B4-BE49-F238E27FC236}">
                    <a16:creationId xmlns:a16="http://schemas.microsoft.com/office/drawing/2014/main" id="{3C55F2DC-720E-421E-90F9-D833D838B49A}"/>
                  </a:ext>
                </a:extLst>
              </p:cNvPr>
              <p:cNvSpPr/>
              <p:nvPr/>
            </p:nvSpPr>
            <p:spPr bwMode="auto">
              <a:xfrm>
                <a:off x="1693206" y="3176565"/>
                <a:ext cx="44353" cy="44353"/>
              </a:xfrm>
              <a:prstGeom prst="ellipse">
                <a:avLst/>
              </a:prstGeom>
              <a:solidFill>
                <a:srgbClr val="FFB8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îṥḷidé">
                <a:extLst>
                  <a:ext uri="{FF2B5EF4-FFF2-40B4-BE49-F238E27FC236}">
                    <a16:creationId xmlns:a16="http://schemas.microsoft.com/office/drawing/2014/main" id="{14751CE3-43C1-4218-8670-C24F67291F72}"/>
                  </a:ext>
                </a:extLst>
              </p:cNvPr>
              <p:cNvSpPr/>
              <p:nvPr/>
            </p:nvSpPr>
            <p:spPr bwMode="auto">
              <a:xfrm>
                <a:off x="1547353" y="2593155"/>
                <a:ext cx="336058" cy="34118"/>
              </a:xfrm>
              <a:custGeom>
                <a:avLst/>
                <a:gdLst>
                  <a:gd name="T0" fmla="*/ 145 w 166"/>
                  <a:gd name="T1" fmla="*/ 17 h 17"/>
                  <a:gd name="T2" fmla="*/ 150 w 166"/>
                  <a:gd name="T3" fmla="*/ 17 h 17"/>
                  <a:gd name="T4" fmla="*/ 150 w 166"/>
                  <a:gd name="T5" fmla="*/ 0 h 17"/>
                  <a:gd name="T6" fmla="*/ 145 w 166"/>
                  <a:gd name="T7" fmla="*/ 0 h 17"/>
                  <a:gd name="T8" fmla="*/ 145 w 166"/>
                  <a:gd name="T9" fmla="*/ 1 h 17"/>
                  <a:gd name="T10" fmla="*/ 152 w 166"/>
                  <a:gd name="T11" fmla="*/ 8 h 17"/>
                  <a:gd name="T12" fmla="*/ 145 w 166"/>
                  <a:gd name="T13" fmla="*/ 15 h 17"/>
                  <a:gd name="T14" fmla="*/ 145 w 166"/>
                  <a:gd name="T15" fmla="*/ 17 h 17"/>
                  <a:gd name="T16" fmla="*/ 21 w 166"/>
                  <a:gd name="T17" fmla="*/ 17 h 17"/>
                  <a:gd name="T18" fmla="*/ 145 w 166"/>
                  <a:gd name="T19" fmla="*/ 17 h 17"/>
                  <a:gd name="T20" fmla="*/ 145 w 166"/>
                  <a:gd name="T21" fmla="*/ 15 h 17"/>
                  <a:gd name="T22" fmla="*/ 138 w 166"/>
                  <a:gd name="T23" fmla="*/ 8 h 17"/>
                  <a:gd name="T24" fmla="*/ 145 w 166"/>
                  <a:gd name="T25" fmla="*/ 1 h 17"/>
                  <a:gd name="T26" fmla="*/ 145 w 166"/>
                  <a:gd name="T27" fmla="*/ 0 h 17"/>
                  <a:gd name="T28" fmla="*/ 21 w 166"/>
                  <a:gd name="T29" fmla="*/ 0 h 17"/>
                  <a:gd name="T30" fmla="*/ 21 w 166"/>
                  <a:gd name="T31" fmla="*/ 1 h 17"/>
                  <a:gd name="T32" fmla="*/ 28 w 166"/>
                  <a:gd name="T33" fmla="*/ 8 h 17"/>
                  <a:gd name="T34" fmla="*/ 21 w 166"/>
                  <a:gd name="T35" fmla="*/ 15 h 17"/>
                  <a:gd name="T36" fmla="*/ 21 w 166"/>
                  <a:gd name="T37" fmla="*/ 17 h 17"/>
                  <a:gd name="T38" fmla="*/ 16 w 166"/>
                  <a:gd name="T39" fmla="*/ 17 h 17"/>
                  <a:gd name="T40" fmla="*/ 21 w 166"/>
                  <a:gd name="T41" fmla="*/ 17 h 17"/>
                  <a:gd name="T42" fmla="*/ 21 w 166"/>
                  <a:gd name="T43" fmla="*/ 15 h 17"/>
                  <a:gd name="T44" fmla="*/ 14 w 166"/>
                  <a:gd name="T45" fmla="*/ 8 h 17"/>
                  <a:gd name="T46" fmla="*/ 21 w 166"/>
                  <a:gd name="T47" fmla="*/ 1 h 17"/>
                  <a:gd name="T48" fmla="*/ 21 w 166"/>
                  <a:gd name="T49" fmla="*/ 0 h 17"/>
                  <a:gd name="T50" fmla="*/ 16 w 166"/>
                  <a:gd name="T51" fmla="*/ 0 h 17"/>
                  <a:gd name="T52" fmla="*/ 16 w 166"/>
                  <a:gd name="T5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6" h="17">
                    <a:moveTo>
                      <a:pt x="145" y="17"/>
                    </a:moveTo>
                    <a:cubicBezTo>
                      <a:pt x="150" y="17"/>
                      <a:pt x="150" y="17"/>
                      <a:pt x="150" y="17"/>
                    </a:cubicBezTo>
                    <a:cubicBezTo>
                      <a:pt x="165" y="17"/>
                      <a:pt x="166" y="0"/>
                      <a:pt x="15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1"/>
                      <a:pt x="145" y="1"/>
                      <a:pt x="145" y="1"/>
                    </a:cubicBezTo>
                    <a:cubicBezTo>
                      <a:pt x="149" y="1"/>
                      <a:pt x="152" y="4"/>
                      <a:pt x="152" y="8"/>
                    </a:cubicBezTo>
                    <a:cubicBezTo>
                      <a:pt x="152" y="12"/>
                      <a:pt x="149" y="15"/>
                      <a:pt x="145" y="15"/>
                    </a:cubicBezTo>
                    <a:lnTo>
                      <a:pt x="145" y="17"/>
                    </a:lnTo>
                    <a:close/>
                    <a:moveTo>
                      <a:pt x="21" y="17"/>
                    </a:moveTo>
                    <a:cubicBezTo>
                      <a:pt x="145" y="17"/>
                      <a:pt x="145" y="17"/>
                      <a:pt x="145" y="17"/>
                    </a:cubicBezTo>
                    <a:cubicBezTo>
                      <a:pt x="145" y="15"/>
                      <a:pt x="145" y="15"/>
                      <a:pt x="145" y="15"/>
                    </a:cubicBezTo>
                    <a:cubicBezTo>
                      <a:pt x="141" y="15"/>
                      <a:pt x="138" y="12"/>
                      <a:pt x="138" y="8"/>
                    </a:cubicBezTo>
                    <a:cubicBezTo>
                      <a:pt x="138" y="4"/>
                      <a:pt x="141" y="1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4" y="0"/>
                      <a:pt x="62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5" y="1"/>
                      <a:pt x="28" y="4"/>
                      <a:pt x="28" y="8"/>
                    </a:cubicBezTo>
                    <a:cubicBezTo>
                      <a:pt x="28" y="12"/>
                      <a:pt x="25" y="15"/>
                      <a:pt x="21" y="15"/>
                    </a:cubicBezTo>
                    <a:lnTo>
                      <a:pt x="21" y="17"/>
                    </a:lnTo>
                    <a:close/>
                    <a:moveTo>
                      <a:pt x="16" y="17"/>
                    </a:move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17" y="15"/>
                      <a:pt x="14" y="12"/>
                      <a:pt x="14" y="8"/>
                    </a:cubicBezTo>
                    <a:cubicBezTo>
                      <a:pt x="14" y="4"/>
                      <a:pt x="17" y="1"/>
                      <a:pt x="21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1" y="17"/>
                      <a:pt x="16" y="17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îšļïdè">
                <a:extLst>
                  <a:ext uri="{FF2B5EF4-FFF2-40B4-BE49-F238E27FC236}">
                    <a16:creationId xmlns:a16="http://schemas.microsoft.com/office/drawing/2014/main" id="{DEB557CB-70BD-44C0-9D48-57D7407170DE}"/>
                  </a:ext>
                </a:extLst>
              </p:cNvPr>
              <p:cNvSpPr/>
              <p:nvPr/>
            </p:nvSpPr>
            <p:spPr bwMode="auto">
              <a:xfrm>
                <a:off x="1718794" y="2473743"/>
                <a:ext cx="30706" cy="29853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îṧliḓé">
                <a:extLst>
                  <a:ext uri="{FF2B5EF4-FFF2-40B4-BE49-F238E27FC236}">
                    <a16:creationId xmlns:a16="http://schemas.microsoft.com/office/drawing/2014/main" id="{9D87B791-22DB-437A-836B-DA7F9DBEA011}"/>
                  </a:ext>
                </a:extLst>
              </p:cNvPr>
              <p:cNvSpPr/>
              <p:nvPr/>
            </p:nvSpPr>
            <p:spPr bwMode="auto">
              <a:xfrm>
                <a:off x="1735000" y="2491655"/>
                <a:ext cx="113441" cy="125382"/>
              </a:xfrm>
              <a:custGeom>
                <a:avLst/>
                <a:gdLst>
                  <a:gd name="T0" fmla="*/ 55 w 56"/>
                  <a:gd name="T1" fmla="*/ 56 h 62"/>
                  <a:gd name="T2" fmla="*/ 6 w 56"/>
                  <a:gd name="T3" fmla="*/ 2 h 62"/>
                  <a:gd name="T4" fmla="*/ 2 w 56"/>
                  <a:gd name="T5" fmla="*/ 1 h 62"/>
                  <a:gd name="T6" fmla="*/ 2 w 56"/>
                  <a:gd name="T7" fmla="*/ 1 h 62"/>
                  <a:gd name="T8" fmla="*/ 1 w 56"/>
                  <a:gd name="T9" fmla="*/ 6 h 62"/>
                  <a:gd name="T10" fmla="*/ 50 w 56"/>
                  <a:gd name="T11" fmla="*/ 60 h 62"/>
                  <a:gd name="T12" fmla="*/ 54 w 56"/>
                  <a:gd name="T13" fmla="*/ 61 h 62"/>
                  <a:gd name="T14" fmla="*/ 54 w 56"/>
                  <a:gd name="T15" fmla="*/ 61 h 62"/>
                  <a:gd name="T16" fmla="*/ 55 w 56"/>
                  <a:gd name="T17" fmla="*/ 5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62">
                    <a:moveTo>
                      <a:pt x="55" y="56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3"/>
                      <a:pt x="0" y="4"/>
                      <a:pt x="1" y="6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1" y="62"/>
                      <a:pt x="53" y="62"/>
                      <a:pt x="54" y="61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6" y="59"/>
                      <a:pt x="56" y="58"/>
                      <a:pt x="55" y="56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işḷíḑê">
                <a:extLst>
                  <a:ext uri="{FF2B5EF4-FFF2-40B4-BE49-F238E27FC236}">
                    <a16:creationId xmlns:a16="http://schemas.microsoft.com/office/drawing/2014/main" id="{678F08B9-8D8C-455E-9B2B-F72091C323D2}"/>
                  </a:ext>
                </a:extLst>
              </p:cNvPr>
              <p:cNvSpPr/>
              <p:nvPr/>
            </p:nvSpPr>
            <p:spPr bwMode="auto">
              <a:xfrm>
                <a:off x="1680412" y="2473743"/>
                <a:ext cx="30706" cy="29853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îśļîdé">
                <a:extLst>
                  <a:ext uri="{FF2B5EF4-FFF2-40B4-BE49-F238E27FC236}">
                    <a16:creationId xmlns:a16="http://schemas.microsoft.com/office/drawing/2014/main" id="{846B5BEE-6C03-4BFD-B275-21318D94ED1B}"/>
                  </a:ext>
                </a:extLst>
              </p:cNvPr>
              <p:cNvSpPr/>
              <p:nvPr/>
            </p:nvSpPr>
            <p:spPr bwMode="auto">
              <a:xfrm>
                <a:off x="1581471" y="2481420"/>
                <a:ext cx="121970" cy="135617"/>
              </a:xfrm>
              <a:custGeom>
                <a:avLst/>
                <a:gdLst>
                  <a:gd name="T0" fmla="*/ 1 w 60"/>
                  <a:gd name="T1" fmla="*/ 61 h 67"/>
                  <a:gd name="T2" fmla="*/ 54 w 60"/>
                  <a:gd name="T3" fmla="*/ 2 h 67"/>
                  <a:gd name="T4" fmla="*/ 59 w 60"/>
                  <a:gd name="T5" fmla="*/ 1 h 67"/>
                  <a:gd name="T6" fmla="*/ 59 w 60"/>
                  <a:gd name="T7" fmla="*/ 1 h 67"/>
                  <a:gd name="T8" fmla="*/ 59 w 60"/>
                  <a:gd name="T9" fmla="*/ 6 h 67"/>
                  <a:gd name="T10" fmla="*/ 6 w 60"/>
                  <a:gd name="T11" fmla="*/ 65 h 67"/>
                  <a:gd name="T12" fmla="*/ 1 w 60"/>
                  <a:gd name="T13" fmla="*/ 66 h 67"/>
                  <a:gd name="T14" fmla="*/ 1 w 60"/>
                  <a:gd name="T15" fmla="*/ 66 h 67"/>
                  <a:gd name="T16" fmla="*/ 1 w 60"/>
                  <a:gd name="T17" fmla="*/ 6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67">
                    <a:moveTo>
                      <a:pt x="1" y="61"/>
                    </a:moveTo>
                    <a:cubicBezTo>
                      <a:pt x="54" y="2"/>
                      <a:pt x="54" y="2"/>
                      <a:pt x="54" y="2"/>
                    </a:cubicBezTo>
                    <a:cubicBezTo>
                      <a:pt x="55" y="0"/>
                      <a:pt x="57" y="0"/>
                      <a:pt x="59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60" y="3"/>
                      <a:pt x="60" y="4"/>
                      <a:pt x="59" y="6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5" y="67"/>
                      <a:pt x="3" y="67"/>
                      <a:pt x="1" y="66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0" y="64"/>
                      <a:pt x="0" y="63"/>
                      <a:pt x="1" y="61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îṥḷiḍe">
                <a:extLst>
                  <a:ext uri="{FF2B5EF4-FFF2-40B4-BE49-F238E27FC236}">
                    <a16:creationId xmlns:a16="http://schemas.microsoft.com/office/drawing/2014/main" id="{53217BC2-5324-4C06-A228-FDDEC6089E72}"/>
                  </a:ext>
                </a:extLst>
              </p:cNvPr>
              <p:cNvSpPr/>
              <p:nvPr/>
            </p:nvSpPr>
            <p:spPr bwMode="auto">
              <a:xfrm>
                <a:off x="1579765" y="2637508"/>
                <a:ext cx="268676" cy="104912"/>
              </a:xfrm>
              <a:custGeom>
                <a:avLst/>
                <a:gdLst>
                  <a:gd name="T0" fmla="*/ 133 w 133"/>
                  <a:gd name="T1" fmla="*/ 0 h 52"/>
                  <a:gd name="T2" fmla="*/ 109 w 133"/>
                  <a:gd name="T3" fmla="*/ 52 h 52"/>
                  <a:gd name="T4" fmla="*/ 108 w 133"/>
                  <a:gd name="T5" fmla="*/ 40 h 52"/>
                  <a:gd name="T6" fmla="*/ 114 w 133"/>
                  <a:gd name="T7" fmla="*/ 23 h 52"/>
                  <a:gd name="T8" fmla="*/ 110 w 133"/>
                  <a:gd name="T9" fmla="*/ 5 h 52"/>
                  <a:gd name="T10" fmla="*/ 108 w 133"/>
                  <a:gd name="T11" fmla="*/ 5 h 52"/>
                  <a:gd name="T12" fmla="*/ 88 w 133"/>
                  <a:gd name="T13" fmla="*/ 0 h 52"/>
                  <a:gd name="T14" fmla="*/ 108 w 133"/>
                  <a:gd name="T15" fmla="*/ 5 h 52"/>
                  <a:gd name="T16" fmla="*/ 103 w 133"/>
                  <a:gd name="T17" fmla="*/ 23 h 52"/>
                  <a:gd name="T18" fmla="*/ 106 w 133"/>
                  <a:gd name="T19" fmla="*/ 41 h 52"/>
                  <a:gd name="T20" fmla="*/ 108 w 133"/>
                  <a:gd name="T21" fmla="*/ 40 h 52"/>
                  <a:gd name="T22" fmla="*/ 88 w 133"/>
                  <a:gd name="T23" fmla="*/ 52 h 52"/>
                  <a:gd name="T24" fmla="*/ 92 w 133"/>
                  <a:gd name="T25" fmla="*/ 36 h 52"/>
                  <a:gd name="T26" fmla="*/ 94 w 133"/>
                  <a:gd name="T27" fmla="*/ 10 h 52"/>
                  <a:gd name="T28" fmla="*/ 89 w 133"/>
                  <a:gd name="T29" fmla="*/ 5 h 52"/>
                  <a:gd name="T30" fmla="*/ 88 w 133"/>
                  <a:gd name="T31" fmla="*/ 0 h 52"/>
                  <a:gd name="T32" fmla="*/ 88 w 133"/>
                  <a:gd name="T33" fmla="*/ 0 h 52"/>
                  <a:gd name="T34" fmla="*/ 83 w 133"/>
                  <a:gd name="T35" fmla="*/ 10 h 52"/>
                  <a:gd name="T36" fmla="*/ 81 w 133"/>
                  <a:gd name="T37" fmla="*/ 36 h 52"/>
                  <a:gd name="T38" fmla="*/ 86 w 133"/>
                  <a:gd name="T39" fmla="*/ 41 h 52"/>
                  <a:gd name="T40" fmla="*/ 88 w 133"/>
                  <a:gd name="T41" fmla="*/ 52 h 52"/>
                  <a:gd name="T42" fmla="*/ 67 w 133"/>
                  <a:gd name="T43" fmla="*/ 41 h 52"/>
                  <a:gd name="T44" fmla="*/ 72 w 133"/>
                  <a:gd name="T45" fmla="*/ 23 h 52"/>
                  <a:gd name="T46" fmla="*/ 67 w 133"/>
                  <a:gd name="T47" fmla="*/ 5 h 52"/>
                  <a:gd name="T48" fmla="*/ 67 w 133"/>
                  <a:gd name="T49" fmla="*/ 5 h 52"/>
                  <a:gd name="T50" fmla="*/ 46 w 133"/>
                  <a:gd name="T51" fmla="*/ 0 h 52"/>
                  <a:gd name="T52" fmla="*/ 67 w 133"/>
                  <a:gd name="T53" fmla="*/ 5 h 52"/>
                  <a:gd name="T54" fmla="*/ 61 w 133"/>
                  <a:gd name="T55" fmla="*/ 23 h 52"/>
                  <a:gd name="T56" fmla="*/ 67 w 133"/>
                  <a:gd name="T57" fmla="*/ 41 h 52"/>
                  <a:gd name="T58" fmla="*/ 67 w 133"/>
                  <a:gd name="T59" fmla="*/ 41 h 52"/>
                  <a:gd name="T60" fmla="*/ 46 w 133"/>
                  <a:gd name="T61" fmla="*/ 52 h 52"/>
                  <a:gd name="T62" fmla="*/ 47 w 133"/>
                  <a:gd name="T63" fmla="*/ 41 h 52"/>
                  <a:gd name="T64" fmla="*/ 52 w 133"/>
                  <a:gd name="T65" fmla="*/ 36 h 52"/>
                  <a:gd name="T66" fmla="*/ 51 w 133"/>
                  <a:gd name="T67" fmla="*/ 10 h 52"/>
                  <a:gd name="T68" fmla="*/ 46 w 133"/>
                  <a:gd name="T69" fmla="*/ 0 h 52"/>
                  <a:gd name="T70" fmla="*/ 46 w 133"/>
                  <a:gd name="T71" fmla="*/ 0 h 52"/>
                  <a:gd name="T72" fmla="*/ 45 w 133"/>
                  <a:gd name="T73" fmla="*/ 5 h 52"/>
                  <a:gd name="T74" fmla="*/ 40 w 133"/>
                  <a:gd name="T75" fmla="*/ 10 h 52"/>
                  <a:gd name="T76" fmla="*/ 42 w 133"/>
                  <a:gd name="T77" fmla="*/ 36 h 52"/>
                  <a:gd name="T78" fmla="*/ 46 w 133"/>
                  <a:gd name="T79" fmla="*/ 52 h 52"/>
                  <a:gd name="T80" fmla="*/ 25 w 133"/>
                  <a:gd name="T81" fmla="*/ 40 h 52"/>
                  <a:gd name="T82" fmla="*/ 28 w 133"/>
                  <a:gd name="T83" fmla="*/ 41 h 52"/>
                  <a:gd name="T84" fmla="*/ 31 w 133"/>
                  <a:gd name="T85" fmla="*/ 23 h 52"/>
                  <a:gd name="T86" fmla="*/ 25 w 133"/>
                  <a:gd name="T87" fmla="*/ 5 h 52"/>
                  <a:gd name="T88" fmla="*/ 25 w 133"/>
                  <a:gd name="T89" fmla="*/ 52 h 52"/>
                  <a:gd name="T90" fmla="*/ 0 w 133"/>
                  <a:gd name="T91" fmla="*/ 0 h 52"/>
                  <a:gd name="T92" fmla="*/ 25 w 133"/>
                  <a:gd name="T93" fmla="*/ 5 h 52"/>
                  <a:gd name="T94" fmla="*/ 23 w 133"/>
                  <a:gd name="T95" fmla="*/ 5 h 52"/>
                  <a:gd name="T96" fmla="*/ 20 w 133"/>
                  <a:gd name="T97" fmla="*/ 23 h 52"/>
                  <a:gd name="T98" fmla="*/ 25 w 133"/>
                  <a:gd name="T99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3" h="52">
                    <a:moveTo>
                      <a:pt x="108" y="0"/>
                    </a:moveTo>
                    <a:cubicBezTo>
                      <a:pt x="133" y="0"/>
                      <a:pt x="133" y="0"/>
                      <a:pt x="133" y="0"/>
                    </a:cubicBezTo>
                    <a:cubicBezTo>
                      <a:pt x="127" y="38"/>
                      <a:pt x="127" y="38"/>
                      <a:pt x="127" y="38"/>
                    </a:cubicBezTo>
                    <a:cubicBezTo>
                      <a:pt x="125" y="46"/>
                      <a:pt x="121" y="52"/>
                      <a:pt x="109" y="52"/>
                    </a:cubicBezTo>
                    <a:cubicBezTo>
                      <a:pt x="108" y="52"/>
                      <a:pt x="108" y="52"/>
                      <a:pt x="108" y="52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10" y="40"/>
                      <a:pt x="111" y="38"/>
                      <a:pt x="112" y="36"/>
                    </a:cubicBezTo>
                    <a:cubicBezTo>
                      <a:pt x="112" y="31"/>
                      <a:pt x="113" y="27"/>
                      <a:pt x="114" y="23"/>
                    </a:cubicBezTo>
                    <a:cubicBezTo>
                      <a:pt x="114" y="19"/>
                      <a:pt x="115" y="14"/>
                      <a:pt x="115" y="10"/>
                    </a:cubicBezTo>
                    <a:cubicBezTo>
                      <a:pt x="116" y="7"/>
                      <a:pt x="113" y="5"/>
                      <a:pt x="110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5"/>
                      <a:pt x="109" y="5"/>
                      <a:pt x="108" y="5"/>
                    </a:cubicBezTo>
                    <a:lnTo>
                      <a:pt x="108" y="0"/>
                    </a:lnTo>
                    <a:close/>
                    <a:moveTo>
                      <a:pt x="88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6" y="6"/>
                      <a:pt x="104" y="8"/>
                      <a:pt x="104" y="10"/>
                    </a:cubicBezTo>
                    <a:cubicBezTo>
                      <a:pt x="104" y="14"/>
                      <a:pt x="103" y="19"/>
                      <a:pt x="103" y="23"/>
                    </a:cubicBezTo>
                    <a:cubicBezTo>
                      <a:pt x="102" y="27"/>
                      <a:pt x="102" y="31"/>
                      <a:pt x="101" y="36"/>
                    </a:cubicBezTo>
                    <a:cubicBezTo>
                      <a:pt x="101" y="39"/>
                      <a:pt x="103" y="41"/>
                      <a:pt x="106" y="41"/>
                    </a:cubicBezTo>
                    <a:cubicBezTo>
                      <a:pt x="106" y="41"/>
                      <a:pt x="106" y="41"/>
                      <a:pt x="106" y="41"/>
                    </a:cubicBezTo>
                    <a:cubicBezTo>
                      <a:pt x="107" y="41"/>
                      <a:pt x="108" y="41"/>
                      <a:pt x="108" y="40"/>
                    </a:cubicBezTo>
                    <a:cubicBezTo>
                      <a:pt x="108" y="52"/>
                      <a:pt x="108" y="52"/>
                      <a:pt x="108" y="52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90" y="40"/>
                      <a:pt x="92" y="38"/>
                      <a:pt x="92" y="36"/>
                    </a:cubicBezTo>
                    <a:cubicBezTo>
                      <a:pt x="92" y="31"/>
                      <a:pt x="93" y="27"/>
                      <a:pt x="93" y="23"/>
                    </a:cubicBezTo>
                    <a:cubicBezTo>
                      <a:pt x="93" y="19"/>
                      <a:pt x="94" y="14"/>
                      <a:pt x="94" y="10"/>
                    </a:cubicBezTo>
                    <a:cubicBezTo>
                      <a:pt x="94" y="7"/>
                      <a:pt x="92" y="5"/>
                      <a:pt x="89" y="5"/>
                    </a:cubicBezTo>
                    <a:cubicBezTo>
                      <a:pt x="89" y="5"/>
                      <a:pt x="89" y="5"/>
                      <a:pt x="89" y="5"/>
                    </a:cubicBezTo>
                    <a:cubicBezTo>
                      <a:pt x="88" y="5"/>
                      <a:pt x="88" y="5"/>
                      <a:pt x="88" y="5"/>
                    </a:cubicBezTo>
                    <a:lnTo>
                      <a:pt x="88" y="0"/>
                    </a:lnTo>
                    <a:close/>
                    <a:moveTo>
                      <a:pt x="67" y="0"/>
                    </a:moveTo>
                    <a:cubicBezTo>
                      <a:pt x="88" y="0"/>
                      <a:pt x="88" y="0"/>
                      <a:pt x="88" y="0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5" y="5"/>
                      <a:pt x="83" y="7"/>
                      <a:pt x="83" y="10"/>
                    </a:cubicBezTo>
                    <a:cubicBezTo>
                      <a:pt x="82" y="14"/>
                      <a:pt x="82" y="19"/>
                      <a:pt x="82" y="23"/>
                    </a:cubicBezTo>
                    <a:cubicBezTo>
                      <a:pt x="82" y="27"/>
                      <a:pt x="82" y="31"/>
                      <a:pt x="81" y="36"/>
                    </a:cubicBezTo>
                    <a:cubicBezTo>
                      <a:pt x="81" y="39"/>
                      <a:pt x="84" y="41"/>
                      <a:pt x="86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7" y="41"/>
                      <a:pt x="87" y="41"/>
                      <a:pt x="88" y="41"/>
                    </a:cubicBezTo>
                    <a:cubicBezTo>
                      <a:pt x="88" y="52"/>
                      <a:pt x="88" y="52"/>
                      <a:pt x="88" y="52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70" y="41"/>
                      <a:pt x="72" y="39"/>
                      <a:pt x="72" y="36"/>
                    </a:cubicBezTo>
                    <a:cubicBezTo>
                      <a:pt x="72" y="31"/>
                      <a:pt x="72" y="27"/>
                      <a:pt x="72" y="23"/>
                    </a:cubicBezTo>
                    <a:cubicBezTo>
                      <a:pt x="72" y="19"/>
                      <a:pt x="72" y="14"/>
                      <a:pt x="73" y="10"/>
                    </a:cubicBezTo>
                    <a:cubicBezTo>
                      <a:pt x="73" y="7"/>
                      <a:pt x="70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lnTo>
                      <a:pt x="67" y="0"/>
                    </a:lnTo>
                    <a:close/>
                    <a:moveTo>
                      <a:pt x="46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4" y="5"/>
                      <a:pt x="61" y="7"/>
                      <a:pt x="61" y="10"/>
                    </a:cubicBezTo>
                    <a:cubicBezTo>
                      <a:pt x="61" y="14"/>
                      <a:pt x="61" y="19"/>
                      <a:pt x="61" y="23"/>
                    </a:cubicBezTo>
                    <a:cubicBezTo>
                      <a:pt x="62" y="27"/>
                      <a:pt x="62" y="31"/>
                      <a:pt x="62" y="36"/>
                    </a:cubicBezTo>
                    <a:cubicBezTo>
                      <a:pt x="62" y="39"/>
                      <a:pt x="64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50" y="41"/>
                      <a:pt x="52" y="39"/>
                      <a:pt x="52" y="36"/>
                    </a:cubicBezTo>
                    <a:cubicBezTo>
                      <a:pt x="52" y="31"/>
                      <a:pt x="52" y="27"/>
                      <a:pt x="52" y="23"/>
                    </a:cubicBezTo>
                    <a:cubicBezTo>
                      <a:pt x="52" y="19"/>
                      <a:pt x="51" y="14"/>
                      <a:pt x="51" y="10"/>
                    </a:cubicBezTo>
                    <a:cubicBezTo>
                      <a:pt x="51" y="7"/>
                      <a:pt x="49" y="5"/>
                      <a:pt x="46" y="5"/>
                    </a:cubicBezTo>
                    <a:lnTo>
                      <a:pt x="46" y="0"/>
                    </a:lnTo>
                    <a:close/>
                    <a:moveTo>
                      <a:pt x="25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2" y="5"/>
                      <a:pt x="40" y="7"/>
                      <a:pt x="40" y="10"/>
                    </a:cubicBezTo>
                    <a:cubicBezTo>
                      <a:pt x="40" y="14"/>
                      <a:pt x="41" y="19"/>
                      <a:pt x="41" y="23"/>
                    </a:cubicBezTo>
                    <a:cubicBezTo>
                      <a:pt x="41" y="27"/>
                      <a:pt x="42" y="31"/>
                      <a:pt x="42" y="36"/>
                    </a:cubicBezTo>
                    <a:cubicBezTo>
                      <a:pt x="42" y="38"/>
                      <a:pt x="44" y="40"/>
                      <a:pt x="46" y="41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7" y="41"/>
                      <a:pt x="28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31" y="41"/>
                      <a:pt x="33" y="39"/>
                      <a:pt x="32" y="36"/>
                    </a:cubicBezTo>
                    <a:cubicBezTo>
                      <a:pt x="32" y="31"/>
                      <a:pt x="32" y="27"/>
                      <a:pt x="31" y="23"/>
                    </a:cubicBezTo>
                    <a:cubicBezTo>
                      <a:pt x="31" y="19"/>
                      <a:pt x="30" y="14"/>
                      <a:pt x="30" y="10"/>
                    </a:cubicBezTo>
                    <a:cubicBezTo>
                      <a:pt x="30" y="8"/>
                      <a:pt x="28" y="6"/>
                      <a:pt x="25" y="5"/>
                    </a:cubicBezTo>
                    <a:lnTo>
                      <a:pt x="25" y="0"/>
                    </a:lnTo>
                    <a:close/>
                    <a:moveTo>
                      <a:pt x="25" y="52"/>
                    </a:moveTo>
                    <a:cubicBezTo>
                      <a:pt x="12" y="52"/>
                      <a:pt x="8" y="46"/>
                      <a:pt x="7" y="3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5"/>
                      <a:pt x="18" y="7"/>
                      <a:pt x="19" y="10"/>
                    </a:cubicBezTo>
                    <a:cubicBezTo>
                      <a:pt x="19" y="14"/>
                      <a:pt x="20" y="19"/>
                      <a:pt x="20" y="23"/>
                    </a:cubicBezTo>
                    <a:cubicBezTo>
                      <a:pt x="21" y="27"/>
                      <a:pt x="21" y="31"/>
                      <a:pt x="22" y="36"/>
                    </a:cubicBezTo>
                    <a:cubicBezTo>
                      <a:pt x="22" y="38"/>
                      <a:pt x="24" y="40"/>
                      <a:pt x="25" y="40"/>
                    </a:cubicBezTo>
                    <a:cubicBezTo>
                      <a:pt x="25" y="52"/>
                      <a:pt x="25" y="52"/>
                      <a:pt x="25" y="52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ï$ļídê">
                <a:extLst>
                  <a:ext uri="{FF2B5EF4-FFF2-40B4-BE49-F238E27FC236}">
                    <a16:creationId xmlns:a16="http://schemas.microsoft.com/office/drawing/2014/main" id="{BA0B9E24-0750-4143-85E1-26122E4824A2}"/>
                  </a:ext>
                </a:extLst>
              </p:cNvPr>
              <p:cNvSpPr/>
              <p:nvPr/>
            </p:nvSpPr>
            <p:spPr bwMode="auto">
              <a:xfrm>
                <a:off x="1193384" y="2758625"/>
                <a:ext cx="44353" cy="133911"/>
              </a:xfrm>
              <a:custGeom>
                <a:avLst/>
                <a:gdLst>
                  <a:gd name="T0" fmla="*/ 0 w 52"/>
                  <a:gd name="T1" fmla="*/ 157 h 157"/>
                  <a:gd name="T2" fmla="*/ 52 w 52"/>
                  <a:gd name="T3" fmla="*/ 157 h 157"/>
                  <a:gd name="T4" fmla="*/ 52 w 52"/>
                  <a:gd name="T5" fmla="*/ 0 h 157"/>
                  <a:gd name="T6" fmla="*/ 0 w 52"/>
                  <a:gd name="T7" fmla="*/ 55 h 157"/>
                  <a:gd name="T8" fmla="*/ 0 w 5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157">
                    <a:moveTo>
                      <a:pt x="0" y="157"/>
                    </a:moveTo>
                    <a:lnTo>
                      <a:pt x="52" y="157"/>
                    </a:lnTo>
                    <a:lnTo>
                      <a:pt x="52" y="0"/>
                    </a:lnTo>
                    <a:lnTo>
                      <a:pt x="0" y="55"/>
                    </a:lnTo>
                    <a:lnTo>
                      <a:pt x="0" y="157"/>
                    </a:lnTo>
                    <a:close/>
                  </a:path>
                </a:pathLst>
              </a:custGeom>
              <a:solidFill>
                <a:srgbClr val="498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íṥḻíḋè">
                <a:extLst>
                  <a:ext uri="{FF2B5EF4-FFF2-40B4-BE49-F238E27FC236}">
                    <a16:creationId xmlns:a16="http://schemas.microsoft.com/office/drawing/2014/main" id="{8C75770C-4F66-4AA9-868A-157E2D034311}"/>
                  </a:ext>
                </a:extLst>
              </p:cNvPr>
              <p:cNvSpPr/>
              <p:nvPr/>
            </p:nvSpPr>
            <p:spPr bwMode="auto">
              <a:xfrm>
                <a:off x="1429648" y="2758625"/>
                <a:ext cx="46912" cy="133911"/>
              </a:xfrm>
              <a:custGeom>
                <a:avLst/>
                <a:gdLst>
                  <a:gd name="T0" fmla="*/ 55 w 55"/>
                  <a:gd name="T1" fmla="*/ 157 h 157"/>
                  <a:gd name="T2" fmla="*/ 0 w 55"/>
                  <a:gd name="T3" fmla="*/ 157 h 157"/>
                  <a:gd name="T4" fmla="*/ 0 w 55"/>
                  <a:gd name="T5" fmla="*/ 0 h 157"/>
                  <a:gd name="T6" fmla="*/ 55 w 55"/>
                  <a:gd name="T7" fmla="*/ 55 h 157"/>
                  <a:gd name="T8" fmla="*/ 55 w 55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57">
                    <a:moveTo>
                      <a:pt x="55" y="157"/>
                    </a:moveTo>
                    <a:lnTo>
                      <a:pt x="0" y="157"/>
                    </a:lnTo>
                    <a:lnTo>
                      <a:pt x="0" y="0"/>
                    </a:lnTo>
                    <a:lnTo>
                      <a:pt x="55" y="55"/>
                    </a:lnTo>
                    <a:lnTo>
                      <a:pt x="55" y="157"/>
                    </a:lnTo>
                    <a:close/>
                  </a:path>
                </a:pathLst>
              </a:custGeom>
              <a:solidFill>
                <a:srgbClr val="4980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ï$ḻiḍe">
                <a:extLst>
                  <a:ext uri="{FF2B5EF4-FFF2-40B4-BE49-F238E27FC236}">
                    <a16:creationId xmlns:a16="http://schemas.microsoft.com/office/drawing/2014/main" id="{0B4E350F-0087-4082-9E15-32246A50FF78}"/>
                  </a:ext>
                </a:extLst>
              </p:cNvPr>
              <p:cNvSpPr/>
              <p:nvPr/>
            </p:nvSpPr>
            <p:spPr bwMode="auto">
              <a:xfrm>
                <a:off x="1193384" y="2758625"/>
                <a:ext cx="283176" cy="46912"/>
              </a:xfrm>
              <a:custGeom>
                <a:avLst/>
                <a:gdLst>
                  <a:gd name="T0" fmla="*/ 0 w 332"/>
                  <a:gd name="T1" fmla="*/ 55 h 55"/>
                  <a:gd name="T2" fmla="*/ 52 w 332"/>
                  <a:gd name="T3" fmla="*/ 0 h 55"/>
                  <a:gd name="T4" fmla="*/ 277 w 332"/>
                  <a:gd name="T5" fmla="*/ 0 h 55"/>
                  <a:gd name="T6" fmla="*/ 332 w 332"/>
                  <a:gd name="T7" fmla="*/ 55 h 55"/>
                  <a:gd name="T8" fmla="*/ 0 w 332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55">
                    <a:moveTo>
                      <a:pt x="0" y="55"/>
                    </a:moveTo>
                    <a:lnTo>
                      <a:pt x="52" y="0"/>
                    </a:lnTo>
                    <a:lnTo>
                      <a:pt x="277" y="0"/>
                    </a:lnTo>
                    <a:lnTo>
                      <a:pt x="332" y="55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ís1ïḑê">
                <a:extLst>
                  <a:ext uri="{FF2B5EF4-FFF2-40B4-BE49-F238E27FC236}">
                    <a16:creationId xmlns:a16="http://schemas.microsoft.com/office/drawing/2014/main" id="{CA106D75-6544-43D7-AFA9-D05C57D75621}"/>
                  </a:ext>
                </a:extLst>
              </p:cNvPr>
              <p:cNvSpPr/>
              <p:nvPr/>
            </p:nvSpPr>
            <p:spPr bwMode="auto">
              <a:xfrm>
                <a:off x="1097854" y="2872919"/>
                <a:ext cx="473381" cy="455470"/>
              </a:xfrm>
              <a:prstGeom prst="rect">
                <a:avLst/>
              </a:pr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isḷïdè">
                <a:extLst>
                  <a:ext uri="{FF2B5EF4-FFF2-40B4-BE49-F238E27FC236}">
                    <a16:creationId xmlns:a16="http://schemas.microsoft.com/office/drawing/2014/main" id="{346E2E1B-37A5-4EC6-8F76-ABDA4BF2D79A}"/>
                  </a:ext>
                </a:extLst>
              </p:cNvPr>
              <p:cNvSpPr/>
              <p:nvPr/>
            </p:nvSpPr>
            <p:spPr bwMode="auto">
              <a:xfrm>
                <a:off x="1862941" y="2372243"/>
                <a:ext cx="536499" cy="342029"/>
              </a:xfrm>
              <a:custGeom>
                <a:avLst/>
                <a:gdLst>
                  <a:gd name="T0" fmla="*/ 9 w 265"/>
                  <a:gd name="T1" fmla="*/ 0 h 169"/>
                  <a:gd name="T2" fmla="*/ 257 w 265"/>
                  <a:gd name="T3" fmla="*/ 0 h 169"/>
                  <a:gd name="T4" fmla="*/ 265 w 265"/>
                  <a:gd name="T5" fmla="*/ 9 h 169"/>
                  <a:gd name="T6" fmla="*/ 265 w 265"/>
                  <a:gd name="T7" fmla="*/ 160 h 169"/>
                  <a:gd name="T8" fmla="*/ 257 w 265"/>
                  <a:gd name="T9" fmla="*/ 169 h 169"/>
                  <a:gd name="T10" fmla="*/ 9 w 265"/>
                  <a:gd name="T11" fmla="*/ 169 h 169"/>
                  <a:gd name="T12" fmla="*/ 0 w 265"/>
                  <a:gd name="T13" fmla="*/ 160 h 169"/>
                  <a:gd name="T14" fmla="*/ 0 w 265"/>
                  <a:gd name="T15" fmla="*/ 9 h 169"/>
                  <a:gd name="T16" fmla="*/ 9 w 265"/>
                  <a:gd name="T17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5" h="169">
                    <a:moveTo>
                      <a:pt x="9" y="0"/>
                    </a:moveTo>
                    <a:cubicBezTo>
                      <a:pt x="257" y="0"/>
                      <a:pt x="257" y="0"/>
                      <a:pt x="257" y="0"/>
                    </a:cubicBezTo>
                    <a:cubicBezTo>
                      <a:pt x="261" y="0"/>
                      <a:pt x="265" y="4"/>
                      <a:pt x="265" y="9"/>
                    </a:cubicBezTo>
                    <a:cubicBezTo>
                      <a:pt x="265" y="160"/>
                      <a:pt x="265" y="160"/>
                      <a:pt x="265" y="160"/>
                    </a:cubicBezTo>
                    <a:cubicBezTo>
                      <a:pt x="265" y="165"/>
                      <a:pt x="261" y="169"/>
                      <a:pt x="257" y="169"/>
                    </a:cubicBezTo>
                    <a:cubicBezTo>
                      <a:pt x="9" y="169"/>
                      <a:pt x="9" y="169"/>
                      <a:pt x="9" y="169"/>
                    </a:cubicBezTo>
                    <a:cubicBezTo>
                      <a:pt x="4" y="169"/>
                      <a:pt x="0" y="165"/>
                      <a:pt x="0" y="16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îŝľiḋé">
                <a:extLst>
                  <a:ext uri="{FF2B5EF4-FFF2-40B4-BE49-F238E27FC236}">
                    <a16:creationId xmlns:a16="http://schemas.microsoft.com/office/drawing/2014/main" id="{A8EB1E7E-E287-42B8-A2EA-2E413C35C22F}"/>
                  </a:ext>
                </a:extLst>
              </p:cNvPr>
              <p:cNvSpPr/>
              <p:nvPr/>
            </p:nvSpPr>
            <p:spPr bwMode="auto">
              <a:xfrm>
                <a:off x="1862941" y="2611067"/>
                <a:ext cx="536499" cy="64823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iŝḻiďe">
                <a:extLst>
                  <a:ext uri="{FF2B5EF4-FFF2-40B4-BE49-F238E27FC236}">
                    <a16:creationId xmlns:a16="http://schemas.microsoft.com/office/drawing/2014/main" id="{B0C4811E-437B-4F2E-9509-04DCABE6C043}"/>
                  </a:ext>
                </a:extLst>
              </p:cNvPr>
              <p:cNvSpPr/>
              <p:nvPr/>
            </p:nvSpPr>
            <p:spPr bwMode="auto">
              <a:xfrm>
                <a:off x="1897059" y="2404655"/>
                <a:ext cx="121970" cy="87000"/>
              </a:xfrm>
              <a:custGeom>
                <a:avLst/>
                <a:gdLst>
                  <a:gd name="T0" fmla="*/ 5 w 60"/>
                  <a:gd name="T1" fmla="*/ 0 h 43"/>
                  <a:gd name="T2" fmla="*/ 55 w 60"/>
                  <a:gd name="T3" fmla="*/ 0 h 43"/>
                  <a:gd name="T4" fmla="*/ 60 w 60"/>
                  <a:gd name="T5" fmla="*/ 5 h 43"/>
                  <a:gd name="T6" fmla="*/ 60 w 60"/>
                  <a:gd name="T7" fmla="*/ 38 h 43"/>
                  <a:gd name="T8" fmla="*/ 55 w 60"/>
                  <a:gd name="T9" fmla="*/ 43 h 43"/>
                  <a:gd name="T10" fmla="*/ 5 w 60"/>
                  <a:gd name="T11" fmla="*/ 43 h 43"/>
                  <a:gd name="T12" fmla="*/ 0 w 60"/>
                  <a:gd name="T13" fmla="*/ 38 h 43"/>
                  <a:gd name="T14" fmla="*/ 0 w 60"/>
                  <a:gd name="T15" fmla="*/ 5 h 43"/>
                  <a:gd name="T16" fmla="*/ 5 w 60"/>
                  <a:gd name="T1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43">
                    <a:moveTo>
                      <a:pt x="5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8" y="0"/>
                      <a:pt x="60" y="2"/>
                      <a:pt x="60" y="5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60" y="41"/>
                      <a:pt x="58" y="43"/>
                      <a:pt x="5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2" y="43"/>
                      <a:pt x="0" y="41"/>
                      <a:pt x="0" y="3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ïśḻíḓê">
                <a:extLst>
                  <a:ext uri="{FF2B5EF4-FFF2-40B4-BE49-F238E27FC236}">
                    <a16:creationId xmlns:a16="http://schemas.microsoft.com/office/drawing/2014/main" id="{D813CEAB-9510-45A9-A427-E5DDEF8D3235}"/>
                  </a:ext>
                </a:extLst>
              </p:cNvPr>
              <p:cNvSpPr/>
              <p:nvPr/>
            </p:nvSpPr>
            <p:spPr bwMode="auto">
              <a:xfrm>
                <a:off x="1631794" y="2789331"/>
                <a:ext cx="166323" cy="51176"/>
              </a:xfrm>
              <a:custGeom>
                <a:avLst/>
                <a:gdLst>
                  <a:gd name="T0" fmla="*/ 3 w 82"/>
                  <a:gd name="T1" fmla="*/ 0 h 25"/>
                  <a:gd name="T2" fmla="*/ 79 w 82"/>
                  <a:gd name="T3" fmla="*/ 0 h 25"/>
                  <a:gd name="T4" fmla="*/ 82 w 82"/>
                  <a:gd name="T5" fmla="*/ 2 h 25"/>
                  <a:gd name="T6" fmla="*/ 82 w 82"/>
                  <a:gd name="T7" fmla="*/ 23 h 25"/>
                  <a:gd name="T8" fmla="*/ 79 w 82"/>
                  <a:gd name="T9" fmla="*/ 25 h 25"/>
                  <a:gd name="T10" fmla="*/ 3 w 82"/>
                  <a:gd name="T11" fmla="*/ 25 h 25"/>
                  <a:gd name="T12" fmla="*/ 0 w 82"/>
                  <a:gd name="T13" fmla="*/ 23 h 25"/>
                  <a:gd name="T14" fmla="*/ 0 w 82"/>
                  <a:gd name="T15" fmla="*/ 2 h 25"/>
                  <a:gd name="T16" fmla="*/ 3 w 82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25">
                    <a:moveTo>
                      <a:pt x="3" y="0"/>
                    </a:moveTo>
                    <a:cubicBezTo>
                      <a:pt x="79" y="0"/>
                      <a:pt x="79" y="0"/>
                      <a:pt x="79" y="0"/>
                    </a:cubicBezTo>
                    <a:cubicBezTo>
                      <a:pt x="81" y="0"/>
                      <a:pt x="82" y="1"/>
                      <a:pt x="82" y="2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4"/>
                      <a:pt x="81" y="25"/>
                      <a:pt x="79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25"/>
                      <a:pt x="0" y="24"/>
                      <a:pt x="0" y="2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îṣlíḓe">
                <a:extLst>
                  <a:ext uri="{FF2B5EF4-FFF2-40B4-BE49-F238E27FC236}">
                    <a16:creationId xmlns:a16="http://schemas.microsoft.com/office/drawing/2014/main" id="{1935286F-0ED9-4317-B93B-37843ACEF4AC}"/>
                  </a:ext>
                </a:extLst>
              </p:cNvPr>
              <p:cNvSpPr/>
              <p:nvPr/>
            </p:nvSpPr>
            <p:spPr bwMode="auto">
              <a:xfrm>
                <a:off x="1687236" y="2864390"/>
                <a:ext cx="56294" cy="147559"/>
              </a:xfrm>
              <a:prstGeom prst="rect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işļîḍê">
                <a:extLst>
                  <a:ext uri="{FF2B5EF4-FFF2-40B4-BE49-F238E27FC236}">
                    <a16:creationId xmlns:a16="http://schemas.microsoft.com/office/drawing/2014/main" id="{2C512585-ED14-4B33-B874-A1B2DA5CE48F}"/>
                  </a:ext>
                </a:extLst>
              </p:cNvPr>
              <p:cNvSpPr/>
              <p:nvPr/>
            </p:nvSpPr>
            <p:spPr bwMode="auto">
              <a:xfrm>
                <a:off x="1646294" y="2982095"/>
                <a:ext cx="137323" cy="91265"/>
              </a:xfrm>
              <a:custGeom>
                <a:avLst/>
                <a:gdLst>
                  <a:gd name="T0" fmla="*/ 81 w 161"/>
                  <a:gd name="T1" fmla="*/ 107 h 107"/>
                  <a:gd name="T2" fmla="*/ 161 w 161"/>
                  <a:gd name="T3" fmla="*/ 0 h 107"/>
                  <a:gd name="T4" fmla="*/ 0 w 161"/>
                  <a:gd name="T5" fmla="*/ 0 h 107"/>
                  <a:gd name="T6" fmla="*/ 81 w 161"/>
                  <a:gd name="T7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07">
                    <a:moveTo>
                      <a:pt x="81" y="107"/>
                    </a:moveTo>
                    <a:lnTo>
                      <a:pt x="161" y="0"/>
                    </a:lnTo>
                    <a:lnTo>
                      <a:pt x="0" y="0"/>
                    </a:lnTo>
                    <a:lnTo>
                      <a:pt x="81" y="107"/>
                    </a:ln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íSliďé">
              <a:extLst>
                <a:ext uri="{FF2B5EF4-FFF2-40B4-BE49-F238E27FC236}">
                  <a16:creationId xmlns:a16="http://schemas.microsoft.com/office/drawing/2014/main" id="{89DA9ADB-B8EF-42FE-86E9-137C8F7C59D8}"/>
                </a:ext>
              </a:extLst>
            </p:cNvPr>
            <p:cNvGrpSpPr/>
            <p:nvPr/>
          </p:nvGrpSpPr>
          <p:grpSpPr>
            <a:xfrm>
              <a:off x="4036924" y="2071945"/>
              <a:ext cx="1302544" cy="1364767"/>
              <a:chOff x="3988013" y="2071945"/>
              <a:chExt cx="1302544" cy="1364767"/>
            </a:xfrm>
          </p:grpSpPr>
          <p:sp>
            <p:nvSpPr>
              <p:cNvPr id="81" name="iṩľíḓé">
                <a:extLst>
                  <a:ext uri="{FF2B5EF4-FFF2-40B4-BE49-F238E27FC236}">
                    <a16:creationId xmlns:a16="http://schemas.microsoft.com/office/drawing/2014/main" id="{90BE054C-9B58-4E66-93D6-3BFD1471B0E4}"/>
                  </a:ext>
                </a:extLst>
              </p:cNvPr>
              <p:cNvSpPr/>
              <p:nvPr/>
            </p:nvSpPr>
            <p:spPr bwMode="auto">
              <a:xfrm>
                <a:off x="3988013" y="2074019"/>
                <a:ext cx="1300470" cy="13606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ïŝḻídé">
                <a:extLst>
                  <a:ext uri="{FF2B5EF4-FFF2-40B4-BE49-F238E27FC236}">
                    <a16:creationId xmlns:a16="http://schemas.microsoft.com/office/drawing/2014/main" id="{CFFC04FC-F861-4791-B0F7-5CBC2324665D}"/>
                  </a:ext>
                </a:extLst>
              </p:cNvPr>
              <p:cNvSpPr/>
              <p:nvPr/>
            </p:nvSpPr>
            <p:spPr bwMode="auto">
              <a:xfrm>
                <a:off x="4790695" y="3375526"/>
                <a:ext cx="44593" cy="44593"/>
              </a:xfrm>
              <a:custGeom>
                <a:avLst/>
                <a:gdLst>
                  <a:gd name="T0" fmla="*/ 0 w 18"/>
                  <a:gd name="T1" fmla="*/ 18 h 18"/>
                  <a:gd name="T2" fmla="*/ 0 w 18"/>
                  <a:gd name="T3" fmla="*/ 10 h 18"/>
                  <a:gd name="T4" fmla="*/ 6 w 18"/>
                  <a:gd name="T5" fmla="*/ 0 h 18"/>
                  <a:gd name="T6" fmla="*/ 6 w 18"/>
                  <a:gd name="T7" fmla="*/ 0 h 18"/>
                  <a:gd name="T8" fmla="*/ 6 w 18"/>
                  <a:gd name="T9" fmla="*/ 0 h 18"/>
                  <a:gd name="T10" fmla="*/ 10 w 18"/>
                  <a:gd name="T11" fmla="*/ 0 h 18"/>
                  <a:gd name="T12" fmla="*/ 10 w 18"/>
                  <a:gd name="T13" fmla="*/ 15 h 18"/>
                  <a:gd name="T14" fmla="*/ 10 w 18"/>
                  <a:gd name="T15" fmla="*/ 15 h 18"/>
                  <a:gd name="T16" fmla="*/ 8 w 18"/>
                  <a:gd name="T17" fmla="*/ 16 h 18"/>
                  <a:gd name="T18" fmla="*/ 7 w 18"/>
                  <a:gd name="T19" fmla="*/ 16 h 18"/>
                  <a:gd name="T20" fmla="*/ 5 w 18"/>
                  <a:gd name="T21" fmla="*/ 16 h 18"/>
                  <a:gd name="T22" fmla="*/ 4 w 18"/>
                  <a:gd name="T23" fmla="*/ 17 h 18"/>
                  <a:gd name="T24" fmla="*/ 2 w 18"/>
                  <a:gd name="T25" fmla="*/ 17 h 18"/>
                  <a:gd name="T26" fmla="*/ 0 w 18"/>
                  <a:gd name="T27" fmla="*/ 18 h 18"/>
                  <a:gd name="T28" fmla="*/ 0 w 18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8">
                    <a:moveTo>
                      <a:pt x="0" y="18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8" y="0"/>
                      <a:pt x="10" y="0"/>
                    </a:cubicBezTo>
                    <a:cubicBezTo>
                      <a:pt x="17" y="2"/>
                      <a:pt x="18" y="13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íṡ1ïďe">
                <a:extLst>
                  <a:ext uri="{FF2B5EF4-FFF2-40B4-BE49-F238E27FC236}">
                    <a16:creationId xmlns:a16="http://schemas.microsoft.com/office/drawing/2014/main" id="{EEB63DF0-9338-4106-95DB-F8D7E8D71C36}"/>
                  </a:ext>
                </a:extLst>
              </p:cNvPr>
              <p:cNvSpPr/>
              <p:nvPr/>
            </p:nvSpPr>
            <p:spPr bwMode="auto">
              <a:xfrm>
                <a:off x="4790695" y="3375526"/>
                <a:ext cx="15556" cy="5185"/>
              </a:xfrm>
              <a:custGeom>
                <a:avLst/>
                <a:gdLst>
                  <a:gd name="T0" fmla="*/ 0 w 15"/>
                  <a:gd name="T1" fmla="*/ 5 h 5"/>
                  <a:gd name="T2" fmla="*/ 3 w 15"/>
                  <a:gd name="T3" fmla="*/ 5 h 5"/>
                  <a:gd name="T4" fmla="*/ 7 w 15"/>
                  <a:gd name="T5" fmla="*/ 2 h 5"/>
                  <a:gd name="T6" fmla="*/ 10 w 15"/>
                  <a:gd name="T7" fmla="*/ 2 h 5"/>
                  <a:gd name="T8" fmla="*/ 15 w 15"/>
                  <a:gd name="T9" fmla="*/ 0 h 5"/>
                  <a:gd name="T10" fmla="*/ 0 w 15"/>
                  <a:gd name="T11" fmla="*/ 5 h 5"/>
                  <a:gd name="T12" fmla="*/ 0 w 15"/>
                  <a:gd name="T13" fmla="*/ 5 h 5"/>
                  <a:gd name="T14" fmla="*/ 0 w 15"/>
                  <a:gd name="T1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5">
                    <a:moveTo>
                      <a:pt x="0" y="5"/>
                    </a:moveTo>
                    <a:lnTo>
                      <a:pt x="3" y="5"/>
                    </a:lnTo>
                    <a:lnTo>
                      <a:pt x="7" y="2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ïṧľïḍè">
                <a:extLst>
                  <a:ext uri="{FF2B5EF4-FFF2-40B4-BE49-F238E27FC236}">
                    <a16:creationId xmlns:a16="http://schemas.microsoft.com/office/drawing/2014/main" id="{47E13749-2ADA-4409-AB73-3959E1D66EE1}"/>
                  </a:ext>
                </a:extLst>
              </p:cNvPr>
              <p:cNvSpPr/>
              <p:nvPr/>
            </p:nvSpPr>
            <p:spPr bwMode="auto">
              <a:xfrm>
                <a:off x="4790695" y="2147650"/>
                <a:ext cx="66372" cy="54964"/>
              </a:xfrm>
              <a:custGeom>
                <a:avLst/>
                <a:gdLst>
                  <a:gd name="T0" fmla="*/ 0 w 27"/>
                  <a:gd name="T1" fmla="*/ 16 h 22"/>
                  <a:gd name="T2" fmla="*/ 0 w 27"/>
                  <a:gd name="T3" fmla="*/ 1 h 22"/>
                  <a:gd name="T4" fmla="*/ 3 w 27"/>
                  <a:gd name="T5" fmla="*/ 1 h 22"/>
                  <a:gd name="T6" fmla="*/ 4 w 27"/>
                  <a:gd name="T7" fmla="*/ 1 h 22"/>
                  <a:gd name="T8" fmla="*/ 5 w 27"/>
                  <a:gd name="T9" fmla="*/ 1 h 22"/>
                  <a:gd name="T10" fmla="*/ 7 w 27"/>
                  <a:gd name="T11" fmla="*/ 2 h 22"/>
                  <a:gd name="T12" fmla="*/ 8 w 27"/>
                  <a:gd name="T13" fmla="*/ 2 h 22"/>
                  <a:gd name="T14" fmla="*/ 10 w 27"/>
                  <a:gd name="T15" fmla="*/ 3 h 22"/>
                  <a:gd name="T16" fmla="*/ 12 w 27"/>
                  <a:gd name="T17" fmla="*/ 3 h 22"/>
                  <a:gd name="T18" fmla="*/ 13 w 27"/>
                  <a:gd name="T19" fmla="*/ 3 h 22"/>
                  <a:gd name="T20" fmla="*/ 15 w 27"/>
                  <a:gd name="T21" fmla="*/ 4 h 22"/>
                  <a:gd name="T22" fmla="*/ 16 w 27"/>
                  <a:gd name="T23" fmla="*/ 4 h 22"/>
                  <a:gd name="T24" fmla="*/ 18 w 27"/>
                  <a:gd name="T25" fmla="*/ 5 h 22"/>
                  <a:gd name="T26" fmla="*/ 18 w 27"/>
                  <a:gd name="T27" fmla="*/ 5 h 22"/>
                  <a:gd name="T28" fmla="*/ 22 w 27"/>
                  <a:gd name="T29" fmla="*/ 7 h 22"/>
                  <a:gd name="T30" fmla="*/ 14 w 27"/>
                  <a:gd name="T31" fmla="*/ 20 h 22"/>
                  <a:gd name="T32" fmla="*/ 13 w 27"/>
                  <a:gd name="T33" fmla="*/ 20 h 22"/>
                  <a:gd name="T34" fmla="*/ 12 w 27"/>
                  <a:gd name="T35" fmla="*/ 19 h 22"/>
                  <a:gd name="T36" fmla="*/ 10 w 27"/>
                  <a:gd name="T37" fmla="*/ 19 h 22"/>
                  <a:gd name="T38" fmla="*/ 9 w 27"/>
                  <a:gd name="T39" fmla="*/ 18 h 22"/>
                  <a:gd name="T40" fmla="*/ 7 w 27"/>
                  <a:gd name="T41" fmla="*/ 18 h 22"/>
                  <a:gd name="T42" fmla="*/ 6 w 27"/>
                  <a:gd name="T43" fmla="*/ 17 h 22"/>
                  <a:gd name="T44" fmla="*/ 4 w 27"/>
                  <a:gd name="T45" fmla="*/ 17 h 22"/>
                  <a:gd name="T46" fmla="*/ 3 w 27"/>
                  <a:gd name="T47" fmla="*/ 17 h 22"/>
                  <a:gd name="T48" fmla="*/ 1 w 27"/>
                  <a:gd name="T49" fmla="*/ 16 h 22"/>
                  <a:gd name="T50" fmla="*/ 0 w 27"/>
                  <a:gd name="T51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7" h="22">
                    <a:moveTo>
                      <a:pt x="0" y="16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0" y="5"/>
                      <a:pt x="21" y="6"/>
                      <a:pt x="22" y="7"/>
                    </a:cubicBezTo>
                    <a:cubicBezTo>
                      <a:pt x="27" y="13"/>
                      <a:pt x="21" y="22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6"/>
                      <a:pt x="0" y="16"/>
                      <a:pt x="0" y="16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sḻidè">
                <a:extLst>
                  <a:ext uri="{FF2B5EF4-FFF2-40B4-BE49-F238E27FC236}">
                    <a16:creationId xmlns:a16="http://schemas.microsoft.com/office/drawing/2014/main" id="{CECEDF18-A8A3-4F99-BCF1-1F37CA1D2C10}"/>
                  </a:ext>
                </a:extLst>
              </p:cNvPr>
              <p:cNvSpPr/>
              <p:nvPr/>
            </p:nvSpPr>
            <p:spPr bwMode="auto">
              <a:xfrm>
                <a:off x="4892327" y="3318488"/>
                <a:ext cx="82965" cy="54964"/>
              </a:xfrm>
              <a:custGeom>
                <a:avLst/>
                <a:gdLst>
                  <a:gd name="T0" fmla="*/ 7 w 34"/>
                  <a:gd name="T1" fmla="*/ 8 h 22"/>
                  <a:gd name="T2" fmla="*/ 9 w 34"/>
                  <a:gd name="T3" fmla="*/ 22 h 22"/>
                  <a:gd name="T4" fmla="*/ 13 w 34"/>
                  <a:gd name="T5" fmla="*/ 21 h 22"/>
                  <a:gd name="T6" fmla="*/ 14 w 34"/>
                  <a:gd name="T7" fmla="*/ 21 h 22"/>
                  <a:gd name="T8" fmla="*/ 16 w 34"/>
                  <a:gd name="T9" fmla="*/ 20 h 22"/>
                  <a:gd name="T10" fmla="*/ 17 w 34"/>
                  <a:gd name="T11" fmla="*/ 20 h 22"/>
                  <a:gd name="T12" fmla="*/ 19 w 34"/>
                  <a:gd name="T13" fmla="*/ 19 h 22"/>
                  <a:gd name="T14" fmla="*/ 20 w 34"/>
                  <a:gd name="T15" fmla="*/ 18 h 22"/>
                  <a:gd name="T16" fmla="*/ 22 w 34"/>
                  <a:gd name="T17" fmla="*/ 17 h 22"/>
                  <a:gd name="T18" fmla="*/ 23 w 34"/>
                  <a:gd name="T19" fmla="*/ 17 h 22"/>
                  <a:gd name="T20" fmla="*/ 24 w 34"/>
                  <a:gd name="T21" fmla="*/ 16 h 22"/>
                  <a:gd name="T22" fmla="*/ 26 w 34"/>
                  <a:gd name="T23" fmla="*/ 15 h 22"/>
                  <a:gd name="T24" fmla="*/ 27 w 34"/>
                  <a:gd name="T25" fmla="*/ 14 h 22"/>
                  <a:gd name="T26" fmla="*/ 27 w 34"/>
                  <a:gd name="T27" fmla="*/ 14 h 22"/>
                  <a:gd name="T28" fmla="*/ 24 w 34"/>
                  <a:gd name="T29" fmla="*/ 0 h 22"/>
                  <a:gd name="T30" fmla="*/ 20 w 34"/>
                  <a:gd name="T31" fmla="*/ 1 h 22"/>
                  <a:gd name="T32" fmla="*/ 20 w 34"/>
                  <a:gd name="T33" fmla="*/ 1 h 22"/>
                  <a:gd name="T34" fmla="*/ 18 w 34"/>
                  <a:gd name="T35" fmla="*/ 2 h 22"/>
                  <a:gd name="T36" fmla="*/ 17 w 34"/>
                  <a:gd name="T37" fmla="*/ 2 h 22"/>
                  <a:gd name="T38" fmla="*/ 16 w 34"/>
                  <a:gd name="T39" fmla="*/ 3 h 22"/>
                  <a:gd name="T40" fmla="*/ 14 w 34"/>
                  <a:gd name="T41" fmla="*/ 4 h 22"/>
                  <a:gd name="T42" fmla="*/ 13 w 34"/>
                  <a:gd name="T43" fmla="*/ 4 h 22"/>
                  <a:gd name="T44" fmla="*/ 12 w 34"/>
                  <a:gd name="T45" fmla="*/ 5 h 22"/>
                  <a:gd name="T46" fmla="*/ 10 w 34"/>
                  <a:gd name="T47" fmla="*/ 6 h 22"/>
                  <a:gd name="T48" fmla="*/ 9 w 34"/>
                  <a:gd name="T49" fmla="*/ 6 h 22"/>
                  <a:gd name="T50" fmla="*/ 8 w 34"/>
                  <a:gd name="T51" fmla="*/ 7 h 22"/>
                  <a:gd name="T52" fmla="*/ 7 w 34"/>
                  <a:gd name="T53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22">
                    <a:moveTo>
                      <a:pt x="7" y="8"/>
                    </a:moveTo>
                    <a:cubicBezTo>
                      <a:pt x="0" y="11"/>
                      <a:pt x="1" y="21"/>
                      <a:pt x="9" y="22"/>
                    </a:cubicBezTo>
                    <a:cubicBezTo>
                      <a:pt x="11" y="22"/>
                      <a:pt x="12" y="22"/>
                      <a:pt x="13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34" y="10"/>
                      <a:pt x="32" y="0"/>
                      <a:pt x="24" y="0"/>
                    </a:cubicBezTo>
                    <a:cubicBezTo>
                      <a:pt x="23" y="0"/>
                      <a:pt x="21" y="0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8"/>
                      <a:pt x="7" y="8"/>
                      <a:pt x="7" y="8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ïṡlïďé">
                <a:extLst>
                  <a:ext uri="{FF2B5EF4-FFF2-40B4-BE49-F238E27FC236}">
                    <a16:creationId xmlns:a16="http://schemas.microsoft.com/office/drawing/2014/main" id="{AC4DC0A3-C12E-4109-BED7-5DC2AB30F777}"/>
                  </a:ext>
                </a:extLst>
              </p:cNvPr>
              <p:cNvSpPr/>
              <p:nvPr/>
            </p:nvSpPr>
            <p:spPr bwMode="auto">
              <a:xfrm>
                <a:off x="5022996" y="3225152"/>
                <a:ext cx="70520" cy="71557"/>
              </a:xfrm>
              <a:custGeom>
                <a:avLst/>
                <a:gdLst>
                  <a:gd name="T0" fmla="*/ 4 w 29"/>
                  <a:gd name="T1" fmla="*/ 13 h 29"/>
                  <a:gd name="T2" fmla="*/ 2 w 29"/>
                  <a:gd name="T3" fmla="*/ 23 h 29"/>
                  <a:gd name="T4" fmla="*/ 14 w 29"/>
                  <a:gd name="T5" fmla="*/ 25 h 29"/>
                  <a:gd name="T6" fmla="*/ 14 w 29"/>
                  <a:gd name="T7" fmla="*/ 25 h 29"/>
                  <a:gd name="T8" fmla="*/ 15 w 29"/>
                  <a:gd name="T9" fmla="*/ 24 h 29"/>
                  <a:gd name="T10" fmla="*/ 16 w 29"/>
                  <a:gd name="T11" fmla="*/ 23 h 29"/>
                  <a:gd name="T12" fmla="*/ 17 w 29"/>
                  <a:gd name="T13" fmla="*/ 22 h 29"/>
                  <a:gd name="T14" fmla="*/ 18 w 29"/>
                  <a:gd name="T15" fmla="*/ 21 h 29"/>
                  <a:gd name="T16" fmla="*/ 20 w 29"/>
                  <a:gd name="T17" fmla="*/ 20 h 29"/>
                  <a:gd name="T18" fmla="*/ 21 w 29"/>
                  <a:gd name="T19" fmla="*/ 19 h 29"/>
                  <a:gd name="T20" fmla="*/ 22 w 29"/>
                  <a:gd name="T21" fmla="*/ 18 h 29"/>
                  <a:gd name="T22" fmla="*/ 23 w 29"/>
                  <a:gd name="T23" fmla="*/ 17 h 29"/>
                  <a:gd name="T24" fmla="*/ 24 w 29"/>
                  <a:gd name="T25" fmla="*/ 16 h 29"/>
                  <a:gd name="T26" fmla="*/ 25 w 29"/>
                  <a:gd name="T27" fmla="*/ 15 h 29"/>
                  <a:gd name="T28" fmla="*/ 27 w 29"/>
                  <a:gd name="T29" fmla="*/ 6 h 29"/>
                  <a:gd name="T30" fmla="*/ 15 w 29"/>
                  <a:gd name="T31" fmla="*/ 4 h 29"/>
                  <a:gd name="T32" fmla="*/ 14 w 29"/>
                  <a:gd name="T33" fmla="*/ 5 h 29"/>
                  <a:gd name="T34" fmla="*/ 13 w 29"/>
                  <a:gd name="T35" fmla="*/ 6 h 29"/>
                  <a:gd name="T36" fmla="*/ 12 w 29"/>
                  <a:gd name="T37" fmla="*/ 7 h 29"/>
                  <a:gd name="T38" fmla="*/ 11 w 29"/>
                  <a:gd name="T39" fmla="*/ 8 h 29"/>
                  <a:gd name="T40" fmla="*/ 9 w 29"/>
                  <a:gd name="T41" fmla="*/ 9 h 29"/>
                  <a:gd name="T42" fmla="*/ 8 w 29"/>
                  <a:gd name="T43" fmla="*/ 10 h 29"/>
                  <a:gd name="T44" fmla="*/ 7 w 29"/>
                  <a:gd name="T45" fmla="*/ 11 h 29"/>
                  <a:gd name="T46" fmla="*/ 6 w 29"/>
                  <a:gd name="T47" fmla="*/ 12 h 29"/>
                  <a:gd name="T48" fmla="*/ 5 w 29"/>
                  <a:gd name="T49" fmla="*/ 12 h 29"/>
                  <a:gd name="T50" fmla="*/ 4 w 29"/>
                  <a:gd name="T51" fmla="*/ 13 h 29"/>
                  <a:gd name="T52" fmla="*/ 4 w 29"/>
                  <a:gd name="T53" fmla="*/ 1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" h="29">
                    <a:moveTo>
                      <a:pt x="4" y="13"/>
                    </a:moveTo>
                    <a:cubicBezTo>
                      <a:pt x="1" y="16"/>
                      <a:pt x="0" y="19"/>
                      <a:pt x="2" y="23"/>
                    </a:cubicBezTo>
                    <a:cubicBezTo>
                      <a:pt x="4" y="27"/>
                      <a:pt x="10" y="29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8" y="13"/>
                      <a:pt x="29" y="9"/>
                      <a:pt x="27" y="6"/>
                    </a:cubicBezTo>
                    <a:cubicBezTo>
                      <a:pt x="25" y="1"/>
                      <a:pt x="19" y="0"/>
                      <a:pt x="15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îṣľíḋê">
                <a:extLst>
                  <a:ext uri="{FF2B5EF4-FFF2-40B4-BE49-F238E27FC236}">
                    <a16:creationId xmlns:a16="http://schemas.microsoft.com/office/drawing/2014/main" id="{DB1193FB-70C8-4750-81D2-4F0CD9421BB5}"/>
                  </a:ext>
                </a:extLst>
              </p:cNvPr>
              <p:cNvSpPr/>
              <p:nvPr/>
            </p:nvSpPr>
            <p:spPr bwMode="auto">
              <a:xfrm>
                <a:off x="5128776" y="3112113"/>
                <a:ext cx="66372" cy="73631"/>
              </a:xfrm>
              <a:custGeom>
                <a:avLst/>
                <a:gdLst>
                  <a:gd name="T0" fmla="*/ 2 w 27"/>
                  <a:gd name="T1" fmla="*/ 16 h 30"/>
                  <a:gd name="T2" fmla="*/ 2 w 27"/>
                  <a:gd name="T3" fmla="*/ 26 h 30"/>
                  <a:gd name="T4" fmla="*/ 14 w 27"/>
                  <a:gd name="T5" fmla="*/ 26 h 30"/>
                  <a:gd name="T6" fmla="*/ 14 w 27"/>
                  <a:gd name="T7" fmla="*/ 25 h 30"/>
                  <a:gd name="T8" fmla="*/ 15 w 27"/>
                  <a:gd name="T9" fmla="*/ 24 h 30"/>
                  <a:gd name="T10" fmla="*/ 16 w 27"/>
                  <a:gd name="T11" fmla="*/ 23 h 30"/>
                  <a:gd name="T12" fmla="*/ 17 w 27"/>
                  <a:gd name="T13" fmla="*/ 22 h 30"/>
                  <a:gd name="T14" fmla="*/ 18 w 27"/>
                  <a:gd name="T15" fmla="*/ 20 h 30"/>
                  <a:gd name="T16" fmla="*/ 19 w 27"/>
                  <a:gd name="T17" fmla="*/ 19 h 30"/>
                  <a:gd name="T18" fmla="*/ 20 w 27"/>
                  <a:gd name="T19" fmla="*/ 18 h 30"/>
                  <a:gd name="T20" fmla="*/ 21 w 27"/>
                  <a:gd name="T21" fmla="*/ 16 h 30"/>
                  <a:gd name="T22" fmla="*/ 22 w 27"/>
                  <a:gd name="T23" fmla="*/ 15 h 30"/>
                  <a:gd name="T24" fmla="*/ 23 w 27"/>
                  <a:gd name="T25" fmla="*/ 14 h 30"/>
                  <a:gd name="T26" fmla="*/ 23 w 27"/>
                  <a:gd name="T27" fmla="*/ 13 h 30"/>
                  <a:gd name="T28" fmla="*/ 15 w 27"/>
                  <a:gd name="T29" fmla="*/ 1 h 30"/>
                  <a:gd name="T30" fmla="*/ 10 w 27"/>
                  <a:gd name="T31" fmla="*/ 4 h 30"/>
                  <a:gd name="T32" fmla="*/ 10 w 27"/>
                  <a:gd name="T33" fmla="*/ 5 h 30"/>
                  <a:gd name="T34" fmla="*/ 9 w 27"/>
                  <a:gd name="T35" fmla="*/ 6 h 30"/>
                  <a:gd name="T36" fmla="*/ 8 w 27"/>
                  <a:gd name="T37" fmla="*/ 8 h 30"/>
                  <a:gd name="T38" fmla="*/ 7 w 27"/>
                  <a:gd name="T39" fmla="*/ 9 h 30"/>
                  <a:gd name="T40" fmla="*/ 6 w 27"/>
                  <a:gd name="T41" fmla="*/ 10 h 30"/>
                  <a:gd name="T42" fmla="*/ 6 w 27"/>
                  <a:gd name="T43" fmla="*/ 11 h 30"/>
                  <a:gd name="T44" fmla="*/ 5 w 27"/>
                  <a:gd name="T45" fmla="*/ 13 h 30"/>
                  <a:gd name="T46" fmla="*/ 4 w 27"/>
                  <a:gd name="T47" fmla="*/ 14 h 30"/>
                  <a:gd name="T48" fmla="*/ 3 w 27"/>
                  <a:gd name="T49" fmla="*/ 15 h 30"/>
                  <a:gd name="T50" fmla="*/ 2 w 27"/>
                  <a:gd name="T51" fmla="*/ 16 h 30"/>
                  <a:gd name="T52" fmla="*/ 2 w 27"/>
                  <a:gd name="T53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30">
                    <a:moveTo>
                      <a:pt x="2" y="16"/>
                    </a:moveTo>
                    <a:cubicBezTo>
                      <a:pt x="0" y="19"/>
                      <a:pt x="0" y="23"/>
                      <a:pt x="2" y="26"/>
                    </a:cubicBezTo>
                    <a:cubicBezTo>
                      <a:pt x="5" y="30"/>
                      <a:pt x="11" y="30"/>
                      <a:pt x="14" y="26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7" y="7"/>
                      <a:pt x="22" y="0"/>
                      <a:pt x="15" y="1"/>
                    </a:cubicBezTo>
                    <a:cubicBezTo>
                      <a:pt x="13" y="1"/>
                      <a:pt x="12" y="2"/>
                      <a:pt x="10" y="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ï$ļídè">
                <a:extLst>
                  <a:ext uri="{FF2B5EF4-FFF2-40B4-BE49-F238E27FC236}">
                    <a16:creationId xmlns:a16="http://schemas.microsoft.com/office/drawing/2014/main" id="{CCDE808B-E946-44B2-9B70-7054B0AC8925}"/>
                  </a:ext>
                </a:extLst>
              </p:cNvPr>
              <p:cNvSpPr/>
              <p:nvPr/>
            </p:nvSpPr>
            <p:spPr bwMode="auto">
              <a:xfrm>
                <a:off x="5202407" y="2968999"/>
                <a:ext cx="59112" cy="86076"/>
              </a:xfrm>
              <a:custGeom>
                <a:avLst/>
                <a:gdLst>
                  <a:gd name="T0" fmla="*/ 2 w 24"/>
                  <a:gd name="T1" fmla="*/ 23 h 35"/>
                  <a:gd name="T2" fmla="*/ 6 w 24"/>
                  <a:gd name="T3" fmla="*/ 33 h 35"/>
                  <a:gd name="T4" fmla="*/ 16 w 24"/>
                  <a:gd name="T5" fmla="*/ 29 h 35"/>
                  <a:gd name="T6" fmla="*/ 16 w 24"/>
                  <a:gd name="T7" fmla="*/ 28 h 35"/>
                  <a:gd name="T8" fmla="*/ 17 w 24"/>
                  <a:gd name="T9" fmla="*/ 27 h 35"/>
                  <a:gd name="T10" fmla="*/ 17 w 24"/>
                  <a:gd name="T11" fmla="*/ 25 h 35"/>
                  <a:gd name="T12" fmla="*/ 18 w 24"/>
                  <a:gd name="T13" fmla="*/ 24 h 35"/>
                  <a:gd name="T14" fmla="*/ 19 w 24"/>
                  <a:gd name="T15" fmla="*/ 22 h 35"/>
                  <a:gd name="T16" fmla="*/ 19 w 24"/>
                  <a:gd name="T17" fmla="*/ 21 h 35"/>
                  <a:gd name="T18" fmla="*/ 20 w 24"/>
                  <a:gd name="T19" fmla="*/ 19 h 35"/>
                  <a:gd name="T20" fmla="*/ 20 w 24"/>
                  <a:gd name="T21" fmla="*/ 17 h 35"/>
                  <a:gd name="T22" fmla="*/ 21 w 24"/>
                  <a:gd name="T23" fmla="*/ 16 h 35"/>
                  <a:gd name="T24" fmla="*/ 21 w 24"/>
                  <a:gd name="T25" fmla="*/ 14 h 35"/>
                  <a:gd name="T26" fmla="*/ 21 w 24"/>
                  <a:gd name="T27" fmla="*/ 14 h 35"/>
                  <a:gd name="T28" fmla="*/ 9 w 24"/>
                  <a:gd name="T29" fmla="*/ 7 h 35"/>
                  <a:gd name="T30" fmla="*/ 7 w 24"/>
                  <a:gd name="T31" fmla="*/ 9 h 35"/>
                  <a:gd name="T32" fmla="*/ 7 w 24"/>
                  <a:gd name="T33" fmla="*/ 9 h 35"/>
                  <a:gd name="T34" fmla="*/ 6 w 24"/>
                  <a:gd name="T35" fmla="*/ 11 h 35"/>
                  <a:gd name="T36" fmla="*/ 6 w 24"/>
                  <a:gd name="T37" fmla="*/ 12 h 35"/>
                  <a:gd name="T38" fmla="*/ 5 w 24"/>
                  <a:gd name="T39" fmla="*/ 14 h 35"/>
                  <a:gd name="T40" fmla="*/ 5 w 24"/>
                  <a:gd name="T41" fmla="*/ 15 h 35"/>
                  <a:gd name="T42" fmla="*/ 4 w 24"/>
                  <a:gd name="T43" fmla="*/ 16 h 35"/>
                  <a:gd name="T44" fmla="*/ 4 w 24"/>
                  <a:gd name="T45" fmla="*/ 18 h 35"/>
                  <a:gd name="T46" fmla="*/ 3 w 24"/>
                  <a:gd name="T47" fmla="*/ 19 h 35"/>
                  <a:gd name="T48" fmla="*/ 3 w 24"/>
                  <a:gd name="T49" fmla="*/ 21 h 35"/>
                  <a:gd name="T50" fmla="*/ 2 w 24"/>
                  <a:gd name="T51" fmla="*/ 22 h 35"/>
                  <a:gd name="T52" fmla="*/ 2 w 24"/>
                  <a:gd name="T53" fmla="*/ 2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" h="35">
                    <a:moveTo>
                      <a:pt x="2" y="23"/>
                    </a:moveTo>
                    <a:cubicBezTo>
                      <a:pt x="0" y="27"/>
                      <a:pt x="2" y="32"/>
                      <a:pt x="6" y="33"/>
                    </a:cubicBezTo>
                    <a:cubicBezTo>
                      <a:pt x="10" y="35"/>
                      <a:pt x="14" y="33"/>
                      <a:pt x="16" y="29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4" y="6"/>
                      <a:pt x="14" y="0"/>
                      <a:pt x="9" y="7"/>
                    </a:cubicBezTo>
                    <a:cubicBezTo>
                      <a:pt x="8" y="7"/>
                      <a:pt x="7" y="8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3"/>
                      <a:pt x="2" y="23"/>
                      <a:pt x="2" y="23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is1íḓé">
                <a:extLst>
                  <a:ext uri="{FF2B5EF4-FFF2-40B4-BE49-F238E27FC236}">
                    <a16:creationId xmlns:a16="http://schemas.microsoft.com/office/drawing/2014/main" id="{390952D1-5002-41E7-B7B1-D1EF5F02020F}"/>
                  </a:ext>
                </a:extLst>
              </p:cNvPr>
              <p:cNvSpPr/>
              <p:nvPr/>
            </p:nvSpPr>
            <p:spPr bwMode="auto">
              <a:xfrm>
                <a:off x="5247001" y="2823811"/>
                <a:ext cx="43556" cy="86076"/>
              </a:xfrm>
              <a:custGeom>
                <a:avLst/>
                <a:gdLst>
                  <a:gd name="T0" fmla="*/ 0 w 18"/>
                  <a:gd name="T1" fmla="*/ 25 h 35"/>
                  <a:gd name="T2" fmla="*/ 4 w 18"/>
                  <a:gd name="T3" fmla="*/ 33 h 35"/>
                  <a:gd name="T4" fmla="*/ 15 w 18"/>
                  <a:gd name="T5" fmla="*/ 27 h 35"/>
                  <a:gd name="T6" fmla="*/ 16 w 18"/>
                  <a:gd name="T7" fmla="*/ 26 h 35"/>
                  <a:gd name="T8" fmla="*/ 16 w 18"/>
                  <a:gd name="T9" fmla="*/ 24 h 35"/>
                  <a:gd name="T10" fmla="*/ 16 w 18"/>
                  <a:gd name="T11" fmla="*/ 23 h 35"/>
                  <a:gd name="T12" fmla="*/ 16 w 18"/>
                  <a:gd name="T13" fmla="*/ 21 h 35"/>
                  <a:gd name="T14" fmla="*/ 17 w 18"/>
                  <a:gd name="T15" fmla="*/ 19 h 35"/>
                  <a:gd name="T16" fmla="*/ 17 w 18"/>
                  <a:gd name="T17" fmla="*/ 18 h 35"/>
                  <a:gd name="T18" fmla="*/ 17 w 18"/>
                  <a:gd name="T19" fmla="*/ 16 h 35"/>
                  <a:gd name="T20" fmla="*/ 17 w 18"/>
                  <a:gd name="T21" fmla="*/ 14 h 35"/>
                  <a:gd name="T22" fmla="*/ 17 w 18"/>
                  <a:gd name="T23" fmla="*/ 13 h 35"/>
                  <a:gd name="T24" fmla="*/ 18 w 18"/>
                  <a:gd name="T25" fmla="*/ 12 h 35"/>
                  <a:gd name="T26" fmla="*/ 4 w 18"/>
                  <a:gd name="T27" fmla="*/ 7 h 35"/>
                  <a:gd name="T28" fmla="*/ 2 w 18"/>
                  <a:gd name="T29" fmla="*/ 10 h 35"/>
                  <a:gd name="T30" fmla="*/ 2 w 18"/>
                  <a:gd name="T31" fmla="*/ 11 h 35"/>
                  <a:gd name="T32" fmla="*/ 2 w 18"/>
                  <a:gd name="T33" fmla="*/ 13 h 35"/>
                  <a:gd name="T34" fmla="*/ 2 w 18"/>
                  <a:gd name="T35" fmla="*/ 14 h 35"/>
                  <a:gd name="T36" fmla="*/ 2 w 18"/>
                  <a:gd name="T37" fmla="*/ 16 h 35"/>
                  <a:gd name="T38" fmla="*/ 1 w 18"/>
                  <a:gd name="T39" fmla="*/ 17 h 35"/>
                  <a:gd name="T40" fmla="*/ 1 w 18"/>
                  <a:gd name="T41" fmla="*/ 19 h 35"/>
                  <a:gd name="T42" fmla="*/ 1 w 18"/>
                  <a:gd name="T43" fmla="*/ 20 h 35"/>
                  <a:gd name="T44" fmla="*/ 1 w 18"/>
                  <a:gd name="T45" fmla="*/ 22 h 35"/>
                  <a:gd name="T46" fmla="*/ 0 w 18"/>
                  <a:gd name="T47" fmla="*/ 23 h 35"/>
                  <a:gd name="T48" fmla="*/ 0 w 18"/>
                  <a:gd name="T49" fmla="*/ 2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" h="35">
                    <a:moveTo>
                      <a:pt x="0" y="25"/>
                    </a:moveTo>
                    <a:cubicBezTo>
                      <a:pt x="0" y="28"/>
                      <a:pt x="1" y="31"/>
                      <a:pt x="4" y="33"/>
                    </a:cubicBezTo>
                    <a:cubicBezTo>
                      <a:pt x="9" y="35"/>
                      <a:pt x="15" y="33"/>
                      <a:pt x="15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4"/>
                      <a:pt x="8" y="0"/>
                      <a:pt x="4" y="7"/>
                    </a:cubicBezTo>
                    <a:cubicBezTo>
                      <a:pt x="3" y="8"/>
                      <a:pt x="2" y="9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0" y="25"/>
                      <a:pt x="0" y="25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î$1ïdé">
                <a:extLst>
                  <a:ext uri="{FF2B5EF4-FFF2-40B4-BE49-F238E27FC236}">
                    <a16:creationId xmlns:a16="http://schemas.microsoft.com/office/drawing/2014/main" id="{FCB868F0-C732-4737-8119-33F530888A62}"/>
                  </a:ext>
                </a:extLst>
              </p:cNvPr>
              <p:cNvSpPr/>
              <p:nvPr/>
            </p:nvSpPr>
            <p:spPr bwMode="auto">
              <a:xfrm>
                <a:off x="5249075" y="2673438"/>
                <a:ext cx="41482" cy="88150"/>
              </a:xfrm>
              <a:custGeom>
                <a:avLst/>
                <a:gdLst>
                  <a:gd name="T0" fmla="*/ 2 w 17"/>
                  <a:gd name="T1" fmla="*/ 27 h 36"/>
                  <a:gd name="T2" fmla="*/ 16 w 17"/>
                  <a:gd name="T3" fmla="*/ 30 h 36"/>
                  <a:gd name="T4" fmla="*/ 17 w 17"/>
                  <a:gd name="T5" fmla="*/ 25 h 36"/>
                  <a:gd name="T6" fmla="*/ 17 w 17"/>
                  <a:gd name="T7" fmla="*/ 25 h 36"/>
                  <a:gd name="T8" fmla="*/ 17 w 17"/>
                  <a:gd name="T9" fmla="*/ 23 h 36"/>
                  <a:gd name="T10" fmla="*/ 17 w 17"/>
                  <a:gd name="T11" fmla="*/ 21 h 36"/>
                  <a:gd name="T12" fmla="*/ 17 w 17"/>
                  <a:gd name="T13" fmla="*/ 19 h 36"/>
                  <a:gd name="T14" fmla="*/ 17 w 17"/>
                  <a:gd name="T15" fmla="*/ 18 h 36"/>
                  <a:gd name="T16" fmla="*/ 16 w 17"/>
                  <a:gd name="T17" fmla="*/ 16 h 36"/>
                  <a:gd name="T18" fmla="*/ 16 w 17"/>
                  <a:gd name="T19" fmla="*/ 14 h 36"/>
                  <a:gd name="T20" fmla="*/ 16 w 17"/>
                  <a:gd name="T21" fmla="*/ 13 h 36"/>
                  <a:gd name="T22" fmla="*/ 16 w 17"/>
                  <a:gd name="T23" fmla="*/ 11 h 36"/>
                  <a:gd name="T24" fmla="*/ 16 w 17"/>
                  <a:gd name="T25" fmla="*/ 10 h 36"/>
                  <a:gd name="T26" fmla="*/ 1 w 17"/>
                  <a:gd name="T27" fmla="*/ 7 h 36"/>
                  <a:gd name="T28" fmla="*/ 0 w 17"/>
                  <a:gd name="T29" fmla="*/ 12 h 36"/>
                  <a:gd name="T30" fmla="*/ 1 w 17"/>
                  <a:gd name="T31" fmla="*/ 13 h 36"/>
                  <a:gd name="T32" fmla="*/ 1 w 17"/>
                  <a:gd name="T33" fmla="*/ 15 h 36"/>
                  <a:gd name="T34" fmla="*/ 1 w 17"/>
                  <a:gd name="T35" fmla="*/ 16 h 36"/>
                  <a:gd name="T36" fmla="*/ 1 w 17"/>
                  <a:gd name="T37" fmla="*/ 18 h 36"/>
                  <a:gd name="T38" fmla="*/ 1 w 17"/>
                  <a:gd name="T39" fmla="*/ 19 h 36"/>
                  <a:gd name="T40" fmla="*/ 1 w 17"/>
                  <a:gd name="T41" fmla="*/ 21 h 36"/>
                  <a:gd name="T42" fmla="*/ 2 w 17"/>
                  <a:gd name="T43" fmla="*/ 23 h 36"/>
                  <a:gd name="T44" fmla="*/ 2 w 17"/>
                  <a:gd name="T45" fmla="*/ 24 h 36"/>
                  <a:gd name="T46" fmla="*/ 2 w 17"/>
                  <a:gd name="T47" fmla="*/ 26 h 36"/>
                  <a:gd name="T48" fmla="*/ 2 w 17"/>
                  <a:gd name="T49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36">
                    <a:moveTo>
                      <a:pt x="2" y="27"/>
                    </a:moveTo>
                    <a:cubicBezTo>
                      <a:pt x="2" y="34"/>
                      <a:pt x="12" y="36"/>
                      <a:pt x="16" y="30"/>
                    </a:cubicBezTo>
                    <a:cubicBezTo>
                      <a:pt x="17" y="29"/>
                      <a:pt x="17" y="27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2"/>
                      <a:pt x="5" y="0"/>
                      <a:pt x="1" y="7"/>
                    </a:cubicBezTo>
                    <a:cubicBezTo>
                      <a:pt x="0" y="9"/>
                      <a:pt x="0" y="10"/>
                      <a:pt x="0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îṧļîḑé">
                <a:extLst>
                  <a:ext uri="{FF2B5EF4-FFF2-40B4-BE49-F238E27FC236}">
                    <a16:creationId xmlns:a16="http://schemas.microsoft.com/office/drawing/2014/main" id="{B3FD3B17-792F-461A-9E76-E895F8BBCDE1}"/>
                  </a:ext>
                </a:extLst>
              </p:cNvPr>
              <p:cNvSpPr/>
              <p:nvPr/>
            </p:nvSpPr>
            <p:spPr bwMode="auto">
              <a:xfrm>
                <a:off x="5211741" y="2527213"/>
                <a:ext cx="51853" cy="87113"/>
              </a:xfrm>
              <a:custGeom>
                <a:avLst/>
                <a:gdLst>
                  <a:gd name="T0" fmla="*/ 6 w 21"/>
                  <a:gd name="T1" fmla="*/ 27 h 35"/>
                  <a:gd name="T2" fmla="*/ 21 w 21"/>
                  <a:gd name="T3" fmla="*/ 25 h 35"/>
                  <a:gd name="T4" fmla="*/ 20 w 21"/>
                  <a:gd name="T5" fmla="*/ 22 h 35"/>
                  <a:gd name="T6" fmla="*/ 20 w 21"/>
                  <a:gd name="T7" fmla="*/ 22 h 35"/>
                  <a:gd name="T8" fmla="*/ 20 w 21"/>
                  <a:gd name="T9" fmla="*/ 20 h 35"/>
                  <a:gd name="T10" fmla="*/ 19 w 21"/>
                  <a:gd name="T11" fmla="*/ 19 h 35"/>
                  <a:gd name="T12" fmla="*/ 19 w 21"/>
                  <a:gd name="T13" fmla="*/ 17 h 35"/>
                  <a:gd name="T14" fmla="*/ 18 w 21"/>
                  <a:gd name="T15" fmla="*/ 16 h 35"/>
                  <a:gd name="T16" fmla="*/ 17 w 21"/>
                  <a:gd name="T17" fmla="*/ 14 h 35"/>
                  <a:gd name="T18" fmla="*/ 17 w 21"/>
                  <a:gd name="T19" fmla="*/ 13 h 35"/>
                  <a:gd name="T20" fmla="*/ 16 w 21"/>
                  <a:gd name="T21" fmla="*/ 11 h 35"/>
                  <a:gd name="T22" fmla="*/ 16 w 21"/>
                  <a:gd name="T23" fmla="*/ 10 h 35"/>
                  <a:gd name="T24" fmla="*/ 15 w 21"/>
                  <a:gd name="T25" fmla="*/ 8 h 35"/>
                  <a:gd name="T26" fmla="*/ 15 w 21"/>
                  <a:gd name="T27" fmla="*/ 7 h 35"/>
                  <a:gd name="T28" fmla="*/ 0 w 21"/>
                  <a:gd name="T29" fmla="*/ 9 h 35"/>
                  <a:gd name="T30" fmla="*/ 1 w 21"/>
                  <a:gd name="T31" fmla="*/ 13 h 35"/>
                  <a:gd name="T32" fmla="*/ 1 w 21"/>
                  <a:gd name="T33" fmla="*/ 14 h 35"/>
                  <a:gd name="T34" fmla="*/ 1 w 21"/>
                  <a:gd name="T35" fmla="*/ 15 h 35"/>
                  <a:gd name="T36" fmla="*/ 2 w 21"/>
                  <a:gd name="T37" fmla="*/ 17 h 35"/>
                  <a:gd name="T38" fmla="*/ 2 w 21"/>
                  <a:gd name="T39" fmla="*/ 18 h 35"/>
                  <a:gd name="T40" fmla="*/ 3 w 21"/>
                  <a:gd name="T41" fmla="*/ 20 h 35"/>
                  <a:gd name="T42" fmla="*/ 3 w 21"/>
                  <a:gd name="T43" fmla="*/ 21 h 35"/>
                  <a:gd name="T44" fmla="*/ 4 w 21"/>
                  <a:gd name="T45" fmla="*/ 22 h 35"/>
                  <a:gd name="T46" fmla="*/ 4 w 21"/>
                  <a:gd name="T47" fmla="*/ 24 h 35"/>
                  <a:gd name="T48" fmla="*/ 5 w 21"/>
                  <a:gd name="T49" fmla="*/ 25 h 35"/>
                  <a:gd name="T50" fmla="*/ 5 w 21"/>
                  <a:gd name="T51" fmla="*/ 27 h 35"/>
                  <a:gd name="T52" fmla="*/ 6 w 21"/>
                  <a:gd name="T53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" h="35">
                    <a:moveTo>
                      <a:pt x="6" y="27"/>
                    </a:moveTo>
                    <a:cubicBezTo>
                      <a:pt x="8" y="35"/>
                      <a:pt x="20" y="34"/>
                      <a:pt x="21" y="25"/>
                    </a:cubicBezTo>
                    <a:cubicBezTo>
                      <a:pt x="21" y="24"/>
                      <a:pt x="21" y="23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2" y="0"/>
                      <a:pt x="2" y="1"/>
                      <a:pt x="0" y="9"/>
                    </a:cubicBezTo>
                    <a:cubicBezTo>
                      <a:pt x="0" y="10"/>
                      <a:pt x="0" y="12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6" y="27"/>
                      <a:pt x="6" y="27"/>
                      <a:pt x="6" y="27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íṡľîḍè">
                <a:extLst>
                  <a:ext uri="{FF2B5EF4-FFF2-40B4-BE49-F238E27FC236}">
                    <a16:creationId xmlns:a16="http://schemas.microsoft.com/office/drawing/2014/main" id="{794683EF-5A7D-4699-82BF-9851E390FCB0}"/>
                  </a:ext>
                </a:extLst>
              </p:cNvPr>
              <p:cNvSpPr/>
              <p:nvPr/>
            </p:nvSpPr>
            <p:spPr bwMode="auto">
              <a:xfrm>
                <a:off x="5136035" y="2399655"/>
                <a:ext cx="66372" cy="71557"/>
              </a:xfrm>
              <a:custGeom>
                <a:avLst/>
                <a:gdLst>
                  <a:gd name="T0" fmla="*/ 12 w 27"/>
                  <a:gd name="T1" fmla="*/ 25 h 29"/>
                  <a:gd name="T2" fmla="*/ 20 w 27"/>
                  <a:gd name="T3" fmla="*/ 29 h 29"/>
                  <a:gd name="T4" fmla="*/ 25 w 27"/>
                  <a:gd name="T5" fmla="*/ 17 h 29"/>
                  <a:gd name="T6" fmla="*/ 24 w 27"/>
                  <a:gd name="T7" fmla="*/ 16 h 29"/>
                  <a:gd name="T8" fmla="*/ 23 w 27"/>
                  <a:gd name="T9" fmla="*/ 14 h 29"/>
                  <a:gd name="T10" fmla="*/ 22 w 27"/>
                  <a:gd name="T11" fmla="*/ 13 h 29"/>
                  <a:gd name="T12" fmla="*/ 21 w 27"/>
                  <a:gd name="T13" fmla="*/ 12 h 29"/>
                  <a:gd name="T14" fmla="*/ 20 w 27"/>
                  <a:gd name="T15" fmla="*/ 10 h 29"/>
                  <a:gd name="T16" fmla="*/ 20 w 27"/>
                  <a:gd name="T17" fmla="*/ 9 h 29"/>
                  <a:gd name="T18" fmla="*/ 19 w 27"/>
                  <a:gd name="T19" fmla="*/ 8 h 29"/>
                  <a:gd name="T20" fmla="*/ 18 w 27"/>
                  <a:gd name="T21" fmla="*/ 6 h 29"/>
                  <a:gd name="T22" fmla="*/ 17 w 27"/>
                  <a:gd name="T23" fmla="*/ 5 h 29"/>
                  <a:gd name="T24" fmla="*/ 16 w 27"/>
                  <a:gd name="T25" fmla="*/ 4 h 29"/>
                  <a:gd name="T26" fmla="*/ 8 w 27"/>
                  <a:gd name="T27" fmla="*/ 1 h 29"/>
                  <a:gd name="T28" fmla="*/ 3 w 27"/>
                  <a:gd name="T29" fmla="*/ 13 h 29"/>
                  <a:gd name="T30" fmla="*/ 4 w 27"/>
                  <a:gd name="T31" fmla="*/ 14 h 29"/>
                  <a:gd name="T32" fmla="*/ 5 w 27"/>
                  <a:gd name="T33" fmla="*/ 15 h 29"/>
                  <a:gd name="T34" fmla="*/ 6 w 27"/>
                  <a:gd name="T35" fmla="*/ 16 h 29"/>
                  <a:gd name="T36" fmla="*/ 7 w 27"/>
                  <a:gd name="T37" fmla="*/ 18 h 29"/>
                  <a:gd name="T38" fmla="*/ 8 w 27"/>
                  <a:gd name="T39" fmla="*/ 19 h 29"/>
                  <a:gd name="T40" fmla="*/ 8 w 27"/>
                  <a:gd name="T41" fmla="*/ 20 h 29"/>
                  <a:gd name="T42" fmla="*/ 9 w 27"/>
                  <a:gd name="T43" fmla="*/ 21 h 29"/>
                  <a:gd name="T44" fmla="*/ 10 w 27"/>
                  <a:gd name="T45" fmla="*/ 23 h 29"/>
                  <a:gd name="T46" fmla="*/ 11 w 27"/>
                  <a:gd name="T47" fmla="*/ 24 h 29"/>
                  <a:gd name="T48" fmla="*/ 12 w 27"/>
                  <a:gd name="T4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" h="29">
                    <a:moveTo>
                      <a:pt x="12" y="25"/>
                    </a:moveTo>
                    <a:cubicBezTo>
                      <a:pt x="13" y="28"/>
                      <a:pt x="17" y="29"/>
                      <a:pt x="20" y="29"/>
                    </a:cubicBezTo>
                    <a:cubicBezTo>
                      <a:pt x="25" y="27"/>
                      <a:pt x="27" y="22"/>
                      <a:pt x="25" y="17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4" y="1"/>
                      <a:pt x="11" y="0"/>
                      <a:pt x="8" y="1"/>
                    </a:cubicBezTo>
                    <a:cubicBezTo>
                      <a:pt x="3" y="2"/>
                      <a:pt x="0" y="8"/>
                      <a:pt x="3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5"/>
                      <a:pt x="12" y="25"/>
                      <a:pt x="12" y="25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ïṥľíďe">
                <a:extLst>
                  <a:ext uri="{FF2B5EF4-FFF2-40B4-BE49-F238E27FC236}">
                    <a16:creationId xmlns:a16="http://schemas.microsoft.com/office/drawing/2014/main" id="{D01229E8-0B18-441F-9A46-C14345FC70F2}"/>
                  </a:ext>
                </a:extLst>
              </p:cNvPr>
              <p:cNvSpPr/>
              <p:nvPr/>
            </p:nvSpPr>
            <p:spPr bwMode="auto">
              <a:xfrm>
                <a:off x="5034404" y="2288690"/>
                <a:ext cx="74668" cy="71557"/>
              </a:xfrm>
              <a:custGeom>
                <a:avLst/>
                <a:gdLst>
                  <a:gd name="T0" fmla="*/ 16 w 30"/>
                  <a:gd name="T1" fmla="*/ 24 h 29"/>
                  <a:gd name="T2" fmla="*/ 29 w 30"/>
                  <a:gd name="T3" fmla="*/ 17 h 29"/>
                  <a:gd name="T4" fmla="*/ 26 w 30"/>
                  <a:gd name="T5" fmla="*/ 13 h 29"/>
                  <a:gd name="T6" fmla="*/ 26 w 30"/>
                  <a:gd name="T7" fmla="*/ 12 h 29"/>
                  <a:gd name="T8" fmla="*/ 25 w 30"/>
                  <a:gd name="T9" fmla="*/ 11 h 29"/>
                  <a:gd name="T10" fmla="*/ 24 w 30"/>
                  <a:gd name="T11" fmla="*/ 10 h 29"/>
                  <a:gd name="T12" fmla="*/ 23 w 30"/>
                  <a:gd name="T13" fmla="*/ 9 h 29"/>
                  <a:gd name="T14" fmla="*/ 22 w 30"/>
                  <a:gd name="T15" fmla="*/ 8 h 29"/>
                  <a:gd name="T16" fmla="*/ 21 w 30"/>
                  <a:gd name="T17" fmla="*/ 7 h 29"/>
                  <a:gd name="T18" fmla="*/ 19 w 30"/>
                  <a:gd name="T19" fmla="*/ 6 h 29"/>
                  <a:gd name="T20" fmla="*/ 18 w 30"/>
                  <a:gd name="T21" fmla="*/ 5 h 29"/>
                  <a:gd name="T22" fmla="*/ 17 w 30"/>
                  <a:gd name="T23" fmla="*/ 4 h 29"/>
                  <a:gd name="T24" fmla="*/ 16 w 30"/>
                  <a:gd name="T25" fmla="*/ 3 h 29"/>
                  <a:gd name="T26" fmla="*/ 15 w 30"/>
                  <a:gd name="T27" fmla="*/ 2 h 29"/>
                  <a:gd name="T28" fmla="*/ 8 w 30"/>
                  <a:gd name="T29" fmla="*/ 0 h 29"/>
                  <a:gd name="T30" fmla="*/ 5 w 30"/>
                  <a:gd name="T31" fmla="*/ 13 h 29"/>
                  <a:gd name="T32" fmla="*/ 6 w 30"/>
                  <a:gd name="T33" fmla="*/ 14 h 29"/>
                  <a:gd name="T34" fmla="*/ 7 w 30"/>
                  <a:gd name="T35" fmla="*/ 15 h 29"/>
                  <a:gd name="T36" fmla="*/ 8 w 30"/>
                  <a:gd name="T37" fmla="*/ 16 h 29"/>
                  <a:gd name="T38" fmla="*/ 9 w 30"/>
                  <a:gd name="T39" fmla="*/ 17 h 29"/>
                  <a:gd name="T40" fmla="*/ 10 w 30"/>
                  <a:gd name="T41" fmla="*/ 18 h 29"/>
                  <a:gd name="T42" fmla="*/ 11 w 30"/>
                  <a:gd name="T43" fmla="*/ 19 h 29"/>
                  <a:gd name="T44" fmla="*/ 12 w 30"/>
                  <a:gd name="T45" fmla="*/ 20 h 29"/>
                  <a:gd name="T46" fmla="*/ 13 w 30"/>
                  <a:gd name="T47" fmla="*/ 21 h 29"/>
                  <a:gd name="T48" fmla="*/ 14 w 30"/>
                  <a:gd name="T49" fmla="*/ 22 h 29"/>
                  <a:gd name="T50" fmla="*/ 15 w 30"/>
                  <a:gd name="T51" fmla="*/ 23 h 29"/>
                  <a:gd name="T52" fmla="*/ 16 w 30"/>
                  <a:gd name="T53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0" h="29">
                    <a:moveTo>
                      <a:pt x="16" y="24"/>
                    </a:moveTo>
                    <a:cubicBezTo>
                      <a:pt x="21" y="29"/>
                      <a:pt x="30" y="24"/>
                      <a:pt x="29" y="17"/>
                    </a:cubicBezTo>
                    <a:cubicBezTo>
                      <a:pt x="28" y="15"/>
                      <a:pt x="28" y="14"/>
                      <a:pt x="26" y="13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3" y="0"/>
                      <a:pt x="10" y="0"/>
                      <a:pt x="8" y="0"/>
                    </a:cubicBezTo>
                    <a:cubicBezTo>
                      <a:pt x="2" y="2"/>
                      <a:pt x="0" y="9"/>
                      <a:pt x="5" y="13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6" y="24"/>
                      <a:pt x="16" y="24"/>
                      <a:pt x="16" y="24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ïšḻîdê">
                <a:extLst>
                  <a:ext uri="{FF2B5EF4-FFF2-40B4-BE49-F238E27FC236}">
                    <a16:creationId xmlns:a16="http://schemas.microsoft.com/office/drawing/2014/main" id="{E94B822A-2958-468B-A456-575274A14E77}"/>
                  </a:ext>
                </a:extLst>
              </p:cNvPr>
              <p:cNvSpPr/>
              <p:nvPr/>
            </p:nvSpPr>
            <p:spPr bwMode="auto">
              <a:xfrm>
                <a:off x="4908920" y="2197429"/>
                <a:ext cx="84002" cy="68446"/>
              </a:xfrm>
              <a:custGeom>
                <a:avLst/>
                <a:gdLst>
                  <a:gd name="T0" fmla="*/ 20 w 34"/>
                  <a:gd name="T1" fmla="*/ 24 h 28"/>
                  <a:gd name="T2" fmla="*/ 30 w 34"/>
                  <a:gd name="T3" fmla="*/ 14 h 28"/>
                  <a:gd name="T4" fmla="*/ 28 w 34"/>
                  <a:gd name="T5" fmla="*/ 11 h 28"/>
                  <a:gd name="T6" fmla="*/ 27 w 34"/>
                  <a:gd name="T7" fmla="*/ 11 h 28"/>
                  <a:gd name="T8" fmla="*/ 26 w 34"/>
                  <a:gd name="T9" fmla="*/ 10 h 28"/>
                  <a:gd name="T10" fmla="*/ 24 w 34"/>
                  <a:gd name="T11" fmla="*/ 9 h 28"/>
                  <a:gd name="T12" fmla="*/ 23 w 34"/>
                  <a:gd name="T13" fmla="*/ 8 h 28"/>
                  <a:gd name="T14" fmla="*/ 22 w 34"/>
                  <a:gd name="T15" fmla="*/ 7 h 28"/>
                  <a:gd name="T16" fmla="*/ 20 w 34"/>
                  <a:gd name="T17" fmla="*/ 7 h 28"/>
                  <a:gd name="T18" fmla="*/ 19 w 34"/>
                  <a:gd name="T19" fmla="*/ 6 h 28"/>
                  <a:gd name="T20" fmla="*/ 17 w 34"/>
                  <a:gd name="T21" fmla="*/ 5 h 28"/>
                  <a:gd name="T22" fmla="*/ 16 w 34"/>
                  <a:gd name="T23" fmla="*/ 4 h 28"/>
                  <a:gd name="T24" fmla="*/ 15 w 34"/>
                  <a:gd name="T25" fmla="*/ 3 h 28"/>
                  <a:gd name="T26" fmla="*/ 14 w 34"/>
                  <a:gd name="T27" fmla="*/ 3 h 28"/>
                  <a:gd name="T28" fmla="*/ 4 w 34"/>
                  <a:gd name="T29" fmla="*/ 14 h 28"/>
                  <a:gd name="T30" fmla="*/ 7 w 34"/>
                  <a:gd name="T31" fmla="*/ 17 h 28"/>
                  <a:gd name="T32" fmla="*/ 7 w 34"/>
                  <a:gd name="T33" fmla="*/ 17 h 28"/>
                  <a:gd name="T34" fmla="*/ 9 w 34"/>
                  <a:gd name="T35" fmla="*/ 18 h 28"/>
                  <a:gd name="T36" fmla="*/ 10 w 34"/>
                  <a:gd name="T37" fmla="*/ 18 h 28"/>
                  <a:gd name="T38" fmla="*/ 11 w 34"/>
                  <a:gd name="T39" fmla="*/ 19 h 28"/>
                  <a:gd name="T40" fmla="*/ 13 w 34"/>
                  <a:gd name="T41" fmla="*/ 20 h 28"/>
                  <a:gd name="T42" fmla="*/ 14 w 34"/>
                  <a:gd name="T43" fmla="*/ 21 h 28"/>
                  <a:gd name="T44" fmla="*/ 15 w 34"/>
                  <a:gd name="T45" fmla="*/ 21 h 28"/>
                  <a:gd name="T46" fmla="*/ 17 w 34"/>
                  <a:gd name="T47" fmla="*/ 22 h 28"/>
                  <a:gd name="T48" fmla="*/ 18 w 34"/>
                  <a:gd name="T49" fmla="*/ 23 h 28"/>
                  <a:gd name="T50" fmla="*/ 19 w 34"/>
                  <a:gd name="T51" fmla="*/ 24 h 28"/>
                  <a:gd name="T52" fmla="*/ 20 w 34"/>
                  <a:gd name="T53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28">
                    <a:moveTo>
                      <a:pt x="20" y="24"/>
                    </a:moveTo>
                    <a:cubicBezTo>
                      <a:pt x="27" y="28"/>
                      <a:pt x="34" y="21"/>
                      <a:pt x="30" y="14"/>
                    </a:cubicBezTo>
                    <a:cubicBezTo>
                      <a:pt x="30" y="12"/>
                      <a:pt x="29" y="12"/>
                      <a:pt x="28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7" y="0"/>
                      <a:pt x="0" y="7"/>
                      <a:pt x="4" y="14"/>
                    </a:cubicBezTo>
                    <a:cubicBezTo>
                      <a:pt x="4" y="15"/>
                      <a:pt x="5" y="16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9" y="24"/>
                      <a:pt x="19" y="24"/>
                      <a:pt x="19" y="24"/>
                    </a:cubicBezTo>
                    <a:lnTo>
                      <a:pt x="20" y="24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iṩļîḍê">
                <a:extLst>
                  <a:ext uri="{FF2B5EF4-FFF2-40B4-BE49-F238E27FC236}">
                    <a16:creationId xmlns:a16="http://schemas.microsoft.com/office/drawing/2014/main" id="{DB71A9E4-E137-4BEC-A328-8375054ADE30}"/>
                  </a:ext>
                </a:extLst>
              </p:cNvPr>
              <p:cNvSpPr/>
              <p:nvPr/>
            </p:nvSpPr>
            <p:spPr bwMode="auto">
              <a:xfrm>
                <a:off x="4768917" y="2150761"/>
                <a:ext cx="21778" cy="36297"/>
              </a:xfrm>
              <a:custGeom>
                <a:avLst/>
                <a:gdLst>
                  <a:gd name="T0" fmla="*/ 9 w 9"/>
                  <a:gd name="T1" fmla="*/ 0 h 15"/>
                  <a:gd name="T2" fmla="*/ 9 w 9"/>
                  <a:gd name="T3" fmla="*/ 15 h 15"/>
                  <a:gd name="T4" fmla="*/ 9 w 9"/>
                  <a:gd name="T5" fmla="*/ 15 h 15"/>
                  <a:gd name="T6" fmla="*/ 8 w 9"/>
                  <a:gd name="T7" fmla="*/ 15 h 15"/>
                  <a:gd name="T8" fmla="*/ 5 w 9"/>
                  <a:gd name="T9" fmla="*/ 13 h 15"/>
                  <a:gd name="T10" fmla="*/ 9 w 9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5">
                    <a:moveTo>
                      <a:pt x="9" y="0"/>
                    </a:move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4"/>
                      <a:pt x="6" y="14"/>
                      <a:pt x="5" y="13"/>
                    </a:cubicBezTo>
                    <a:cubicBezTo>
                      <a:pt x="0" y="9"/>
                      <a:pt x="3" y="0"/>
                      <a:pt x="9" y="0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íŝľïḓè">
                <a:extLst>
                  <a:ext uri="{FF2B5EF4-FFF2-40B4-BE49-F238E27FC236}">
                    <a16:creationId xmlns:a16="http://schemas.microsoft.com/office/drawing/2014/main" id="{FC776B46-59A3-4018-A0E6-23BBA1D20C33}"/>
                  </a:ext>
                </a:extLst>
              </p:cNvPr>
              <p:cNvSpPr/>
              <p:nvPr/>
            </p:nvSpPr>
            <p:spPr bwMode="auto">
              <a:xfrm>
                <a:off x="4768917" y="3380711"/>
                <a:ext cx="21778" cy="4148"/>
              </a:xfrm>
              <a:custGeom>
                <a:avLst/>
                <a:gdLst>
                  <a:gd name="T0" fmla="*/ 21 w 21"/>
                  <a:gd name="T1" fmla="*/ 0 h 4"/>
                  <a:gd name="T2" fmla="*/ 21 w 21"/>
                  <a:gd name="T3" fmla="*/ 0 h 4"/>
                  <a:gd name="T4" fmla="*/ 21 w 21"/>
                  <a:gd name="T5" fmla="*/ 0 h 4"/>
                  <a:gd name="T6" fmla="*/ 17 w 21"/>
                  <a:gd name="T7" fmla="*/ 0 h 4"/>
                  <a:gd name="T8" fmla="*/ 14 w 21"/>
                  <a:gd name="T9" fmla="*/ 2 h 4"/>
                  <a:gd name="T10" fmla="*/ 9 w 21"/>
                  <a:gd name="T11" fmla="*/ 2 h 4"/>
                  <a:gd name="T12" fmla="*/ 7 w 21"/>
                  <a:gd name="T13" fmla="*/ 2 h 4"/>
                  <a:gd name="T14" fmla="*/ 2 w 21"/>
                  <a:gd name="T15" fmla="*/ 4 h 4"/>
                  <a:gd name="T16" fmla="*/ 0 w 21"/>
                  <a:gd name="T17" fmla="*/ 4 h 4"/>
                  <a:gd name="T18" fmla="*/ 21 w 21"/>
                  <a:gd name="T19" fmla="*/ 0 h 4"/>
                  <a:gd name="T20" fmla="*/ 21 w 21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4">
                    <a:moveTo>
                      <a:pt x="21" y="0"/>
                    </a:moveTo>
                    <a:lnTo>
                      <a:pt x="21" y="0"/>
                    </a:lnTo>
                    <a:lnTo>
                      <a:pt x="21" y="0"/>
                    </a:lnTo>
                    <a:lnTo>
                      <a:pt x="17" y="0"/>
                    </a:lnTo>
                    <a:lnTo>
                      <a:pt x="14" y="2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íśļïdê">
                <a:extLst>
                  <a:ext uri="{FF2B5EF4-FFF2-40B4-BE49-F238E27FC236}">
                    <a16:creationId xmlns:a16="http://schemas.microsoft.com/office/drawing/2014/main" id="{B59E4FCA-35DF-4837-811C-421EA00E7305}"/>
                  </a:ext>
                </a:extLst>
              </p:cNvPr>
              <p:cNvSpPr/>
              <p:nvPr/>
            </p:nvSpPr>
            <p:spPr bwMode="auto">
              <a:xfrm>
                <a:off x="4778251" y="3400415"/>
                <a:ext cx="12445" cy="21778"/>
              </a:xfrm>
              <a:custGeom>
                <a:avLst/>
                <a:gdLst>
                  <a:gd name="T0" fmla="*/ 12 w 12"/>
                  <a:gd name="T1" fmla="*/ 0 h 21"/>
                  <a:gd name="T2" fmla="*/ 12 w 12"/>
                  <a:gd name="T3" fmla="*/ 19 h 21"/>
                  <a:gd name="T4" fmla="*/ 10 w 12"/>
                  <a:gd name="T5" fmla="*/ 19 h 21"/>
                  <a:gd name="T6" fmla="*/ 5 w 12"/>
                  <a:gd name="T7" fmla="*/ 19 h 21"/>
                  <a:gd name="T8" fmla="*/ 3 w 12"/>
                  <a:gd name="T9" fmla="*/ 21 h 21"/>
                  <a:gd name="T10" fmla="*/ 0 w 12"/>
                  <a:gd name="T11" fmla="*/ 21 h 21"/>
                  <a:gd name="T12" fmla="*/ 12 w 12"/>
                  <a:gd name="T13" fmla="*/ 0 h 21"/>
                  <a:gd name="T14" fmla="*/ 12 w 12"/>
                  <a:gd name="T1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21">
                    <a:moveTo>
                      <a:pt x="12" y="0"/>
                    </a:moveTo>
                    <a:lnTo>
                      <a:pt x="12" y="19"/>
                    </a:lnTo>
                    <a:lnTo>
                      <a:pt x="10" y="19"/>
                    </a:lnTo>
                    <a:lnTo>
                      <a:pt x="5" y="19"/>
                    </a:lnTo>
                    <a:lnTo>
                      <a:pt x="3" y="21"/>
                    </a:lnTo>
                    <a:lnTo>
                      <a:pt x="0" y="21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ïṩḷîḑe">
                <a:extLst>
                  <a:ext uri="{FF2B5EF4-FFF2-40B4-BE49-F238E27FC236}">
                    <a16:creationId xmlns:a16="http://schemas.microsoft.com/office/drawing/2014/main" id="{4198FE82-4C2D-4808-B5AD-6DB203C5D0D6}"/>
                  </a:ext>
                </a:extLst>
              </p:cNvPr>
              <p:cNvSpPr/>
              <p:nvPr/>
            </p:nvSpPr>
            <p:spPr bwMode="auto">
              <a:xfrm>
                <a:off x="4660026" y="3397304"/>
                <a:ext cx="28001" cy="39408"/>
              </a:xfrm>
              <a:custGeom>
                <a:avLst/>
                <a:gdLst>
                  <a:gd name="T0" fmla="*/ 1 w 11"/>
                  <a:gd name="T1" fmla="*/ 16 h 16"/>
                  <a:gd name="T2" fmla="*/ 0 w 11"/>
                  <a:gd name="T3" fmla="*/ 0 h 16"/>
                  <a:gd name="T4" fmla="*/ 0 w 11"/>
                  <a:gd name="T5" fmla="*/ 0 h 16"/>
                  <a:gd name="T6" fmla="*/ 4 w 11"/>
                  <a:gd name="T7" fmla="*/ 1 h 16"/>
                  <a:gd name="T8" fmla="*/ 1 w 11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1" y="1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1"/>
                      <a:pt x="4" y="1"/>
                    </a:cubicBezTo>
                    <a:cubicBezTo>
                      <a:pt x="11" y="5"/>
                      <a:pt x="9" y="15"/>
                      <a:pt x="1" y="16"/>
                    </a:cubicBezTo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Sľïdè">
                <a:extLst>
                  <a:ext uri="{FF2B5EF4-FFF2-40B4-BE49-F238E27FC236}">
                    <a16:creationId xmlns:a16="http://schemas.microsoft.com/office/drawing/2014/main" id="{72402EFA-731D-4746-9598-B8BDB8A325A2}"/>
                  </a:ext>
                </a:extLst>
              </p:cNvPr>
              <p:cNvSpPr/>
              <p:nvPr/>
            </p:nvSpPr>
            <p:spPr bwMode="auto">
              <a:xfrm>
                <a:off x="4650693" y="3397304"/>
                <a:ext cx="9334" cy="0"/>
              </a:xfrm>
              <a:custGeom>
                <a:avLst/>
                <a:gdLst>
                  <a:gd name="T0" fmla="*/ 0 w 9"/>
                  <a:gd name="T1" fmla="*/ 2 w 9"/>
                  <a:gd name="T2" fmla="*/ 7 w 9"/>
                  <a:gd name="T3" fmla="*/ 9 w 9"/>
                  <a:gd name="T4" fmla="*/ 0 w 9"/>
                  <a:gd name="T5" fmla="*/ 0 w 9"/>
                  <a:gd name="T6" fmla="*/ 0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9">
                    <a:moveTo>
                      <a:pt x="0" y="0"/>
                    </a:moveTo>
                    <a:lnTo>
                      <a:pt x="2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îšḷîḍe">
                <a:extLst>
                  <a:ext uri="{FF2B5EF4-FFF2-40B4-BE49-F238E27FC236}">
                    <a16:creationId xmlns:a16="http://schemas.microsoft.com/office/drawing/2014/main" id="{C061C9D6-0ADD-40AC-8A1A-0D27DEA6BD28}"/>
                  </a:ext>
                </a:extLst>
              </p:cNvPr>
              <p:cNvSpPr/>
              <p:nvPr/>
            </p:nvSpPr>
            <p:spPr bwMode="auto">
              <a:xfrm>
                <a:off x="4650693" y="2131057"/>
                <a:ext cx="57038" cy="39408"/>
              </a:xfrm>
              <a:custGeom>
                <a:avLst/>
                <a:gdLst>
                  <a:gd name="T0" fmla="*/ 0 w 23"/>
                  <a:gd name="T1" fmla="*/ 15 h 16"/>
                  <a:gd name="T2" fmla="*/ 0 w 23"/>
                  <a:gd name="T3" fmla="*/ 0 h 16"/>
                  <a:gd name="T4" fmla="*/ 1 w 23"/>
                  <a:gd name="T5" fmla="*/ 0 h 16"/>
                  <a:gd name="T6" fmla="*/ 3 w 23"/>
                  <a:gd name="T7" fmla="*/ 0 h 16"/>
                  <a:gd name="T8" fmla="*/ 5 w 23"/>
                  <a:gd name="T9" fmla="*/ 0 h 16"/>
                  <a:gd name="T10" fmla="*/ 6 w 23"/>
                  <a:gd name="T11" fmla="*/ 0 h 16"/>
                  <a:gd name="T12" fmla="*/ 8 w 23"/>
                  <a:gd name="T13" fmla="*/ 0 h 16"/>
                  <a:gd name="T14" fmla="*/ 10 w 23"/>
                  <a:gd name="T15" fmla="*/ 0 h 16"/>
                  <a:gd name="T16" fmla="*/ 11 w 23"/>
                  <a:gd name="T17" fmla="*/ 0 h 16"/>
                  <a:gd name="T18" fmla="*/ 13 w 23"/>
                  <a:gd name="T19" fmla="*/ 1 h 16"/>
                  <a:gd name="T20" fmla="*/ 18 w 23"/>
                  <a:gd name="T21" fmla="*/ 13 h 16"/>
                  <a:gd name="T22" fmla="*/ 12 w 23"/>
                  <a:gd name="T23" fmla="*/ 16 h 16"/>
                  <a:gd name="T24" fmla="*/ 11 w 23"/>
                  <a:gd name="T25" fmla="*/ 16 h 16"/>
                  <a:gd name="T26" fmla="*/ 9 w 23"/>
                  <a:gd name="T27" fmla="*/ 16 h 16"/>
                  <a:gd name="T28" fmla="*/ 7 w 23"/>
                  <a:gd name="T29" fmla="*/ 16 h 16"/>
                  <a:gd name="T30" fmla="*/ 6 w 23"/>
                  <a:gd name="T31" fmla="*/ 16 h 16"/>
                  <a:gd name="T32" fmla="*/ 4 w 23"/>
                  <a:gd name="T33" fmla="*/ 15 h 16"/>
                  <a:gd name="T34" fmla="*/ 3 w 23"/>
                  <a:gd name="T35" fmla="*/ 15 h 16"/>
                  <a:gd name="T36" fmla="*/ 1 w 23"/>
                  <a:gd name="T37" fmla="*/ 15 h 16"/>
                  <a:gd name="T38" fmla="*/ 0 w 23"/>
                  <a:gd name="T39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3" h="16">
                    <a:moveTo>
                      <a:pt x="0" y="1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9" y="1"/>
                      <a:pt x="23" y="9"/>
                      <a:pt x="18" y="13"/>
                    </a:cubicBezTo>
                    <a:cubicBezTo>
                      <a:pt x="17" y="15"/>
                      <a:pt x="14" y="16"/>
                      <a:pt x="12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ïŝḻîḋé">
                <a:extLst>
                  <a:ext uri="{FF2B5EF4-FFF2-40B4-BE49-F238E27FC236}">
                    <a16:creationId xmlns:a16="http://schemas.microsoft.com/office/drawing/2014/main" id="{9FABF92F-6DB0-4A91-A466-AA279D2ADDF2}"/>
                  </a:ext>
                </a:extLst>
              </p:cNvPr>
              <p:cNvSpPr/>
              <p:nvPr/>
            </p:nvSpPr>
            <p:spPr bwMode="auto">
              <a:xfrm>
                <a:off x="4749213" y="3384859"/>
                <a:ext cx="29038" cy="37334"/>
              </a:xfrm>
              <a:custGeom>
                <a:avLst/>
                <a:gdLst>
                  <a:gd name="T0" fmla="*/ 8 w 12"/>
                  <a:gd name="T1" fmla="*/ 0 h 15"/>
                  <a:gd name="T2" fmla="*/ 6 w 12"/>
                  <a:gd name="T3" fmla="*/ 14 h 15"/>
                  <a:gd name="T4" fmla="*/ 12 w 12"/>
                  <a:gd name="T5" fmla="*/ 15 h 15"/>
                  <a:gd name="T6" fmla="*/ 8 w 12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5">
                    <a:moveTo>
                      <a:pt x="8" y="0"/>
                    </a:moveTo>
                    <a:cubicBezTo>
                      <a:pt x="2" y="1"/>
                      <a:pt x="0" y="11"/>
                      <a:pt x="6" y="14"/>
                    </a:cubicBezTo>
                    <a:cubicBezTo>
                      <a:pt x="8" y="15"/>
                      <a:pt x="10" y="15"/>
                      <a:pt x="12" y="1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ïşḷidé">
                <a:extLst>
                  <a:ext uri="{FF2B5EF4-FFF2-40B4-BE49-F238E27FC236}">
                    <a16:creationId xmlns:a16="http://schemas.microsoft.com/office/drawing/2014/main" id="{2538D876-8493-4D00-8CC8-A6F2AF98CC5D}"/>
                  </a:ext>
                </a:extLst>
              </p:cNvPr>
              <p:cNvSpPr/>
              <p:nvPr/>
            </p:nvSpPr>
            <p:spPr bwMode="auto">
              <a:xfrm>
                <a:off x="4325057" y="2184984"/>
                <a:ext cx="87113" cy="53927"/>
              </a:xfrm>
              <a:custGeom>
                <a:avLst/>
                <a:gdLst>
                  <a:gd name="T0" fmla="*/ 10 w 35"/>
                  <a:gd name="T1" fmla="*/ 22 h 22"/>
                  <a:gd name="T2" fmla="*/ 15 w 35"/>
                  <a:gd name="T3" fmla="*/ 21 h 22"/>
                  <a:gd name="T4" fmla="*/ 16 w 35"/>
                  <a:gd name="T5" fmla="*/ 20 h 22"/>
                  <a:gd name="T6" fmla="*/ 16 w 35"/>
                  <a:gd name="T7" fmla="*/ 20 h 22"/>
                  <a:gd name="T8" fmla="*/ 17 w 35"/>
                  <a:gd name="T9" fmla="*/ 19 h 22"/>
                  <a:gd name="T10" fmla="*/ 18 w 35"/>
                  <a:gd name="T11" fmla="*/ 19 h 22"/>
                  <a:gd name="T12" fmla="*/ 19 w 35"/>
                  <a:gd name="T13" fmla="*/ 19 h 22"/>
                  <a:gd name="T14" fmla="*/ 20 w 35"/>
                  <a:gd name="T15" fmla="*/ 18 h 22"/>
                  <a:gd name="T16" fmla="*/ 20 w 35"/>
                  <a:gd name="T17" fmla="*/ 18 h 22"/>
                  <a:gd name="T18" fmla="*/ 21 w 35"/>
                  <a:gd name="T19" fmla="*/ 17 h 22"/>
                  <a:gd name="T20" fmla="*/ 22 w 35"/>
                  <a:gd name="T21" fmla="*/ 17 h 22"/>
                  <a:gd name="T22" fmla="*/ 23 w 35"/>
                  <a:gd name="T23" fmla="*/ 17 h 22"/>
                  <a:gd name="T24" fmla="*/ 24 w 35"/>
                  <a:gd name="T25" fmla="*/ 16 h 22"/>
                  <a:gd name="T26" fmla="*/ 24 w 35"/>
                  <a:gd name="T27" fmla="*/ 16 h 22"/>
                  <a:gd name="T28" fmla="*/ 25 w 35"/>
                  <a:gd name="T29" fmla="*/ 15 h 22"/>
                  <a:gd name="T30" fmla="*/ 26 w 35"/>
                  <a:gd name="T31" fmla="*/ 15 h 22"/>
                  <a:gd name="T32" fmla="*/ 27 w 35"/>
                  <a:gd name="T33" fmla="*/ 15 h 22"/>
                  <a:gd name="T34" fmla="*/ 28 w 35"/>
                  <a:gd name="T35" fmla="*/ 14 h 22"/>
                  <a:gd name="T36" fmla="*/ 25 w 35"/>
                  <a:gd name="T37" fmla="*/ 0 h 22"/>
                  <a:gd name="T38" fmla="*/ 22 w 35"/>
                  <a:gd name="T39" fmla="*/ 0 h 22"/>
                  <a:gd name="T40" fmla="*/ 21 w 35"/>
                  <a:gd name="T41" fmla="*/ 1 h 22"/>
                  <a:gd name="T42" fmla="*/ 20 w 35"/>
                  <a:gd name="T43" fmla="*/ 1 h 22"/>
                  <a:gd name="T44" fmla="*/ 19 w 35"/>
                  <a:gd name="T45" fmla="*/ 1 h 22"/>
                  <a:gd name="T46" fmla="*/ 18 w 35"/>
                  <a:gd name="T47" fmla="*/ 2 h 22"/>
                  <a:gd name="T48" fmla="*/ 17 w 35"/>
                  <a:gd name="T49" fmla="*/ 2 h 22"/>
                  <a:gd name="T50" fmla="*/ 16 w 35"/>
                  <a:gd name="T51" fmla="*/ 3 h 22"/>
                  <a:gd name="T52" fmla="*/ 15 w 35"/>
                  <a:gd name="T53" fmla="*/ 3 h 22"/>
                  <a:gd name="T54" fmla="*/ 15 w 35"/>
                  <a:gd name="T55" fmla="*/ 3 h 22"/>
                  <a:gd name="T56" fmla="*/ 14 w 35"/>
                  <a:gd name="T57" fmla="*/ 4 h 22"/>
                  <a:gd name="T58" fmla="*/ 13 w 35"/>
                  <a:gd name="T59" fmla="*/ 4 h 22"/>
                  <a:gd name="T60" fmla="*/ 12 w 35"/>
                  <a:gd name="T61" fmla="*/ 5 h 22"/>
                  <a:gd name="T62" fmla="*/ 11 w 35"/>
                  <a:gd name="T63" fmla="*/ 5 h 22"/>
                  <a:gd name="T64" fmla="*/ 10 w 35"/>
                  <a:gd name="T65" fmla="*/ 6 h 22"/>
                  <a:gd name="T66" fmla="*/ 9 w 35"/>
                  <a:gd name="T67" fmla="*/ 6 h 22"/>
                  <a:gd name="T68" fmla="*/ 9 w 35"/>
                  <a:gd name="T69" fmla="*/ 6 h 22"/>
                  <a:gd name="T70" fmla="*/ 8 w 35"/>
                  <a:gd name="T7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5" h="22">
                    <a:moveTo>
                      <a:pt x="7" y="7"/>
                    </a:moveTo>
                    <a:cubicBezTo>
                      <a:pt x="0" y="11"/>
                      <a:pt x="3" y="21"/>
                      <a:pt x="10" y="22"/>
                    </a:cubicBezTo>
                    <a:cubicBezTo>
                      <a:pt x="12" y="22"/>
                      <a:pt x="13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35" y="11"/>
                      <a:pt x="33" y="0"/>
                      <a:pt x="25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íşḷiḓé">
                <a:extLst>
                  <a:ext uri="{FF2B5EF4-FFF2-40B4-BE49-F238E27FC236}">
                    <a16:creationId xmlns:a16="http://schemas.microsoft.com/office/drawing/2014/main" id="{A6FE7D43-0D0B-4DC8-A4A6-E824B0371B59}"/>
                  </a:ext>
                </a:extLst>
              </p:cNvPr>
              <p:cNvSpPr/>
              <p:nvPr/>
            </p:nvSpPr>
            <p:spPr bwMode="auto">
              <a:xfrm>
                <a:off x="4618544" y="2131057"/>
                <a:ext cx="32149" cy="36297"/>
              </a:xfrm>
              <a:custGeom>
                <a:avLst/>
                <a:gdLst>
                  <a:gd name="T0" fmla="*/ 13 w 13"/>
                  <a:gd name="T1" fmla="*/ 0 h 15"/>
                  <a:gd name="T2" fmla="*/ 13 w 13"/>
                  <a:gd name="T3" fmla="*/ 15 h 15"/>
                  <a:gd name="T4" fmla="*/ 12 w 13"/>
                  <a:gd name="T5" fmla="*/ 15 h 15"/>
                  <a:gd name="T6" fmla="*/ 11 w 13"/>
                  <a:gd name="T7" fmla="*/ 15 h 15"/>
                  <a:gd name="T8" fmla="*/ 10 w 13"/>
                  <a:gd name="T9" fmla="*/ 15 h 15"/>
                  <a:gd name="T10" fmla="*/ 4 w 13"/>
                  <a:gd name="T11" fmla="*/ 3 h 15"/>
                  <a:gd name="T12" fmla="*/ 10 w 13"/>
                  <a:gd name="T13" fmla="*/ 0 h 15"/>
                  <a:gd name="T14" fmla="*/ 11 w 13"/>
                  <a:gd name="T15" fmla="*/ 0 h 15"/>
                  <a:gd name="T16" fmla="*/ 12 w 13"/>
                  <a:gd name="T17" fmla="*/ 0 h 15"/>
                  <a:gd name="T18" fmla="*/ 13 w 13"/>
                  <a:gd name="T1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5">
                    <a:moveTo>
                      <a:pt x="13" y="0"/>
                    </a:move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4" y="15"/>
                      <a:pt x="0" y="8"/>
                      <a:pt x="4" y="3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iṥḷíḑè">
                <a:extLst>
                  <a:ext uri="{FF2B5EF4-FFF2-40B4-BE49-F238E27FC236}">
                    <a16:creationId xmlns:a16="http://schemas.microsoft.com/office/drawing/2014/main" id="{07E4C3CE-2307-4881-8B78-F027777D671C}"/>
                  </a:ext>
                </a:extLst>
              </p:cNvPr>
              <p:cNvSpPr/>
              <p:nvPr/>
            </p:nvSpPr>
            <p:spPr bwMode="auto">
              <a:xfrm>
                <a:off x="4640322" y="3397304"/>
                <a:ext cx="10371" cy="0"/>
              </a:xfrm>
              <a:custGeom>
                <a:avLst/>
                <a:gdLst>
                  <a:gd name="T0" fmla="*/ 10 w 10"/>
                  <a:gd name="T1" fmla="*/ 10 w 10"/>
                  <a:gd name="T2" fmla="*/ 8 w 10"/>
                  <a:gd name="T3" fmla="*/ 5 w 10"/>
                  <a:gd name="T4" fmla="*/ 0 w 10"/>
                  <a:gd name="T5" fmla="*/ 10 w 10"/>
                  <a:gd name="T6" fmla="*/ 10 w 1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0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íṩļidê">
                <a:extLst>
                  <a:ext uri="{FF2B5EF4-FFF2-40B4-BE49-F238E27FC236}">
                    <a16:creationId xmlns:a16="http://schemas.microsoft.com/office/drawing/2014/main" id="{77F6E485-3D60-42F1-8A3C-13D9D15839C9}"/>
                  </a:ext>
                </a:extLst>
              </p:cNvPr>
              <p:cNvSpPr/>
              <p:nvPr/>
            </p:nvSpPr>
            <p:spPr bwMode="auto">
              <a:xfrm>
                <a:off x="3998384" y="2324987"/>
                <a:ext cx="174226" cy="205337"/>
              </a:xfrm>
              <a:custGeom>
                <a:avLst/>
                <a:gdLst>
                  <a:gd name="T0" fmla="*/ 0 w 168"/>
                  <a:gd name="T1" fmla="*/ 103 h 198"/>
                  <a:gd name="T2" fmla="*/ 168 w 168"/>
                  <a:gd name="T3" fmla="*/ 0 h 198"/>
                  <a:gd name="T4" fmla="*/ 166 w 168"/>
                  <a:gd name="T5" fmla="*/ 198 h 198"/>
                  <a:gd name="T6" fmla="*/ 0 w 168"/>
                  <a:gd name="T7" fmla="*/ 103 h 198"/>
                  <a:gd name="T8" fmla="*/ 0 w 168"/>
                  <a:gd name="T9" fmla="*/ 103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198">
                    <a:moveTo>
                      <a:pt x="0" y="103"/>
                    </a:moveTo>
                    <a:lnTo>
                      <a:pt x="168" y="0"/>
                    </a:lnTo>
                    <a:lnTo>
                      <a:pt x="166" y="198"/>
                    </a:lnTo>
                    <a:lnTo>
                      <a:pt x="0" y="103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îṣḷîďè">
                <a:extLst>
                  <a:ext uri="{FF2B5EF4-FFF2-40B4-BE49-F238E27FC236}">
                    <a16:creationId xmlns:a16="http://schemas.microsoft.com/office/drawing/2014/main" id="{64DFD0BA-E0A1-459B-BC93-3CF91BCB7909}"/>
                  </a:ext>
                </a:extLst>
              </p:cNvPr>
              <p:cNvSpPr/>
              <p:nvPr/>
            </p:nvSpPr>
            <p:spPr bwMode="auto">
              <a:xfrm>
                <a:off x="4018088" y="2532398"/>
                <a:ext cx="50816" cy="81928"/>
              </a:xfrm>
              <a:custGeom>
                <a:avLst/>
                <a:gdLst>
                  <a:gd name="T0" fmla="*/ 20 w 21"/>
                  <a:gd name="T1" fmla="*/ 6 h 33"/>
                  <a:gd name="T2" fmla="*/ 6 w 21"/>
                  <a:gd name="T3" fmla="*/ 7 h 33"/>
                  <a:gd name="T4" fmla="*/ 5 w 21"/>
                  <a:gd name="T5" fmla="*/ 8 h 33"/>
                  <a:gd name="T6" fmla="*/ 5 w 21"/>
                  <a:gd name="T7" fmla="*/ 9 h 33"/>
                  <a:gd name="T8" fmla="*/ 4 w 21"/>
                  <a:gd name="T9" fmla="*/ 10 h 33"/>
                  <a:gd name="T10" fmla="*/ 4 w 21"/>
                  <a:gd name="T11" fmla="*/ 11 h 33"/>
                  <a:gd name="T12" fmla="*/ 4 w 21"/>
                  <a:gd name="T13" fmla="*/ 12 h 33"/>
                  <a:gd name="T14" fmla="*/ 3 w 21"/>
                  <a:gd name="T15" fmla="*/ 13 h 33"/>
                  <a:gd name="T16" fmla="*/ 3 w 21"/>
                  <a:gd name="T17" fmla="*/ 14 h 33"/>
                  <a:gd name="T18" fmla="*/ 3 w 21"/>
                  <a:gd name="T19" fmla="*/ 15 h 33"/>
                  <a:gd name="T20" fmla="*/ 2 w 21"/>
                  <a:gd name="T21" fmla="*/ 16 h 33"/>
                  <a:gd name="T22" fmla="*/ 2 w 21"/>
                  <a:gd name="T23" fmla="*/ 17 h 33"/>
                  <a:gd name="T24" fmla="*/ 2 w 21"/>
                  <a:gd name="T25" fmla="*/ 18 h 33"/>
                  <a:gd name="T26" fmla="*/ 1 w 21"/>
                  <a:gd name="T27" fmla="*/ 19 h 33"/>
                  <a:gd name="T28" fmla="*/ 1 w 21"/>
                  <a:gd name="T29" fmla="*/ 20 h 33"/>
                  <a:gd name="T30" fmla="*/ 1 w 21"/>
                  <a:gd name="T31" fmla="*/ 21 h 33"/>
                  <a:gd name="T32" fmla="*/ 3 w 21"/>
                  <a:gd name="T33" fmla="*/ 30 h 33"/>
                  <a:gd name="T34" fmla="*/ 15 w 21"/>
                  <a:gd name="T35" fmla="*/ 26 h 33"/>
                  <a:gd name="T36" fmla="*/ 16 w 21"/>
                  <a:gd name="T37" fmla="*/ 25 h 33"/>
                  <a:gd name="T38" fmla="*/ 16 w 21"/>
                  <a:gd name="T39" fmla="*/ 24 h 33"/>
                  <a:gd name="T40" fmla="*/ 16 w 21"/>
                  <a:gd name="T41" fmla="*/ 23 h 33"/>
                  <a:gd name="T42" fmla="*/ 17 w 21"/>
                  <a:gd name="T43" fmla="*/ 22 h 33"/>
                  <a:gd name="T44" fmla="*/ 17 w 21"/>
                  <a:gd name="T45" fmla="*/ 21 h 33"/>
                  <a:gd name="T46" fmla="*/ 17 w 21"/>
                  <a:gd name="T47" fmla="*/ 20 h 33"/>
                  <a:gd name="T48" fmla="*/ 18 w 21"/>
                  <a:gd name="T49" fmla="*/ 19 h 33"/>
                  <a:gd name="T50" fmla="*/ 18 w 21"/>
                  <a:gd name="T51" fmla="*/ 18 h 33"/>
                  <a:gd name="T52" fmla="*/ 18 w 21"/>
                  <a:gd name="T53" fmla="*/ 17 h 33"/>
                  <a:gd name="T54" fmla="*/ 19 w 21"/>
                  <a:gd name="T55" fmla="*/ 16 h 33"/>
                  <a:gd name="T56" fmla="*/ 19 w 21"/>
                  <a:gd name="T57" fmla="*/ 16 h 33"/>
                  <a:gd name="T58" fmla="*/ 19 w 21"/>
                  <a:gd name="T59" fmla="*/ 15 h 33"/>
                  <a:gd name="T60" fmla="*/ 20 w 21"/>
                  <a:gd name="T61" fmla="*/ 14 h 33"/>
                  <a:gd name="T62" fmla="*/ 20 w 21"/>
                  <a:gd name="T63" fmla="*/ 1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" h="33">
                    <a:moveTo>
                      <a:pt x="20" y="12"/>
                    </a:moveTo>
                    <a:cubicBezTo>
                      <a:pt x="21" y="10"/>
                      <a:pt x="21" y="8"/>
                      <a:pt x="20" y="6"/>
                    </a:cubicBezTo>
                    <a:cubicBezTo>
                      <a:pt x="17" y="0"/>
                      <a:pt x="8" y="0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5"/>
                      <a:pt x="1" y="28"/>
                      <a:pt x="3" y="30"/>
                    </a:cubicBezTo>
                    <a:cubicBezTo>
                      <a:pt x="8" y="33"/>
                      <a:pt x="14" y="31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2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ïśliḓé">
                <a:extLst>
                  <a:ext uri="{FF2B5EF4-FFF2-40B4-BE49-F238E27FC236}">
                    <a16:creationId xmlns:a16="http://schemas.microsoft.com/office/drawing/2014/main" id="{98DF7665-AE8C-4C9E-B196-5889B1B5E0CA}"/>
                  </a:ext>
                </a:extLst>
              </p:cNvPr>
              <p:cNvSpPr/>
              <p:nvPr/>
            </p:nvSpPr>
            <p:spPr bwMode="auto">
              <a:xfrm>
                <a:off x="3988013" y="2675512"/>
                <a:ext cx="44593" cy="91261"/>
              </a:xfrm>
              <a:custGeom>
                <a:avLst/>
                <a:gdLst>
                  <a:gd name="T0" fmla="*/ 4 w 18"/>
                  <a:gd name="T1" fmla="*/ 6 h 37"/>
                  <a:gd name="T2" fmla="*/ 2 w 18"/>
                  <a:gd name="T3" fmla="*/ 10 h 37"/>
                  <a:gd name="T4" fmla="*/ 2 w 18"/>
                  <a:gd name="T5" fmla="*/ 11 h 37"/>
                  <a:gd name="T6" fmla="*/ 2 w 18"/>
                  <a:gd name="T7" fmla="*/ 12 h 37"/>
                  <a:gd name="T8" fmla="*/ 2 w 18"/>
                  <a:gd name="T9" fmla="*/ 13 h 37"/>
                  <a:gd name="T10" fmla="*/ 2 w 18"/>
                  <a:gd name="T11" fmla="*/ 15 h 37"/>
                  <a:gd name="T12" fmla="*/ 2 w 18"/>
                  <a:gd name="T13" fmla="*/ 16 h 37"/>
                  <a:gd name="T14" fmla="*/ 2 w 18"/>
                  <a:gd name="T15" fmla="*/ 17 h 37"/>
                  <a:gd name="T16" fmla="*/ 1 w 18"/>
                  <a:gd name="T17" fmla="*/ 18 h 37"/>
                  <a:gd name="T18" fmla="*/ 1 w 18"/>
                  <a:gd name="T19" fmla="*/ 19 h 37"/>
                  <a:gd name="T20" fmla="*/ 1 w 18"/>
                  <a:gd name="T21" fmla="*/ 20 h 37"/>
                  <a:gd name="T22" fmla="*/ 1 w 18"/>
                  <a:gd name="T23" fmla="*/ 21 h 37"/>
                  <a:gd name="T24" fmla="*/ 1 w 18"/>
                  <a:gd name="T25" fmla="*/ 22 h 37"/>
                  <a:gd name="T26" fmla="*/ 1 w 18"/>
                  <a:gd name="T27" fmla="*/ 23 h 37"/>
                  <a:gd name="T28" fmla="*/ 1 w 18"/>
                  <a:gd name="T29" fmla="*/ 24 h 37"/>
                  <a:gd name="T30" fmla="*/ 1 w 18"/>
                  <a:gd name="T31" fmla="*/ 26 h 37"/>
                  <a:gd name="T32" fmla="*/ 15 w 18"/>
                  <a:gd name="T33" fmla="*/ 31 h 37"/>
                  <a:gd name="T34" fmla="*/ 16 w 18"/>
                  <a:gd name="T35" fmla="*/ 27 h 37"/>
                  <a:gd name="T36" fmla="*/ 16 w 18"/>
                  <a:gd name="T37" fmla="*/ 26 h 37"/>
                  <a:gd name="T38" fmla="*/ 16 w 18"/>
                  <a:gd name="T39" fmla="*/ 24 h 37"/>
                  <a:gd name="T40" fmla="*/ 16 w 18"/>
                  <a:gd name="T41" fmla="*/ 23 h 37"/>
                  <a:gd name="T42" fmla="*/ 16 w 18"/>
                  <a:gd name="T43" fmla="*/ 22 h 37"/>
                  <a:gd name="T44" fmla="*/ 17 w 18"/>
                  <a:gd name="T45" fmla="*/ 21 h 37"/>
                  <a:gd name="T46" fmla="*/ 17 w 18"/>
                  <a:gd name="T47" fmla="*/ 20 h 37"/>
                  <a:gd name="T48" fmla="*/ 17 w 18"/>
                  <a:gd name="T49" fmla="*/ 19 h 37"/>
                  <a:gd name="T50" fmla="*/ 17 w 18"/>
                  <a:gd name="T51" fmla="*/ 18 h 37"/>
                  <a:gd name="T52" fmla="*/ 17 w 18"/>
                  <a:gd name="T53" fmla="*/ 17 h 37"/>
                  <a:gd name="T54" fmla="*/ 17 w 18"/>
                  <a:gd name="T55" fmla="*/ 16 h 37"/>
                  <a:gd name="T56" fmla="*/ 17 w 18"/>
                  <a:gd name="T57" fmla="*/ 15 h 37"/>
                  <a:gd name="T58" fmla="*/ 17 w 18"/>
                  <a:gd name="T59" fmla="*/ 14 h 37"/>
                  <a:gd name="T60" fmla="*/ 17 w 18"/>
                  <a:gd name="T61" fmla="*/ 13 h 37"/>
                  <a:gd name="T62" fmla="*/ 18 w 18"/>
                  <a:gd name="T63" fmla="*/ 1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" h="37">
                    <a:moveTo>
                      <a:pt x="18" y="12"/>
                    </a:moveTo>
                    <a:cubicBezTo>
                      <a:pt x="18" y="4"/>
                      <a:pt x="9" y="0"/>
                      <a:pt x="4" y="6"/>
                    </a:cubicBezTo>
                    <a:cubicBezTo>
                      <a:pt x="3" y="7"/>
                      <a:pt x="3" y="8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33"/>
                      <a:pt x="10" y="37"/>
                      <a:pt x="15" y="31"/>
                    </a:cubicBezTo>
                    <a:cubicBezTo>
                      <a:pt x="15" y="30"/>
                      <a:pt x="16" y="28"/>
                      <a:pt x="16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íSḻïḍe">
                <a:extLst>
                  <a:ext uri="{FF2B5EF4-FFF2-40B4-BE49-F238E27FC236}">
                    <a16:creationId xmlns:a16="http://schemas.microsoft.com/office/drawing/2014/main" id="{31F6EB9D-C79E-44C3-98B1-6DADD45DAC8B}"/>
                  </a:ext>
                </a:extLst>
              </p:cNvPr>
              <p:cNvSpPr/>
              <p:nvPr/>
            </p:nvSpPr>
            <p:spPr bwMode="auto">
              <a:xfrm>
                <a:off x="3993198" y="2827960"/>
                <a:ext cx="41482" cy="86076"/>
              </a:xfrm>
              <a:custGeom>
                <a:avLst/>
                <a:gdLst>
                  <a:gd name="T0" fmla="*/ 15 w 17"/>
                  <a:gd name="T1" fmla="*/ 9 h 35"/>
                  <a:gd name="T2" fmla="*/ 0 w 17"/>
                  <a:gd name="T3" fmla="*/ 8 h 35"/>
                  <a:gd name="T4" fmla="*/ 0 w 17"/>
                  <a:gd name="T5" fmla="*/ 11 h 35"/>
                  <a:gd name="T6" fmla="*/ 0 w 17"/>
                  <a:gd name="T7" fmla="*/ 12 h 35"/>
                  <a:gd name="T8" fmla="*/ 0 w 17"/>
                  <a:gd name="T9" fmla="*/ 14 h 35"/>
                  <a:gd name="T10" fmla="*/ 0 w 17"/>
                  <a:gd name="T11" fmla="*/ 16 h 35"/>
                  <a:gd name="T12" fmla="*/ 0 w 17"/>
                  <a:gd name="T13" fmla="*/ 17 h 35"/>
                  <a:gd name="T14" fmla="*/ 1 w 17"/>
                  <a:gd name="T15" fmla="*/ 19 h 35"/>
                  <a:gd name="T16" fmla="*/ 1 w 17"/>
                  <a:gd name="T17" fmla="*/ 21 h 35"/>
                  <a:gd name="T18" fmla="*/ 1 w 17"/>
                  <a:gd name="T19" fmla="*/ 22 h 35"/>
                  <a:gd name="T20" fmla="*/ 1 w 17"/>
                  <a:gd name="T21" fmla="*/ 24 h 35"/>
                  <a:gd name="T22" fmla="*/ 2 w 17"/>
                  <a:gd name="T23" fmla="*/ 25 h 35"/>
                  <a:gd name="T24" fmla="*/ 2 w 17"/>
                  <a:gd name="T25" fmla="*/ 27 h 35"/>
                  <a:gd name="T26" fmla="*/ 17 w 17"/>
                  <a:gd name="T27" fmla="*/ 27 h 35"/>
                  <a:gd name="T28" fmla="*/ 17 w 17"/>
                  <a:gd name="T29" fmla="*/ 24 h 35"/>
                  <a:gd name="T30" fmla="*/ 17 w 17"/>
                  <a:gd name="T31" fmla="*/ 23 h 35"/>
                  <a:gd name="T32" fmla="*/ 17 w 17"/>
                  <a:gd name="T33" fmla="*/ 21 h 35"/>
                  <a:gd name="T34" fmla="*/ 16 w 17"/>
                  <a:gd name="T35" fmla="*/ 20 h 35"/>
                  <a:gd name="T36" fmla="*/ 16 w 17"/>
                  <a:gd name="T37" fmla="*/ 18 h 35"/>
                  <a:gd name="T38" fmla="*/ 16 w 17"/>
                  <a:gd name="T39" fmla="*/ 17 h 35"/>
                  <a:gd name="T40" fmla="*/ 16 w 17"/>
                  <a:gd name="T41" fmla="*/ 15 h 35"/>
                  <a:gd name="T42" fmla="*/ 16 w 17"/>
                  <a:gd name="T43" fmla="*/ 14 h 35"/>
                  <a:gd name="T44" fmla="*/ 15 w 17"/>
                  <a:gd name="T45" fmla="*/ 12 h 35"/>
                  <a:gd name="T46" fmla="*/ 15 w 17"/>
                  <a:gd name="T47" fmla="*/ 11 h 35"/>
                  <a:gd name="T48" fmla="*/ 15 w 17"/>
                  <a:gd name="T4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" h="35">
                    <a:moveTo>
                      <a:pt x="15" y="9"/>
                    </a:moveTo>
                    <a:cubicBezTo>
                      <a:pt x="14" y="1"/>
                      <a:pt x="3" y="0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35"/>
                      <a:pt x="15" y="35"/>
                      <a:pt x="17" y="27"/>
                    </a:cubicBezTo>
                    <a:cubicBezTo>
                      <a:pt x="17" y="26"/>
                      <a:pt x="17" y="25"/>
                      <a:pt x="17" y="24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9"/>
                      <a:pt x="15" y="9"/>
                      <a:pt x="15" y="9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íṩ1iḑê">
                <a:extLst>
                  <a:ext uri="{FF2B5EF4-FFF2-40B4-BE49-F238E27FC236}">
                    <a16:creationId xmlns:a16="http://schemas.microsoft.com/office/drawing/2014/main" id="{A4BA6AEE-FA69-4C32-B004-20F69384434B}"/>
                  </a:ext>
                </a:extLst>
              </p:cNvPr>
              <p:cNvSpPr/>
              <p:nvPr/>
            </p:nvSpPr>
            <p:spPr bwMode="auto">
              <a:xfrm>
                <a:off x="4025347" y="2976259"/>
                <a:ext cx="53927" cy="86076"/>
              </a:xfrm>
              <a:custGeom>
                <a:avLst/>
                <a:gdLst>
                  <a:gd name="T0" fmla="*/ 16 w 22"/>
                  <a:gd name="T1" fmla="*/ 7 h 35"/>
                  <a:gd name="T2" fmla="*/ 1 w 22"/>
                  <a:gd name="T3" fmla="*/ 9 h 35"/>
                  <a:gd name="T4" fmla="*/ 1 w 22"/>
                  <a:gd name="T5" fmla="*/ 13 h 35"/>
                  <a:gd name="T6" fmla="*/ 1 w 22"/>
                  <a:gd name="T7" fmla="*/ 13 h 35"/>
                  <a:gd name="T8" fmla="*/ 2 w 22"/>
                  <a:gd name="T9" fmla="*/ 14 h 35"/>
                  <a:gd name="T10" fmla="*/ 2 w 22"/>
                  <a:gd name="T11" fmla="*/ 16 h 35"/>
                  <a:gd name="T12" fmla="*/ 3 w 22"/>
                  <a:gd name="T13" fmla="*/ 18 h 35"/>
                  <a:gd name="T14" fmla="*/ 4 w 22"/>
                  <a:gd name="T15" fmla="*/ 19 h 35"/>
                  <a:gd name="T16" fmla="*/ 4 w 22"/>
                  <a:gd name="T17" fmla="*/ 21 h 35"/>
                  <a:gd name="T18" fmla="*/ 5 w 22"/>
                  <a:gd name="T19" fmla="*/ 22 h 35"/>
                  <a:gd name="T20" fmla="*/ 5 w 22"/>
                  <a:gd name="T21" fmla="*/ 24 h 35"/>
                  <a:gd name="T22" fmla="*/ 6 w 22"/>
                  <a:gd name="T23" fmla="*/ 25 h 35"/>
                  <a:gd name="T24" fmla="*/ 7 w 22"/>
                  <a:gd name="T25" fmla="*/ 26 h 35"/>
                  <a:gd name="T26" fmla="*/ 7 w 22"/>
                  <a:gd name="T27" fmla="*/ 27 h 35"/>
                  <a:gd name="T28" fmla="*/ 22 w 22"/>
                  <a:gd name="T29" fmla="*/ 24 h 35"/>
                  <a:gd name="T30" fmla="*/ 21 w 22"/>
                  <a:gd name="T31" fmla="*/ 21 h 35"/>
                  <a:gd name="T32" fmla="*/ 21 w 22"/>
                  <a:gd name="T33" fmla="*/ 20 h 35"/>
                  <a:gd name="T34" fmla="*/ 20 w 22"/>
                  <a:gd name="T35" fmla="*/ 19 h 35"/>
                  <a:gd name="T36" fmla="*/ 20 w 22"/>
                  <a:gd name="T37" fmla="*/ 18 h 35"/>
                  <a:gd name="T38" fmla="*/ 19 w 22"/>
                  <a:gd name="T39" fmla="*/ 16 h 35"/>
                  <a:gd name="T40" fmla="*/ 18 w 22"/>
                  <a:gd name="T41" fmla="*/ 15 h 35"/>
                  <a:gd name="T42" fmla="*/ 18 w 22"/>
                  <a:gd name="T43" fmla="*/ 13 h 35"/>
                  <a:gd name="T44" fmla="*/ 17 w 22"/>
                  <a:gd name="T45" fmla="*/ 12 h 35"/>
                  <a:gd name="T46" fmla="*/ 17 w 22"/>
                  <a:gd name="T47" fmla="*/ 11 h 35"/>
                  <a:gd name="T48" fmla="*/ 16 w 22"/>
                  <a:gd name="T49" fmla="*/ 9 h 35"/>
                  <a:gd name="T50" fmla="*/ 16 w 22"/>
                  <a:gd name="T51" fmla="*/ 8 h 35"/>
                  <a:gd name="T52" fmla="*/ 16 w 22"/>
                  <a:gd name="T53" fmla="*/ 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35">
                    <a:moveTo>
                      <a:pt x="16" y="7"/>
                    </a:moveTo>
                    <a:cubicBezTo>
                      <a:pt x="13" y="0"/>
                      <a:pt x="2" y="1"/>
                      <a:pt x="1" y="9"/>
                    </a:cubicBezTo>
                    <a:cubicBezTo>
                      <a:pt x="0" y="10"/>
                      <a:pt x="1" y="11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0" y="35"/>
                      <a:pt x="22" y="32"/>
                      <a:pt x="22" y="24"/>
                    </a:cubicBezTo>
                    <a:cubicBezTo>
                      <a:pt x="22" y="23"/>
                      <a:pt x="21" y="22"/>
                      <a:pt x="21" y="21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íṥ1îḋé">
                <a:extLst>
                  <a:ext uri="{FF2B5EF4-FFF2-40B4-BE49-F238E27FC236}">
                    <a16:creationId xmlns:a16="http://schemas.microsoft.com/office/drawing/2014/main" id="{5C21FE90-B357-43DD-98F0-B3B3661BBFEE}"/>
                  </a:ext>
                </a:extLst>
              </p:cNvPr>
              <p:cNvSpPr/>
              <p:nvPr/>
            </p:nvSpPr>
            <p:spPr bwMode="auto">
              <a:xfrm>
                <a:off x="4091719" y="3106928"/>
                <a:ext cx="66372" cy="78816"/>
              </a:xfrm>
              <a:custGeom>
                <a:avLst/>
                <a:gdLst>
                  <a:gd name="T0" fmla="*/ 15 w 27"/>
                  <a:gd name="T1" fmla="*/ 7 h 32"/>
                  <a:gd name="T2" fmla="*/ 1 w 27"/>
                  <a:gd name="T3" fmla="*/ 13 h 32"/>
                  <a:gd name="T4" fmla="*/ 3 w 27"/>
                  <a:gd name="T5" fmla="*/ 16 h 32"/>
                  <a:gd name="T6" fmla="*/ 3 w 27"/>
                  <a:gd name="T7" fmla="*/ 17 h 32"/>
                  <a:gd name="T8" fmla="*/ 4 w 27"/>
                  <a:gd name="T9" fmla="*/ 18 h 32"/>
                  <a:gd name="T10" fmla="*/ 5 w 27"/>
                  <a:gd name="T11" fmla="*/ 20 h 32"/>
                  <a:gd name="T12" fmla="*/ 6 w 27"/>
                  <a:gd name="T13" fmla="*/ 21 h 32"/>
                  <a:gd name="T14" fmla="*/ 7 w 27"/>
                  <a:gd name="T15" fmla="*/ 22 h 32"/>
                  <a:gd name="T16" fmla="*/ 8 w 27"/>
                  <a:gd name="T17" fmla="*/ 24 h 32"/>
                  <a:gd name="T18" fmla="*/ 9 w 27"/>
                  <a:gd name="T19" fmla="*/ 25 h 32"/>
                  <a:gd name="T20" fmla="*/ 10 w 27"/>
                  <a:gd name="T21" fmla="*/ 26 h 32"/>
                  <a:gd name="T22" fmla="*/ 11 w 27"/>
                  <a:gd name="T23" fmla="*/ 27 h 32"/>
                  <a:gd name="T24" fmla="*/ 12 w 27"/>
                  <a:gd name="T25" fmla="*/ 29 h 32"/>
                  <a:gd name="T26" fmla="*/ 12 w 27"/>
                  <a:gd name="T27" fmla="*/ 29 h 32"/>
                  <a:gd name="T28" fmla="*/ 20 w 27"/>
                  <a:gd name="T29" fmla="*/ 32 h 32"/>
                  <a:gd name="T30" fmla="*/ 24 w 27"/>
                  <a:gd name="T31" fmla="*/ 19 h 32"/>
                  <a:gd name="T32" fmla="*/ 24 w 27"/>
                  <a:gd name="T33" fmla="*/ 19 h 32"/>
                  <a:gd name="T34" fmla="*/ 23 w 27"/>
                  <a:gd name="T35" fmla="*/ 18 h 32"/>
                  <a:gd name="T36" fmla="*/ 22 w 27"/>
                  <a:gd name="T37" fmla="*/ 17 h 32"/>
                  <a:gd name="T38" fmla="*/ 21 w 27"/>
                  <a:gd name="T39" fmla="*/ 16 h 32"/>
                  <a:gd name="T40" fmla="*/ 20 w 27"/>
                  <a:gd name="T41" fmla="*/ 15 h 32"/>
                  <a:gd name="T42" fmla="*/ 20 w 27"/>
                  <a:gd name="T43" fmla="*/ 13 h 32"/>
                  <a:gd name="T44" fmla="*/ 19 w 27"/>
                  <a:gd name="T45" fmla="*/ 12 h 32"/>
                  <a:gd name="T46" fmla="*/ 18 w 27"/>
                  <a:gd name="T47" fmla="*/ 11 h 32"/>
                  <a:gd name="T48" fmla="*/ 17 w 27"/>
                  <a:gd name="T49" fmla="*/ 10 h 32"/>
                  <a:gd name="T50" fmla="*/ 16 w 27"/>
                  <a:gd name="T51" fmla="*/ 8 h 32"/>
                  <a:gd name="T52" fmla="*/ 15 w 27"/>
                  <a:gd name="T53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32">
                    <a:moveTo>
                      <a:pt x="15" y="7"/>
                    </a:moveTo>
                    <a:cubicBezTo>
                      <a:pt x="11" y="0"/>
                      <a:pt x="0" y="5"/>
                      <a:pt x="1" y="13"/>
                    </a:cubicBezTo>
                    <a:cubicBezTo>
                      <a:pt x="2" y="14"/>
                      <a:pt x="2" y="15"/>
                      <a:pt x="3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4" y="31"/>
                      <a:pt x="17" y="32"/>
                      <a:pt x="20" y="32"/>
                    </a:cubicBezTo>
                    <a:cubicBezTo>
                      <a:pt x="25" y="30"/>
                      <a:pt x="27" y="24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7"/>
                      <a:pt x="15" y="7"/>
                      <a:pt x="15" y="7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iṣḻïḋé">
                <a:extLst>
                  <a:ext uri="{FF2B5EF4-FFF2-40B4-BE49-F238E27FC236}">
                    <a16:creationId xmlns:a16="http://schemas.microsoft.com/office/drawing/2014/main" id="{7D80BB6D-2DBA-45A6-B7F9-ED36B0D10133}"/>
                  </a:ext>
                </a:extLst>
              </p:cNvPr>
              <p:cNvSpPr/>
              <p:nvPr/>
            </p:nvSpPr>
            <p:spPr bwMode="auto">
              <a:xfrm>
                <a:off x="4185054" y="3227226"/>
                <a:ext cx="78816" cy="74668"/>
              </a:xfrm>
              <a:custGeom>
                <a:avLst/>
                <a:gdLst>
                  <a:gd name="T0" fmla="*/ 16 w 32"/>
                  <a:gd name="T1" fmla="*/ 4 h 30"/>
                  <a:gd name="T2" fmla="*/ 12 w 32"/>
                  <a:gd name="T3" fmla="*/ 2 h 30"/>
                  <a:gd name="T4" fmla="*/ 6 w 32"/>
                  <a:gd name="T5" fmla="*/ 15 h 30"/>
                  <a:gd name="T6" fmla="*/ 6 w 32"/>
                  <a:gd name="T7" fmla="*/ 15 h 30"/>
                  <a:gd name="T8" fmla="*/ 7 w 32"/>
                  <a:gd name="T9" fmla="*/ 16 h 30"/>
                  <a:gd name="T10" fmla="*/ 8 w 32"/>
                  <a:gd name="T11" fmla="*/ 17 h 30"/>
                  <a:gd name="T12" fmla="*/ 9 w 32"/>
                  <a:gd name="T13" fmla="*/ 18 h 30"/>
                  <a:gd name="T14" fmla="*/ 10 w 32"/>
                  <a:gd name="T15" fmla="*/ 19 h 30"/>
                  <a:gd name="T16" fmla="*/ 12 w 32"/>
                  <a:gd name="T17" fmla="*/ 20 h 30"/>
                  <a:gd name="T18" fmla="*/ 13 w 32"/>
                  <a:gd name="T19" fmla="*/ 21 h 30"/>
                  <a:gd name="T20" fmla="*/ 14 w 32"/>
                  <a:gd name="T21" fmla="*/ 22 h 30"/>
                  <a:gd name="T22" fmla="*/ 15 w 32"/>
                  <a:gd name="T23" fmla="*/ 23 h 30"/>
                  <a:gd name="T24" fmla="*/ 17 w 32"/>
                  <a:gd name="T25" fmla="*/ 24 h 30"/>
                  <a:gd name="T26" fmla="*/ 18 w 32"/>
                  <a:gd name="T27" fmla="*/ 25 h 30"/>
                  <a:gd name="T28" fmla="*/ 30 w 32"/>
                  <a:gd name="T29" fmla="*/ 17 h 30"/>
                  <a:gd name="T30" fmla="*/ 27 w 32"/>
                  <a:gd name="T31" fmla="*/ 13 h 30"/>
                  <a:gd name="T32" fmla="*/ 26 w 32"/>
                  <a:gd name="T33" fmla="*/ 12 h 30"/>
                  <a:gd name="T34" fmla="*/ 25 w 32"/>
                  <a:gd name="T35" fmla="*/ 11 h 30"/>
                  <a:gd name="T36" fmla="*/ 24 w 32"/>
                  <a:gd name="T37" fmla="*/ 11 h 30"/>
                  <a:gd name="T38" fmla="*/ 23 w 32"/>
                  <a:gd name="T39" fmla="*/ 10 h 30"/>
                  <a:gd name="T40" fmla="*/ 22 w 32"/>
                  <a:gd name="T41" fmla="*/ 9 h 30"/>
                  <a:gd name="T42" fmla="*/ 21 w 32"/>
                  <a:gd name="T43" fmla="*/ 8 h 30"/>
                  <a:gd name="T44" fmla="*/ 20 w 32"/>
                  <a:gd name="T45" fmla="*/ 7 h 30"/>
                  <a:gd name="T46" fmla="*/ 18 w 32"/>
                  <a:gd name="T47" fmla="*/ 6 h 30"/>
                  <a:gd name="T48" fmla="*/ 17 w 32"/>
                  <a:gd name="T49" fmla="*/ 5 h 30"/>
                  <a:gd name="T50" fmla="*/ 16 w 32"/>
                  <a:gd name="T51" fmla="*/ 4 h 30"/>
                  <a:gd name="T52" fmla="*/ 16 w 32"/>
                  <a:gd name="T53" fmla="*/ 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30">
                    <a:moveTo>
                      <a:pt x="16" y="4"/>
                    </a:moveTo>
                    <a:cubicBezTo>
                      <a:pt x="15" y="3"/>
                      <a:pt x="14" y="2"/>
                      <a:pt x="12" y="2"/>
                    </a:cubicBezTo>
                    <a:cubicBezTo>
                      <a:pt x="5" y="0"/>
                      <a:pt x="0" y="10"/>
                      <a:pt x="6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23" y="30"/>
                      <a:pt x="32" y="24"/>
                      <a:pt x="30" y="17"/>
                    </a:cubicBezTo>
                    <a:cubicBezTo>
                      <a:pt x="29" y="16"/>
                      <a:pt x="29" y="14"/>
                      <a:pt x="27" y="13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îşḻíḍè">
                <a:extLst>
                  <a:ext uri="{FF2B5EF4-FFF2-40B4-BE49-F238E27FC236}">
                    <a16:creationId xmlns:a16="http://schemas.microsoft.com/office/drawing/2014/main" id="{45A79252-F508-421F-9DBC-20A23487C905}"/>
                  </a:ext>
                </a:extLst>
              </p:cNvPr>
              <p:cNvSpPr/>
              <p:nvPr/>
            </p:nvSpPr>
            <p:spPr bwMode="auto">
              <a:xfrm>
                <a:off x="4313649" y="3314339"/>
                <a:ext cx="80890" cy="66372"/>
              </a:xfrm>
              <a:custGeom>
                <a:avLst/>
                <a:gdLst>
                  <a:gd name="T0" fmla="*/ 12 w 33"/>
                  <a:gd name="T1" fmla="*/ 3 h 27"/>
                  <a:gd name="T2" fmla="*/ 1 w 33"/>
                  <a:gd name="T3" fmla="*/ 12 h 27"/>
                  <a:gd name="T4" fmla="*/ 5 w 33"/>
                  <a:gd name="T5" fmla="*/ 17 h 27"/>
                  <a:gd name="T6" fmla="*/ 5 w 33"/>
                  <a:gd name="T7" fmla="*/ 17 h 27"/>
                  <a:gd name="T8" fmla="*/ 7 w 33"/>
                  <a:gd name="T9" fmla="*/ 18 h 27"/>
                  <a:gd name="T10" fmla="*/ 8 w 33"/>
                  <a:gd name="T11" fmla="*/ 19 h 27"/>
                  <a:gd name="T12" fmla="*/ 10 w 33"/>
                  <a:gd name="T13" fmla="*/ 19 h 27"/>
                  <a:gd name="T14" fmla="*/ 11 w 33"/>
                  <a:gd name="T15" fmla="*/ 20 h 27"/>
                  <a:gd name="T16" fmla="*/ 12 w 33"/>
                  <a:gd name="T17" fmla="*/ 21 h 27"/>
                  <a:gd name="T18" fmla="*/ 14 w 33"/>
                  <a:gd name="T19" fmla="*/ 22 h 27"/>
                  <a:gd name="T20" fmla="*/ 15 w 33"/>
                  <a:gd name="T21" fmla="*/ 22 h 27"/>
                  <a:gd name="T22" fmla="*/ 17 w 33"/>
                  <a:gd name="T23" fmla="*/ 23 h 27"/>
                  <a:gd name="T24" fmla="*/ 18 w 33"/>
                  <a:gd name="T25" fmla="*/ 24 h 27"/>
                  <a:gd name="T26" fmla="*/ 19 w 33"/>
                  <a:gd name="T27" fmla="*/ 24 h 27"/>
                  <a:gd name="T28" fmla="*/ 29 w 33"/>
                  <a:gd name="T29" fmla="*/ 13 h 27"/>
                  <a:gd name="T30" fmla="*/ 26 w 33"/>
                  <a:gd name="T31" fmla="*/ 10 h 27"/>
                  <a:gd name="T32" fmla="*/ 25 w 33"/>
                  <a:gd name="T33" fmla="*/ 10 h 27"/>
                  <a:gd name="T34" fmla="*/ 24 w 33"/>
                  <a:gd name="T35" fmla="*/ 9 h 27"/>
                  <a:gd name="T36" fmla="*/ 22 w 33"/>
                  <a:gd name="T37" fmla="*/ 8 h 27"/>
                  <a:gd name="T38" fmla="*/ 21 w 33"/>
                  <a:gd name="T39" fmla="*/ 8 h 27"/>
                  <a:gd name="T40" fmla="*/ 19 w 33"/>
                  <a:gd name="T41" fmla="*/ 7 h 27"/>
                  <a:gd name="T42" fmla="*/ 18 w 33"/>
                  <a:gd name="T43" fmla="*/ 6 h 27"/>
                  <a:gd name="T44" fmla="*/ 17 w 33"/>
                  <a:gd name="T45" fmla="*/ 6 h 27"/>
                  <a:gd name="T46" fmla="*/ 15 w 33"/>
                  <a:gd name="T47" fmla="*/ 5 h 27"/>
                  <a:gd name="T48" fmla="*/ 14 w 33"/>
                  <a:gd name="T49" fmla="*/ 4 h 27"/>
                  <a:gd name="T50" fmla="*/ 13 w 33"/>
                  <a:gd name="T51" fmla="*/ 4 h 27"/>
                  <a:gd name="T52" fmla="*/ 12 w 33"/>
                  <a:gd name="T53" fmla="*/ 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3" h="27">
                    <a:moveTo>
                      <a:pt x="12" y="3"/>
                    </a:moveTo>
                    <a:cubicBezTo>
                      <a:pt x="7" y="0"/>
                      <a:pt x="0" y="5"/>
                      <a:pt x="1" y="12"/>
                    </a:cubicBezTo>
                    <a:cubicBezTo>
                      <a:pt x="2" y="14"/>
                      <a:pt x="3" y="16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6" y="27"/>
                      <a:pt x="33" y="20"/>
                      <a:pt x="29" y="13"/>
                    </a:cubicBezTo>
                    <a:cubicBezTo>
                      <a:pt x="28" y="12"/>
                      <a:pt x="27" y="11"/>
                      <a:pt x="26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íSḷiďé">
                <a:extLst>
                  <a:ext uri="{FF2B5EF4-FFF2-40B4-BE49-F238E27FC236}">
                    <a16:creationId xmlns:a16="http://schemas.microsoft.com/office/drawing/2014/main" id="{26552CA7-BB94-4522-914F-4FF3D53AC9A6}"/>
                  </a:ext>
                </a:extLst>
              </p:cNvPr>
              <p:cNvSpPr/>
              <p:nvPr/>
            </p:nvSpPr>
            <p:spPr bwMode="auto">
              <a:xfrm>
                <a:off x="4448466" y="3373452"/>
                <a:ext cx="86076" cy="50816"/>
              </a:xfrm>
              <a:custGeom>
                <a:avLst/>
                <a:gdLst>
                  <a:gd name="T0" fmla="*/ 12 w 35"/>
                  <a:gd name="T1" fmla="*/ 2 h 21"/>
                  <a:gd name="T2" fmla="*/ 5 w 35"/>
                  <a:gd name="T3" fmla="*/ 14 h 21"/>
                  <a:gd name="T4" fmla="*/ 8 w 35"/>
                  <a:gd name="T5" fmla="*/ 17 h 21"/>
                  <a:gd name="T6" fmla="*/ 9 w 35"/>
                  <a:gd name="T7" fmla="*/ 17 h 21"/>
                  <a:gd name="T8" fmla="*/ 10 w 35"/>
                  <a:gd name="T9" fmla="*/ 17 h 21"/>
                  <a:gd name="T10" fmla="*/ 12 w 35"/>
                  <a:gd name="T11" fmla="*/ 17 h 21"/>
                  <a:gd name="T12" fmla="*/ 13 w 35"/>
                  <a:gd name="T13" fmla="*/ 18 h 21"/>
                  <a:gd name="T14" fmla="*/ 15 w 35"/>
                  <a:gd name="T15" fmla="*/ 18 h 21"/>
                  <a:gd name="T16" fmla="*/ 17 w 35"/>
                  <a:gd name="T17" fmla="*/ 19 h 21"/>
                  <a:gd name="T18" fmla="*/ 18 w 35"/>
                  <a:gd name="T19" fmla="*/ 19 h 21"/>
                  <a:gd name="T20" fmla="*/ 20 w 35"/>
                  <a:gd name="T21" fmla="*/ 19 h 21"/>
                  <a:gd name="T22" fmla="*/ 21 w 35"/>
                  <a:gd name="T23" fmla="*/ 20 h 21"/>
                  <a:gd name="T24" fmla="*/ 23 w 35"/>
                  <a:gd name="T25" fmla="*/ 20 h 21"/>
                  <a:gd name="T26" fmla="*/ 24 w 35"/>
                  <a:gd name="T27" fmla="*/ 20 h 21"/>
                  <a:gd name="T28" fmla="*/ 29 w 35"/>
                  <a:gd name="T29" fmla="*/ 19 h 21"/>
                  <a:gd name="T30" fmla="*/ 27 w 35"/>
                  <a:gd name="T31" fmla="*/ 5 h 21"/>
                  <a:gd name="T32" fmla="*/ 26 w 35"/>
                  <a:gd name="T33" fmla="*/ 5 h 21"/>
                  <a:gd name="T34" fmla="*/ 25 w 35"/>
                  <a:gd name="T35" fmla="*/ 5 h 21"/>
                  <a:gd name="T36" fmla="*/ 23 w 35"/>
                  <a:gd name="T37" fmla="*/ 4 h 21"/>
                  <a:gd name="T38" fmla="*/ 22 w 35"/>
                  <a:gd name="T39" fmla="*/ 4 h 21"/>
                  <a:gd name="T40" fmla="*/ 20 w 35"/>
                  <a:gd name="T41" fmla="*/ 4 h 21"/>
                  <a:gd name="T42" fmla="*/ 19 w 35"/>
                  <a:gd name="T43" fmla="*/ 3 h 21"/>
                  <a:gd name="T44" fmla="*/ 17 w 35"/>
                  <a:gd name="T45" fmla="*/ 3 h 21"/>
                  <a:gd name="T46" fmla="*/ 16 w 35"/>
                  <a:gd name="T47" fmla="*/ 3 h 21"/>
                  <a:gd name="T48" fmla="*/ 14 w 35"/>
                  <a:gd name="T49" fmla="*/ 2 h 21"/>
                  <a:gd name="T50" fmla="*/ 13 w 35"/>
                  <a:gd name="T51" fmla="*/ 2 h 21"/>
                  <a:gd name="T52" fmla="*/ 12 w 35"/>
                  <a:gd name="T53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" h="21">
                    <a:moveTo>
                      <a:pt x="12" y="2"/>
                    </a:moveTo>
                    <a:cubicBezTo>
                      <a:pt x="5" y="0"/>
                      <a:pt x="0" y="9"/>
                      <a:pt x="5" y="14"/>
                    </a:cubicBezTo>
                    <a:cubicBezTo>
                      <a:pt x="6" y="15"/>
                      <a:pt x="7" y="16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6" y="21"/>
                      <a:pt x="28" y="20"/>
                      <a:pt x="29" y="19"/>
                    </a:cubicBezTo>
                    <a:cubicBezTo>
                      <a:pt x="35" y="16"/>
                      <a:pt x="34" y="7"/>
                      <a:pt x="27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íṣ1îḓé">
                <a:extLst>
                  <a:ext uri="{FF2B5EF4-FFF2-40B4-BE49-F238E27FC236}">
                    <a16:creationId xmlns:a16="http://schemas.microsoft.com/office/drawing/2014/main" id="{96298585-B3F4-4FE5-B93B-27CAC9740D56}"/>
                  </a:ext>
                </a:extLst>
              </p:cNvPr>
              <p:cNvSpPr/>
              <p:nvPr/>
            </p:nvSpPr>
            <p:spPr bwMode="auto">
              <a:xfrm>
                <a:off x="4598840" y="3397304"/>
                <a:ext cx="41482" cy="39408"/>
              </a:xfrm>
              <a:custGeom>
                <a:avLst/>
                <a:gdLst>
                  <a:gd name="T0" fmla="*/ 17 w 17"/>
                  <a:gd name="T1" fmla="*/ 16 h 16"/>
                  <a:gd name="T2" fmla="*/ 17 w 17"/>
                  <a:gd name="T3" fmla="*/ 0 h 16"/>
                  <a:gd name="T4" fmla="*/ 15 w 17"/>
                  <a:gd name="T5" fmla="*/ 0 h 16"/>
                  <a:gd name="T6" fmla="*/ 14 w 17"/>
                  <a:gd name="T7" fmla="*/ 0 h 16"/>
                  <a:gd name="T8" fmla="*/ 12 w 17"/>
                  <a:gd name="T9" fmla="*/ 0 h 16"/>
                  <a:gd name="T10" fmla="*/ 11 w 17"/>
                  <a:gd name="T11" fmla="*/ 0 h 16"/>
                  <a:gd name="T12" fmla="*/ 10 w 17"/>
                  <a:gd name="T13" fmla="*/ 0 h 16"/>
                  <a:gd name="T14" fmla="*/ 10 w 17"/>
                  <a:gd name="T15" fmla="*/ 0 h 16"/>
                  <a:gd name="T16" fmla="*/ 4 w 17"/>
                  <a:gd name="T17" fmla="*/ 4 h 16"/>
                  <a:gd name="T18" fmla="*/ 10 w 17"/>
                  <a:gd name="T1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6">
                    <a:moveTo>
                      <a:pt x="17" y="16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5" y="1"/>
                      <a:pt x="4" y="4"/>
                    </a:cubicBezTo>
                    <a:cubicBezTo>
                      <a:pt x="0" y="9"/>
                      <a:pt x="4" y="16"/>
                      <a:pt x="10" y="16"/>
                    </a:cubicBezTo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îṣ1ïḋè">
                <a:extLst>
                  <a:ext uri="{FF2B5EF4-FFF2-40B4-BE49-F238E27FC236}">
                    <a16:creationId xmlns:a16="http://schemas.microsoft.com/office/drawing/2014/main" id="{2C1624F3-3171-4B5B-8D8B-DDF3C743C373}"/>
                  </a:ext>
                </a:extLst>
              </p:cNvPr>
              <p:cNvSpPr/>
              <p:nvPr/>
            </p:nvSpPr>
            <p:spPr bwMode="auto">
              <a:xfrm>
                <a:off x="4468171" y="2140391"/>
                <a:ext cx="86076" cy="46668"/>
              </a:xfrm>
              <a:custGeom>
                <a:avLst/>
                <a:gdLst>
                  <a:gd name="T0" fmla="*/ 27 w 35"/>
                  <a:gd name="T1" fmla="*/ 0 h 19"/>
                  <a:gd name="T2" fmla="*/ 24 w 35"/>
                  <a:gd name="T3" fmla="*/ 0 h 19"/>
                  <a:gd name="T4" fmla="*/ 23 w 35"/>
                  <a:gd name="T5" fmla="*/ 0 h 19"/>
                  <a:gd name="T6" fmla="*/ 22 w 35"/>
                  <a:gd name="T7" fmla="*/ 0 h 19"/>
                  <a:gd name="T8" fmla="*/ 21 w 35"/>
                  <a:gd name="T9" fmla="*/ 1 h 19"/>
                  <a:gd name="T10" fmla="*/ 20 w 35"/>
                  <a:gd name="T11" fmla="*/ 1 h 19"/>
                  <a:gd name="T12" fmla="*/ 19 w 35"/>
                  <a:gd name="T13" fmla="*/ 1 h 19"/>
                  <a:gd name="T14" fmla="*/ 18 w 35"/>
                  <a:gd name="T15" fmla="*/ 1 h 19"/>
                  <a:gd name="T16" fmla="*/ 17 w 35"/>
                  <a:gd name="T17" fmla="*/ 1 h 19"/>
                  <a:gd name="T18" fmla="*/ 16 w 35"/>
                  <a:gd name="T19" fmla="*/ 1 h 19"/>
                  <a:gd name="T20" fmla="*/ 15 w 35"/>
                  <a:gd name="T21" fmla="*/ 2 h 19"/>
                  <a:gd name="T22" fmla="*/ 14 w 35"/>
                  <a:gd name="T23" fmla="*/ 2 h 19"/>
                  <a:gd name="T24" fmla="*/ 13 w 35"/>
                  <a:gd name="T25" fmla="*/ 2 h 19"/>
                  <a:gd name="T26" fmla="*/ 12 w 35"/>
                  <a:gd name="T27" fmla="*/ 2 h 19"/>
                  <a:gd name="T28" fmla="*/ 11 w 35"/>
                  <a:gd name="T29" fmla="*/ 3 h 19"/>
                  <a:gd name="T30" fmla="*/ 10 w 35"/>
                  <a:gd name="T31" fmla="*/ 3 h 19"/>
                  <a:gd name="T32" fmla="*/ 9 w 35"/>
                  <a:gd name="T33" fmla="*/ 3 h 19"/>
                  <a:gd name="T34" fmla="*/ 9 w 35"/>
                  <a:gd name="T35" fmla="*/ 3 h 19"/>
                  <a:gd name="T36" fmla="*/ 12 w 35"/>
                  <a:gd name="T37" fmla="*/ 18 h 19"/>
                  <a:gd name="T38" fmla="*/ 13 w 35"/>
                  <a:gd name="T39" fmla="*/ 18 h 19"/>
                  <a:gd name="T40" fmla="*/ 14 w 35"/>
                  <a:gd name="T41" fmla="*/ 18 h 19"/>
                  <a:gd name="T42" fmla="*/ 15 w 35"/>
                  <a:gd name="T43" fmla="*/ 18 h 19"/>
                  <a:gd name="T44" fmla="*/ 16 w 35"/>
                  <a:gd name="T45" fmla="*/ 17 h 19"/>
                  <a:gd name="T46" fmla="*/ 16 w 35"/>
                  <a:gd name="T47" fmla="*/ 17 h 19"/>
                  <a:gd name="T48" fmla="*/ 17 w 35"/>
                  <a:gd name="T49" fmla="*/ 17 h 19"/>
                  <a:gd name="T50" fmla="*/ 18 w 35"/>
                  <a:gd name="T51" fmla="*/ 17 h 19"/>
                  <a:gd name="T52" fmla="*/ 19 w 35"/>
                  <a:gd name="T53" fmla="*/ 17 h 19"/>
                  <a:gd name="T54" fmla="*/ 20 w 35"/>
                  <a:gd name="T55" fmla="*/ 16 h 19"/>
                  <a:gd name="T56" fmla="*/ 21 w 35"/>
                  <a:gd name="T57" fmla="*/ 16 h 19"/>
                  <a:gd name="T58" fmla="*/ 22 w 35"/>
                  <a:gd name="T59" fmla="*/ 16 h 19"/>
                  <a:gd name="T60" fmla="*/ 23 w 35"/>
                  <a:gd name="T61" fmla="*/ 16 h 19"/>
                  <a:gd name="T62" fmla="*/ 24 w 35"/>
                  <a:gd name="T63" fmla="*/ 16 h 19"/>
                  <a:gd name="T64" fmla="*/ 25 w 35"/>
                  <a:gd name="T65" fmla="*/ 15 h 19"/>
                  <a:gd name="T66" fmla="*/ 26 w 35"/>
                  <a:gd name="T67" fmla="*/ 15 h 19"/>
                  <a:gd name="T68" fmla="*/ 26 w 35"/>
                  <a:gd name="T69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" h="19">
                    <a:moveTo>
                      <a:pt x="27" y="15"/>
                    </a:moveTo>
                    <a:cubicBezTo>
                      <a:pt x="35" y="14"/>
                      <a:pt x="35" y="2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" y="5"/>
                      <a:pt x="0" y="15"/>
                      <a:pt x="7" y="18"/>
                    </a:cubicBezTo>
                    <a:cubicBezTo>
                      <a:pt x="9" y="18"/>
                      <a:pt x="10" y="19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6" y="15"/>
                      <a:pt x="26" y="15"/>
                    </a:cubicBezTo>
                    <a:lnTo>
                      <a:pt x="27" y="15"/>
                    </a:lnTo>
                    <a:close/>
                  </a:path>
                </a:pathLst>
              </a:custGeom>
              <a:solidFill>
                <a:srgbClr val="4570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íś1îde">
                <a:extLst>
                  <a:ext uri="{FF2B5EF4-FFF2-40B4-BE49-F238E27FC236}">
                    <a16:creationId xmlns:a16="http://schemas.microsoft.com/office/drawing/2014/main" id="{A684300C-CE6D-44EC-B349-45F6C3E26BB0}"/>
                  </a:ext>
                </a:extLst>
              </p:cNvPr>
              <p:cNvSpPr/>
              <p:nvPr/>
            </p:nvSpPr>
            <p:spPr bwMode="auto">
              <a:xfrm>
                <a:off x="4138386" y="2281431"/>
                <a:ext cx="1004909" cy="1002834"/>
              </a:xfrm>
              <a:custGeom>
                <a:avLst/>
                <a:gdLst>
                  <a:gd name="T0" fmla="*/ 3 w 408"/>
                  <a:gd name="T1" fmla="*/ 173 h 407"/>
                  <a:gd name="T2" fmla="*/ 0 w 408"/>
                  <a:gd name="T3" fmla="*/ 204 h 407"/>
                  <a:gd name="T4" fmla="*/ 3 w 408"/>
                  <a:gd name="T5" fmla="*/ 235 h 407"/>
                  <a:gd name="T6" fmla="*/ 7 w 408"/>
                  <a:gd name="T7" fmla="*/ 255 h 407"/>
                  <a:gd name="T8" fmla="*/ 16 w 408"/>
                  <a:gd name="T9" fmla="*/ 283 h 407"/>
                  <a:gd name="T10" fmla="*/ 23 w 408"/>
                  <a:gd name="T11" fmla="*/ 297 h 407"/>
                  <a:gd name="T12" fmla="*/ 44 w 408"/>
                  <a:gd name="T13" fmla="*/ 330 h 407"/>
                  <a:gd name="T14" fmla="*/ 60 w 408"/>
                  <a:gd name="T15" fmla="*/ 348 h 407"/>
                  <a:gd name="T16" fmla="*/ 103 w 408"/>
                  <a:gd name="T17" fmla="*/ 380 h 407"/>
                  <a:gd name="T18" fmla="*/ 129 w 408"/>
                  <a:gd name="T19" fmla="*/ 393 h 407"/>
                  <a:gd name="T20" fmla="*/ 204 w 408"/>
                  <a:gd name="T21" fmla="*/ 407 h 407"/>
                  <a:gd name="T22" fmla="*/ 269 w 408"/>
                  <a:gd name="T23" fmla="*/ 397 h 407"/>
                  <a:gd name="T24" fmla="*/ 297 w 408"/>
                  <a:gd name="T25" fmla="*/ 385 h 407"/>
                  <a:gd name="T26" fmla="*/ 341 w 408"/>
                  <a:gd name="T27" fmla="*/ 355 h 407"/>
                  <a:gd name="T28" fmla="*/ 355 w 408"/>
                  <a:gd name="T29" fmla="*/ 341 h 407"/>
                  <a:gd name="T30" fmla="*/ 377 w 408"/>
                  <a:gd name="T31" fmla="*/ 311 h 407"/>
                  <a:gd name="T32" fmla="*/ 385 w 408"/>
                  <a:gd name="T33" fmla="*/ 297 h 407"/>
                  <a:gd name="T34" fmla="*/ 392 w 408"/>
                  <a:gd name="T35" fmla="*/ 283 h 407"/>
                  <a:gd name="T36" fmla="*/ 401 w 408"/>
                  <a:gd name="T37" fmla="*/ 255 h 407"/>
                  <a:gd name="T38" fmla="*/ 405 w 408"/>
                  <a:gd name="T39" fmla="*/ 235 h 407"/>
                  <a:gd name="T40" fmla="*/ 408 w 408"/>
                  <a:gd name="T41" fmla="*/ 204 h 407"/>
                  <a:gd name="T42" fmla="*/ 405 w 408"/>
                  <a:gd name="T43" fmla="*/ 173 h 407"/>
                  <a:gd name="T44" fmla="*/ 401 w 408"/>
                  <a:gd name="T45" fmla="*/ 153 h 407"/>
                  <a:gd name="T46" fmla="*/ 394 w 408"/>
                  <a:gd name="T47" fmla="*/ 129 h 407"/>
                  <a:gd name="T48" fmla="*/ 385 w 408"/>
                  <a:gd name="T49" fmla="*/ 111 h 407"/>
                  <a:gd name="T50" fmla="*/ 364 w 408"/>
                  <a:gd name="T51" fmla="*/ 78 h 407"/>
                  <a:gd name="T52" fmla="*/ 348 w 408"/>
                  <a:gd name="T53" fmla="*/ 60 h 407"/>
                  <a:gd name="T54" fmla="*/ 326 w 408"/>
                  <a:gd name="T55" fmla="*/ 41 h 407"/>
                  <a:gd name="T56" fmla="*/ 297 w 408"/>
                  <a:gd name="T57" fmla="*/ 23 h 407"/>
                  <a:gd name="T58" fmla="*/ 288 w 408"/>
                  <a:gd name="T59" fmla="*/ 18 h 407"/>
                  <a:gd name="T60" fmla="*/ 279 w 408"/>
                  <a:gd name="T61" fmla="*/ 14 h 407"/>
                  <a:gd name="T62" fmla="*/ 271 w 408"/>
                  <a:gd name="T63" fmla="*/ 12 h 407"/>
                  <a:gd name="T64" fmla="*/ 251 w 408"/>
                  <a:gd name="T65" fmla="*/ 6 h 407"/>
                  <a:gd name="T66" fmla="*/ 241 w 408"/>
                  <a:gd name="T67" fmla="*/ 4 h 407"/>
                  <a:gd name="T68" fmla="*/ 204 w 408"/>
                  <a:gd name="T69" fmla="*/ 0 h 407"/>
                  <a:gd name="T70" fmla="*/ 139 w 408"/>
                  <a:gd name="T71" fmla="*/ 11 h 407"/>
                  <a:gd name="T72" fmla="*/ 127 w 408"/>
                  <a:gd name="T73" fmla="*/ 16 h 407"/>
                  <a:gd name="T74" fmla="*/ 111 w 408"/>
                  <a:gd name="T75" fmla="*/ 23 h 407"/>
                  <a:gd name="T76" fmla="*/ 71 w 408"/>
                  <a:gd name="T77" fmla="*/ 50 h 407"/>
                  <a:gd name="T78" fmla="*/ 60 w 408"/>
                  <a:gd name="T79" fmla="*/ 60 h 407"/>
                  <a:gd name="T80" fmla="*/ 44 w 408"/>
                  <a:gd name="T81" fmla="*/ 78 h 407"/>
                  <a:gd name="T82" fmla="*/ 23 w 408"/>
                  <a:gd name="T83" fmla="*/ 111 h 407"/>
                  <a:gd name="T84" fmla="*/ 15 w 408"/>
                  <a:gd name="T85" fmla="*/ 129 h 407"/>
                  <a:gd name="T86" fmla="*/ 7 w 408"/>
                  <a:gd name="T87" fmla="*/ 153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08" h="407">
                    <a:moveTo>
                      <a:pt x="5" y="163"/>
                    </a:moveTo>
                    <a:cubicBezTo>
                      <a:pt x="4" y="166"/>
                      <a:pt x="3" y="170"/>
                      <a:pt x="3" y="173"/>
                    </a:cubicBezTo>
                    <a:cubicBezTo>
                      <a:pt x="2" y="176"/>
                      <a:pt x="2" y="180"/>
                      <a:pt x="2" y="183"/>
                    </a:cubicBezTo>
                    <a:cubicBezTo>
                      <a:pt x="1" y="190"/>
                      <a:pt x="0" y="197"/>
                      <a:pt x="0" y="204"/>
                    </a:cubicBezTo>
                    <a:cubicBezTo>
                      <a:pt x="0" y="211"/>
                      <a:pt x="1" y="218"/>
                      <a:pt x="2" y="225"/>
                    </a:cubicBezTo>
                    <a:cubicBezTo>
                      <a:pt x="2" y="228"/>
                      <a:pt x="2" y="232"/>
                      <a:pt x="3" y="235"/>
                    </a:cubicBezTo>
                    <a:cubicBezTo>
                      <a:pt x="3" y="238"/>
                      <a:pt x="4" y="242"/>
                      <a:pt x="5" y="245"/>
                    </a:cubicBezTo>
                    <a:cubicBezTo>
                      <a:pt x="5" y="248"/>
                      <a:pt x="6" y="252"/>
                      <a:pt x="7" y="255"/>
                    </a:cubicBezTo>
                    <a:cubicBezTo>
                      <a:pt x="9" y="261"/>
                      <a:pt x="11" y="268"/>
                      <a:pt x="13" y="274"/>
                    </a:cubicBezTo>
                    <a:cubicBezTo>
                      <a:pt x="14" y="277"/>
                      <a:pt x="15" y="280"/>
                      <a:pt x="16" y="283"/>
                    </a:cubicBezTo>
                    <a:cubicBezTo>
                      <a:pt x="18" y="286"/>
                      <a:pt x="19" y="289"/>
                      <a:pt x="21" y="292"/>
                    </a:cubicBezTo>
                    <a:cubicBezTo>
                      <a:pt x="21" y="294"/>
                      <a:pt x="22" y="295"/>
                      <a:pt x="23" y="297"/>
                    </a:cubicBezTo>
                    <a:cubicBezTo>
                      <a:pt x="24" y="299"/>
                      <a:pt x="26" y="302"/>
                      <a:pt x="27" y="305"/>
                    </a:cubicBezTo>
                    <a:cubicBezTo>
                      <a:pt x="32" y="314"/>
                      <a:pt x="38" y="322"/>
                      <a:pt x="44" y="330"/>
                    </a:cubicBezTo>
                    <a:cubicBezTo>
                      <a:pt x="47" y="333"/>
                      <a:pt x="50" y="337"/>
                      <a:pt x="53" y="341"/>
                    </a:cubicBezTo>
                    <a:cubicBezTo>
                      <a:pt x="56" y="343"/>
                      <a:pt x="58" y="346"/>
                      <a:pt x="60" y="348"/>
                    </a:cubicBezTo>
                    <a:cubicBezTo>
                      <a:pt x="62" y="350"/>
                      <a:pt x="65" y="352"/>
                      <a:pt x="67" y="355"/>
                    </a:cubicBezTo>
                    <a:cubicBezTo>
                      <a:pt x="78" y="364"/>
                      <a:pt x="90" y="373"/>
                      <a:pt x="103" y="380"/>
                    </a:cubicBezTo>
                    <a:cubicBezTo>
                      <a:pt x="106" y="382"/>
                      <a:pt x="108" y="384"/>
                      <a:pt x="111" y="385"/>
                    </a:cubicBezTo>
                    <a:cubicBezTo>
                      <a:pt x="117" y="388"/>
                      <a:pt x="123" y="391"/>
                      <a:pt x="129" y="393"/>
                    </a:cubicBezTo>
                    <a:cubicBezTo>
                      <a:pt x="132" y="395"/>
                      <a:pt x="136" y="396"/>
                      <a:pt x="139" y="397"/>
                    </a:cubicBezTo>
                    <a:cubicBezTo>
                      <a:pt x="159" y="404"/>
                      <a:pt x="181" y="407"/>
                      <a:pt x="204" y="407"/>
                    </a:cubicBezTo>
                    <a:cubicBezTo>
                      <a:pt x="220" y="407"/>
                      <a:pt x="235" y="406"/>
                      <a:pt x="249" y="402"/>
                    </a:cubicBezTo>
                    <a:cubicBezTo>
                      <a:pt x="256" y="401"/>
                      <a:pt x="263" y="399"/>
                      <a:pt x="269" y="397"/>
                    </a:cubicBezTo>
                    <a:cubicBezTo>
                      <a:pt x="272" y="396"/>
                      <a:pt x="276" y="395"/>
                      <a:pt x="279" y="393"/>
                    </a:cubicBezTo>
                    <a:cubicBezTo>
                      <a:pt x="285" y="391"/>
                      <a:pt x="291" y="388"/>
                      <a:pt x="297" y="385"/>
                    </a:cubicBezTo>
                    <a:cubicBezTo>
                      <a:pt x="300" y="384"/>
                      <a:pt x="303" y="382"/>
                      <a:pt x="305" y="380"/>
                    </a:cubicBezTo>
                    <a:cubicBezTo>
                      <a:pt x="318" y="373"/>
                      <a:pt x="330" y="364"/>
                      <a:pt x="341" y="355"/>
                    </a:cubicBezTo>
                    <a:cubicBezTo>
                      <a:pt x="343" y="352"/>
                      <a:pt x="346" y="350"/>
                      <a:pt x="348" y="348"/>
                    </a:cubicBezTo>
                    <a:cubicBezTo>
                      <a:pt x="350" y="346"/>
                      <a:pt x="353" y="343"/>
                      <a:pt x="355" y="341"/>
                    </a:cubicBezTo>
                    <a:cubicBezTo>
                      <a:pt x="358" y="337"/>
                      <a:pt x="361" y="333"/>
                      <a:pt x="364" y="330"/>
                    </a:cubicBezTo>
                    <a:cubicBezTo>
                      <a:pt x="369" y="323"/>
                      <a:pt x="373" y="317"/>
                      <a:pt x="377" y="311"/>
                    </a:cubicBezTo>
                    <a:cubicBezTo>
                      <a:pt x="379" y="309"/>
                      <a:pt x="380" y="307"/>
                      <a:pt x="381" y="305"/>
                    </a:cubicBezTo>
                    <a:cubicBezTo>
                      <a:pt x="382" y="302"/>
                      <a:pt x="384" y="299"/>
                      <a:pt x="385" y="297"/>
                    </a:cubicBezTo>
                    <a:cubicBezTo>
                      <a:pt x="386" y="295"/>
                      <a:pt x="387" y="294"/>
                      <a:pt x="388" y="292"/>
                    </a:cubicBezTo>
                    <a:cubicBezTo>
                      <a:pt x="389" y="289"/>
                      <a:pt x="390" y="286"/>
                      <a:pt x="392" y="283"/>
                    </a:cubicBezTo>
                    <a:cubicBezTo>
                      <a:pt x="393" y="280"/>
                      <a:pt x="394" y="277"/>
                      <a:pt x="395" y="274"/>
                    </a:cubicBezTo>
                    <a:cubicBezTo>
                      <a:pt x="398" y="268"/>
                      <a:pt x="400" y="261"/>
                      <a:pt x="401" y="255"/>
                    </a:cubicBezTo>
                    <a:cubicBezTo>
                      <a:pt x="402" y="252"/>
                      <a:pt x="403" y="248"/>
                      <a:pt x="403" y="245"/>
                    </a:cubicBezTo>
                    <a:cubicBezTo>
                      <a:pt x="404" y="242"/>
                      <a:pt x="405" y="238"/>
                      <a:pt x="405" y="235"/>
                    </a:cubicBezTo>
                    <a:cubicBezTo>
                      <a:pt x="406" y="232"/>
                      <a:pt x="406" y="228"/>
                      <a:pt x="407" y="225"/>
                    </a:cubicBezTo>
                    <a:cubicBezTo>
                      <a:pt x="407" y="218"/>
                      <a:pt x="408" y="211"/>
                      <a:pt x="408" y="204"/>
                    </a:cubicBezTo>
                    <a:cubicBezTo>
                      <a:pt x="408" y="197"/>
                      <a:pt x="407" y="190"/>
                      <a:pt x="407" y="183"/>
                    </a:cubicBezTo>
                    <a:cubicBezTo>
                      <a:pt x="406" y="180"/>
                      <a:pt x="406" y="176"/>
                      <a:pt x="405" y="173"/>
                    </a:cubicBezTo>
                    <a:cubicBezTo>
                      <a:pt x="405" y="170"/>
                      <a:pt x="404" y="166"/>
                      <a:pt x="403" y="163"/>
                    </a:cubicBezTo>
                    <a:cubicBezTo>
                      <a:pt x="403" y="160"/>
                      <a:pt x="402" y="156"/>
                      <a:pt x="401" y="153"/>
                    </a:cubicBezTo>
                    <a:cubicBezTo>
                      <a:pt x="400" y="147"/>
                      <a:pt x="398" y="140"/>
                      <a:pt x="395" y="134"/>
                    </a:cubicBezTo>
                    <a:cubicBezTo>
                      <a:pt x="395" y="132"/>
                      <a:pt x="394" y="131"/>
                      <a:pt x="394" y="129"/>
                    </a:cubicBezTo>
                    <a:cubicBezTo>
                      <a:pt x="392" y="125"/>
                      <a:pt x="390" y="120"/>
                      <a:pt x="388" y="116"/>
                    </a:cubicBezTo>
                    <a:cubicBezTo>
                      <a:pt x="387" y="114"/>
                      <a:pt x="386" y="113"/>
                      <a:pt x="385" y="111"/>
                    </a:cubicBezTo>
                    <a:cubicBezTo>
                      <a:pt x="384" y="108"/>
                      <a:pt x="382" y="105"/>
                      <a:pt x="381" y="103"/>
                    </a:cubicBezTo>
                    <a:cubicBezTo>
                      <a:pt x="376" y="94"/>
                      <a:pt x="370" y="86"/>
                      <a:pt x="364" y="78"/>
                    </a:cubicBezTo>
                    <a:cubicBezTo>
                      <a:pt x="361" y="74"/>
                      <a:pt x="358" y="71"/>
                      <a:pt x="355" y="67"/>
                    </a:cubicBezTo>
                    <a:cubicBezTo>
                      <a:pt x="353" y="65"/>
                      <a:pt x="350" y="62"/>
                      <a:pt x="348" y="60"/>
                    </a:cubicBezTo>
                    <a:cubicBezTo>
                      <a:pt x="346" y="58"/>
                      <a:pt x="343" y="55"/>
                      <a:pt x="341" y="53"/>
                    </a:cubicBezTo>
                    <a:cubicBezTo>
                      <a:pt x="336" y="49"/>
                      <a:pt x="331" y="45"/>
                      <a:pt x="326" y="41"/>
                    </a:cubicBezTo>
                    <a:cubicBezTo>
                      <a:pt x="320" y="36"/>
                      <a:pt x="313" y="31"/>
                      <a:pt x="305" y="27"/>
                    </a:cubicBezTo>
                    <a:cubicBezTo>
                      <a:pt x="303" y="26"/>
                      <a:pt x="300" y="24"/>
                      <a:pt x="297" y="23"/>
                    </a:cubicBezTo>
                    <a:cubicBezTo>
                      <a:pt x="295" y="22"/>
                      <a:pt x="294" y="21"/>
                      <a:pt x="293" y="21"/>
                    </a:cubicBezTo>
                    <a:cubicBezTo>
                      <a:pt x="291" y="20"/>
                      <a:pt x="289" y="19"/>
                      <a:pt x="288" y="18"/>
                    </a:cubicBezTo>
                    <a:cubicBezTo>
                      <a:pt x="287" y="18"/>
                      <a:pt x="286" y="18"/>
                      <a:pt x="286" y="17"/>
                    </a:cubicBezTo>
                    <a:cubicBezTo>
                      <a:pt x="283" y="16"/>
                      <a:pt x="281" y="15"/>
                      <a:pt x="279" y="14"/>
                    </a:cubicBezTo>
                    <a:cubicBezTo>
                      <a:pt x="279" y="14"/>
                      <a:pt x="279" y="14"/>
                      <a:pt x="279" y="14"/>
                    </a:cubicBezTo>
                    <a:cubicBezTo>
                      <a:pt x="276" y="13"/>
                      <a:pt x="273" y="12"/>
                      <a:pt x="271" y="12"/>
                    </a:cubicBezTo>
                    <a:cubicBezTo>
                      <a:pt x="270" y="11"/>
                      <a:pt x="270" y="11"/>
                      <a:pt x="269" y="11"/>
                    </a:cubicBezTo>
                    <a:cubicBezTo>
                      <a:pt x="263" y="9"/>
                      <a:pt x="257" y="7"/>
                      <a:pt x="251" y="6"/>
                    </a:cubicBezTo>
                    <a:cubicBezTo>
                      <a:pt x="249" y="5"/>
                      <a:pt x="247" y="5"/>
                      <a:pt x="245" y="4"/>
                    </a:cubicBezTo>
                    <a:cubicBezTo>
                      <a:pt x="244" y="4"/>
                      <a:pt x="242" y="4"/>
                      <a:pt x="241" y="4"/>
                    </a:cubicBezTo>
                    <a:cubicBezTo>
                      <a:pt x="230" y="2"/>
                      <a:pt x="219" y="1"/>
                      <a:pt x="208" y="0"/>
                    </a:cubicBezTo>
                    <a:cubicBezTo>
                      <a:pt x="207" y="0"/>
                      <a:pt x="205" y="0"/>
                      <a:pt x="204" y="0"/>
                    </a:cubicBezTo>
                    <a:cubicBezTo>
                      <a:pt x="202" y="0"/>
                      <a:pt x="200" y="0"/>
                      <a:pt x="198" y="0"/>
                    </a:cubicBezTo>
                    <a:cubicBezTo>
                      <a:pt x="177" y="1"/>
                      <a:pt x="157" y="5"/>
                      <a:pt x="139" y="11"/>
                    </a:cubicBezTo>
                    <a:cubicBezTo>
                      <a:pt x="136" y="12"/>
                      <a:pt x="132" y="13"/>
                      <a:pt x="129" y="14"/>
                    </a:cubicBezTo>
                    <a:cubicBezTo>
                      <a:pt x="128" y="15"/>
                      <a:pt x="128" y="15"/>
                      <a:pt x="127" y="16"/>
                    </a:cubicBezTo>
                    <a:cubicBezTo>
                      <a:pt x="124" y="16"/>
                      <a:pt x="122" y="17"/>
                      <a:pt x="120" y="18"/>
                    </a:cubicBezTo>
                    <a:cubicBezTo>
                      <a:pt x="117" y="20"/>
                      <a:pt x="114" y="21"/>
                      <a:pt x="111" y="23"/>
                    </a:cubicBezTo>
                    <a:cubicBezTo>
                      <a:pt x="108" y="24"/>
                      <a:pt x="106" y="26"/>
                      <a:pt x="103" y="27"/>
                    </a:cubicBezTo>
                    <a:cubicBezTo>
                      <a:pt x="91" y="34"/>
                      <a:pt x="81" y="42"/>
                      <a:pt x="71" y="50"/>
                    </a:cubicBezTo>
                    <a:cubicBezTo>
                      <a:pt x="69" y="51"/>
                      <a:pt x="68" y="52"/>
                      <a:pt x="67" y="53"/>
                    </a:cubicBezTo>
                    <a:cubicBezTo>
                      <a:pt x="65" y="55"/>
                      <a:pt x="62" y="58"/>
                      <a:pt x="60" y="60"/>
                    </a:cubicBezTo>
                    <a:cubicBezTo>
                      <a:pt x="58" y="62"/>
                      <a:pt x="56" y="65"/>
                      <a:pt x="53" y="67"/>
                    </a:cubicBezTo>
                    <a:cubicBezTo>
                      <a:pt x="50" y="71"/>
                      <a:pt x="47" y="74"/>
                      <a:pt x="44" y="78"/>
                    </a:cubicBezTo>
                    <a:cubicBezTo>
                      <a:pt x="38" y="86"/>
                      <a:pt x="32" y="94"/>
                      <a:pt x="27" y="103"/>
                    </a:cubicBezTo>
                    <a:cubicBezTo>
                      <a:pt x="26" y="105"/>
                      <a:pt x="24" y="108"/>
                      <a:pt x="23" y="111"/>
                    </a:cubicBezTo>
                    <a:cubicBezTo>
                      <a:pt x="22" y="113"/>
                      <a:pt x="21" y="114"/>
                      <a:pt x="21" y="116"/>
                    </a:cubicBezTo>
                    <a:cubicBezTo>
                      <a:pt x="18" y="120"/>
                      <a:pt x="16" y="125"/>
                      <a:pt x="15" y="129"/>
                    </a:cubicBezTo>
                    <a:cubicBezTo>
                      <a:pt x="14" y="131"/>
                      <a:pt x="13" y="132"/>
                      <a:pt x="13" y="134"/>
                    </a:cubicBezTo>
                    <a:cubicBezTo>
                      <a:pt x="11" y="140"/>
                      <a:pt x="9" y="147"/>
                      <a:pt x="7" y="153"/>
                    </a:cubicBezTo>
                    <a:cubicBezTo>
                      <a:pt x="6" y="156"/>
                      <a:pt x="5" y="160"/>
                      <a:pt x="5" y="163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îṣḷídè">
                <a:extLst>
                  <a:ext uri="{FF2B5EF4-FFF2-40B4-BE49-F238E27FC236}">
                    <a16:creationId xmlns:a16="http://schemas.microsoft.com/office/drawing/2014/main" id="{F1436D45-987F-4B44-B9C1-2F8814EFE055}"/>
                  </a:ext>
                </a:extLst>
              </p:cNvPr>
              <p:cNvSpPr/>
              <p:nvPr/>
            </p:nvSpPr>
            <p:spPr bwMode="auto">
              <a:xfrm>
                <a:off x="4140460" y="2281431"/>
                <a:ext cx="1002834" cy="961352"/>
              </a:xfrm>
              <a:custGeom>
                <a:avLst/>
                <a:gdLst>
                  <a:gd name="T0" fmla="*/ 352 w 407"/>
                  <a:gd name="T1" fmla="*/ 170 h 390"/>
                  <a:gd name="T2" fmla="*/ 355 w 407"/>
                  <a:gd name="T3" fmla="*/ 159 h 390"/>
                  <a:gd name="T4" fmla="*/ 333 w 407"/>
                  <a:gd name="T5" fmla="*/ 104 h 390"/>
                  <a:gd name="T6" fmla="*/ 354 w 407"/>
                  <a:gd name="T7" fmla="*/ 67 h 390"/>
                  <a:gd name="T8" fmla="*/ 404 w 407"/>
                  <a:gd name="T9" fmla="*/ 173 h 390"/>
                  <a:gd name="T10" fmla="*/ 372 w 407"/>
                  <a:gd name="T11" fmla="*/ 200 h 390"/>
                  <a:gd name="T12" fmla="*/ 376 w 407"/>
                  <a:gd name="T13" fmla="*/ 311 h 390"/>
                  <a:gd name="T14" fmla="*/ 323 w 407"/>
                  <a:gd name="T15" fmla="*/ 166 h 390"/>
                  <a:gd name="T16" fmla="*/ 343 w 407"/>
                  <a:gd name="T17" fmla="*/ 56 h 390"/>
                  <a:gd name="T18" fmla="*/ 301 w 407"/>
                  <a:gd name="T19" fmla="*/ 91 h 390"/>
                  <a:gd name="T20" fmla="*/ 277 w 407"/>
                  <a:gd name="T21" fmla="*/ 122 h 390"/>
                  <a:gd name="T22" fmla="*/ 315 w 407"/>
                  <a:gd name="T23" fmla="*/ 104 h 390"/>
                  <a:gd name="T24" fmla="*/ 277 w 407"/>
                  <a:gd name="T25" fmla="*/ 274 h 390"/>
                  <a:gd name="T26" fmla="*/ 277 w 407"/>
                  <a:gd name="T27" fmla="*/ 113 h 390"/>
                  <a:gd name="T28" fmla="*/ 273 w 407"/>
                  <a:gd name="T29" fmla="*/ 123 h 390"/>
                  <a:gd name="T30" fmla="*/ 273 w 407"/>
                  <a:gd name="T31" fmla="*/ 96 h 390"/>
                  <a:gd name="T32" fmla="*/ 273 w 407"/>
                  <a:gd name="T33" fmla="*/ 164 h 390"/>
                  <a:gd name="T34" fmla="*/ 273 w 407"/>
                  <a:gd name="T35" fmla="*/ 274 h 390"/>
                  <a:gd name="T36" fmla="*/ 261 w 407"/>
                  <a:gd name="T37" fmla="*/ 91 h 390"/>
                  <a:gd name="T38" fmla="*/ 261 w 407"/>
                  <a:gd name="T39" fmla="*/ 176 h 390"/>
                  <a:gd name="T40" fmla="*/ 247 w 407"/>
                  <a:gd name="T41" fmla="*/ 277 h 390"/>
                  <a:gd name="T42" fmla="*/ 247 w 407"/>
                  <a:gd name="T43" fmla="*/ 31 h 390"/>
                  <a:gd name="T44" fmla="*/ 247 w 407"/>
                  <a:gd name="T45" fmla="*/ 120 h 390"/>
                  <a:gd name="T46" fmla="*/ 247 w 407"/>
                  <a:gd name="T47" fmla="*/ 183 h 390"/>
                  <a:gd name="T48" fmla="*/ 226 w 407"/>
                  <a:gd name="T49" fmla="*/ 187 h 390"/>
                  <a:gd name="T50" fmla="*/ 221 w 407"/>
                  <a:gd name="T51" fmla="*/ 69 h 390"/>
                  <a:gd name="T52" fmla="*/ 224 w 407"/>
                  <a:gd name="T53" fmla="*/ 255 h 390"/>
                  <a:gd name="T54" fmla="*/ 223 w 407"/>
                  <a:gd name="T55" fmla="*/ 200 h 390"/>
                  <a:gd name="T56" fmla="*/ 221 w 407"/>
                  <a:gd name="T57" fmla="*/ 55 h 390"/>
                  <a:gd name="T58" fmla="*/ 221 w 407"/>
                  <a:gd name="T59" fmla="*/ 224 h 390"/>
                  <a:gd name="T60" fmla="*/ 209 w 407"/>
                  <a:gd name="T61" fmla="*/ 5 h 390"/>
                  <a:gd name="T62" fmla="*/ 102 w 407"/>
                  <a:gd name="T63" fmla="*/ 120 h 390"/>
                  <a:gd name="T64" fmla="*/ 137 w 407"/>
                  <a:gd name="T65" fmla="*/ 85 h 390"/>
                  <a:gd name="T66" fmla="*/ 126 w 407"/>
                  <a:gd name="T67" fmla="*/ 16 h 390"/>
                  <a:gd name="T68" fmla="*/ 102 w 407"/>
                  <a:gd name="T69" fmla="*/ 381 h 390"/>
                  <a:gd name="T70" fmla="*/ 128 w 407"/>
                  <a:gd name="T71" fmla="*/ 375 h 390"/>
                  <a:gd name="T72" fmla="*/ 108 w 407"/>
                  <a:gd name="T73" fmla="*/ 139 h 390"/>
                  <a:gd name="T74" fmla="*/ 85 w 407"/>
                  <a:gd name="T75" fmla="*/ 126 h 390"/>
                  <a:gd name="T76" fmla="*/ 85 w 407"/>
                  <a:gd name="T77" fmla="*/ 260 h 390"/>
                  <a:gd name="T78" fmla="*/ 85 w 407"/>
                  <a:gd name="T79" fmla="*/ 57 h 390"/>
                  <a:gd name="T80" fmla="*/ 82 w 407"/>
                  <a:gd name="T81" fmla="*/ 83 h 390"/>
                  <a:gd name="T82" fmla="*/ 85 w 407"/>
                  <a:gd name="T83" fmla="*/ 51 h 390"/>
                  <a:gd name="T84" fmla="*/ 85 w 407"/>
                  <a:gd name="T85" fmla="*/ 260 h 390"/>
                  <a:gd name="T86" fmla="*/ 79 w 407"/>
                  <a:gd name="T87" fmla="*/ 64 h 390"/>
                  <a:gd name="T88" fmla="*/ 70 w 407"/>
                  <a:gd name="T89" fmla="*/ 89 h 390"/>
                  <a:gd name="T90" fmla="*/ 70 w 407"/>
                  <a:gd name="T91" fmla="*/ 50 h 390"/>
                  <a:gd name="T92" fmla="*/ 77 w 407"/>
                  <a:gd name="T93" fmla="*/ 239 h 390"/>
                  <a:gd name="T94" fmla="*/ 62 w 407"/>
                  <a:gd name="T95" fmla="*/ 157 h 390"/>
                  <a:gd name="T96" fmla="*/ 62 w 407"/>
                  <a:gd name="T97" fmla="*/ 70 h 390"/>
                  <a:gd name="T98" fmla="*/ 62 w 407"/>
                  <a:gd name="T99" fmla="*/ 259 h 390"/>
                  <a:gd name="T100" fmla="*/ 56 w 407"/>
                  <a:gd name="T101" fmla="*/ 162 h 390"/>
                  <a:gd name="T102" fmla="*/ 59 w 407"/>
                  <a:gd name="T103" fmla="*/ 60 h 390"/>
                  <a:gd name="T104" fmla="*/ 52 w 407"/>
                  <a:gd name="T105" fmla="*/ 341 h 390"/>
                  <a:gd name="T106" fmla="*/ 45 w 407"/>
                  <a:gd name="T107" fmla="*/ 230 h 390"/>
                  <a:gd name="T108" fmla="*/ 45 w 407"/>
                  <a:gd name="T109" fmla="*/ 76 h 390"/>
                  <a:gd name="T110" fmla="*/ 45 w 407"/>
                  <a:gd name="T111" fmla="*/ 218 h 390"/>
                  <a:gd name="T112" fmla="*/ 45 w 407"/>
                  <a:gd name="T113" fmla="*/ 332 h 390"/>
                  <a:gd name="T114" fmla="*/ 32 w 407"/>
                  <a:gd name="T115" fmla="*/ 261 h 390"/>
                  <a:gd name="T116" fmla="*/ 1 w 407"/>
                  <a:gd name="T117" fmla="*/ 183 h 390"/>
                  <a:gd name="T118" fmla="*/ 20 w 407"/>
                  <a:gd name="T119" fmla="*/ 116 h 390"/>
                  <a:gd name="T120" fmla="*/ 32 w 407"/>
                  <a:gd name="T121" fmla="*/ 261 h 390"/>
                  <a:gd name="T122" fmla="*/ 25 w 407"/>
                  <a:gd name="T123" fmla="*/ 267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07" h="390">
                    <a:moveTo>
                      <a:pt x="315" y="369"/>
                    </a:moveTo>
                    <a:cubicBezTo>
                      <a:pt x="315" y="188"/>
                      <a:pt x="315" y="188"/>
                      <a:pt x="315" y="188"/>
                    </a:cubicBezTo>
                    <a:cubicBezTo>
                      <a:pt x="316" y="189"/>
                      <a:pt x="317" y="189"/>
                      <a:pt x="318" y="189"/>
                    </a:cubicBezTo>
                    <a:cubicBezTo>
                      <a:pt x="323" y="193"/>
                      <a:pt x="330" y="197"/>
                      <a:pt x="332" y="192"/>
                    </a:cubicBezTo>
                    <a:cubicBezTo>
                      <a:pt x="334" y="187"/>
                      <a:pt x="341" y="189"/>
                      <a:pt x="347" y="190"/>
                    </a:cubicBezTo>
                    <a:cubicBezTo>
                      <a:pt x="353" y="191"/>
                      <a:pt x="362" y="193"/>
                      <a:pt x="368" y="193"/>
                    </a:cubicBezTo>
                    <a:cubicBezTo>
                      <a:pt x="373" y="192"/>
                      <a:pt x="378" y="187"/>
                      <a:pt x="379" y="183"/>
                    </a:cubicBezTo>
                    <a:cubicBezTo>
                      <a:pt x="379" y="178"/>
                      <a:pt x="372" y="177"/>
                      <a:pt x="363" y="177"/>
                    </a:cubicBezTo>
                    <a:cubicBezTo>
                      <a:pt x="354" y="177"/>
                      <a:pt x="351" y="175"/>
                      <a:pt x="352" y="170"/>
                    </a:cubicBezTo>
                    <a:cubicBezTo>
                      <a:pt x="354" y="165"/>
                      <a:pt x="356" y="160"/>
                      <a:pt x="361" y="158"/>
                    </a:cubicBezTo>
                    <a:cubicBezTo>
                      <a:pt x="366" y="156"/>
                      <a:pt x="370" y="155"/>
                      <a:pt x="374" y="155"/>
                    </a:cubicBezTo>
                    <a:cubicBezTo>
                      <a:pt x="379" y="155"/>
                      <a:pt x="385" y="159"/>
                      <a:pt x="391" y="158"/>
                    </a:cubicBezTo>
                    <a:cubicBezTo>
                      <a:pt x="397" y="158"/>
                      <a:pt x="395" y="153"/>
                      <a:pt x="389" y="150"/>
                    </a:cubicBezTo>
                    <a:cubicBezTo>
                      <a:pt x="383" y="146"/>
                      <a:pt x="382" y="142"/>
                      <a:pt x="385" y="139"/>
                    </a:cubicBezTo>
                    <a:cubicBezTo>
                      <a:pt x="387" y="137"/>
                      <a:pt x="386" y="134"/>
                      <a:pt x="381" y="137"/>
                    </a:cubicBezTo>
                    <a:cubicBezTo>
                      <a:pt x="377" y="139"/>
                      <a:pt x="370" y="146"/>
                      <a:pt x="368" y="142"/>
                    </a:cubicBezTo>
                    <a:cubicBezTo>
                      <a:pt x="367" y="138"/>
                      <a:pt x="355" y="141"/>
                      <a:pt x="355" y="147"/>
                    </a:cubicBezTo>
                    <a:cubicBezTo>
                      <a:pt x="355" y="154"/>
                      <a:pt x="357" y="155"/>
                      <a:pt x="355" y="159"/>
                    </a:cubicBezTo>
                    <a:cubicBezTo>
                      <a:pt x="353" y="163"/>
                      <a:pt x="348" y="166"/>
                      <a:pt x="344" y="166"/>
                    </a:cubicBezTo>
                    <a:cubicBezTo>
                      <a:pt x="340" y="165"/>
                      <a:pt x="344" y="173"/>
                      <a:pt x="340" y="175"/>
                    </a:cubicBezTo>
                    <a:cubicBezTo>
                      <a:pt x="336" y="177"/>
                      <a:pt x="334" y="172"/>
                      <a:pt x="331" y="167"/>
                    </a:cubicBezTo>
                    <a:cubicBezTo>
                      <a:pt x="329" y="161"/>
                      <a:pt x="327" y="158"/>
                      <a:pt x="324" y="155"/>
                    </a:cubicBezTo>
                    <a:cubicBezTo>
                      <a:pt x="322" y="152"/>
                      <a:pt x="320" y="151"/>
                      <a:pt x="316" y="147"/>
                    </a:cubicBezTo>
                    <a:cubicBezTo>
                      <a:pt x="316" y="147"/>
                      <a:pt x="316" y="147"/>
                      <a:pt x="315" y="147"/>
                    </a:cubicBezTo>
                    <a:cubicBezTo>
                      <a:pt x="315" y="104"/>
                      <a:pt x="315" y="104"/>
                      <a:pt x="315" y="104"/>
                    </a:cubicBezTo>
                    <a:cubicBezTo>
                      <a:pt x="317" y="104"/>
                      <a:pt x="318" y="103"/>
                      <a:pt x="319" y="103"/>
                    </a:cubicBezTo>
                    <a:cubicBezTo>
                      <a:pt x="325" y="103"/>
                      <a:pt x="329" y="108"/>
                      <a:pt x="333" y="104"/>
                    </a:cubicBezTo>
                    <a:cubicBezTo>
                      <a:pt x="338" y="101"/>
                      <a:pt x="330" y="94"/>
                      <a:pt x="337" y="94"/>
                    </a:cubicBezTo>
                    <a:cubicBezTo>
                      <a:pt x="343" y="94"/>
                      <a:pt x="348" y="95"/>
                      <a:pt x="343" y="90"/>
                    </a:cubicBezTo>
                    <a:cubicBezTo>
                      <a:pt x="339" y="86"/>
                      <a:pt x="345" y="88"/>
                      <a:pt x="350" y="86"/>
                    </a:cubicBezTo>
                    <a:cubicBezTo>
                      <a:pt x="355" y="83"/>
                      <a:pt x="355" y="79"/>
                      <a:pt x="348" y="80"/>
                    </a:cubicBezTo>
                    <a:cubicBezTo>
                      <a:pt x="342" y="81"/>
                      <a:pt x="337" y="85"/>
                      <a:pt x="334" y="78"/>
                    </a:cubicBezTo>
                    <a:cubicBezTo>
                      <a:pt x="332" y="72"/>
                      <a:pt x="340" y="65"/>
                      <a:pt x="344" y="60"/>
                    </a:cubicBezTo>
                    <a:cubicBezTo>
                      <a:pt x="345" y="59"/>
                      <a:pt x="345" y="58"/>
                      <a:pt x="345" y="58"/>
                    </a:cubicBezTo>
                    <a:cubicBezTo>
                      <a:pt x="345" y="58"/>
                      <a:pt x="346" y="59"/>
                      <a:pt x="347" y="60"/>
                    </a:cubicBezTo>
                    <a:cubicBezTo>
                      <a:pt x="349" y="62"/>
                      <a:pt x="352" y="65"/>
                      <a:pt x="354" y="67"/>
                    </a:cubicBezTo>
                    <a:cubicBezTo>
                      <a:pt x="357" y="71"/>
                      <a:pt x="360" y="74"/>
                      <a:pt x="363" y="78"/>
                    </a:cubicBezTo>
                    <a:cubicBezTo>
                      <a:pt x="369" y="86"/>
                      <a:pt x="375" y="94"/>
                      <a:pt x="380" y="103"/>
                    </a:cubicBezTo>
                    <a:cubicBezTo>
                      <a:pt x="381" y="105"/>
                      <a:pt x="383" y="108"/>
                      <a:pt x="384" y="111"/>
                    </a:cubicBezTo>
                    <a:cubicBezTo>
                      <a:pt x="385" y="113"/>
                      <a:pt x="386" y="114"/>
                      <a:pt x="387" y="116"/>
                    </a:cubicBezTo>
                    <a:cubicBezTo>
                      <a:pt x="389" y="120"/>
                      <a:pt x="391" y="125"/>
                      <a:pt x="393" y="129"/>
                    </a:cubicBezTo>
                    <a:cubicBezTo>
                      <a:pt x="393" y="131"/>
                      <a:pt x="394" y="132"/>
                      <a:pt x="394" y="134"/>
                    </a:cubicBezTo>
                    <a:cubicBezTo>
                      <a:pt x="397" y="140"/>
                      <a:pt x="399" y="147"/>
                      <a:pt x="400" y="153"/>
                    </a:cubicBezTo>
                    <a:cubicBezTo>
                      <a:pt x="401" y="156"/>
                      <a:pt x="402" y="160"/>
                      <a:pt x="402" y="163"/>
                    </a:cubicBezTo>
                    <a:cubicBezTo>
                      <a:pt x="403" y="166"/>
                      <a:pt x="404" y="170"/>
                      <a:pt x="404" y="173"/>
                    </a:cubicBezTo>
                    <a:cubicBezTo>
                      <a:pt x="405" y="176"/>
                      <a:pt x="405" y="180"/>
                      <a:pt x="406" y="183"/>
                    </a:cubicBezTo>
                    <a:cubicBezTo>
                      <a:pt x="406" y="190"/>
                      <a:pt x="407" y="197"/>
                      <a:pt x="407" y="204"/>
                    </a:cubicBezTo>
                    <a:cubicBezTo>
                      <a:pt x="407" y="211"/>
                      <a:pt x="406" y="218"/>
                      <a:pt x="406" y="225"/>
                    </a:cubicBezTo>
                    <a:cubicBezTo>
                      <a:pt x="405" y="228"/>
                      <a:pt x="405" y="232"/>
                      <a:pt x="404" y="235"/>
                    </a:cubicBezTo>
                    <a:cubicBezTo>
                      <a:pt x="404" y="238"/>
                      <a:pt x="403" y="242"/>
                      <a:pt x="402" y="245"/>
                    </a:cubicBezTo>
                    <a:cubicBezTo>
                      <a:pt x="402" y="246"/>
                      <a:pt x="402" y="248"/>
                      <a:pt x="402" y="249"/>
                    </a:cubicBezTo>
                    <a:cubicBezTo>
                      <a:pt x="401" y="249"/>
                      <a:pt x="401" y="249"/>
                      <a:pt x="401" y="249"/>
                    </a:cubicBezTo>
                    <a:cubicBezTo>
                      <a:pt x="397" y="238"/>
                      <a:pt x="386" y="226"/>
                      <a:pt x="383" y="216"/>
                    </a:cubicBezTo>
                    <a:cubicBezTo>
                      <a:pt x="379" y="206"/>
                      <a:pt x="375" y="200"/>
                      <a:pt x="372" y="200"/>
                    </a:cubicBezTo>
                    <a:cubicBezTo>
                      <a:pt x="368" y="201"/>
                      <a:pt x="377" y="220"/>
                      <a:pt x="380" y="226"/>
                    </a:cubicBezTo>
                    <a:cubicBezTo>
                      <a:pt x="384" y="233"/>
                      <a:pt x="388" y="244"/>
                      <a:pt x="394" y="250"/>
                    </a:cubicBezTo>
                    <a:cubicBezTo>
                      <a:pt x="396" y="252"/>
                      <a:pt x="398" y="254"/>
                      <a:pt x="400" y="255"/>
                    </a:cubicBezTo>
                    <a:cubicBezTo>
                      <a:pt x="399" y="261"/>
                      <a:pt x="397" y="268"/>
                      <a:pt x="394" y="274"/>
                    </a:cubicBezTo>
                    <a:cubicBezTo>
                      <a:pt x="393" y="277"/>
                      <a:pt x="392" y="280"/>
                      <a:pt x="391" y="283"/>
                    </a:cubicBezTo>
                    <a:cubicBezTo>
                      <a:pt x="389" y="286"/>
                      <a:pt x="388" y="289"/>
                      <a:pt x="387" y="292"/>
                    </a:cubicBezTo>
                    <a:cubicBezTo>
                      <a:pt x="386" y="294"/>
                      <a:pt x="385" y="295"/>
                      <a:pt x="384" y="297"/>
                    </a:cubicBezTo>
                    <a:cubicBezTo>
                      <a:pt x="383" y="299"/>
                      <a:pt x="381" y="302"/>
                      <a:pt x="380" y="305"/>
                    </a:cubicBezTo>
                    <a:cubicBezTo>
                      <a:pt x="379" y="307"/>
                      <a:pt x="378" y="309"/>
                      <a:pt x="376" y="311"/>
                    </a:cubicBezTo>
                    <a:cubicBezTo>
                      <a:pt x="372" y="317"/>
                      <a:pt x="368" y="323"/>
                      <a:pt x="363" y="330"/>
                    </a:cubicBezTo>
                    <a:cubicBezTo>
                      <a:pt x="360" y="333"/>
                      <a:pt x="357" y="337"/>
                      <a:pt x="354" y="341"/>
                    </a:cubicBezTo>
                    <a:cubicBezTo>
                      <a:pt x="352" y="343"/>
                      <a:pt x="349" y="346"/>
                      <a:pt x="347" y="348"/>
                    </a:cubicBezTo>
                    <a:cubicBezTo>
                      <a:pt x="345" y="350"/>
                      <a:pt x="342" y="352"/>
                      <a:pt x="340" y="355"/>
                    </a:cubicBezTo>
                    <a:cubicBezTo>
                      <a:pt x="333" y="361"/>
                      <a:pt x="325" y="367"/>
                      <a:pt x="316" y="373"/>
                    </a:cubicBezTo>
                    <a:cubicBezTo>
                      <a:pt x="316" y="372"/>
                      <a:pt x="316" y="370"/>
                      <a:pt x="315" y="369"/>
                    </a:cubicBezTo>
                    <a:close/>
                    <a:moveTo>
                      <a:pt x="315" y="162"/>
                    </a:moveTo>
                    <a:cubicBezTo>
                      <a:pt x="316" y="165"/>
                      <a:pt x="316" y="168"/>
                      <a:pt x="316" y="171"/>
                    </a:cubicBezTo>
                    <a:cubicBezTo>
                      <a:pt x="316" y="179"/>
                      <a:pt x="322" y="169"/>
                      <a:pt x="323" y="166"/>
                    </a:cubicBezTo>
                    <a:cubicBezTo>
                      <a:pt x="324" y="162"/>
                      <a:pt x="326" y="155"/>
                      <a:pt x="322" y="155"/>
                    </a:cubicBezTo>
                    <a:cubicBezTo>
                      <a:pt x="319" y="155"/>
                      <a:pt x="317" y="154"/>
                      <a:pt x="315" y="152"/>
                    </a:cubicBezTo>
                    <a:cubicBezTo>
                      <a:pt x="315" y="162"/>
                      <a:pt x="315" y="162"/>
                      <a:pt x="315" y="162"/>
                    </a:cubicBezTo>
                    <a:close/>
                    <a:moveTo>
                      <a:pt x="315" y="98"/>
                    </a:moveTo>
                    <a:cubicBezTo>
                      <a:pt x="316" y="98"/>
                      <a:pt x="317" y="97"/>
                      <a:pt x="318" y="97"/>
                    </a:cubicBezTo>
                    <a:cubicBezTo>
                      <a:pt x="322" y="97"/>
                      <a:pt x="323" y="92"/>
                      <a:pt x="327" y="88"/>
                    </a:cubicBezTo>
                    <a:cubicBezTo>
                      <a:pt x="331" y="84"/>
                      <a:pt x="324" y="79"/>
                      <a:pt x="326" y="73"/>
                    </a:cubicBezTo>
                    <a:cubicBezTo>
                      <a:pt x="328" y="68"/>
                      <a:pt x="334" y="65"/>
                      <a:pt x="336" y="59"/>
                    </a:cubicBezTo>
                    <a:cubicBezTo>
                      <a:pt x="336" y="56"/>
                      <a:pt x="341" y="55"/>
                      <a:pt x="343" y="56"/>
                    </a:cubicBezTo>
                    <a:cubicBezTo>
                      <a:pt x="342" y="55"/>
                      <a:pt x="341" y="54"/>
                      <a:pt x="340" y="53"/>
                    </a:cubicBezTo>
                    <a:cubicBezTo>
                      <a:pt x="335" y="49"/>
                      <a:pt x="330" y="45"/>
                      <a:pt x="325" y="41"/>
                    </a:cubicBezTo>
                    <a:cubicBezTo>
                      <a:pt x="324" y="40"/>
                      <a:pt x="323" y="39"/>
                      <a:pt x="322" y="39"/>
                    </a:cubicBezTo>
                    <a:cubicBezTo>
                      <a:pt x="320" y="40"/>
                      <a:pt x="317" y="42"/>
                      <a:pt x="315" y="45"/>
                    </a:cubicBezTo>
                    <a:lnTo>
                      <a:pt x="315" y="98"/>
                    </a:lnTo>
                    <a:close/>
                    <a:moveTo>
                      <a:pt x="315" y="45"/>
                    </a:moveTo>
                    <a:cubicBezTo>
                      <a:pt x="315" y="98"/>
                      <a:pt x="315" y="98"/>
                      <a:pt x="315" y="98"/>
                    </a:cubicBezTo>
                    <a:cubicBezTo>
                      <a:pt x="313" y="100"/>
                      <a:pt x="311" y="104"/>
                      <a:pt x="310" y="100"/>
                    </a:cubicBezTo>
                    <a:cubicBezTo>
                      <a:pt x="308" y="94"/>
                      <a:pt x="305" y="89"/>
                      <a:pt x="301" y="91"/>
                    </a:cubicBezTo>
                    <a:cubicBezTo>
                      <a:pt x="298" y="94"/>
                      <a:pt x="298" y="103"/>
                      <a:pt x="293" y="96"/>
                    </a:cubicBezTo>
                    <a:cubicBezTo>
                      <a:pt x="289" y="88"/>
                      <a:pt x="285" y="78"/>
                      <a:pt x="290" y="72"/>
                    </a:cubicBezTo>
                    <a:cubicBezTo>
                      <a:pt x="295" y="66"/>
                      <a:pt x="302" y="62"/>
                      <a:pt x="306" y="56"/>
                    </a:cubicBezTo>
                    <a:cubicBezTo>
                      <a:pt x="308" y="53"/>
                      <a:pt x="312" y="49"/>
                      <a:pt x="315" y="45"/>
                    </a:cubicBezTo>
                    <a:close/>
                    <a:moveTo>
                      <a:pt x="315" y="104"/>
                    </a:moveTo>
                    <a:cubicBezTo>
                      <a:pt x="312" y="105"/>
                      <a:pt x="310" y="106"/>
                      <a:pt x="305" y="106"/>
                    </a:cubicBezTo>
                    <a:cubicBezTo>
                      <a:pt x="299" y="106"/>
                      <a:pt x="301" y="101"/>
                      <a:pt x="297" y="101"/>
                    </a:cubicBezTo>
                    <a:cubicBezTo>
                      <a:pt x="293" y="101"/>
                      <a:pt x="294" y="109"/>
                      <a:pt x="290" y="113"/>
                    </a:cubicBezTo>
                    <a:cubicBezTo>
                      <a:pt x="287" y="116"/>
                      <a:pt x="282" y="120"/>
                      <a:pt x="277" y="122"/>
                    </a:cubicBezTo>
                    <a:cubicBezTo>
                      <a:pt x="277" y="163"/>
                      <a:pt x="277" y="163"/>
                      <a:pt x="277" y="163"/>
                    </a:cubicBezTo>
                    <a:cubicBezTo>
                      <a:pt x="279" y="163"/>
                      <a:pt x="280" y="158"/>
                      <a:pt x="278" y="153"/>
                    </a:cubicBezTo>
                    <a:cubicBezTo>
                      <a:pt x="277" y="147"/>
                      <a:pt x="287" y="149"/>
                      <a:pt x="295" y="149"/>
                    </a:cubicBezTo>
                    <a:cubicBezTo>
                      <a:pt x="303" y="149"/>
                      <a:pt x="304" y="155"/>
                      <a:pt x="310" y="157"/>
                    </a:cubicBezTo>
                    <a:cubicBezTo>
                      <a:pt x="313" y="158"/>
                      <a:pt x="315" y="160"/>
                      <a:pt x="315" y="162"/>
                    </a:cubicBezTo>
                    <a:cubicBezTo>
                      <a:pt x="315" y="152"/>
                      <a:pt x="315" y="152"/>
                      <a:pt x="315" y="152"/>
                    </a:cubicBezTo>
                    <a:cubicBezTo>
                      <a:pt x="315" y="152"/>
                      <a:pt x="314" y="151"/>
                      <a:pt x="313" y="150"/>
                    </a:cubicBezTo>
                    <a:cubicBezTo>
                      <a:pt x="310" y="147"/>
                      <a:pt x="312" y="145"/>
                      <a:pt x="315" y="147"/>
                    </a:cubicBezTo>
                    <a:cubicBezTo>
                      <a:pt x="315" y="104"/>
                      <a:pt x="315" y="104"/>
                      <a:pt x="315" y="104"/>
                    </a:cubicBezTo>
                    <a:close/>
                    <a:moveTo>
                      <a:pt x="315" y="188"/>
                    </a:moveTo>
                    <a:cubicBezTo>
                      <a:pt x="315" y="369"/>
                      <a:pt x="315" y="369"/>
                      <a:pt x="315" y="369"/>
                    </a:cubicBezTo>
                    <a:cubicBezTo>
                      <a:pt x="315" y="365"/>
                      <a:pt x="315" y="362"/>
                      <a:pt x="312" y="358"/>
                    </a:cubicBezTo>
                    <a:cubicBezTo>
                      <a:pt x="307" y="351"/>
                      <a:pt x="303" y="339"/>
                      <a:pt x="307" y="333"/>
                    </a:cubicBezTo>
                    <a:cubicBezTo>
                      <a:pt x="312" y="327"/>
                      <a:pt x="314" y="322"/>
                      <a:pt x="310" y="321"/>
                    </a:cubicBezTo>
                    <a:cubicBezTo>
                      <a:pt x="306" y="319"/>
                      <a:pt x="312" y="312"/>
                      <a:pt x="306" y="308"/>
                    </a:cubicBezTo>
                    <a:cubicBezTo>
                      <a:pt x="301" y="305"/>
                      <a:pt x="297" y="295"/>
                      <a:pt x="299" y="290"/>
                    </a:cubicBezTo>
                    <a:cubicBezTo>
                      <a:pt x="301" y="285"/>
                      <a:pt x="302" y="278"/>
                      <a:pt x="295" y="278"/>
                    </a:cubicBezTo>
                    <a:cubicBezTo>
                      <a:pt x="290" y="278"/>
                      <a:pt x="283" y="275"/>
                      <a:pt x="277" y="274"/>
                    </a:cubicBezTo>
                    <a:cubicBezTo>
                      <a:pt x="277" y="175"/>
                      <a:pt x="277" y="175"/>
                      <a:pt x="277" y="175"/>
                    </a:cubicBezTo>
                    <a:cubicBezTo>
                      <a:pt x="280" y="174"/>
                      <a:pt x="283" y="173"/>
                      <a:pt x="288" y="173"/>
                    </a:cubicBezTo>
                    <a:cubicBezTo>
                      <a:pt x="298" y="173"/>
                      <a:pt x="305" y="169"/>
                      <a:pt x="304" y="177"/>
                    </a:cubicBezTo>
                    <a:cubicBezTo>
                      <a:pt x="303" y="184"/>
                      <a:pt x="310" y="186"/>
                      <a:pt x="315" y="188"/>
                    </a:cubicBezTo>
                    <a:close/>
                    <a:moveTo>
                      <a:pt x="277" y="118"/>
                    </a:moveTo>
                    <a:cubicBezTo>
                      <a:pt x="277" y="113"/>
                      <a:pt x="277" y="113"/>
                      <a:pt x="277" y="113"/>
                    </a:cubicBezTo>
                    <a:cubicBezTo>
                      <a:pt x="278" y="113"/>
                      <a:pt x="279" y="114"/>
                      <a:pt x="279" y="115"/>
                    </a:cubicBezTo>
                    <a:cubicBezTo>
                      <a:pt x="278" y="116"/>
                      <a:pt x="278" y="118"/>
                      <a:pt x="277" y="118"/>
                    </a:cubicBezTo>
                    <a:close/>
                    <a:moveTo>
                      <a:pt x="277" y="113"/>
                    </a:moveTo>
                    <a:cubicBezTo>
                      <a:pt x="277" y="118"/>
                      <a:pt x="277" y="118"/>
                      <a:pt x="277" y="118"/>
                    </a:cubicBezTo>
                    <a:cubicBezTo>
                      <a:pt x="276" y="118"/>
                      <a:pt x="276" y="117"/>
                      <a:pt x="276" y="117"/>
                    </a:cubicBezTo>
                    <a:cubicBezTo>
                      <a:pt x="274" y="115"/>
                      <a:pt x="274" y="114"/>
                      <a:pt x="276" y="113"/>
                    </a:cubicBezTo>
                    <a:cubicBezTo>
                      <a:pt x="276" y="113"/>
                      <a:pt x="276" y="113"/>
                      <a:pt x="277" y="113"/>
                    </a:cubicBezTo>
                    <a:close/>
                    <a:moveTo>
                      <a:pt x="277" y="122"/>
                    </a:moveTo>
                    <a:cubicBezTo>
                      <a:pt x="277" y="163"/>
                      <a:pt x="277" y="163"/>
                      <a:pt x="277" y="163"/>
                    </a:cubicBezTo>
                    <a:cubicBezTo>
                      <a:pt x="276" y="163"/>
                      <a:pt x="276" y="164"/>
                      <a:pt x="276" y="164"/>
                    </a:cubicBezTo>
                    <a:cubicBezTo>
                      <a:pt x="275" y="164"/>
                      <a:pt x="274" y="164"/>
                      <a:pt x="273" y="164"/>
                    </a:cubicBezTo>
                    <a:cubicBezTo>
                      <a:pt x="273" y="123"/>
                      <a:pt x="273" y="123"/>
                      <a:pt x="273" y="123"/>
                    </a:cubicBezTo>
                    <a:cubicBezTo>
                      <a:pt x="274" y="123"/>
                      <a:pt x="274" y="123"/>
                      <a:pt x="274" y="123"/>
                    </a:cubicBezTo>
                    <a:cubicBezTo>
                      <a:pt x="275" y="122"/>
                      <a:pt x="276" y="122"/>
                      <a:pt x="277" y="122"/>
                    </a:cubicBezTo>
                    <a:close/>
                    <a:moveTo>
                      <a:pt x="277" y="175"/>
                    </a:moveTo>
                    <a:cubicBezTo>
                      <a:pt x="277" y="274"/>
                      <a:pt x="277" y="274"/>
                      <a:pt x="277" y="274"/>
                    </a:cubicBezTo>
                    <a:cubicBezTo>
                      <a:pt x="275" y="274"/>
                      <a:pt x="274" y="274"/>
                      <a:pt x="273" y="274"/>
                    </a:cubicBezTo>
                    <a:cubicBezTo>
                      <a:pt x="273" y="176"/>
                      <a:pt x="273" y="176"/>
                      <a:pt x="273" y="176"/>
                    </a:cubicBezTo>
                    <a:cubicBezTo>
                      <a:pt x="274" y="176"/>
                      <a:pt x="276" y="176"/>
                      <a:pt x="277" y="175"/>
                    </a:cubicBezTo>
                    <a:close/>
                    <a:moveTo>
                      <a:pt x="273" y="100"/>
                    </a:moveTo>
                    <a:cubicBezTo>
                      <a:pt x="273" y="96"/>
                      <a:pt x="273" y="96"/>
                      <a:pt x="273" y="96"/>
                    </a:cubicBezTo>
                    <a:cubicBezTo>
                      <a:pt x="275" y="95"/>
                      <a:pt x="276" y="96"/>
                      <a:pt x="275" y="98"/>
                    </a:cubicBezTo>
                    <a:cubicBezTo>
                      <a:pt x="275" y="99"/>
                      <a:pt x="274" y="100"/>
                      <a:pt x="273" y="100"/>
                    </a:cubicBezTo>
                    <a:close/>
                    <a:moveTo>
                      <a:pt x="273" y="96"/>
                    </a:moveTo>
                    <a:cubicBezTo>
                      <a:pt x="273" y="100"/>
                      <a:pt x="273" y="100"/>
                      <a:pt x="273" y="100"/>
                    </a:cubicBezTo>
                    <a:cubicBezTo>
                      <a:pt x="273" y="100"/>
                      <a:pt x="272" y="100"/>
                      <a:pt x="272" y="100"/>
                    </a:cubicBezTo>
                    <a:cubicBezTo>
                      <a:pt x="271" y="98"/>
                      <a:pt x="271" y="97"/>
                      <a:pt x="273" y="96"/>
                    </a:cubicBezTo>
                    <a:cubicBezTo>
                      <a:pt x="273" y="96"/>
                      <a:pt x="273" y="96"/>
                      <a:pt x="273" y="96"/>
                    </a:cubicBezTo>
                    <a:close/>
                    <a:moveTo>
                      <a:pt x="273" y="123"/>
                    </a:moveTo>
                    <a:cubicBezTo>
                      <a:pt x="273" y="164"/>
                      <a:pt x="273" y="164"/>
                      <a:pt x="273" y="164"/>
                    </a:cubicBezTo>
                    <a:cubicBezTo>
                      <a:pt x="271" y="164"/>
                      <a:pt x="269" y="165"/>
                      <a:pt x="270" y="168"/>
                    </a:cubicBezTo>
                    <a:cubicBezTo>
                      <a:pt x="270" y="171"/>
                      <a:pt x="269" y="171"/>
                      <a:pt x="266" y="173"/>
                    </a:cubicBezTo>
                    <a:cubicBezTo>
                      <a:pt x="265" y="174"/>
                      <a:pt x="263" y="175"/>
                      <a:pt x="261" y="176"/>
                    </a:cubicBezTo>
                    <a:cubicBezTo>
                      <a:pt x="261" y="151"/>
                      <a:pt x="261" y="151"/>
                      <a:pt x="261" y="151"/>
                    </a:cubicBezTo>
                    <a:cubicBezTo>
                      <a:pt x="266" y="149"/>
                      <a:pt x="268" y="145"/>
                      <a:pt x="264" y="141"/>
                    </a:cubicBezTo>
                    <a:cubicBezTo>
                      <a:pt x="260" y="137"/>
                      <a:pt x="261" y="131"/>
                      <a:pt x="264" y="127"/>
                    </a:cubicBezTo>
                    <a:cubicBezTo>
                      <a:pt x="266" y="122"/>
                      <a:pt x="268" y="124"/>
                      <a:pt x="273" y="123"/>
                    </a:cubicBezTo>
                    <a:close/>
                    <a:moveTo>
                      <a:pt x="273" y="176"/>
                    </a:moveTo>
                    <a:cubicBezTo>
                      <a:pt x="273" y="274"/>
                      <a:pt x="273" y="274"/>
                      <a:pt x="273" y="274"/>
                    </a:cubicBezTo>
                    <a:cubicBezTo>
                      <a:pt x="272" y="274"/>
                      <a:pt x="271" y="274"/>
                      <a:pt x="271" y="275"/>
                    </a:cubicBezTo>
                    <a:cubicBezTo>
                      <a:pt x="267" y="276"/>
                      <a:pt x="264" y="277"/>
                      <a:pt x="261" y="277"/>
                    </a:cubicBezTo>
                    <a:cubicBezTo>
                      <a:pt x="261" y="178"/>
                      <a:pt x="261" y="178"/>
                      <a:pt x="261" y="178"/>
                    </a:cubicBezTo>
                    <a:cubicBezTo>
                      <a:pt x="263" y="178"/>
                      <a:pt x="264" y="178"/>
                      <a:pt x="266" y="178"/>
                    </a:cubicBezTo>
                    <a:cubicBezTo>
                      <a:pt x="269" y="178"/>
                      <a:pt x="271" y="177"/>
                      <a:pt x="273" y="176"/>
                    </a:cubicBezTo>
                    <a:close/>
                    <a:moveTo>
                      <a:pt x="261" y="123"/>
                    </a:moveTo>
                    <a:cubicBezTo>
                      <a:pt x="263" y="122"/>
                      <a:pt x="265" y="121"/>
                      <a:pt x="267" y="121"/>
                    </a:cubicBezTo>
                    <a:cubicBezTo>
                      <a:pt x="275" y="121"/>
                      <a:pt x="267" y="109"/>
                      <a:pt x="268" y="104"/>
                    </a:cubicBezTo>
                    <a:cubicBezTo>
                      <a:pt x="269" y="100"/>
                      <a:pt x="269" y="91"/>
                      <a:pt x="261" y="91"/>
                    </a:cubicBezTo>
                    <a:lnTo>
                      <a:pt x="261" y="123"/>
                    </a:lnTo>
                    <a:close/>
                    <a:moveTo>
                      <a:pt x="261" y="91"/>
                    </a:moveTo>
                    <a:cubicBezTo>
                      <a:pt x="261" y="123"/>
                      <a:pt x="261" y="123"/>
                      <a:pt x="261" y="123"/>
                    </a:cubicBezTo>
                    <a:cubicBezTo>
                      <a:pt x="257" y="125"/>
                      <a:pt x="254" y="127"/>
                      <a:pt x="253" y="122"/>
                    </a:cubicBezTo>
                    <a:cubicBezTo>
                      <a:pt x="252" y="114"/>
                      <a:pt x="251" y="115"/>
                      <a:pt x="258" y="112"/>
                    </a:cubicBezTo>
                    <a:cubicBezTo>
                      <a:pt x="265" y="109"/>
                      <a:pt x="255" y="90"/>
                      <a:pt x="260" y="91"/>
                    </a:cubicBezTo>
                    <a:cubicBezTo>
                      <a:pt x="261" y="91"/>
                      <a:pt x="261" y="91"/>
                      <a:pt x="261" y="91"/>
                    </a:cubicBezTo>
                    <a:close/>
                    <a:moveTo>
                      <a:pt x="261" y="151"/>
                    </a:moveTo>
                    <a:cubicBezTo>
                      <a:pt x="261" y="176"/>
                      <a:pt x="261" y="176"/>
                      <a:pt x="261" y="176"/>
                    </a:cubicBezTo>
                    <a:cubicBezTo>
                      <a:pt x="259" y="176"/>
                      <a:pt x="257" y="176"/>
                      <a:pt x="255" y="175"/>
                    </a:cubicBezTo>
                    <a:cubicBezTo>
                      <a:pt x="253" y="174"/>
                      <a:pt x="250" y="174"/>
                      <a:pt x="247" y="174"/>
                    </a:cubicBezTo>
                    <a:cubicBezTo>
                      <a:pt x="247" y="150"/>
                      <a:pt x="247" y="150"/>
                      <a:pt x="247" y="150"/>
                    </a:cubicBezTo>
                    <a:cubicBezTo>
                      <a:pt x="252" y="150"/>
                      <a:pt x="253" y="151"/>
                      <a:pt x="259" y="151"/>
                    </a:cubicBezTo>
                    <a:cubicBezTo>
                      <a:pt x="260" y="151"/>
                      <a:pt x="261" y="151"/>
                      <a:pt x="261" y="151"/>
                    </a:cubicBezTo>
                    <a:close/>
                    <a:moveTo>
                      <a:pt x="261" y="178"/>
                    </a:moveTo>
                    <a:cubicBezTo>
                      <a:pt x="261" y="277"/>
                      <a:pt x="261" y="277"/>
                      <a:pt x="261" y="277"/>
                    </a:cubicBezTo>
                    <a:cubicBezTo>
                      <a:pt x="259" y="278"/>
                      <a:pt x="256" y="279"/>
                      <a:pt x="254" y="280"/>
                    </a:cubicBezTo>
                    <a:cubicBezTo>
                      <a:pt x="252" y="280"/>
                      <a:pt x="250" y="279"/>
                      <a:pt x="247" y="277"/>
                    </a:cubicBezTo>
                    <a:cubicBezTo>
                      <a:pt x="247" y="183"/>
                      <a:pt x="247" y="183"/>
                      <a:pt x="247" y="183"/>
                    </a:cubicBezTo>
                    <a:cubicBezTo>
                      <a:pt x="248" y="183"/>
                      <a:pt x="249" y="182"/>
                      <a:pt x="250" y="182"/>
                    </a:cubicBezTo>
                    <a:cubicBezTo>
                      <a:pt x="255" y="181"/>
                      <a:pt x="256" y="179"/>
                      <a:pt x="261" y="178"/>
                    </a:cubicBezTo>
                    <a:close/>
                    <a:moveTo>
                      <a:pt x="247" y="120"/>
                    </a:moveTo>
                    <a:cubicBezTo>
                      <a:pt x="249" y="120"/>
                      <a:pt x="250" y="119"/>
                      <a:pt x="250" y="117"/>
                    </a:cubicBezTo>
                    <a:cubicBezTo>
                      <a:pt x="253" y="112"/>
                      <a:pt x="253" y="103"/>
                      <a:pt x="248" y="103"/>
                    </a:cubicBezTo>
                    <a:cubicBezTo>
                      <a:pt x="248" y="103"/>
                      <a:pt x="248" y="103"/>
                      <a:pt x="247" y="103"/>
                    </a:cubicBezTo>
                    <a:cubicBezTo>
                      <a:pt x="247" y="120"/>
                      <a:pt x="247" y="120"/>
                      <a:pt x="247" y="120"/>
                    </a:cubicBezTo>
                    <a:close/>
                    <a:moveTo>
                      <a:pt x="247" y="31"/>
                    </a:moveTo>
                    <a:cubicBezTo>
                      <a:pt x="247" y="25"/>
                      <a:pt x="247" y="25"/>
                      <a:pt x="247" y="25"/>
                    </a:cubicBezTo>
                    <a:cubicBezTo>
                      <a:pt x="248" y="25"/>
                      <a:pt x="248" y="25"/>
                      <a:pt x="249" y="25"/>
                    </a:cubicBezTo>
                    <a:cubicBezTo>
                      <a:pt x="253" y="25"/>
                      <a:pt x="256" y="32"/>
                      <a:pt x="250" y="32"/>
                    </a:cubicBezTo>
                    <a:cubicBezTo>
                      <a:pt x="249" y="32"/>
                      <a:pt x="248" y="32"/>
                      <a:pt x="247" y="31"/>
                    </a:cubicBezTo>
                    <a:close/>
                    <a:moveTo>
                      <a:pt x="247" y="25"/>
                    </a:moveTo>
                    <a:cubicBezTo>
                      <a:pt x="247" y="31"/>
                      <a:pt x="247" y="31"/>
                      <a:pt x="247" y="31"/>
                    </a:cubicBezTo>
                    <a:cubicBezTo>
                      <a:pt x="244" y="30"/>
                      <a:pt x="243" y="26"/>
                      <a:pt x="247" y="25"/>
                    </a:cubicBezTo>
                    <a:close/>
                    <a:moveTo>
                      <a:pt x="247" y="103"/>
                    </a:moveTo>
                    <a:cubicBezTo>
                      <a:pt x="247" y="120"/>
                      <a:pt x="247" y="120"/>
                      <a:pt x="247" y="120"/>
                    </a:cubicBezTo>
                    <a:cubicBezTo>
                      <a:pt x="245" y="121"/>
                      <a:pt x="242" y="119"/>
                      <a:pt x="243" y="116"/>
                    </a:cubicBezTo>
                    <a:cubicBezTo>
                      <a:pt x="244" y="110"/>
                      <a:pt x="240" y="103"/>
                      <a:pt x="247" y="103"/>
                    </a:cubicBezTo>
                    <a:close/>
                    <a:moveTo>
                      <a:pt x="247" y="150"/>
                    </a:moveTo>
                    <a:cubicBezTo>
                      <a:pt x="247" y="174"/>
                      <a:pt x="247" y="174"/>
                      <a:pt x="247" y="174"/>
                    </a:cubicBezTo>
                    <a:cubicBezTo>
                      <a:pt x="245" y="174"/>
                      <a:pt x="243" y="174"/>
                      <a:pt x="243" y="171"/>
                    </a:cubicBezTo>
                    <a:cubicBezTo>
                      <a:pt x="243" y="166"/>
                      <a:pt x="239" y="164"/>
                      <a:pt x="242" y="159"/>
                    </a:cubicBezTo>
                    <a:cubicBezTo>
                      <a:pt x="244" y="155"/>
                      <a:pt x="242" y="150"/>
                      <a:pt x="247" y="150"/>
                    </a:cubicBezTo>
                    <a:cubicBezTo>
                      <a:pt x="247" y="150"/>
                      <a:pt x="247" y="150"/>
                      <a:pt x="247" y="150"/>
                    </a:cubicBezTo>
                    <a:close/>
                    <a:moveTo>
                      <a:pt x="247" y="183"/>
                    </a:moveTo>
                    <a:cubicBezTo>
                      <a:pt x="247" y="277"/>
                      <a:pt x="247" y="277"/>
                      <a:pt x="247" y="277"/>
                    </a:cubicBezTo>
                    <a:cubicBezTo>
                      <a:pt x="243" y="274"/>
                      <a:pt x="238" y="269"/>
                      <a:pt x="234" y="265"/>
                    </a:cubicBezTo>
                    <a:cubicBezTo>
                      <a:pt x="231" y="262"/>
                      <a:pt x="227" y="258"/>
                      <a:pt x="224" y="255"/>
                    </a:cubicBezTo>
                    <a:cubicBezTo>
                      <a:pt x="224" y="219"/>
                      <a:pt x="224" y="219"/>
                      <a:pt x="224" y="219"/>
                    </a:cubicBezTo>
                    <a:cubicBezTo>
                      <a:pt x="226" y="214"/>
                      <a:pt x="228" y="203"/>
                      <a:pt x="233" y="203"/>
                    </a:cubicBezTo>
                    <a:cubicBezTo>
                      <a:pt x="238" y="202"/>
                      <a:pt x="242" y="197"/>
                      <a:pt x="242" y="192"/>
                    </a:cubicBezTo>
                    <a:cubicBezTo>
                      <a:pt x="242" y="188"/>
                      <a:pt x="244" y="185"/>
                      <a:pt x="247" y="183"/>
                    </a:cubicBezTo>
                    <a:close/>
                    <a:moveTo>
                      <a:pt x="224" y="190"/>
                    </a:moveTo>
                    <a:cubicBezTo>
                      <a:pt x="225" y="190"/>
                      <a:pt x="226" y="188"/>
                      <a:pt x="226" y="187"/>
                    </a:cubicBezTo>
                    <a:cubicBezTo>
                      <a:pt x="226" y="186"/>
                      <a:pt x="225" y="185"/>
                      <a:pt x="224" y="185"/>
                    </a:cubicBezTo>
                    <a:cubicBezTo>
                      <a:pt x="224" y="190"/>
                      <a:pt x="224" y="190"/>
                      <a:pt x="224" y="190"/>
                    </a:cubicBezTo>
                    <a:close/>
                    <a:moveTo>
                      <a:pt x="224" y="67"/>
                    </a:moveTo>
                    <a:cubicBezTo>
                      <a:pt x="224" y="55"/>
                      <a:pt x="224" y="55"/>
                      <a:pt x="224" y="55"/>
                    </a:cubicBezTo>
                    <a:cubicBezTo>
                      <a:pt x="229" y="55"/>
                      <a:pt x="232" y="59"/>
                      <a:pt x="228" y="63"/>
                    </a:cubicBezTo>
                    <a:cubicBezTo>
                      <a:pt x="227" y="65"/>
                      <a:pt x="226" y="66"/>
                      <a:pt x="224" y="67"/>
                    </a:cubicBezTo>
                    <a:close/>
                    <a:moveTo>
                      <a:pt x="224" y="55"/>
                    </a:moveTo>
                    <a:cubicBezTo>
                      <a:pt x="224" y="67"/>
                      <a:pt x="224" y="67"/>
                      <a:pt x="224" y="67"/>
                    </a:cubicBezTo>
                    <a:cubicBezTo>
                      <a:pt x="223" y="68"/>
                      <a:pt x="222" y="68"/>
                      <a:pt x="221" y="69"/>
                    </a:cubicBezTo>
                    <a:cubicBezTo>
                      <a:pt x="221" y="55"/>
                      <a:pt x="221" y="55"/>
                      <a:pt x="221" y="55"/>
                    </a:cubicBezTo>
                    <a:cubicBezTo>
                      <a:pt x="222" y="55"/>
                      <a:pt x="223" y="55"/>
                      <a:pt x="224" y="55"/>
                    </a:cubicBezTo>
                    <a:close/>
                    <a:moveTo>
                      <a:pt x="224" y="185"/>
                    </a:moveTo>
                    <a:cubicBezTo>
                      <a:pt x="224" y="190"/>
                      <a:pt x="224" y="190"/>
                      <a:pt x="224" y="190"/>
                    </a:cubicBezTo>
                    <a:cubicBezTo>
                      <a:pt x="224" y="190"/>
                      <a:pt x="223" y="189"/>
                      <a:pt x="223" y="189"/>
                    </a:cubicBezTo>
                    <a:cubicBezTo>
                      <a:pt x="221" y="187"/>
                      <a:pt x="221" y="186"/>
                      <a:pt x="223" y="186"/>
                    </a:cubicBezTo>
                    <a:cubicBezTo>
                      <a:pt x="224" y="185"/>
                      <a:pt x="224" y="185"/>
                      <a:pt x="224" y="185"/>
                    </a:cubicBezTo>
                    <a:close/>
                    <a:moveTo>
                      <a:pt x="224" y="219"/>
                    </a:moveTo>
                    <a:cubicBezTo>
                      <a:pt x="224" y="255"/>
                      <a:pt x="224" y="255"/>
                      <a:pt x="224" y="255"/>
                    </a:cubicBezTo>
                    <a:cubicBezTo>
                      <a:pt x="223" y="253"/>
                      <a:pt x="222" y="252"/>
                      <a:pt x="221" y="251"/>
                    </a:cubicBezTo>
                    <a:cubicBezTo>
                      <a:pt x="221" y="243"/>
                      <a:pt x="221" y="243"/>
                      <a:pt x="221" y="243"/>
                    </a:cubicBezTo>
                    <a:cubicBezTo>
                      <a:pt x="225" y="239"/>
                      <a:pt x="223" y="238"/>
                      <a:pt x="221" y="235"/>
                    </a:cubicBezTo>
                    <a:cubicBezTo>
                      <a:pt x="221" y="224"/>
                      <a:pt x="221" y="224"/>
                      <a:pt x="221" y="224"/>
                    </a:cubicBezTo>
                    <a:cubicBezTo>
                      <a:pt x="222" y="222"/>
                      <a:pt x="223" y="221"/>
                      <a:pt x="223" y="220"/>
                    </a:cubicBezTo>
                    <a:cubicBezTo>
                      <a:pt x="224" y="219"/>
                      <a:pt x="224" y="219"/>
                      <a:pt x="224" y="219"/>
                    </a:cubicBezTo>
                    <a:close/>
                    <a:moveTo>
                      <a:pt x="221" y="202"/>
                    </a:moveTo>
                    <a:cubicBezTo>
                      <a:pt x="221" y="198"/>
                      <a:pt x="221" y="198"/>
                      <a:pt x="221" y="198"/>
                    </a:cubicBezTo>
                    <a:cubicBezTo>
                      <a:pt x="222" y="198"/>
                      <a:pt x="223" y="198"/>
                      <a:pt x="223" y="200"/>
                    </a:cubicBezTo>
                    <a:cubicBezTo>
                      <a:pt x="222" y="201"/>
                      <a:pt x="222" y="202"/>
                      <a:pt x="221" y="202"/>
                    </a:cubicBezTo>
                    <a:close/>
                    <a:moveTo>
                      <a:pt x="221" y="55"/>
                    </a:moveTo>
                    <a:cubicBezTo>
                      <a:pt x="221" y="69"/>
                      <a:pt x="221" y="69"/>
                      <a:pt x="221" y="69"/>
                    </a:cubicBezTo>
                    <a:cubicBezTo>
                      <a:pt x="217" y="70"/>
                      <a:pt x="212" y="71"/>
                      <a:pt x="207" y="67"/>
                    </a:cubicBezTo>
                    <a:cubicBezTo>
                      <a:pt x="207" y="67"/>
                      <a:pt x="207" y="67"/>
                      <a:pt x="207" y="67"/>
                    </a:cubicBezTo>
                    <a:cubicBezTo>
                      <a:pt x="207" y="53"/>
                      <a:pt x="207" y="53"/>
                      <a:pt x="207" y="53"/>
                    </a:cubicBezTo>
                    <a:cubicBezTo>
                      <a:pt x="208" y="52"/>
                      <a:pt x="208" y="52"/>
                      <a:pt x="209" y="53"/>
                    </a:cubicBezTo>
                    <a:cubicBezTo>
                      <a:pt x="215" y="55"/>
                      <a:pt x="216" y="55"/>
                      <a:pt x="221" y="55"/>
                    </a:cubicBezTo>
                    <a:cubicBezTo>
                      <a:pt x="221" y="55"/>
                      <a:pt x="221" y="55"/>
                      <a:pt x="221" y="55"/>
                    </a:cubicBezTo>
                    <a:close/>
                    <a:moveTo>
                      <a:pt x="221" y="198"/>
                    </a:moveTo>
                    <a:cubicBezTo>
                      <a:pt x="221" y="202"/>
                      <a:pt x="221" y="202"/>
                      <a:pt x="221" y="202"/>
                    </a:cubicBezTo>
                    <a:cubicBezTo>
                      <a:pt x="220" y="202"/>
                      <a:pt x="220" y="202"/>
                      <a:pt x="219" y="202"/>
                    </a:cubicBezTo>
                    <a:cubicBezTo>
                      <a:pt x="218" y="200"/>
                      <a:pt x="218" y="199"/>
                      <a:pt x="220" y="198"/>
                    </a:cubicBezTo>
                    <a:cubicBezTo>
                      <a:pt x="220" y="198"/>
                      <a:pt x="220" y="198"/>
                      <a:pt x="221" y="198"/>
                    </a:cubicBezTo>
                    <a:close/>
                    <a:moveTo>
                      <a:pt x="221" y="224"/>
                    </a:moveTo>
                    <a:cubicBezTo>
                      <a:pt x="221" y="235"/>
                      <a:pt x="221" y="235"/>
                      <a:pt x="221" y="235"/>
                    </a:cubicBezTo>
                    <a:cubicBezTo>
                      <a:pt x="220" y="235"/>
                      <a:pt x="220" y="235"/>
                      <a:pt x="220" y="234"/>
                    </a:cubicBezTo>
                    <a:cubicBezTo>
                      <a:pt x="218" y="232"/>
                      <a:pt x="219" y="228"/>
                      <a:pt x="221" y="224"/>
                    </a:cubicBezTo>
                    <a:close/>
                    <a:moveTo>
                      <a:pt x="221" y="243"/>
                    </a:moveTo>
                    <a:cubicBezTo>
                      <a:pt x="221" y="251"/>
                      <a:pt x="221" y="251"/>
                      <a:pt x="221" y="251"/>
                    </a:cubicBezTo>
                    <a:cubicBezTo>
                      <a:pt x="219" y="248"/>
                      <a:pt x="218" y="245"/>
                      <a:pt x="220" y="243"/>
                    </a:cubicBezTo>
                    <a:cubicBezTo>
                      <a:pt x="221" y="243"/>
                      <a:pt x="221" y="243"/>
                      <a:pt x="221" y="243"/>
                    </a:cubicBezTo>
                    <a:close/>
                    <a:moveTo>
                      <a:pt x="207" y="7"/>
                    </a:moveTo>
                    <a:cubicBezTo>
                      <a:pt x="207" y="0"/>
                      <a:pt x="207" y="0"/>
                      <a:pt x="207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08" y="0"/>
                      <a:pt x="209" y="0"/>
                      <a:pt x="211" y="0"/>
                    </a:cubicBezTo>
                    <a:cubicBezTo>
                      <a:pt x="211" y="2"/>
                      <a:pt x="210" y="3"/>
                      <a:pt x="209" y="5"/>
                    </a:cubicBezTo>
                    <a:cubicBezTo>
                      <a:pt x="208" y="6"/>
                      <a:pt x="207" y="6"/>
                      <a:pt x="207" y="7"/>
                    </a:cubicBezTo>
                    <a:close/>
                    <a:moveTo>
                      <a:pt x="214" y="188"/>
                    </a:moveTo>
                    <a:cubicBezTo>
                      <a:pt x="216" y="187"/>
                      <a:pt x="217" y="188"/>
                      <a:pt x="217" y="189"/>
                    </a:cubicBezTo>
                    <a:cubicBezTo>
                      <a:pt x="216" y="191"/>
                      <a:pt x="215" y="193"/>
                      <a:pt x="214" y="191"/>
                    </a:cubicBezTo>
                    <a:cubicBezTo>
                      <a:pt x="212" y="190"/>
                      <a:pt x="212" y="188"/>
                      <a:pt x="214" y="188"/>
                    </a:cubicBezTo>
                    <a:close/>
                    <a:moveTo>
                      <a:pt x="102" y="120"/>
                    </a:moveTo>
                    <a:cubicBezTo>
                      <a:pt x="103" y="120"/>
                      <a:pt x="103" y="120"/>
                      <a:pt x="103" y="120"/>
                    </a:cubicBezTo>
                    <a:cubicBezTo>
                      <a:pt x="109" y="120"/>
                      <a:pt x="105" y="116"/>
                      <a:pt x="102" y="112"/>
                    </a:cubicBezTo>
                    <a:cubicBezTo>
                      <a:pt x="102" y="120"/>
                      <a:pt x="102" y="120"/>
                      <a:pt x="102" y="120"/>
                    </a:cubicBezTo>
                    <a:close/>
                    <a:moveTo>
                      <a:pt x="207" y="0"/>
                    </a:moveTo>
                    <a:cubicBezTo>
                      <a:pt x="207" y="7"/>
                      <a:pt x="207" y="7"/>
                      <a:pt x="207" y="7"/>
                    </a:cubicBezTo>
                    <a:cubicBezTo>
                      <a:pt x="204" y="11"/>
                      <a:pt x="204" y="13"/>
                      <a:pt x="198" y="13"/>
                    </a:cubicBezTo>
                    <a:cubicBezTo>
                      <a:pt x="191" y="13"/>
                      <a:pt x="207" y="24"/>
                      <a:pt x="199" y="24"/>
                    </a:cubicBezTo>
                    <a:cubicBezTo>
                      <a:pt x="191" y="24"/>
                      <a:pt x="188" y="34"/>
                      <a:pt x="196" y="33"/>
                    </a:cubicBezTo>
                    <a:cubicBezTo>
                      <a:pt x="204" y="32"/>
                      <a:pt x="204" y="35"/>
                      <a:pt x="195" y="39"/>
                    </a:cubicBezTo>
                    <a:cubicBezTo>
                      <a:pt x="187" y="43"/>
                      <a:pt x="174" y="43"/>
                      <a:pt x="170" y="50"/>
                    </a:cubicBezTo>
                    <a:cubicBezTo>
                      <a:pt x="166" y="56"/>
                      <a:pt x="151" y="56"/>
                      <a:pt x="151" y="61"/>
                    </a:cubicBezTo>
                    <a:cubicBezTo>
                      <a:pt x="151" y="67"/>
                      <a:pt x="149" y="89"/>
                      <a:pt x="137" y="85"/>
                    </a:cubicBezTo>
                    <a:cubicBezTo>
                      <a:pt x="126" y="81"/>
                      <a:pt x="123" y="70"/>
                      <a:pt x="119" y="63"/>
                    </a:cubicBezTo>
                    <a:cubicBezTo>
                      <a:pt x="115" y="56"/>
                      <a:pt x="122" y="49"/>
                      <a:pt x="117" y="46"/>
                    </a:cubicBezTo>
                    <a:cubicBezTo>
                      <a:pt x="113" y="44"/>
                      <a:pt x="127" y="32"/>
                      <a:pt x="122" y="36"/>
                    </a:cubicBezTo>
                    <a:cubicBezTo>
                      <a:pt x="117" y="39"/>
                      <a:pt x="109" y="34"/>
                      <a:pt x="116" y="33"/>
                    </a:cubicBezTo>
                    <a:cubicBezTo>
                      <a:pt x="123" y="31"/>
                      <a:pt x="121" y="25"/>
                      <a:pt x="116" y="26"/>
                    </a:cubicBezTo>
                    <a:cubicBezTo>
                      <a:pt x="112" y="27"/>
                      <a:pt x="108" y="26"/>
                      <a:pt x="109" y="23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3" y="21"/>
                      <a:pt x="116" y="20"/>
                      <a:pt x="119" y="18"/>
                    </a:cubicBezTo>
                    <a:cubicBezTo>
                      <a:pt x="121" y="17"/>
                      <a:pt x="123" y="16"/>
                      <a:pt x="126" y="16"/>
                    </a:cubicBezTo>
                    <a:cubicBezTo>
                      <a:pt x="127" y="15"/>
                      <a:pt x="127" y="15"/>
                      <a:pt x="128" y="14"/>
                    </a:cubicBezTo>
                    <a:cubicBezTo>
                      <a:pt x="131" y="13"/>
                      <a:pt x="135" y="12"/>
                      <a:pt x="138" y="11"/>
                    </a:cubicBezTo>
                    <a:cubicBezTo>
                      <a:pt x="156" y="5"/>
                      <a:pt x="176" y="1"/>
                      <a:pt x="197" y="0"/>
                    </a:cubicBezTo>
                    <a:cubicBezTo>
                      <a:pt x="199" y="0"/>
                      <a:pt x="201" y="0"/>
                      <a:pt x="203" y="0"/>
                    </a:cubicBezTo>
                    <a:cubicBezTo>
                      <a:pt x="204" y="0"/>
                      <a:pt x="205" y="0"/>
                      <a:pt x="207" y="0"/>
                    </a:cubicBezTo>
                    <a:close/>
                    <a:moveTo>
                      <a:pt x="207" y="53"/>
                    </a:moveTo>
                    <a:cubicBezTo>
                      <a:pt x="203" y="54"/>
                      <a:pt x="200" y="61"/>
                      <a:pt x="207" y="67"/>
                    </a:cubicBezTo>
                    <a:cubicBezTo>
                      <a:pt x="207" y="53"/>
                      <a:pt x="207" y="53"/>
                      <a:pt x="207" y="53"/>
                    </a:cubicBezTo>
                    <a:close/>
                    <a:moveTo>
                      <a:pt x="102" y="381"/>
                    </a:moveTo>
                    <a:cubicBezTo>
                      <a:pt x="102" y="268"/>
                      <a:pt x="102" y="268"/>
                      <a:pt x="102" y="268"/>
                    </a:cubicBezTo>
                    <a:cubicBezTo>
                      <a:pt x="108" y="272"/>
                      <a:pt x="113" y="276"/>
                      <a:pt x="117" y="276"/>
                    </a:cubicBezTo>
                    <a:cubicBezTo>
                      <a:pt x="123" y="276"/>
                      <a:pt x="122" y="282"/>
                      <a:pt x="122" y="288"/>
                    </a:cubicBezTo>
                    <a:cubicBezTo>
                      <a:pt x="122" y="295"/>
                      <a:pt x="131" y="295"/>
                      <a:pt x="140" y="298"/>
                    </a:cubicBezTo>
                    <a:cubicBezTo>
                      <a:pt x="149" y="301"/>
                      <a:pt x="153" y="300"/>
                      <a:pt x="161" y="306"/>
                    </a:cubicBezTo>
                    <a:cubicBezTo>
                      <a:pt x="170" y="311"/>
                      <a:pt x="172" y="314"/>
                      <a:pt x="168" y="320"/>
                    </a:cubicBezTo>
                    <a:cubicBezTo>
                      <a:pt x="163" y="327"/>
                      <a:pt x="154" y="337"/>
                      <a:pt x="154" y="346"/>
                    </a:cubicBezTo>
                    <a:cubicBezTo>
                      <a:pt x="153" y="355"/>
                      <a:pt x="147" y="364"/>
                      <a:pt x="141" y="365"/>
                    </a:cubicBezTo>
                    <a:cubicBezTo>
                      <a:pt x="134" y="366"/>
                      <a:pt x="128" y="371"/>
                      <a:pt x="128" y="375"/>
                    </a:cubicBezTo>
                    <a:cubicBezTo>
                      <a:pt x="128" y="380"/>
                      <a:pt x="122" y="378"/>
                      <a:pt x="122" y="386"/>
                    </a:cubicBezTo>
                    <a:cubicBezTo>
                      <a:pt x="122" y="388"/>
                      <a:pt x="122" y="389"/>
                      <a:pt x="121" y="390"/>
                    </a:cubicBezTo>
                    <a:cubicBezTo>
                      <a:pt x="118" y="389"/>
                      <a:pt x="114" y="387"/>
                      <a:pt x="110" y="385"/>
                    </a:cubicBezTo>
                    <a:cubicBezTo>
                      <a:pt x="108" y="384"/>
                      <a:pt x="105" y="382"/>
                      <a:pt x="102" y="381"/>
                    </a:cubicBezTo>
                    <a:close/>
                    <a:moveTo>
                      <a:pt x="102" y="137"/>
                    </a:moveTo>
                    <a:cubicBezTo>
                      <a:pt x="102" y="122"/>
                      <a:pt x="102" y="122"/>
                      <a:pt x="102" y="122"/>
                    </a:cubicBezTo>
                    <a:cubicBezTo>
                      <a:pt x="103" y="122"/>
                      <a:pt x="103" y="122"/>
                      <a:pt x="103" y="122"/>
                    </a:cubicBezTo>
                    <a:cubicBezTo>
                      <a:pt x="111" y="122"/>
                      <a:pt x="112" y="128"/>
                      <a:pt x="114" y="133"/>
                    </a:cubicBezTo>
                    <a:cubicBezTo>
                      <a:pt x="117" y="138"/>
                      <a:pt x="115" y="142"/>
                      <a:pt x="108" y="139"/>
                    </a:cubicBezTo>
                    <a:cubicBezTo>
                      <a:pt x="106" y="138"/>
                      <a:pt x="104" y="137"/>
                      <a:pt x="102" y="137"/>
                    </a:cubicBezTo>
                    <a:close/>
                    <a:moveTo>
                      <a:pt x="85" y="126"/>
                    </a:moveTo>
                    <a:cubicBezTo>
                      <a:pt x="87" y="128"/>
                      <a:pt x="88" y="128"/>
                      <a:pt x="89" y="126"/>
                    </a:cubicBezTo>
                    <a:cubicBezTo>
                      <a:pt x="91" y="123"/>
                      <a:pt x="95" y="120"/>
                      <a:pt x="102" y="120"/>
                    </a:cubicBezTo>
                    <a:cubicBezTo>
                      <a:pt x="102" y="112"/>
                      <a:pt x="102" y="112"/>
                      <a:pt x="102" y="112"/>
                    </a:cubicBezTo>
                    <a:cubicBezTo>
                      <a:pt x="101" y="111"/>
                      <a:pt x="100" y="109"/>
                      <a:pt x="101" y="108"/>
                    </a:cubicBezTo>
                    <a:cubicBezTo>
                      <a:pt x="102" y="105"/>
                      <a:pt x="95" y="103"/>
                      <a:pt x="91" y="99"/>
                    </a:cubicBezTo>
                    <a:cubicBezTo>
                      <a:pt x="88" y="97"/>
                      <a:pt x="88" y="89"/>
                      <a:pt x="85" y="86"/>
                    </a:cubicBezTo>
                    <a:cubicBezTo>
                      <a:pt x="85" y="126"/>
                      <a:pt x="85" y="126"/>
                      <a:pt x="85" y="126"/>
                    </a:cubicBezTo>
                    <a:close/>
                    <a:moveTo>
                      <a:pt x="102" y="122"/>
                    </a:moveTo>
                    <a:cubicBezTo>
                      <a:pt x="102" y="137"/>
                      <a:pt x="102" y="137"/>
                      <a:pt x="102" y="137"/>
                    </a:cubicBezTo>
                    <a:cubicBezTo>
                      <a:pt x="99" y="135"/>
                      <a:pt x="97" y="134"/>
                      <a:pt x="99" y="129"/>
                    </a:cubicBezTo>
                    <a:cubicBezTo>
                      <a:pt x="102" y="122"/>
                      <a:pt x="99" y="122"/>
                      <a:pt x="102" y="122"/>
                    </a:cubicBezTo>
                    <a:close/>
                    <a:moveTo>
                      <a:pt x="102" y="268"/>
                    </a:moveTo>
                    <a:cubicBezTo>
                      <a:pt x="102" y="381"/>
                      <a:pt x="102" y="381"/>
                      <a:pt x="102" y="381"/>
                    </a:cubicBezTo>
                    <a:cubicBezTo>
                      <a:pt x="102" y="380"/>
                      <a:pt x="102" y="380"/>
                      <a:pt x="102" y="380"/>
                    </a:cubicBezTo>
                    <a:cubicBezTo>
                      <a:pt x="96" y="377"/>
                      <a:pt x="91" y="374"/>
                      <a:pt x="85" y="370"/>
                    </a:cubicBezTo>
                    <a:cubicBezTo>
                      <a:pt x="85" y="260"/>
                      <a:pt x="85" y="260"/>
                      <a:pt x="85" y="260"/>
                    </a:cubicBezTo>
                    <a:cubicBezTo>
                      <a:pt x="89" y="261"/>
                      <a:pt x="92" y="262"/>
                      <a:pt x="95" y="264"/>
                    </a:cubicBezTo>
                    <a:cubicBezTo>
                      <a:pt x="98" y="265"/>
                      <a:pt x="100" y="267"/>
                      <a:pt x="102" y="268"/>
                    </a:cubicBezTo>
                    <a:close/>
                    <a:moveTo>
                      <a:pt x="85" y="149"/>
                    </a:moveTo>
                    <a:cubicBezTo>
                      <a:pt x="85" y="142"/>
                      <a:pt x="85" y="142"/>
                      <a:pt x="85" y="142"/>
                    </a:cubicBezTo>
                    <a:cubicBezTo>
                      <a:pt x="89" y="142"/>
                      <a:pt x="90" y="149"/>
                      <a:pt x="86" y="149"/>
                    </a:cubicBezTo>
                    <a:cubicBezTo>
                      <a:pt x="86" y="149"/>
                      <a:pt x="86" y="149"/>
                      <a:pt x="85" y="149"/>
                    </a:cubicBezTo>
                    <a:close/>
                    <a:moveTo>
                      <a:pt x="85" y="57"/>
                    </a:moveTo>
                    <a:cubicBezTo>
                      <a:pt x="85" y="51"/>
                      <a:pt x="85" y="51"/>
                      <a:pt x="85" y="51"/>
                    </a:cubicBezTo>
                    <a:cubicBezTo>
                      <a:pt x="87" y="53"/>
                      <a:pt x="87" y="56"/>
                      <a:pt x="85" y="57"/>
                    </a:cubicBezTo>
                    <a:close/>
                    <a:moveTo>
                      <a:pt x="79" y="143"/>
                    </a:moveTo>
                    <a:cubicBezTo>
                      <a:pt x="79" y="143"/>
                      <a:pt x="79" y="142"/>
                      <a:pt x="80" y="142"/>
                    </a:cubicBezTo>
                    <a:cubicBezTo>
                      <a:pt x="82" y="139"/>
                      <a:pt x="81" y="135"/>
                      <a:pt x="79" y="132"/>
                    </a:cubicBezTo>
                    <a:cubicBezTo>
                      <a:pt x="79" y="143"/>
                      <a:pt x="79" y="143"/>
                      <a:pt x="79" y="143"/>
                    </a:cubicBezTo>
                    <a:close/>
                    <a:moveTo>
                      <a:pt x="79" y="124"/>
                    </a:moveTo>
                    <a:cubicBezTo>
                      <a:pt x="81" y="123"/>
                      <a:pt x="82" y="123"/>
                      <a:pt x="83" y="124"/>
                    </a:cubicBezTo>
                    <a:cubicBezTo>
                      <a:pt x="84" y="125"/>
                      <a:pt x="85" y="126"/>
                      <a:pt x="85" y="126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5" y="84"/>
                      <a:pt x="83" y="83"/>
                      <a:pt x="82" y="83"/>
                    </a:cubicBezTo>
                    <a:cubicBezTo>
                      <a:pt x="80" y="83"/>
                      <a:pt x="80" y="83"/>
                      <a:pt x="79" y="83"/>
                    </a:cubicBezTo>
                    <a:cubicBezTo>
                      <a:pt x="79" y="124"/>
                      <a:pt x="79" y="124"/>
                      <a:pt x="79" y="124"/>
                    </a:cubicBezTo>
                    <a:close/>
                    <a:moveTo>
                      <a:pt x="85" y="51"/>
                    </a:move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57"/>
                      <a:pt x="84" y="57"/>
                      <a:pt x="83" y="57"/>
                    </a:cubicBezTo>
                    <a:cubicBezTo>
                      <a:pt x="82" y="56"/>
                      <a:pt x="80" y="56"/>
                      <a:pt x="79" y="56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6"/>
                      <a:pt x="79" y="46"/>
                      <a:pt x="80" y="46"/>
                    </a:cubicBezTo>
                    <a:cubicBezTo>
                      <a:pt x="82" y="47"/>
                      <a:pt x="84" y="49"/>
                      <a:pt x="85" y="51"/>
                    </a:cubicBezTo>
                    <a:close/>
                    <a:moveTo>
                      <a:pt x="85" y="142"/>
                    </a:moveTo>
                    <a:cubicBezTo>
                      <a:pt x="85" y="149"/>
                      <a:pt x="85" y="149"/>
                      <a:pt x="85" y="149"/>
                    </a:cubicBezTo>
                    <a:cubicBezTo>
                      <a:pt x="82" y="148"/>
                      <a:pt x="80" y="143"/>
                      <a:pt x="85" y="143"/>
                    </a:cubicBezTo>
                    <a:cubicBezTo>
                      <a:pt x="85" y="143"/>
                      <a:pt x="85" y="143"/>
                      <a:pt x="85" y="142"/>
                    </a:cubicBezTo>
                    <a:close/>
                    <a:moveTo>
                      <a:pt x="85" y="260"/>
                    </a:moveTo>
                    <a:cubicBezTo>
                      <a:pt x="85" y="370"/>
                      <a:pt x="85" y="370"/>
                      <a:pt x="85" y="370"/>
                    </a:cubicBezTo>
                    <a:cubicBezTo>
                      <a:pt x="83" y="369"/>
                      <a:pt x="81" y="367"/>
                      <a:pt x="79" y="365"/>
                    </a:cubicBezTo>
                    <a:cubicBezTo>
                      <a:pt x="79" y="260"/>
                      <a:pt x="79" y="260"/>
                      <a:pt x="79" y="260"/>
                    </a:cubicBezTo>
                    <a:cubicBezTo>
                      <a:pt x="81" y="260"/>
                      <a:pt x="83" y="260"/>
                      <a:pt x="85" y="260"/>
                    </a:cubicBezTo>
                    <a:close/>
                    <a:moveTo>
                      <a:pt x="79" y="239"/>
                    </a:moveTo>
                    <a:cubicBezTo>
                      <a:pt x="79" y="238"/>
                      <a:pt x="79" y="238"/>
                      <a:pt x="79" y="238"/>
                    </a:cubicBezTo>
                    <a:cubicBezTo>
                      <a:pt x="80" y="238"/>
                      <a:pt x="80" y="239"/>
                      <a:pt x="79" y="239"/>
                    </a:cubicBezTo>
                    <a:close/>
                    <a:moveTo>
                      <a:pt x="79" y="151"/>
                    </a:moveTo>
                    <a:cubicBezTo>
                      <a:pt x="79" y="151"/>
                      <a:pt x="80" y="151"/>
                      <a:pt x="80" y="151"/>
                    </a:cubicBezTo>
                    <a:cubicBezTo>
                      <a:pt x="83" y="151"/>
                      <a:pt x="82" y="146"/>
                      <a:pt x="79" y="147"/>
                    </a:cubicBezTo>
                    <a:cubicBezTo>
                      <a:pt x="79" y="151"/>
                      <a:pt x="79" y="151"/>
                      <a:pt x="79" y="151"/>
                    </a:cubicBezTo>
                    <a:close/>
                    <a:moveTo>
                      <a:pt x="79" y="74"/>
                    </a:moveTo>
                    <a:cubicBezTo>
                      <a:pt x="79" y="64"/>
                      <a:pt x="79" y="64"/>
                      <a:pt x="79" y="64"/>
                    </a:cubicBezTo>
                    <a:cubicBezTo>
                      <a:pt x="82" y="68"/>
                      <a:pt x="81" y="72"/>
                      <a:pt x="79" y="74"/>
                    </a:cubicBezTo>
                    <a:close/>
                    <a:moveTo>
                      <a:pt x="70" y="150"/>
                    </a:moveTo>
                    <a:cubicBezTo>
                      <a:pt x="73" y="148"/>
                      <a:pt x="76" y="147"/>
                      <a:pt x="79" y="143"/>
                    </a:cubicBezTo>
                    <a:cubicBezTo>
                      <a:pt x="79" y="132"/>
                      <a:pt x="79" y="132"/>
                      <a:pt x="79" y="132"/>
                    </a:cubicBezTo>
                    <a:cubicBezTo>
                      <a:pt x="77" y="130"/>
                      <a:pt x="73" y="128"/>
                      <a:pt x="71" y="128"/>
                    </a:cubicBezTo>
                    <a:cubicBezTo>
                      <a:pt x="67" y="128"/>
                      <a:pt x="74" y="124"/>
                      <a:pt x="79" y="124"/>
                    </a:cubicBezTo>
                    <a:cubicBezTo>
                      <a:pt x="79" y="83"/>
                      <a:pt x="79" y="83"/>
                      <a:pt x="79" y="83"/>
                    </a:cubicBezTo>
                    <a:cubicBezTo>
                      <a:pt x="77" y="84"/>
                      <a:pt x="79" y="88"/>
                      <a:pt x="75" y="89"/>
                    </a:cubicBezTo>
                    <a:cubicBezTo>
                      <a:pt x="73" y="90"/>
                      <a:pt x="71" y="90"/>
                      <a:pt x="70" y="89"/>
                    </a:cubicBezTo>
                    <a:cubicBezTo>
                      <a:pt x="70" y="150"/>
                      <a:pt x="70" y="150"/>
                      <a:pt x="70" y="150"/>
                    </a:cubicBezTo>
                    <a:close/>
                    <a:moveTo>
                      <a:pt x="79" y="45"/>
                    </a:moveTo>
                    <a:cubicBezTo>
                      <a:pt x="79" y="56"/>
                      <a:pt x="79" y="56"/>
                      <a:pt x="79" y="56"/>
                    </a:cubicBezTo>
                    <a:cubicBezTo>
                      <a:pt x="75" y="56"/>
                      <a:pt x="73" y="58"/>
                      <a:pt x="78" y="63"/>
                    </a:cubicBezTo>
                    <a:cubicBezTo>
                      <a:pt x="78" y="63"/>
                      <a:pt x="79" y="64"/>
                      <a:pt x="79" y="6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78" y="75"/>
                      <a:pt x="76" y="75"/>
                      <a:pt x="75" y="74"/>
                    </a:cubicBezTo>
                    <a:cubicBezTo>
                      <a:pt x="74" y="74"/>
                      <a:pt x="72" y="73"/>
                      <a:pt x="70" y="72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72" y="48"/>
                      <a:pt x="75" y="46"/>
                      <a:pt x="77" y="44"/>
                    </a:cubicBezTo>
                    <a:cubicBezTo>
                      <a:pt x="78" y="45"/>
                      <a:pt x="78" y="45"/>
                      <a:pt x="79" y="45"/>
                    </a:cubicBezTo>
                    <a:close/>
                    <a:moveTo>
                      <a:pt x="79" y="147"/>
                    </a:moveTo>
                    <a:cubicBezTo>
                      <a:pt x="79" y="151"/>
                      <a:pt x="79" y="151"/>
                      <a:pt x="79" y="151"/>
                    </a:cubicBezTo>
                    <a:cubicBezTo>
                      <a:pt x="77" y="151"/>
                      <a:pt x="75" y="147"/>
                      <a:pt x="78" y="147"/>
                    </a:cubicBezTo>
                    <a:cubicBezTo>
                      <a:pt x="79" y="147"/>
                      <a:pt x="79" y="147"/>
                      <a:pt x="79" y="147"/>
                    </a:cubicBezTo>
                    <a:close/>
                    <a:moveTo>
                      <a:pt x="79" y="238"/>
                    </a:moveTo>
                    <a:cubicBezTo>
                      <a:pt x="79" y="239"/>
                      <a:pt x="79" y="239"/>
                      <a:pt x="79" y="239"/>
                    </a:cubicBezTo>
                    <a:cubicBezTo>
                      <a:pt x="79" y="239"/>
                      <a:pt x="78" y="239"/>
                      <a:pt x="77" y="239"/>
                    </a:cubicBezTo>
                    <a:cubicBezTo>
                      <a:pt x="71" y="239"/>
                      <a:pt x="67" y="235"/>
                      <a:pt x="74" y="236"/>
                    </a:cubicBezTo>
                    <a:cubicBezTo>
                      <a:pt x="76" y="236"/>
                      <a:pt x="78" y="237"/>
                      <a:pt x="79" y="238"/>
                    </a:cubicBezTo>
                    <a:close/>
                    <a:moveTo>
                      <a:pt x="79" y="260"/>
                    </a:moveTo>
                    <a:cubicBezTo>
                      <a:pt x="79" y="365"/>
                      <a:pt x="79" y="365"/>
                      <a:pt x="79" y="365"/>
                    </a:cubicBezTo>
                    <a:cubicBezTo>
                      <a:pt x="76" y="363"/>
                      <a:pt x="73" y="360"/>
                      <a:pt x="70" y="358"/>
                    </a:cubicBezTo>
                    <a:cubicBezTo>
                      <a:pt x="70" y="261"/>
                      <a:pt x="70" y="261"/>
                      <a:pt x="70" y="261"/>
                    </a:cubicBezTo>
                    <a:cubicBezTo>
                      <a:pt x="72" y="261"/>
                      <a:pt x="74" y="260"/>
                      <a:pt x="75" y="260"/>
                    </a:cubicBezTo>
                    <a:cubicBezTo>
                      <a:pt x="76" y="260"/>
                      <a:pt x="78" y="260"/>
                      <a:pt x="79" y="260"/>
                    </a:cubicBezTo>
                    <a:close/>
                    <a:moveTo>
                      <a:pt x="62" y="157"/>
                    </a:moveTo>
                    <a:cubicBezTo>
                      <a:pt x="63" y="156"/>
                      <a:pt x="64" y="154"/>
                      <a:pt x="65" y="153"/>
                    </a:cubicBezTo>
                    <a:cubicBezTo>
                      <a:pt x="66" y="151"/>
                      <a:pt x="68" y="150"/>
                      <a:pt x="70" y="150"/>
                    </a:cubicBezTo>
                    <a:cubicBezTo>
                      <a:pt x="70" y="89"/>
                      <a:pt x="70" y="89"/>
                      <a:pt x="70" y="89"/>
                    </a:cubicBezTo>
                    <a:cubicBezTo>
                      <a:pt x="68" y="88"/>
                      <a:pt x="67" y="86"/>
                      <a:pt x="67" y="84"/>
                    </a:cubicBezTo>
                    <a:cubicBezTo>
                      <a:pt x="67" y="82"/>
                      <a:pt x="65" y="79"/>
                      <a:pt x="62" y="77"/>
                    </a:cubicBezTo>
                    <a:cubicBezTo>
                      <a:pt x="62" y="157"/>
                      <a:pt x="62" y="157"/>
                      <a:pt x="62" y="157"/>
                    </a:cubicBezTo>
                    <a:close/>
                    <a:moveTo>
                      <a:pt x="70" y="50"/>
                    </a:moveTo>
                    <a:cubicBezTo>
                      <a:pt x="70" y="72"/>
                      <a:pt x="70" y="72"/>
                      <a:pt x="70" y="72"/>
                    </a:cubicBezTo>
                    <a:cubicBezTo>
                      <a:pt x="67" y="71"/>
                      <a:pt x="65" y="70"/>
                      <a:pt x="62" y="70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3" y="56"/>
                      <a:pt x="65" y="55"/>
                      <a:pt x="66" y="53"/>
                    </a:cubicBezTo>
                    <a:cubicBezTo>
                      <a:pt x="67" y="52"/>
                      <a:pt x="68" y="51"/>
                      <a:pt x="70" y="50"/>
                    </a:cubicBezTo>
                    <a:cubicBezTo>
                      <a:pt x="70" y="50"/>
                      <a:pt x="70" y="50"/>
                      <a:pt x="70" y="50"/>
                    </a:cubicBezTo>
                    <a:close/>
                    <a:moveTo>
                      <a:pt x="70" y="261"/>
                    </a:moveTo>
                    <a:cubicBezTo>
                      <a:pt x="70" y="358"/>
                      <a:pt x="70" y="358"/>
                      <a:pt x="70" y="358"/>
                    </a:cubicBezTo>
                    <a:cubicBezTo>
                      <a:pt x="68" y="357"/>
                      <a:pt x="67" y="356"/>
                      <a:pt x="66" y="355"/>
                    </a:cubicBezTo>
                    <a:cubicBezTo>
                      <a:pt x="65" y="353"/>
                      <a:pt x="63" y="352"/>
                      <a:pt x="62" y="350"/>
                    </a:cubicBezTo>
                    <a:cubicBezTo>
                      <a:pt x="62" y="259"/>
                      <a:pt x="62" y="259"/>
                      <a:pt x="62" y="259"/>
                    </a:cubicBezTo>
                    <a:cubicBezTo>
                      <a:pt x="64" y="261"/>
                      <a:pt x="67" y="261"/>
                      <a:pt x="70" y="261"/>
                    </a:cubicBezTo>
                    <a:close/>
                    <a:moveTo>
                      <a:pt x="62" y="238"/>
                    </a:moveTo>
                    <a:cubicBezTo>
                      <a:pt x="62" y="232"/>
                      <a:pt x="62" y="232"/>
                      <a:pt x="62" y="232"/>
                    </a:cubicBezTo>
                    <a:cubicBezTo>
                      <a:pt x="62" y="232"/>
                      <a:pt x="63" y="232"/>
                      <a:pt x="63" y="232"/>
                    </a:cubicBezTo>
                    <a:cubicBezTo>
                      <a:pt x="68" y="231"/>
                      <a:pt x="67" y="238"/>
                      <a:pt x="63" y="238"/>
                    </a:cubicBezTo>
                    <a:cubicBezTo>
                      <a:pt x="62" y="238"/>
                      <a:pt x="62" y="238"/>
                      <a:pt x="62" y="238"/>
                    </a:cubicBezTo>
                    <a:close/>
                    <a:moveTo>
                      <a:pt x="45" y="182"/>
                    </a:moveTo>
                    <a:cubicBezTo>
                      <a:pt x="46" y="181"/>
                      <a:pt x="47" y="180"/>
                      <a:pt x="47" y="179"/>
                    </a:cubicBezTo>
                    <a:cubicBezTo>
                      <a:pt x="47" y="174"/>
                      <a:pt x="50" y="162"/>
                      <a:pt x="56" y="162"/>
                    </a:cubicBezTo>
                    <a:cubicBezTo>
                      <a:pt x="59" y="162"/>
                      <a:pt x="60" y="160"/>
                      <a:pt x="62" y="15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58" y="74"/>
                      <a:pt x="53" y="72"/>
                      <a:pt x="49" y="71"/>
                    </a:cubicBezTo>
                    <a:cubicBezTo>
                      <a:pt x="47" y="73"/>
                      <a:pt x="46" y="74"/>
                      <a:pt x="45" y="76"/>
                    </a:cubicBezTo>
                    <a:cubicBezTo>
                      <a:pt x="45" y="182"/>
                      <a:pt x="45" y="182"/>
                      <a:pt x="45" y="182"/>
                    </a:cubicBezTo>
                    <a:close/>
                    <a:moveTo>
                      <a:pt x="62" y="57"/>
                    </a:moveTo>
                    <a:cubicBezTo>
                      <a:pt x="62" y="70"/>
                      <a:pt x="62" y="70"/>
                      <a:pt x="62" y="70"/>
                    </a:cubicBezTo>
                    <a:cubicBezTo>
                      <a:pt x="59" y="69"/>
                      <a:pt x="55" y="68"/>
                      <a:pt x="52" y="67"/>
                    </a:cubicBezTo>
                    <a:cubicBezTo>
                      <a:pt x="55" y="65"/>
                      <a:pt x="57" y="62"/>
                      <a:pt x="59" y="60"/>
                    </a:cubicBezTo>
                    <a:cubicBezTo>
                      <a:pt x="60" y="59"/>
                      <a:pt x="61" y="58"/>
                      <a:pt x="62" y="57"/>
                    </a:cubicBezTo>
                    <a:close/>
                    <a:moveTo>
                      <a:pt x="62" y="232"/>
                    </a:moveTo>
                    <a:cubicBezTo>
                      <a:pt x="62" y="238"/>
                      <a:pt x="62" y="238"/>
                      <a:pt x="62" y="238"/>
                    </a:cubicBezTo>
                    <a:cubicBezTo>
                      <a:pt x="58" y="238"/>
                      <a:pt x="54" y="232"/>
                      <a:pt x="62" y="232"/>
                    </a:cubicBezTo>
                    <a:close/>
                    <a:moveTo>
                      <a:pt x="62" y="259"/>
                    </a:moveTo>
                    <a:cubicBezTo>
                      <a:pt x="62" y="350"/>
                      <a:pt x="62" y="350"/>
                      <a:pt x="62" y="350"/>
                    </a:cubicBezTo>
                    <a:cubicBezTo>
                      <a:pt x="61" y="350"/>
                      <a:pt x="61" y="349"/>
                      <a:pt x="60" y="349"/>
                    </a:cubicBezTo>
                    <a:cubicBezTo>
                      <a:pt x="58" y="346"/>
                      <a:pt x="56" y="343"/>
                      <a:pt x="53" y="341"/>
                    </a:cubicBezTo>
                    <a:cubicBezTo>
                      <a:pt x="52" y="341"/>
                      <a:pt x="52" y="341"/>
                      <a:pt x="52" y="341"/>
                    </a:cubicBezTo>
                    <a:cubicBezTo>
                      <a:pt x="50" y="338"/>
                      <a:pt x="47" y="335"/>
                      <a:pt x="45" y="332"/>
                    </a:cubicBezTo>
                    <a:cubicBezTo>
                      <a:pt x="45" y="261"/>
                      <a:pt x="45" y="261"/>
                      <a:pt x="45" y="261"/>
                    </a:cubicBezTo>
                    <a:cubicBezTo>
                      <a:pt x="47" y="261"/>
                      <a:pt x="49" y="261"/>
                      <a:pt x="51" y="260"/>
                    </a:cubicBezTo>
                    <a:cubicBezTo>
                      <a:pt x="55" y="257"/>
                      <a:pt x="59" y="252"/>
                      <a:pt x="60" y="257"/>
                    </a:cubicBezTo>
                    <a:cubicBezTo>
                      <a:pt x="61" y="258"/>
                      <a:pt x="61" y="259"/>
                      <a:pt x="62" y="259"/>
                    </a:cubicBezTo>
                    <a:close/>
                    <a:moveTo>
                      <a:pt x="45" y="230"/>
                    </a:moveTo>
                    <a:cubicBezTo>
                      <a:pt x="45" y="226"/>
                      <a:pt x="45" y="226"/>
                      <a:pt x="45" y="226"/>
                    </a:cubicBezTo>
                    <a:cubicBezTo>
                      <a:pt x="49" y="226"/>
                      <a:pt x="51" y="230"/>
                      <a:pt x="47" y="230"/>
                    </a:cubicBezTo>
                    <a:cubicBezTo>
                      <a:pt x="46" y="230"/>
                      <a:pt x="46" y="230"/>
                      <a:pt x="45" y="230"/>
                    </a:cubicBezTo>
                    <a:close/>
                    <a:moveTo>
                      <a:pt x="45" y="218"/>
                    </a:moveTo>
                    <a:cubicBezTo>
                      <a:pt x="45" y="212"/>
                      <a:pt x="45" y="212"/>
                      <a:pt x="45" y="212"/>
                    </a:cubicBezTo>
                    <a:cubicBezTo>
                      <a:pt x="49" y="214"/>
                      <a:pt x="52" y="220"/>
                      <a:pt x="49" y="218"/>
                    </a:cubicBezTo>
                    <a:cubicBezTo>
                      <a:pt x="47" y="217"/>
                      <a:pt x="46" y="217"/>
                      <a:pt x="45" y="218"/>
                    </a:cubicBezTo>
                    <a:close/>
                    <a:moveTo>
                      <a:pt x="32" y="209"/>
                    </a:moveTo>
                    <a:cubicBezTo>
                      <a:pt x="34" y="210"/>
                      <a:pt x="35" y="209"/>
                      <a:pt x="35" y="205"/>
                    </a:cubicBezTo>
                    <a:cubicBezTo>
                      <a:pt x="35" y="198"/>
                      <a:pt x="33" y="194"/>
                      <a:pt x="35" y="190"/>
                    </a:cubicBezTo>
                    <a:cubicBezTo>
                      <a:pt x="37" y="187"/>
                      <a:pt x="42" y="185"/>
                      <a:pt x="45" y="182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4" y="76"/>
                      <a:pt x="44" y="77"/>
                      <a:pt x="43" y="78"/>
                    </a:cubicBezTo>
                    <a:cubicBezTo>
                      <a:pt x="41" y="80"/>
                      <a:pt x="40" y="82"/>
                      <a:pt x="38" y="84"/>
                    </a:cubicBezTo>
                    <a:cubicBezTo>
                      <a:pt x="39" y="86"/>
                      <a:pt x="39" y="87"/>
                      <a:pt x="39" y="89"/>
                    </a:cubicBezTo>
                    <a:cubicBezTo>
                      <a:pt x="41" y="96"/>
                      <a:pt x="44" y="101"/>
                      <a:pt x="40" y="101"/>
                    </a:cubicBezTo>
                    <a:cubicBezTo>
                      <a:pt x="36" y="101"/>
                      <a:pt x="36" y="107"/>
                      <a:pt x="36" y="116"/>
                    </a:cubicBezTo>
                    <a:cubicBezTo>
                      <a:pt x="36" y="121"/>
                      <a:pt x="34" y="120"/>
                      <a:pt x="32" y="118"/>
                    </a:cubicBezTo>
                    <a:cubicBezTo>
                      <a:pt x="32" y="209"/>
                      <a:pt x="32" y="209"/>
                      <a:pt x="32" y="209"/>
                    </a:cubicBezTo>
                    <a:close/>
                    <a:moveTo>
                      <a:pt x="45" y="212"/>
                    </a:moveTo>
                    <a:cubicBezTo>
                      <a:pt x="45" y="218"/>
                      <a:pt x="45" y="218"/>
                      <a:pt x="45" y="218"/>
                    </a:cubicBezTo>
                    <a:cubicBezTo>
                      <a:pt x="43" y="218"/>
                      <a:pt x="41" y="219"/>
                      <a:pt x="39" y="218"/>
                    </a:cubicBezTo>
                    <a:cubicBezTo>
                      <a:pt x="36" y="217"/>
                      <a:pt x="37" y="212"/>
                      <a:pt x="42" y="211"/>
                    </a:cubicBezTo>
                    <a:cubicBezTo>
                      <a:pt x="43" y="211"/>
                      <a:pt x="44" y="212"/>
                      <a:pt x="45" y="212"/>
                    </a:cubicBezTo>
                    <a:close/>
                    <a:moveTo>
                      <a:pt x="45" y="226"/>
                    </a:moveTo>
                    <a:cubicBezTo>
                      <a:pt x="45" y="230"/>
                      <a:pt x="45" y="230"/>
                      <a:pt x="45" y="230"/>
                    </a:cubicBezTo>
                    <a:cubicBezTo>
                      <a:pt x="41" y="229"/>
                      <a:pt x="39" y="225"/>
                      <a:pt x="43" y="225"/>
                    </a:cubicBezTo>
                    <a:cubicBezTo>
                      <a:pt x="44" y="225"/>
                      <a:pt x="44" y="226"/>
                      <a:pt x="45" y="226"/>
                    </a:cubicBezTo>
                    <a:close/>
                    <a:moveTo>
                      <a:pt x="45" y="261"/>
                    </a:moveTo>
                    <a:cubicBezTo>
                      <a:pt x="45" y="332"/>
                      <a:pt x="45" y="332"/>
                      <a:pt x="45" y="332"/>
                    </a:cubicBezTo>
                    <a:cubicBezTo>
                      <a:pt x="45" y="332"/>
                      <a:pt x="45" y="332"/>
                      <a:pt x="45" y="332"/>
                    </a:cubicBezTo>
                    <a:cubicBezTo>
                      <a:pt x="45" y="331"/>
                      <a:pt x="45" y="331"/>
                      <a:pt x="45" y="330"/>
                    </a:cubicBezTo>
                    <a:cubicBezTo>
                      <a:pt x="45" y="326"/>
                      <a:pt x="37" y="320"/>
                      <a:pt x="32" y="314"/>
                    </a:cubicBezTo>
                    <a:cubicBezTo>
                      <a:pt x="32" y="294"/>
                      <a:pt x="32" y="294"/>
                      <a:pt x="32" y="294"/>
                    </a:cubicBezTo>
                    <a:cubicBezTo>
                      <a:pt x="33" y="293"/>
                      <a:pt x="33" y="293"/>
                      <a:pt x="33" y="293"/>
                    </a:cubicBezTo>
                    <a:cubicBezTo>
                      <a:pt x="38" y="291"/>
                      <a:pt x="36" y="283"/>
                      <a:pt x="41" y="282"/>
                    </a:cubicBezTo>
                    <a:cubicBezTo>
                      <a:pt x="47" y="280"/>
                      <a:pt x="43" y="275"/>
                      <a:pt x="41" y="271"/>
                    </a:cubicBezTo>
                    <a:cubicBezTo>
                      <a:pt x="40" y="269"/>
                      <a:pt x="36" y="269"/>
                      <a:pt x="32" y="269"/>
                    </a:cubicBezTo>
                    <a:cubicBezTo>
                      <a:pt x="32" y="261"/>
                      <a:pt x="32" y="261"/>
                      <a:pt x="32" y="261"/>
                    </a:cubicBezTo>
                    <a:cubicBezTo>
                      <a:pt x="34" y="261"/>
                      <a:pt x="35" y="261"/>
                      <a:pt x="36" y="261"/>
                    </a:cubicBezTo>
                    <a:cubicBezTo>
                      <a:pt x="38" y="260"/>
                      <a:pt x="42" y="261"/>
                      <a:pt x="45" y="261"/>
                    </a:cubicBezTo>
                    <a:close/>
                    <a:moveTo>
                      <a:pt x="32" y="225"/>
                    </a:moveTo>
                    <a:cubicBezTo>
                      <a:pt x="32" y="220"/>
                      <a:pt x="32" y="220"/>
                      <a:pt x="32" y="220"/>
                    </a:cubicBezTo>
                    <a:cubicBezTo>
                      <a:pt x="37" y="220"/>
                      <a:pt x="39" y="225"/>
                      <a:pt x="34" y="225"/>
                    </a:cubicBezTo>
                    <a:cubicBezTo>
                      <a:pt x="34" y="225"/>
                      <a:pt x="33" y="225"/>
                      <a:pt x="32" y="225"/>
                    </a:cubicBezTo>
                    <a:close/>
                    <a:moveTo>
                      <a:pt x="4" y="163"/>
                    </a:moveTo>
                    <a:cubicBezTo>
                      <a:pt x="3" y="166"/>
                      <a:pt x="2" y="170"/>
                      <a:pt x="2" y="173"/>
                    </a:cubicBezTo>
                    <a:cubicBezTo>
                      <a:pt x="1" y="176"/>
                      <a:pt x="1" y="180"/>
                      <a:pt x="1" y="183"/>
                    </a:cubicBezTo>
                    <a:cubicBezTo>
                      <a:pt x="0" y="189"/>
                      <a:pt x="0" y="194"/>
                      <a:pt x="0" y="200"/>
                    </a:cubicBezTo>
                    <a:cubicBezTo>
                      <a:pt x="2" y="200"/>
                      <a:pt x="4" y="200"/>
                      <a:pt x="6" y="199"/>
                    </a:cubicBezTo>
                    <a:cubicBezTo>
                      <a:pt x="11" y="197"/>
                      <a:pt x="21" y="195"/>
                      <a:pt x="27" y="203"/>
                    </a:cubicBezTo>
                    <a:cubicBezTo>
                      <a:pt x="29" y="206"/>
                      <a:pt x="31" y="208"/>
                      <a:pt x="32" y="209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1" y="115"/>
                      <a:pt x="29" y="111"/>
                      <a:pt x="29" y="109"/>
                    </a:cubicBezTo>
                    <a:cubicBezTo>
                      <a:pt x="29" y="107"/>
                      <a:pt x="28" y="106"/>
                      <a:pt x="25" y="105"/>
                    </a:cubicBezTo>
                    <a:cubicBezTo>
                      <a:pt x="24" y="107"/>
                      <a:pt x="23" y="109"/>
                      <a:pt x="22" y="111"/>
                    </a:cubicBezTo>
                    <a:cubicBezTo>
                      <a:pt x="21" y="113"/>
                      <a:pt x="20" y="114"/>
                      <a:pt x="20" y="116"/>
                    </a:cubicBezTo>
                    <a:cubicBezTo>
                      <a:pt x="17" y="120"/>
                      <a:pt x="15" y="125"/>
                      <a:pt x="14" y="129"/>
                    </a:cubicBezTo>
                    <a:cubicBezTo>
                      <a:pt x="13" y="131"/>
                      <a:pt x="12" y="132"/>
                      <a:pt x="12" y="134"/>
                    </a:cubicBezTo>
                    <a:cubicBezTo>
                      <a:pt x="10" y="140"/>
                      <a:pt x="8" y="147"/>
                      <a:pt x="6" y="153"/>
                    </a:cubicBezTo>
                    <a:cubicBezTo>
                      <a:pt x="5" y="156"/>
                      <a:pt x="4" y="160"/>
                      <a:pt x="4" y="163"/>
                    </a:cubicBezTo>
                    <a:close/>
                    <a:moveTo>
                      <a:pt x="32" y="220"/>
                    </a:moveTo>
                    <a:cubicBezTo>
                      <a:pt x="32" y="225"/>
                      <a:pt x="32" y="225"/>
                      <a:pt x="32" y="225"/>
                    </a:cubicBezTo>
                    <a:cubicBezTo>
                      <a:pt x="28" y="223"/>
                      <a:pt x="26" y="219"/>
                      <a:pt x="31" y="219"/>
                    </a:cubicBezTo>
                    <a:cubicBezTo>
                      <a:pt x="31" y="219"/>
                      <a:pt x="32" y="219"/>
                      <a:pt x="32" y="220"/>
                    </a:cubicBezTo>
                    <a:close/>
                    <a:moveTo>
                      <a:pt x="32" y="261"/>
                    </a:moveTo>
                    <a:cubicBezTo>
                      <a:pt x="29" y="260"/>
                      <a:pt x="26" y="257"/>
                      <a:pt x="24" y="254"/>
                    </a:cubicBezTo>
                    <a:cubicBezTo>
                      <a:pt x="21" y="249"/>
                      <a:pt x="26" y="244"/>
                      <a:pt x="19" y="244"/>
                    </a:cubicBezTo>
                    <a:cubicBezTo>
                      <a:pt x="11" y="244"/>
                      <a:pt x="16" y="227"/>
                      <a:pt x="16" y="222"/>
                    </a:cubicBezTo>
                    <a:cubicBezTo>
                      <a:pt x="16" y="217"/>
                      <a:pt x="6" y="226"/>
                      <a:pt x="1" y="231"/>
                    </a:cubicBezTo>
                    <a:cubicBezTo>
                      <a:pt x="1" y="232"/>
                      <a:pt x="2" y="234"/>
                      <a:pt x="2" y="235"/>
                    </a:cubicBezTo>
                    <a:cubicBezTo>
                      <a:pt x="2" y="238"/>
                      <a:pt x="3" y="242"/>
                      <a:pt x="4" y="245"/>
                    </a:cubicBezTo>
                    <a:cubicBezTo>
                      <a:pt x="4" y="246"/>
                      <a:pt x="4" y="247"/>
                      <a:pt x="4" y="249"/>
                    </a:cubicBezTo>
                    <a:cubicBezTo>
                      <a:pt x="7" y="250"/>
                      <a:pt x="10" y="251"/>
                      <a:pt x="13" y="251"/>
                    </a:cubicBezTo>
                    <a:cubicBezTo>
                      <a:pt x="22" y="251"/>
                      <a:pt x="22" y="263"/>
                      <a:pt x="25" y="267"/>
                    </a:cubicBezTo>
                    <a:cubicBezTo>
                      <a:pt x="26" y="269"/>
                      <a:pt x="29" y="269"/>
                      <a:pt x="32" y="269"/>
                    </a:cubicBezTo>
                    <a:cubicBezTo>
                      <a:pt x="32" y="261"/>
                      <a:pt x="32" y="261"/>
                      <a:pt x="32" y="261"/>
                    </a:cubicBezTo>
                    <a:close/>
                    <a:moveTo>
                      <a:pt x="32" y="294"/>
                    </a:moveTo>
                    <a:cubicBezTo>
                      <a:pt x="32" y="314"/>
                      <a:pt x="32" y="314"/>
                      <a:pt x="32" y="314"/>
                    </a:cubicBezTo>
                    <a:cubicBezTo>
                      <a:pt x="32" y="314"/>
                      <a:pt x="31" y="313"/>
                      <a:pt x="31" y="312"/>
                    </a:cubicBezTo>
                    <a:cubicBezTo>
                      <a:pt x="28" y="306"/>
                      <a:pt x="28" y="296"/>
                      <a:pt x="32" y="294"/>
                    </a:cubicBezTo>
                    <a:close/>
                  </a:path>
                </a:pathLst>
              </a:custGeom>
              <a:solidFill>
                <a:srgbClr val="A0DE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is1îḓè">
                <a:extLst>
                  <a:ext uri="{FF2B5EF4-FFF2-40B4-BE49-F238E27FC236}">
                    <a16:creationId xmlns:a16="http://schemas.microsoft.com/office/drawing/2014/main" id="{47A6CD60-C2E1-432F-A136-83F5B6C994A5}"/>
                  </a:ext>
                </a:extLst>
              </p:cNvPr>
              <p:cNvSpPr/>
              <p:nvPr/>
            </p:nvSpPr>
            <p:spPr bwMode="auto">
              <a:xfrm>
                <a:off x="4559432" y="2071945"/>
                <a:ext cx="401341" cy="709347"/>
              </a:xfrm>
              <a:custGeom>
                <a:avLst/>
                <a:gdLst>
                  <a:gd name="T0" fmla="*/ 82 w 163"/>
                  <a:gd name="T1" fmla="*/ 0 h 288"/>
                  <a:gd name="T2" fmla="*/ 0 w 163"/>
                  <a:gd name="T3" fmla="*/ 81 h 288"/>
                  <a:gd name="T4" fmla="*/ 6 w 163"/>
                  <a:gd name="T5" fmla="*/ 113 h 288"/>
                  <a:gd name="T6" fmla="*/ 82 w 163"/>
                  <a:gd name="T7" fmla="*/ 288 h 288"/>
                  <a:gd name="T8" fmla="*/ 158 w 163"/>
                  <a:gd name="T9" fmla="*/ 112 h 288"/>
                  <a:gd name="T10" fmla="*/ 163 w 163"/>
                  <a:gd name="T11" fmla="*/ 81 h 288"/>
                  <a:gd name="T12" fmla="*/ 82 w 163"/>
                  <a:gd name="T13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288">
                    <a:moveTo>
                      <a:pt x="82" y="0"/>
                    </a:moveTo>
                    <a:cubicBezTo>
                      <a:pt x="36" y="0"/>
                      <a:pt x="0" y="36"/>
                      <a:pt x="0" y="81"/>
                    </a:cubicBezTo>
                    <a:cubicBezTo>
                      <a:pt x="0" y="91"/>
                      <a:pt x="2" y="104"/>
                      <a:pt x="6" y="113"/>
                    </a:cubicBezTo>
                    <a:cubicBezTo>
                      <a:pt x="82" y="288"/>
                      <a:pt x="82" y="288"/>
                      <a:pt x="82" y="288"/>
                    </a:cubicBezTo>
                    <a:cubicBezTo>
                      <a:pt x="158" y="112"/>
                      <a:pt x="158" y="112"/>
                      <a:pt x="158" y="112"/>
                    </a:cubicBezTo>
                    <a:cubicBezTo>
                      <a:pt x="161" y="104"/>
                      <a:pt x="163" y="91"/>
                      <a:pt x="163" y="81"/>
                    </a:cubicBezTo>
                    <a:cubicBezTo>
                      <a:pt x="163" y="36"/>
                      <a:pt x="127" y="0"/>
                      <a:pt x="82" y="0"/>
                    </a:cubicBezTo>
                    <a:close/>
                  </a:path>
                </a:pathLst>
              </a:custGeom>
              <a:solidFill>
                <a:srgbClr val="ED5C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isļídé">
                <a:extLst>
                  <a:ext uri="{FF2B5EF4-FFF2-40B4-BE49-F238E27FC236}">
                    <a16:creationId xmlns:a16="http://schemas.microsoft.com/office/drawing/2014/main" id="{34A7519B-CD10-45E6-B7EB-0E0B9E0BC1AE}"/>
                  </a:ext>
                </a:extLst>
              </p:cNvPr>
              <p:cNvSpPr/>
              <p:nvPr/>
            </p:nvSpPr>
            <p:spPr bwMode="auto">
              <a:xfrm>
                <a:off x="4593654" y="2106168"/>
                <a:ext cx="332895" cy="332895"/>
              </a:xfrm>
              <a:prstGeom prst="ellipse">
                <a:avLst/>
              </a:prstGeom>
              <a:solidFill>
                <a:srgbClr val="FFFD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îṩḻídé">
                <a:extLst>
                  <a:ext uri="{FF2B5EF4-FFF2-40B4-BE49-F238E27FC236}">
                    <a16:creationId xmlns:a16="http://schemas.microsoft.com/office/drawing/2014/main" id="{F54C7C71-3FB4-4EFD-8D36-7BB3562CADE3}"/>
                  </a:ext>
                </a:extLst>
              </p:cNvPr>
              <p:cNvSpPr/>
              <p:nvPr/>
            </p:nvSpPr>
            <p:spPr bwMode="auto">
              <a:xfrm>
                <a:off x="4204758" y="2566621"/>
                <a:ext cx="234375" cy="411712"/>
              </a:xfrm>
              <a:custGeom>
                <a:avLst/>
                <a:gdLst>
                  <a:gd name="T0" fmla="*/ 47 w 95"/>
                  <a:gd name="T1" fmla="*/ 0 h 167"/>
                  <a:gd name="T2" fmla="*/ 0 w 95"/>
                  <a:gd name="T3" fmla="*/ 47 h 167"/>
                  <a:gd name="T4" fmla="*/ 4 w 95"/>
                  <a:gd name="T5" fmla="*/ 65 h 167"/>
                  <a:gd name="T6" fmla="*/ 47 w 95"/>
                  <a:gd name="T7" fmla="*/ 167 h 167"/>
                  <a:gd name="T8" fmla="*/ 92 w 95"/>
                  <a:gd name="T9" fmla="*/ 65 h 167"/>
                  <a:gd name="T10" fmla="*/ 95 w 95"/>
                  <a:gd name="T11" fmla="*/ 47 h 167"/>
                  <a:gd name="T12" fmla="*/ 47 w 95"/>
                  <a:gd name="T13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167">
                    <a:moveTo>
                      <a:pt x="47" y="0"/>
                    </a:moveTo>
                    <a:cubicBezTo>
                      <a:pt x="21" y="0"/>
                      <a:pt x="0" y="21"/>
                      <a:pt x="0" y="47"/>
                    </a:cubicBezTo>
                    <a:cubicBezTo>
                      <a:pt x="0" y="53"/>
                      <a:pt x="1" y="60"/>
                      <a:pt x="4" y="65"/>
                    </a:cubicBezTo>
                    <a:cubicBezTo>
                      <a:pt x="47" y="167"/>
                      <a:pt x="47" y="167"/>
                      <a:pt x="47" y="167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4" y="60"/>
                      <a:pt x="95" y="53"/>
                      <a:pt x="95" y="47"/>
                    </a:cubicBezTo>
                    <a:cubicBezTo>
                      <a:pt x="95" y="21"/>
                      <a:pt x="74" y="0"/>
                      <a:pt x="47" y="0"/>
                    </a:cubicBez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íṧḷîde">
                <a:extLst>
                  <a:ext uri="{FF2B5EF4-FFF2-40B4-BE49-F238E27FC236}">
                    <a16:creationId xmlns:a16="http://schemas.microsoft.com/office/drawing/2014/main" id="{580AB3A0-F69A-4A9C-8BD2-E2C825C41485}"/>
                  </a:ext>
                </a:extLst>
              </p:cNvPr>
              <p:cNvSpPr/>
              <p:nvPr/>
            </p:nvSpPr>
            <p:spPr bwMode="auto">
              <a:xfrm>
                <a:off x="4224462" y="2586325"/>
                <a:ext cx="194967" cy="192893"/>
              </a:xfrm>
              <a:prstGeom prst="ellipse">
                <a:avLst/>
              </a:prstGeom>
              <a:solidFill>
                <a:srgbClr val="FFFD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ïṥ1íde">
              <a:extLst>
                <a:ext uri="{FF2B5EF4-FFF2-40B4-BE49-F238E27FC236}">
                  <a16:creationId xmlns:a16="http://schemas.microsoft.com/office/drawing/2014/main" id="{A455B728-F5C2-4312-8B19-9ACB80F423C4}"/>
                </a:ext>
              </a:extLst>
            </p:cNvPr>
            <p:cNvGrpSpPr/>
            <p:nvPr/>
          </p:nvGrpSpPr>
          <p:grpSpPr>
            <a:xfrm>
              <a:off x="6805198" y="2122291"/>
              <a:ext cx="1421535" cy="1359661"/>
              <a:chOff x="6879214" y="2122291"/>
              <a:chExt cx="1421535" cy="1359661"/>
            </a:xfrm>
          </p:grpSpPr>
          <p:sp>
            <p:nvSpPr>
              <p:cNvPr id="58" name="íŝḻíḍè">
                <a:extLst>
                  <a:ext uri="{FF2B5EF4-FFF2-40B4-BE49-F238E27FC236}">
                    <a16:creationId xmlns:a16="http://schemas.microsoft.com/office/drawing/2014/main" id="{F34C339E-D7DE-4375-AF35-CE21955C90E6}"/>
                  </a:ext>
                </a:extLst>
              </p:cNvPr>
              <p:cNvSpPr/>
              <p:nvPr/>
            </p:nvSpPr>
            <p:spPr bwMode="auto">
              <a:xfrm>
                <a:off x="6879214" y="2122291"/>
                <a:ext cx="1421535" cy="1358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ïSľîḍé">
                <a:extLst>
                  <a:ext uri="{FF2B5EF4-FFF2-40B4-BE49-F238E27FC236}">
                    <a16:creationId xmlns:a16="http://schemas.microsoft.com/office/drawing/2014/main" id="{73FE0E88-C2FE-4F15-A4F9-8F2DC4D5CDA6}"/>
                  </a:ext>
                </a:extLst>
              </p:cNvPr>
              <p:cNvSpPr/>
              <p:nvPr/>
            </p:nvSpPr>
            <p:spPr bwMode="auto">
              <a:xfrm>
                <a:off x="7118781" y="3025030"/>
                <a:ext cx="239567" cy="447403"/>
              </a:xfrm>
              <a:custGeom>
                <a:avLst/>
                <a:gdLst>
                  <a:gd name="T0" fmla="*/ 0 w 122"/>
                  <a:gd name="T1" fmla="*/ 227 h 227"/>
                  <a:gd name="T2" fmla="*/ 0 w 122"/>
                  <a:gd name="T3" fmla="*/ 199 h 227"/>
                  <a:gd name="T4" fmla="*/ 74 w 122"/>
                  <a:gd name="T5" fmla="*/ 145 h 227"/>
                  <a:gd name="T6" fmla="*/ 23 w 122"/>
                  <a:gd name="T7" fmla="*/ 48 h 227"/>
                  <a:gd name="T8" fmla="*/ 0 w 122"/>
                  <a:gd name="T9" fmla="*/ 45 h 227"/>
                  <a:gd name="T10" fmla="*/ 0 w 122"/>
                  <a:gd name="T11" fmla="*/ 17 h 227"/>
                  <a:gd name="T12" fmla="*/ 12 w 122"/>
                  <a:gd name="T13" fmla="*/ 18 h 227"/>
                  <a:gd name="T14" fmla="*/ 17 w 122"/>
                  <a:gd name="T15" fmla="*/ 0 h 227"/>
                  <a:gd name="T16" fmla="*/ 54 w 122"/>
                  <a:gd name="T17" fmla="*/ 12 h 227"/>
                  <a:gd name="T18" fmla="*/ 49 w 122"/>
                  <a:gd name="T19" fmla="*/ 29 h 227"/>
                  <a:gd name="T20" fmla="*/ 82 w 122"/>
                  <a:gd name="T21" fmla="*/ 57 h 227"/>
                  <a:gd name="T22" fmla="*/ 98 w 122"/>
                  <a:gd name="T23" fmla="*/ 48 h 227"/>
                  <a:gd name="T24" fmla="*/ 116 w 122"/>
                  <a:gd name="T25" fmla="*/ 82 h 227"/>
                  <a:gd name="T26" fmla="*/ 100 w 122"/>
                  <a:gd name="T27" fmla="*/ 90 h 227"/>
                  <a:gd name="T28" fmla="*/ 104 w 122"/>
                  <a:gd name="T29" fmla="*/ 134 h 227"/>
                  <a:gd name="T30" fmla="*/ 122 w 122"/>
                  <a:gd name="T31" fmla="*/ 139 h 227"/>
                  <a:gd name="T32" fmla="*/ 111 w 122"/>
                  <a:gd name="T33" fmla="*/ 176 h 227"/>
                  <a:gd name="T34" fmla="*/ 93 w 122"/>
                  <a:gd name="T35" fmla="*/ 170 h 227"/>
                  <a:gd name="T36" fmla="*/ 66 w 122"/>
                  <a:gd name="T37" fmla="*/ 204 h 227"/>
                  <a:gd name="T38" fmla="*/ 74 w 122"/>
                  <a:gd name="T39" fmla="*/ 22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2" h="227">
                    <a:moveTo>
                      <a:pt x="0" y="227"/>
                    </a:moveTo>
                    <a:cubicBezTo>
                      <a:pt x="0" y="199"/>
                      <a:pt x="0" y="199"/>
                      <a:pt x="0" y="199"/>
                    </a:cubicBezTo>
                    <a:cubicBezTo>
                      <a:pt x="33" y="199"/>
                      <a:pt x="64" y="178"/>
                      <a:pt x="74" y="145"/>
                    </a:cubicBezTo>
                    <a:cubicBezTo>
                      <a:pt x="87" y="104"/>
                      <a:pt x="64" y="60"/>
                      <a:pt x="23" y="48"/>
                    </a:cubicBezTo>
                    <a:cubicBezTo>
                      <a:pt x="15" y="46"/>
                      <a:pt x="8" y="45"/>
                      <a:pt x="0" y="45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4" y="17"/>
                      <a:pt x="8" y="17"/>
                      <a:pt x="12" y="18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62" y="36"/>
                      <a:pt x="73" y="45"/>
                      <a:pt x="82" y="57"/>
                    </a:cubicBezTo>
                    <a:cubicBezTo>
                      <a:pt x="98" y="48"/>
                      <a:pt x="98" y="48"/>
                      <a:pt x="98" y="48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0" y="90"/>
                      <a:pt x="100" y="90"/>
                      <a:pt x="100" y="90"/>
                    </a:cubicBezTo>
                    <a:cubicBezTo>
                      <a:pt x="105" y="104"/>
                      <a:pt x="106" y="119"/>
                      <a:pt x="104" y="134"/>
                    </a:cubicBezTo>
                    <a:cubicBezTo>
                      <a:pt x="122" y="139"/>
                      <a:pt x="122" y="139"/>
                      <a:pt x="122" y="139"/>
                    </a:cubicBezTo>
                    <a:cubicBezTo>
                      <a:pt x="111" y="176"/>
                      <a:pt x="111" y="176"/>
                      <a:pt x="111" y="176"/>
                    </a:cubicBezTo>
                    <a:cubicBezTo>
                      <a:pt x="93" y="170"/>
                      <a:pt x="93" y="170"/>
                      <a:pt x="93" y="170"/>
                    </a:cubicBezTo>
                    <a:cubicBezTo>
                      <a:pt x="86" y="184"/>
                      <a:pt x="77" y="195"/>
                      <a:pt x="66" y="204"/>
                    </a:cubicBezTo>
                    <a:cubicBezTo>
                      <a:pt x="74" y="220"/>
                      <a:pt x="74" y="220"/>
                      <a:pt x="74" y="220"/>
                    </a:cubicBezTo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íSḻîḓe">
                <a:extLst>
                  <a:ext uri="{FF2B5EF4-FFF2-40B4-BE49-F238E27FC236}">
                    <a16:creationId xmlns:a16="http://schemas.microsoft.com/office/drawing/2014/main" id="{AF1290C3-0B4A-419A-A50F-20399675C156}"/>
                  </a:ext>
                </a:extLst>
              </p:cNvPr>
              <p:cNvSpPr/>
              <p:nvPr/>
            </p:nvSpPr>
            <p:spPr bwMode="auto">
              <a:xfrm>
                <a:off x="6880801" y="3037722"/>
                <a:ext cx="237980" cy="444230"/>
              </a:xfrm>
              <a:custGeom>
                <a:avLst/>
                <a:gdLst>
                  <a:gd name="T0" fmla="*/ 68 w 121"/>
                  <a:gd name="T1" fmla="*/ 226 h 226"/>
                  <a:gd name="T2" fmla="*/ 73 w 121"/>
                  <a:gd name="T3" fmla="*/ 209 h 226"/>
                  <a:gd name="T4" fmla="*/ 39 w 121"/>
                  <a:gd name="T5" fmla="*/ 181 h 226"/>
                  <a:gd name="T6" fmla="*/ 23 w 121"/>
                  <a:gd name="T7" fmla="*/ 190 h 226"/>
                  <a:gd name="T8" fmla="*/ 5 w 121"/>
                  <a:gd name="T9" fmla="*/ 156 h 226"/>
                  <a:gd name="T10" fmla="*/ 21 w 121"/>
                  <a:gd name="T11" fmla="*/ 148 h 226"/>
                  <a:gd name="T12" fmla="*/ 17 w 121"/>
                  <a:gd name="T13" fmla="*/ 104 h 226"/>
                  <a:gd name="T14" fmla="*/ 0 w 121"/>
                  <a:gd name="T15" fmla="*/ 99 h 226"/>
                  <a:gd name="T16" fmla="*/ 11 w 121"/>
                  <a:gd name="T17" fmla="*/ 62 h 226"/>
                  <a:gd name="T18" fmla="*/ 28 w 121"/>
                  <a:gd name="T19" fmla="*/ 68 h 226"/>
                  <a:gd name="T20" fmla="*/ 56 w 121"/>
                  <a:gd name="T21" fmla="*/ 34 h 226"/>
                  <a:gd name="T22" fmla="*/ 47 w 121"/>
                  <a:gd name="T23" fmla="*/ 18 h 226"/>
                  <a:gd name="T24" fmla="*/ 81 w 121"/>
                  <a:gd name="T25" fmla="*/ 0 h 226"/>
                  <a:gd name="T26" fmla="*/ 90 w 121"/>
                  <a:gd name="T27" fmla="*/ 16 h 226"/>
                  <a:gd name="T28" fmla="*/ 121 w 121"/>
                  <a:gd name="T29" fmla="*/ 11 h 226"/>
                  <a:gd name="T30" fmla="*/ 121 w 121"/>
                  <a:gd name="T31" fmla="*/ 39 h 226"/>
                  <a:gd name="T32" fmla="*/ 47 w 121"/>
                  <a:gd name="T33" fmla="*/ 94 h 226"/>
                  <a:gd name="T34" fmla="*/ 99 w 121"/>
                  <a:gd name="T35" fmla="*/ 190 h 226"/>
                  <a:gd name="T36" fmla="*/ 99 w 121"/>
                  <a:gd name="T37" fmla="*/ 190 h 226"/>
                  <a:gd name="T38" fmla="*/ 121 w 121"/>
                  <a:gd name="T39" fmla="*/ 193 h 226"/>
                  <a:gd name="T40" fmla="*/ 121 w 121"/>
                  <a:gd name="T41" fmla="*/ 221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1" h="226">
                    <a:moveTo>
                      <a:pt x="68" y="226"/>
                    </a:moveTo>
                    <a:cubicBezTo>
                      <a:pt x="73" y="209"/>
                      <a:pt x="73" y="209"/>
                      <a:pt x="73" y="209"/>
                    </a:cubicBezTo>
                    <a:cubicBezTo>
                      <a:pt x="60" y="202"/>
                      <a:pt x="48" y="193"/>
                      <a:pt x="39" y="181"/>
                    </a:cubicBezTo>
                    <a:cubicBezTo>
                      <a:pt x="23" y="190"/>
                      <a:pt x="23" y="190"/>
                      <a:pt x="23" y="190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21" y="148"/>
                      <a:pt x="21" y="148"/>
                      <a:pt x="21" y="148"/>
                    </a:cubicBezTo>
                    <a:cubicBezTo>
                      <a:pt x="17" y="134"/>
                      <a:pt x="15" y="119"/>
                      <a:pt x="17" y="104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35" y="54"/>
                      <a:pt x="45" y="43"/>
                      <a:pt x="56" y="34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100" y="13"/>
                      <a:pt x="110" y="11"/>
                      <a:pt x="121" y="11"/>
                    </a:cubicBezTo>
                    <a:cubicBezTo>
                      <a:pt x="121" y="39"/>
                      <a:pt x="121" y="39"/>
                      <a:pt x="121" y="39"/>
                    </a:cubicBezTo>
                    <a:cubicBezTo>
                      <a:pt x="88" y="39"/>
                      <a:pt x="57" y="60"/>
                      <a:pt x="47" y="94"/>
                    </a:cubicBezTo>
                    <a:cubicBezTo>
                      <a:pt x="35" y="134"/>
                      <a:pt x="58" y="178"/>
                      <a:pt x="99" y="190"/>
                    </a:cubicBezTo>
                    <a:cubicBezTo>
                      <a:pt x="99" y="190"/>
                      <a:pt x="99" y="190"/>
                      <a:pt x="99" y="190"/>
                    </a:cubicBezTo>
                    <a:cubicBezTo>
                      <a:pt x="106" y="192"/>
                      <a:pt x="114" y="193"/>
                      <a:pt x="121" y="193"/>
                    </a:cubicBezTo>
                    <a:cubicBezTo>
                      <a:pt x="121" y="221"/>
                      <a:pt x="121" y="221"/>
                      <a:pt x="121" y="221"/>
                    </a:cubicBezTo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ïš1íďé">
                <a:extLst>
                  <a:ext uri="{FF2B5EF4-FFF2-40B4-BE49-F238E27FC236}">
                    <a16:creationId xmlns:a16="http://schemas.microsoft.com/office/drawing/2014/main" id="{5CDD3C2D-F0CD-4A1E-92F8-5D6D0F58923A}"/>
                  </a:ext>
                </a:extLst>
              </p:cNvPr>
              <p:cNvSpPr/>
              <p:nvPr/>
            </p:nvSpPr>
            <p:spPr bwMode="auto">
              <a:xfrm>
                <a:off x="7907288" y="2123878"/>
                <a:ext cx="393461" cy="769470"/>
              </a:xfrm>
              <a:custGeom>
                <a:avLst/>
                <a:gdLst>
                  <a:gd name="T0" fmla="*/ 28 w 200"/>
                  <a:gd name="T1" fmla="*/ 0 h 391"/>
                  <a:gd name="T2" fmla="*/ 88 w 200"/>
                  <a:gd name="T3" fmla="*/ 18 h 391"/>
                  <a:gd name="T4" fmla="*/ 80 w 200"/>
                  <a:gd name="T5" fmla="*/ 47 h 391"/>
                  <a:gd name="T6" fmla="*/ 135 w 200"/>
                  <a:gd name="T7" fmla="*/ 92 h 391"/>
                  <a:gd name="T8" fmla="*/ 161 w 200"/>
                  <a:gd name="T9" fmla="*/ 78 h 391"/>
                  <a:gd name="T10" fmla="*/ 191 w 200"/>
                  <a:gd name="T11" fmla="*/ 134 h 391"/>
                  <a:gd name="T12" fmla="*/ 165 w 200"/>
                  <a:gd name="T13" fmla="*/ 148 h 391"/>
                  <a:gd name="T14" fmla="*/ 172 w 200"/>
                  <a:gd name="T15" fmla="*/ 219 h 391"/>
                  <a:gd name="T16" fmla="*/ 200 w 200"/>
                  <a:gd name="T17" fmla="*/ 228 h 391"/>
                  <a:gd name="T18" fmla="*/ 182 w 200"/>
                  <a:gd name="T19" fmla="*/ 288 h 391"/>
                  <a:gd name="T20" fmla="*/ 153 w 200"/>
                  <a:gd name="T21" fmla="*/ 279 h 391"/>
                  <a:gd name="T22" fmla="*/ 108 w 200"/>
                  <a:gd name="T23" fmla="*/ 335 h 391"/>
                  <a:gd name="T24" fmla="*/ 122 w 200"/>
                  <a:gd name="T25" fmla="*/ 361 h 391"/>
                  <a:gd name="T26" fmla="*/ 66 w 200"/>
                  <a:gd name="T27" fmla="*/ 391 h 391"/>
                  <a:gd name="T28" fmla="*/ 52 w 200"/>
                  <a:gd name="T29" fmla="*/ 364 h 391"/>
                  <a:gd name="T30" fmla="*/ 0 w 200"/>
                  <a:gd name="T31" fmla="*/ 372 h 391"/>
                  <a:gd name="T32" fmla="*/ 0 w 200"/>
                  <a:gd name="T33" fmla="*/ 327 h 391"/>
                  <a:gd name="T34" fmla="*/ 122 w 200"/>
                  <a:gd name="T35" fmla="*/ 237 h 391"/>
                  <a:gd name="T36" fmla="*/ 37 w 200"/>
                  <a:gd name="T37" fmla="*/ 78 h 391"/>
                  <a:gd name="T38" fmla="*/ 0 w 200"/>
                  <a:gd name="T39" fmla="*/ 72 h 391"/>
                  <a:gd name="T40" fmla="*/ 0 w 200"/>
                  <a:gd name="T41" fmla="*/ 27 h 391"/>
                  <a:gd name="T42" fmla="*/ 20 w 200"/>
                  <a:gd name="T43" fmla="*/ 28 h 391"/>
                  <a:gd name="T44" fmla="*/ 28 w 200"/>
                  <a:gd name="T45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0" h="391">
                    <a:moveTo>
                      <a:pt x="28" y="0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102" y="58"/>
                      <a:pt x="120" y="74"/>
                      <a:pt x="135" y="92"/>
                    </a:cubicBezTo>
                    <a:cubicBezTo>
                      <a:pt x="161" y="78"/>
                      <a:pt x="161" y="78"/>
                      <a:pt x="161" y="78"/>
                    </a:cubicBezTo>
                    <a:cubicBezTo>
                      <a:pt x="191" y="134"/>
                      <a:pt x="191" y="134"/>
                      <a:pt x="191" y="134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72" y="170"/>
                      <a:pt x="175" y="195"/>
                      <a:pt x="172" y="219"/>
                    </a:cubicBezTo>
                    <a:cubicBezTo>
                      <a:pt x="200" y="228"/>
                      <a:pt x="200" y="228"/>
                      <a:pt x="200" y="228"/>
                    </a:cubicBezTo>
                    <a:cubicBezTo>
                      <a:pt x="182" y="288"/>
                      <a:pt x="182" y="288"/>
                      <a:pt x="182" y="288"/>
                    </a:cubicBezTo>
                    <a:cubicBezTo>
                      <a:pt x="153" y="279"/>
                      <a:pt x="153" y="279"/>
                      <a:pt x="153" y="279"/>
                    </a:cubicBezTo>
                    <a:cubicBezTo>
                      <a:pt x="142" y="301"/>
                      <a:pt x="127" y="320"/>
                      <a:pt x="108" y="335"/>
                    </a:cubicBezTo>
                    <a:cubicBezTo>
                      <a:pt x="122" y="361"/>
                      <a:pt x="122" y="361"/>
                      <a:pt x="122" y="361"/>
                    </a:cubicBezTo>
                    <a:cubicBezTo>
                      <a:pt x="66" y="391"/>
                      <a:pt x="66" y="391"/>
                      <a:pt x="66" y="391"/>
                    </a:cubicBezTo>
                    <a:cubicBezTo>
                      <a:pt x="52" y="364"/>
                      <a:pt x="52" y="364"/>
                      <a:pt x="52" y="364"/>
                    </a:cubicBezTo>
                    <a:cubicBezTo>
                      <a:pt x="36" y="370"/>
                      <a:pt x="18" y="372"/>
                      <a:pt x="0" y="372"/>
                    </a:cubicBezTo>
                    <a:cubicBezTo>
                      <a:pt x="0" y="327"/>
                      <a:pt x="0" y="327"/>
                      <a:pt x="0" y="327"/>
                    </a:cubicBezTo>
                    <a:cubicBezTo>
                      <a:pt x="55" y="327"/>
                      <a:pt x="106" y="292"/>
                      <a:pt x="122" y="237"/>
                    </a:cubicBezTo>
                    <a:cubicBezTo>
                      <a:pt x="143" y="170"/>
                      <a:pt x="105" y="98"/>
                      <a:pt x="37" y="78"/>
                    </a:cubicBezTo>
                    <a:cubicBezTo>
                      <a:pt x="25" y="74"/>
                      <a:pt x="13" y="72"/>
                      <a:pt x="0" y="7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7" y="27"/>
                      <a:pt x="13" y="28"/>
                      <a:pt x="20" y="28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íṩľiďè">
                <a:extLst>
                  <a:ext uri="{FF2B5EF4-FFF2-40B4-BE49-F238E27FC236}">
                    <a16:creationId xmlns:a16="http://schemas.microsoft.com/office/drawing/2014/main" id="{878A6A2C-0939-413A-9CFA-8138499189D7}"/>
                  </a:ext>
                </a:extLst>
              </p:cNvPr>
              <p:cNvSpPr/>
              <p:nvPr/>
            </p:nvSpPr>
            <p:spPr bwMode="auto">
              <a:xfrm>
                <a:off x="7513828" y="2141329"/>
                <a:ext cx="393461" cy="769470"/>
              </a:xfrm>
              <a:custGeom>
                <a:avLst/>
                <a:gdLst>
                  <a:gd name="T0" fmla="*/ 134 w 200"/>
                  <a:gd name="T1" fmla="*/ 0 h 391"/>
                  <a:gd name="T2" fmla="*/ 148 w 200"/>
                  <a:gd name="T3" fmla="*/ 26 h 391"/>
                  <a:gd name="T4" fmla="*/ 200 w 200"/>
                  <a:gd name="T5" fmla="*/ 18 h 391"/>
                  <a:gd name="T6" fmla="*/ 200 w 200"/>
                  <a:gd name="T7" fmla="*/ 63 h 391"/>
                  <a:gd name="T8" fmla="*/ 79 w 200"/>
                  <a:gd name="T9" fmla="*/ 154 h 391"/>
                  <a:gd name="T10" fmla="*/ 163 w 200"/>
                  <a:gd name="T11" fmla="*/ 313 h 391"/>
                  <a:gd name="T12" fmla="*/ 163 w 200"/>
                  <a:gd name="T13" fmla="*/ 313 h 391"/>
                  <a:gd name="T14" fmla="*/ 200 w 200"/>
                  <a:gd name="T15" fmla="*/ 318 h 391"/>
                  <a:gd name="T16" fmla="*/ 200 w 200"/>
                  <a:gd name="T17" fmla="*/ 363 h 391"/>
                  <a:gd name="T18" fmla="*/ 181 w 200"/>
                  <a:gd name="T19" fmla="*/ 362 h 391"/>
                  <a:gd name="T20" fmla="*/ 173 w 200"/>
                  <a:gd name="T21" fmla="*/ 391 h 391"/>
                  <a:gd name="T22" fmla="*/ 112 w 200"/>
                  <a:gd name="T23" fmla="*/ 372 h 391"/>
                  <a:gd name="T24" fmla="*/ 121 w 200"/>
                  <a:gd name="T25" fmla="*/ 344 h 391"/>
                  <a:gd name="T26" fmla="*/ 66 w 200"/>
                  <a:gd name="T27" fmla="*/ 298 h 391"/>
                  <a:gd name="T28" fmla="*/ 39 w 200"/>
                  <a:gd name="T29" fmla="*/ 312 h 391"/>
                  <a:gd name="T30" fmla="*/ 10 w 200"/>
                  <a:gd name="T31" fmla="*/ 257 h 391"/>
                  <a:gd name="T32" fmla="*/ 36 w 200"/>
                  <a:gd name="T33" fmla="*/ 243 h 391"/>
                  <a:gd name="T34" fmla="*/ 29 w 200"/>
                  <a:gd name="T35" fmla="*/ 172 h 391"/>
                  <a:gd name="T36" fmla="*/ 0 w 200"/>
                  <a:gd name="T37" fmla="*/ 163 h 391"/>
                  <a:gd name="T38" fmla="*/ 19 w 200"/>
                  <a:gd name="T39" fmla="*/ 103 h 391"/>
                  <a:gd name="T40" fmla="*/ 47 w 200"/>
                  <a:gd name="T41" fmla="*/ 111 h 391"/>
                  <a:gd name="T42" fmla="*/ 93 w 200"/>
                  <a:gd name="T43" fmla="*/ 56 h 391"/>
                  <a:gd name="T44" fmla="*/ 79 w 200"/>
                  <a:gd name="T45" fmla="*/ 30 h 391"/>
                  <a:gd name="T46" fmla="*/ 134 w 200"/>
                  <a:gd name="T47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00" h="391">
                    <a:moveTo>
                      <a:pt x="134" y="0"/>
                    </a:moveTo>
                    <a:cubicBezTo>
                      <a:pt x="148" y="26"/>
                      <a:pt x="148" y="26"/>
                      <a:pt x="148" y="26"/>
                    </a:cubicBezTo>
                    <a:cubicBezTo>
                      <a:pt x="165" y="21"/>
                      <a:pt x="183" y="18"/>
                      <a:pt x="200" y="18"/>
                    </a:cubicBezTo>
                    <a:cubicBezTo>
                      <a:pt x="200" y="63"/>
                      <a:pt x="200" y="63"/>
                      <a:pt x="200" y="63"/>
                    </a:cubicBezTo>
                    <a:cubicBezTo>
                      <a:pt x="146" y="63"/>
                      <a:pt x="95" y="99"/>
                      <a:pt x="79" y="154"/>
                    </a:cubicBezTo>
                    <a:cubicBezTo>
                      <a:pt x="58" y="221"/>
                      <a:pt x="96" y="292"/>
                      <a:pt x="163" y="313"/>
                    </a:cubicBezTo>
                    <a:cubicBezTo>
                      <a:pt x="163" y="313"/>
                      <a:pt x="163" y="313"/>
                      <a:pt x="163" y="313"/>
                    </a:cubicBezTo>
                    <a:cubicBezTo>
                      <a:pt x="176" y="316"/>
                      <a:pt x="188" y="318"/>
                      <a:pt x="200" y="318"/>
                    </a:cubicBezTo>
                    <a:cubicBezTo>
                      <a:pt x="200" y="363"/>
                      <a:pt x="200" y="363"/>
                      <a:pt x="200" y="363"/>
                    </a:cubicBezTo>
                    <a:cubicBezTo>
                      <a:pt x="194" y="363"/>
                      <a:pt x="188" y="363"/>
                      <a:pt x="181" y="362"/>
                    </a:cubicBezTo>
                    <a:cubicBezTo>
                      <a:pt x="173" y="391"/>
                      <a:pt x="173" y="391"/>
                      <a:pt x="173" y="391"/>
                    </a:cubicBezTo>
                    <a:cubicBezTo>
                      <a:pt x="112" y="372"/>
                      <a:pt x="112" y="372"/>
                      <a:pt x="112" y="372"/>
                    </a:cubicBezTo>
                    <a:cubicBezTo>
                      <a:pt x="121" y="344"/>
                      <a:pt x="121" y="344"/>
                      <a:pt x="121" y="344"/>
                    </a:cubicBezTo>
                    <a:cubicBezTo>
                      <a:pt x="99" y="333"/>
                      <a:pt x="80" y="317"/>
                      <a:pt x="66" y="298"/>
                    </a:cubicBezTo>
                    <a:cubicBezTo>
                      <a:pt x="39" y="312"/>
                      <a:pt x="39" y="312"/>
                      <a:pt x="39" y="312"/>
                    </a:cubicBezTo>
                    <a:cubicBezTo>
                      <a:pt x="10" y="257"/>
                      <a:pt x="10" y="257"/>
                      <a:pt x="10" y="257"/>
                    </a:cubicBezTo>
                    <a:cubicBezTo>
                      <a:pt x="36" y="243"/>
                      <a:pt x="36" y="243"/>
                      <a:pt x="36" y="243"/>
                    </a:cubicBezTo>
                    <a:cubicBezTo>
                      <a:pt x="29" y="220"/>
                      <a:pt x="26" y="196"/>
                      <a:pt x="29" y="172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19" y="103"/>
                      <a:pt x="19" y="103"/>
                      <a:pt x="19" y="103"/>
                    </a:cubicBezTo>
                    <a:cubicBezTo>
                      <a:pt x="47" y="111"/>
                      <a:pt x="47" y="111"/>
                      <a:pt x="47" y="111"/>
                    </a:cubicBezTo>
                    <a:cubicBezTo>
                      <a:pt x="59" y="90"/>
                      <a:pt x="74" y="71"/>
                      <a:pt x="93" y="56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134" y="0"/>
                      <a:pt x="134" y="0"/>
                      <a:pt x="134" y="0"/>
                    </a:cubicBezTo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îṣ1iḍe">
                <a:extLst>
                  <a:ext uri="{FF2B5EF4-FFF2-40B4-BE49-F238E27FC236}">
                    <a16:creationId xmlns:a16="http://schemas.microsoft.com/office/drawing/2014/main" id="{46842F85-80E9-42B0-9010-51D0BEF3DCFB}"/>
                  </a:ext>
                </a:extLst>
              </p:cNvPr>
              <p:cNvSpPr/>
              <p:nvPr/>
            </p:nvSpPr>
            <p:spPr bwMode="auto">
              <a:xfrm>
                <a:off x="7388492" y="3129741"/>
                <a:ext cx="350624" cy="153894"/>
              </a:xfrm>
              <a:custGeom>
                <a:avLst/>
                <a:gdLst>
                  <a:gd name="T0" fmla="*/ 53 w 221"/>
                  <a:gd name="T1" fmla="*/ 0 h 97"/>
                  <a:gd name="T2" fmla="*/ 167 w 221"/>
                  <a:gd name="T3" fmla="*/ 0 h 97"/>
                  <a:gd name="T4" fmla="*/ 221 w 221"/>
                  <a:gd name="T5" fmla="*/ 97 h 97"/>
                  <a:gd name="T6" fmla="*/ 0 w 221"/>
                  <a:gd name="T7" fmla="*/ 97 h 97"/>
                  <a:gd name="T8" fmla="*/ 53 w 221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97">
                    <a:moveTo>
                      <a:pt x="53" y="0"/>
                    </a:moveTo>
                    <a:lnTo>
                      <a:pt x="167" y="0"/>
                    </a:lnTo>
                    <a:lnTo>
                      <a:pt x="221" y="97"/>
                    </a:lnTo>
                    <a:lnTo>
                      <a:pt x="0" y="97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ŝḷiḓe">
                <a:extLst>
                  <a:ext uri="{FF2B5EF4-FFF2-40B4-BE49-F238E27FC236}">
                    <a16:creationId xmlns:a16="http://schemas.microsoft.com/office/drawing/2014/main" id="{CF045A8A-1EAD-41A0-A0F2-BE9B91A82B0A}"/>
                  </a:ext>
                </a:extLst>
              </p:cNvPr>
              <p:cNvSpPr/>
              <p:nvPr/>
            </p:nvSpPr>
            <p:spPr bwMode="auto">
              <a:xfrm>
                <a:off x="7093396" y="2468156"/>
                <a:ext cx="937642" cy="699662"/>
              </a:xfrm>
              <a:custGeom>
                <a:avLst/>
                <a:gdLst>
                  <a:gd name="T0" fmla="*/ 22 w 477"/>
                  <a:gd name="T1" fmla="*/ 0 h 355"/>
                  <a:gd name="T2" fmla="*/ 455 w 477"/>
                  <a:gd name="T3" fmla="*/ 0 h 355"/>
                  <a:gd name="T4" fmla="*/ 477 w 477"/>
                  <a:gd name="T5" fmla="*/ 22 h 355"/>
                  <a:gd name="T6" fmla="*/ 477 w 477"/>
                  <a:gd name="T7" fmla="*/ 333 h 355"/>
                  <a:gd name="T8" fmla="*/ 455 w 477"/>
                  <a:gd name="T9" fmla="*/ 355 h 355"/>
                  <a:gd name="T10" fmla="*/ 22 w 477"/>
                  <a:gd name="T11" fmla="*/ 355 h 355"/>
                  <a:gd name="T12" fmla="*/ 0 w 477"/>
                  <a:gd name="T13" fmla="*/ 333 h 355"/>
                  <a:gd name="T14" fmla="*/ 0 w 477"/>
                  <a:gd name="T15" fmla="*/ 22 h 355"/>
                  <a:gd name="T16" fmla="*/ 22 w 477"/>
                  <a:gd name="T17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7" h="355">
                    <a:moveTo>
                      <a:pt x="22" y="0"/>
                    </a:moveTo>
                    <a:cubicBezTo>
                      <a:pt x="455" y="0"/>
                      <a:pt x="455" y="0"/>
                      <a:pt x="455" y="0"/>
                    </a:cubicBezTo>
                    <a:cubicBezTo>
                      <a:pt x="467" y="0"/>
                      <a:pt x="477" y="10"/>
                      <a:pt x="477" y="22"/>
                    </a:cubicBezTo>
                    <a:cubicBezTo>
                      <a:pt x="477" y="333"/>
                      <a:pt x="477" y="333"/>
                      <a:pt x="477" y="333"/>
                    </a:cubicBezTo>
                    <a:cubicBezTo>
                      <a:pt x="477" y="345"/>
                      <a:pt x="467" y="355"/>
                      <a:pt x="455" y="355"/>
                    </a:cubicBezTo>
                    <a:cubicBezTo>
                      <a:pt x="22" y="355"/>
                      <a:pt x="22" y="355"/>
                      <a:pt x="22" y="355"/>
                    </a:cubicBezTo>
                    <a:cubicBezTo>
                      <a:pt x="10" y="355"/>
                      <a:pt x="0" y="345"/>
                      <a:pt x="0" y="333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iSḻiḓe">
                <a:extLst>
                  <a:ext uri="{FF2B5EF4-FFF2-40B4-BE49-F238E27FC236}">
                    <a16:creationId xmlns:a16="http://schemas.microsoft.com/office/drawing/2014/main" id="{D8F14E9F-33C5-49D4-8AD0-B73D4AA27D18}"/>
                  </a:ext>
                </a:extLst>
              </p:cNvPr>
              <p:cNvSpPr/>
              <p:nvPr/>
            </p:nvSpPr>
            <p:spPr bwMode="auto">
              <a:xfrm>
                <a:off x="7972336" y="3123395"/>
                <a:ext cx="12692" cy="12692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ïş1îḑe">
                <a:extLst>
                  <a:ext uri="{FF2B5EF4-FFF2-40B4-BE49-F238E27FC236}">
                    <a16:creationId xmlns:a16="http://schemas.microsoft.com/office/drawing/2014/main" id="{9BD18E67-C579-41A9-8527-DCE5DBECED7E}"/>
                  </a:ext>
                </a:extLst>
              </p:cNvPr>
              <p:cNvSpPr/>
              <p:nvPr/>
            </p:nvSpPr>
            <p:spPr bwMode="auto">
              <a:xfrm>
                <a:off x="7950125" y="3123395"/>
                <a:ext cx="12692" cy="12692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ïšḷídê">
                <a:extLst>
                  <a:ext uri="{FF2B5EF4-FFF2-40B4-BE49-F238E27FC236}">
                    <a16:creationId xmlns:a16="http://schemas.microsoft.com/office/drawing/2014/main" id="{0B70DDE6-EE4E-4348-BB96-D07E28CE535C}"/>
                  </a:ext>
                </a:extLst>
              </p:cNvPr>
              <p:cNvSpPr/>
              <p:nvPr/>
            </p:nvSpPr>
            <p:spPr bwMode="auto">
              <a:xfrm>
                <a:off x="7929500" y="3123395"/>
                <a:ext cx="11106" cy="12692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ṣ1iḓê">
                <a:extLst>
                  <a:ext uri="{FF2B5EF4-FFF2-40B4-BE49-F238E27FC236}">
                    <a16:creationId xmlns:a16="http://schemas.microsoft.com/office/drawing/2014/main" id="{1FE221AC-BCF3-49A0-8D93-F48871E81457}"/>
                  </a:ext>
                </a:extLst>
              </p:cNvPr>
              <p:cNvSpPr/>
              <p:nvPr/>
            </p:nvSpPr>
            <p:spPr bwMode="auto">
              <a:xfrm>
                <a:off x="7020416" y="3236039"/>
                <a:ext cx="1083603" cy="47596"/>
              </a:xfrm>
              <a:custGeom>
                <a:avLst/>
                <a:gdLst>
                  <a:gd name="T0" fmla="*/ 12 w 551"/>
                  <a:gd name="T1" fmla="*/ 0 h 24"/>
                  <a:gd name="T2" fmla="*/ 540 w 551"/>
                  <a:gd name="T3" fmla="*/ 0 h 24"/>
                  <a:gd name="T4" fmla="*/ 551 w 551"/>
                  <a:gd name="T5" fmla="*/ 12 h 24"/>
                  <a:gd name="T6" fmla="*/ 551 w 551"/>
                  <a:gd name="T7" fmla="*/ 12 h 24"/>
                  <a:gd name="T8" fmla="*/ 540 w 551"/>
                  <a:gd name="T9" fmla="*/ 24 h 24"/>
                  <a:gd name="T10" fmla="*/ 12 w 551"/>
                  <a:gd name="T11" fmla="*/ 24 h 24"/>
                  <a:gd name="T12" fmla="*/ 0 w 551"/>
                  <a:gd name="T13" fmla="*/ 12 h 24"/>
                  <a:gd name="T14" fmla="*/ 0 w 551"/>
                  <a:gd name="T15" fmla="*/ 12 h 24"/>
                  <a:gd name="T16" fmla="*/ 12 w 551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1" h="24">
                    <a:moveTo>
                      <a:pt x="12" y="0"/>
                    </a:moveTo>
                    <a:cubicBezTo>
                      <a:pt x="540" y="0"/>
                      <a:pt x="540" y="0"/>
                      <a:pt x="540" y="0"/>
                    </a:cubicBezTo>
                    <a:cubicBezTo>
                      <a:pt x="546" y="0"/>
                      <a:pt x="551" y="5"/>
                      <a:pt x="551" y="12"/>
                    </a:cubicBezTo>
                    <a:cubicBezTo>
                      <a:pt x="551" y="12"/>
                      <a:pt x="551" y="12"/>
                      <a:pt x="551" y="12"/>
                    </a:cubicBezTo>
                    <a:cubicBezTo>
                      <a:pt x="551" y="18"/>
                      <a:pt x="546" y="24"/>
                      <a:pt x="54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5" y="24"/>
                      <a:pt x="0" y="1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îṩļïďê">
                <a:extLst>
                  <a:ext uri="{FF2B5EF4-FFF2-40B4-BE49-F238E27FC236}">
                    <a16:creationId xmlns:a16="http://schemas.microsoft.com/office/drawing/2014/main" id="{1790497A-105D-4F5E-8399-406012008512}"/>
                  </a:ext>
                </a:extLst>
              </p:cNvPr>
              <p:cNvSpPr/>
              <p:nvPr/>
            </p:nvSpPr>
            <p:spPr bwMode="auto">
              <a:xfrm>
                <a:off x="7020416" y="3259837"/>
                <a:ext cx="1083603" cy="23798"/>
              </a:xfrm>
              <a:custGeom>
                <a:avLst/>
                <a:gdLst>
                  <a:gd name="T0" fmla="*/ 551 w 551"/>
                  <a:gd name="T1" fmla="*/ 0 h 12"/>
                  <a:gd name="T2" fmla="*/ 540 w 551"/>
                  <a:gd name="T3" fmla="*/ 12 h 12"/>
                  <a:gd name="T4" fmla="*/ 12 w 551"/>
                  <a:gd name="T5" fmla="*/ 12 h 12"/>
                  <a:gd name="T6" fmla="*/ 0 w 551"/>
                  <a:gd name="T7" fmla="*/ 0 h 12"/>
                  <a:gd name="T8" fmla="*/ 551 w 55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1" h="12">
                    <a:moveTo>
                      <a:pt x="551" y="0"/>
                    </a:moveTo>
                    <a:cubicBezTo>
                      <a:pt x="551" y="6"/>
                      <a:pt x="546" y="12"/>
                      <a:pt x="540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5" y="12"/>
                      <a:pt x="0" y="6"/>
                      <a:pt x="0" y="0"/>
                    </a:cubicBezTo>
                    <a:lnTo>
                      <a:pt x="551" y="0"/>
                    </a:ln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íṧlïḍê">
                <a:extLst>
                  <a:ext uri="{FF2B5EF4-FFF2-40B4-BE49-F238E27FC236}">
                    <a16:creationId xmlns:a16="http://schemas.microsoft.com/office/drawing/2014/main" id="{45419A99-B275-4BA7-8BA9-B90E6AA646BE}"/>
                  </a:ext>
                </a:extLst>
              </p:cNvPr>
              <p:cNvSpPr/>
              <p:nvPr/>
            </p:nvSpPr>
            <p:spPr bwMode="auto">
              <a:xfrm>
                <a:off x="7123540" y="2493540"/>
                <a:ext cx="878940" cy="596537"/>
              </a:xfrm>
              <a:prstGeom prst="rect">
                <a:avLst/>
              </a:prstGeom>
              <a:solidFill>
                <a:srgbClr val="FFFD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îsḷíḋê">
                <a:extLst>
                  <a:ext uri="{FF2B5EF4-FFF2-40B4-BE49-F238E27FC236}">
                    <a16:creationId xmlns:a16="http://schemas.microsoft.com/office/drawing/2014/main" id="{E47D520B-31FE-45AD-AF9D-3BB9A30268B8}"/>
                  </a:ext>
                </a:extLst>
              </p:cNvPr>
              <p:cNvSpPr/>
              <p:nvPr/>
            </p:nvSpPr>
            <p:spPr bwMode="auto">
              <a:xfrm>
                <a:off x="7344069" y="2549069"/>
                <a:ext cx="422018" cy="423605"/>
              </a:xfrm>
              <a:custGeom>
                <a:avLst/>
                <a:gdLst>
                  <a:gd name="T0" fmla="*/ 107 w 215"/>
                  <a:gd name="T1" fmla="*/ 15 h 215"/>
                  <a:gd name="T2" fmla="*/ 118 w 215"/>
                  <a:gd name="T3" fmla="*/ 16 h 215"/>
                  <a:gd name="T4" fmla="*/ 122 w 215"/>
                  <a:gd name="T5" fmla="*/ 0 h 215"/>
                  <a:gd name="T6" fmla="*/ 155 w 215"/>
                  <a:gd name="T7" fmla="*/ 10 h 215"/>
                  <a:gd name="T8" fmla="*/ 150 w 215"/>
                  <a:gd name="T9" fmla="*/ 26 h 215"/>
                  <a:gd name="T10" fmla="*/ 180 w 215"/>
                  <a:gd name="T11" fmla="*/ 50 h 215"/>
                  <a:gd name="T12" fmla="*/ 194 w 215"/>
                  <a:gd name="T13" fmla="*/ 42 h 215"/>
                  <a:gd name="T14" fmla="*/ 210 w 215"/>
                  <a:gd name="T15" fmla="*/ 72 h 215"/>
                  <a:gd name="T16" fmla="*/ 196 w 215"/>
                  <a:gd name="T17" fmla="*/ 80 h 215"/>
                  <a:gd name="T18" fmla="*/ 199 w 215"/>
                  <a:gd name="T19" fmla="*/ 118 h 215"/>
                  <a:gd name="T20" fmla="*/ 215 w 215"/>
                  <a:gd name="T21" fmla="*/ 123 h 215"/>
                  <a:gd name="T22" fmla="*/ 205 w 215"/>
                  <a:gd name="T23" fmla="*/ 155 h 215"/>
                  <a:gd name="T24" fmla="*/ 190 w 215"/>
                  <a:gd name="T25" fmla="*/ 150 h 215"/>
                  <a:gd name="T26" fmla="*/ 165 w 215"/>
                  <a:gd name="T27" fmla="*/ 180 h 215"/>
                  <a:gd name="T28" fmla="*/ 173 w 215"/>
                  <a:gd name="T29" fmla="*/ 194 h 215"/>
                  <a:gd name="T30" fmla="*/ 143 w 215"/>
                  <a:gd name="T31" fmla="*/ 210 h 215"/>
                  <a:gd name="T32" fmla="*/ 135 w 215"/>
                  <a:gd name="T33" fmla="*/ 196 h 215"/>
                  <a:gd name="T34" fmla="*/ 107 w 215"/>
                  <a:gd name="T35" fmla="*/ 200 h 215"/>
                  <a:gd name="T36" fmla="*/ 107 w 215"/>
                  <a:gd name="T37" fmla="*/ 176 h 215"/>
                  <a:gd name="T38" fmla="*/ 173 w 215"/>
                  <a:gd name="T39" fmla="*/ 127 h 215"/>
                  <a:gd name="T40" fmla="*/ 127 w 215"/>
                  <a:gd name="T41" fmla="*/ 42 h 215"/>
                  <a:gd name="T42" fmla="*/ 107 w 215"/>
                  <a:gd name="T43" fmla="*/ 39 h 215"/>
                  <a:gd name="T44" fmla="*/ 107 w 215"/>
                  <a:gd name="T45" fmla="*/ 15 h 215"/>
                  <a:gd name="T46" fmla="*/ 50 w 215"/>
                  <a:gd name="T47" fmla="*/ 35 h 215"/>
                  <a:gd name="T48" fmla="*/ 42 w 215"/>
                  <a:gd name="T49" fmla="*/ 21 h 215"/>
                  <a:gd name="T50" fmla="*/ 72 w 215"/>
                  <a:gd name="T51" fmla="*/ 5 h 215"/>
                  <a:gd name="T52" fmla="*/ 80 w 215"/>
                  <a:gd name="T53" fmla="*/ 19 h 215"/>
                  <a:gd name="T54" fmla="*/ 107 w 215"/>
                  <a:gd name="T55" fmla="*/ 15 h 215"/>
                  <a:gd name="T56" fmla="*/ 107 w 215"/>
                  <a:gd name="T57" fmla="*/ 39 h 215"/>
                  <a:gd name="T58" fmla="*/ 42 w 215"/>
                  <a:gd name="T59" fmla="*/ 88 h 215"/>
                  <a:gd name="T60" fmla="*/ 88 w 215"/>
                  <a:gd name="T61" fmla="*/ 173 h 215"/>
                  <a:gd name="T62" fmla="*/ 88 w 215"/>
                  <a:gd name="T63" fmla="*/ 173 h 215"/>
                  <a:gd name="T64" fmla="*/ 107 w 215"/>
                  <a:gd name="T65" fmla="*/ 176 h 215"/>
                  <a:gd name="T66" fmla="*/ 107 w 215"/>
                  <a:gd name="T67" fmla="*/ 200 h 215"/>
                  <a:gd name="T68" fmla="*/ 97 w 215"/>
                  <a:gd name="T69" fmla="*/ 200 h 215"/>
                  <a:gd name="T70" fmla="*/ 92 w 215"/>
                  <a:gd name="T71" fmla="*/ 215 h 215"/>
                  <a:gd name="T72" fmla="*/ 60 w 215"/>
                  <a:gd name="T73" fmla="*/ 205 h 215"/>
                  <a:gd name="T74" fmla="*/ 65 w 215"/>
                  <a:gd name="T75" fmla="*/ 190 h 215"/>
                  <a:gd name="T76" fmla="*/ 35 w 215"/>
                  <a:gd name="T77" fmla="*/ 165 h 215"/>
                  <a:gd name="T78" fmla="*/ 21 w 215"/>
                  <a:gd name="T79" fmla="*/ 173 h 215"/>
                  <a:gd name="T80" fmla="*/ 5 w 215"/>
                  <a:gd name="T81" fmla="*/ 143 h 215"/>
                  <a:gd name="T82" fmla="*/ 19 w 215"/>
                  <a:gd name="T83" fmla="*/ 136 h 215"/>
                  <a:gd name="T84" fmla="*/ 16 w 215"/>
                  <a:gd name="T85" fmla="*/ 97 h 215"/>
                  <a:gd name="T86" fmla="*/ 0 w 215"/>
                  <a:gd name="T87" fmla="*/ 93 h 215"/>
                  <a:gd name="T88" fmla="*/ 10 w 215"/>
                  <a:gd name="T89" fmla="*/ 60 h 215"/>
                  <a:gd name="T90" fmla="*/ 25 w 215"/>
                  <a:gd name="T91" fmla="*/ 65 h 215"/>
                  <a:gd name="T92" fmla="*/ 50 w 215"/>
                  <a:gd name="T93" fmla="*/ 3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5" h="215">
                    <a:moveTo>
                      <a:pt x="107" y="15"/>
                    </a:moveTo>
                    <a:cubicBezTo>
                      <a:pt x="111" y="15"/>
                      <a:pt x="114" y="15"/>
                      <a:pt x="118" y="16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55" y="10"/>
                      <a:pt x="155" y="10"/>
                      <a:pt x="155" y="10"/>
                    </a:cubicBezTo>
                    <a:cubicBezTo>
                      <a:pt x="150" y="26"/>
                      <a:pt x="150" y="26"/>
                      <a:pt x="150" y="26"/>
                    </a:cubicBezTo>
                    <a:cubicBezTo>
                      <a:pt x="162" y="32"/>
                      <a:pt x="172" y="40"/>
                      <a:pt x="180" y="50"/>
                    </a:cubicBezTo>
                    <a:cubicBezTo>
                      <a:pt x="194" y="42"/>
                      <a:pt x="194" y="42"/>
                      <a:pt x="194" y="42"/>
                    </a:cubicBezTo>
                    <a:cubicBezTo>
                      <a:pt x="210" y="72"/>
                      <a:pt x="210" y="72"/>
                      <a:pt x="210" y="72"/>
                    </a:cubicBezTo>
                    <a:cubicBezTo>
                      <a:pt x="196" y="80"/>
                      <a:pt x="196" y="80"/>
                      <a:pt x="196" y="80"/>
                    </a:cubicBezTo>
                    <a:cubicBezTo>
                      <a:pt x="199" y="92"/>
                      <a:pt x="201" y="105"/>
                      <a:pt x="199" y="118"/>
                    </a:cubicBezTo>
                    <a:cubicBezTo>
                      <a:pt x="215" y="123"/>
                      <a:pt x="215" y="123"/>
                      <a:pt x="215" y="123"/>
                    </a:cubicBezTo>
                    <a:cubicBezTo>
                      <a:pt x="205" y="155"/>
                      <a:pt x="205" y="155"/>
                      <a:pt x="205" y="155"/>
                    </a:cubicBezTo>
                    <a:cubicBezTo>
                      <a:pt x="190" y="150"/>
                      <a:pt x="190" y="150"/>
                      <a:pt x="190" y="150"/>
                    </a:cubicBezTo>
                    <a:cubicBezTo>
                      <a:pt x="183" y="162"/>
                      <a:pt x="175" y="172"/>
                      <a:pt x="165" y="180"/>
                    </a:cubicBezTo>
                    <a:cubicBezTo>
                      <a:pt x="173" y="194"/>
                      <a:pt x="173" y="194"/>
                      <a:pt x="173" y="194"/>
                    </a:cubicBezTo>
                    <a:cubicBezTo>
                      <a:pt x="143" y="210"/>
                      <a:pt x="143" y="210"/>
                      <a:pt x="143" y="210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26" y="199"/>
                      <a:pt x="117" y="200"/>
                      <a:pt x="107" y="200"/>
                    </a:cubicBezTo>
                    <a:cubicBezTo>
                      <a:pt x="107" y="176"/>
                      <a:pt x="107" y="176"/>
                      <a:pt x="107" y="176"/>
                    </a:cubicBezTo>
                    <a:cubicBezTo>
                      <a:pt x="137" y="176"/>
                      <a:pt x="164" y="157"/>
                      <a:pt x="173" y="127"/>
                    </a:cubicBezTo>
                    <a:cubicBezTo>
                      <a:pt x="184" y="91"/>
                      <a:pt x="163" y="53"/>
                      <a:pt x="127" y="42"/>
                    </a:cubicBezTo>
                    <a:cubicBezTo>
                      <a:pt x="121" y="40"/>
                      <a:pt x="114" y="39"/>
                      <a:pt x="107" y="39"/>
                    </a:cubicBezTo>
                    <a:lnTo>
                      <a:pt x="107" y="15"/>
                    </a:lnTo>
                    <a:close/>
                    <a:moveTo>
                      <a:pt x="50" y="35"/>
                    </a:moveTo>
                    <a:cubicBezTo>
                      <a:pt x="42" y="21"/>
                      <a:pt x="42" y="21"/>
                      <a:pt x="42" y="21"/>
                    </a:cubicBezTo>
                    <a:cubicBezTo>
                      <a:pt x="72" y="5"/>
                      <a:pt x="72" y="5"/>
                      <a:pt x="72" y="5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8" y="17"/>
                      <a:pt x="98" y="15"/>
                      <a:pt x="107" y="15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78" y="39"/>
                      <a:pt x="51" y="58"/>
                      <a:pt x="42" y="88"/>
                    </a:cubicBezTo>
                    <a:cubicBezTo>
                      <a:pt x="31" y="124"/>
                      <a:pt x="51" y="162"/>
                      <a:pt x="88" y="173"/>
                    </a:cubicBezTo>
                    <a:cubicBezTo>
                      <a:pt x="88" y="173"/>
                      <a:pt x="88" y="173"/>
                      <a:pt x="88" y="173"/>
                    </a:cubicBezTo>
                    <a:cubicBezTo>
                      <a:pt x="94" y="175"/>
                      <a:pt x="101" y="176"/>
                      <a:pt x="107" y="176"/>
                    </a:cubicBezTo>
                    <a:cubicBezTo>
                      <a:pt x="107" y="200"/>
                      <a:pt x="107" y="200"/>
                      <a:pt x="107" y="200"/>
                    </a:cubicBezTo>
                    <a:cubicBezTo>
                      <a:pt x="104" y="200"/>
                      <a:pt x="101" y="200"/>
                      <a:pt x="97" y="200"/>
                    </a:cubicBezTo>
                    <a:cubicBezTo>
                      <a:pt x="92" y="215"/>
                      <a:pt x="92" y="215"/>
                      <a:pt x="92" y="215"/>
                    </a:cubicBezTo>
                    <a:cubicBezTo>
                      <a:pt x="60" y="205"/>
                      <a:pt x="60" y="205"/>
                      <a:pt x="60" y="205"/>
                    </a:cubicBezTo>
                    <a:cubicBezTo>
                      <a:pt x="65" y="190"/>
                      <a:pt x="65" y="190"/>
                      <a:pt x="65" y="190"/>
                    </a:cubicBezTo>
                    <a:cubicBezTo>
                      <a:pt x="53" y="184"/>
                      <a:pt x="43" y="175"/>
                      <a:pt x="35" y="165"/>
                    </a:cubicBezTo>
                    <a:cubicBezTo>
                      <a:pt x="21" y="173"/>
                      <a:pt x="21" y="173"/>
                      <a:pt x="21" y="173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15" y="123"/>
                      <a:pt x="14" y="110"/>
                      <a:pt x="16" y="97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1" y="53"/>
                      <a:pt x="40" y="43"/>
                      <a:pt x="50" y="35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is1ïdé">
                <a:extLst>
                  <a:ext uri="{FF2B5EF4-FFF2-40B4-BE49-F238E27FC236}">
                    <a16:creationId xmlns:a16="http://schemas.microsoft.com/office/drawing/2014/main" id="{03D9B2BC-E2CA-4D04-8BBE-A97928F84A9D}"/>
                  </a:ext>
                </a:extLst>
              </p:cNvPr>
              <p:cNvSpPr/>
              <p:nvPr/>
            </p:nvSpPr>
            <p:spPr bwMode="auto">
              <a:xfrm>
                <a:off x="7056906" y="2395175"/>
                <a:ext cx="493412" cy="388701"/>
              </a:xfrm>
              <a:custGeom>
                <a:avLst/>
                <a:gdLst>
                  <a:gd name="T0" fmla="*/ 0 w 311"/>
                  <a:gd name="T1" fmla="*/ 62 h 245"/>
                  <a:gd name="T2" fmla="*/ 42 w 311"/>
                  <a:gd name="T3" fmla="*/ 0 h 245"/>
                  <a:gd name="T4" fmla="*/ 311 w 311"/>
                  <a:gd name="T5" fmla="*/ 183 h 245"/>
                  <a:gd name="T6" fmla="*/ 269 w 311"/>
                  <a:gd name="T7" fmla="*/ 245 h 245"/>
                  <a:gd name="T8" fmla="*/ 0 w 311"/>
                  <a:gd name="T9" fmla="*/ 62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1" h="245">
                    <a:moveTo>
                      <a:pt x="0" y="62"/>
                    </a:moveTo>
                    <a:lnTo>
                      <a:pt x="42" y="0"/>
                    </a:lnTo>
                    <a:lnTo>
                      <a:pt x="311" y="183"/>
                    </a:lnTo>
                    <a:lnTo>
                      <a:pt x="269" y="245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iśļîde">
                <a:extLst>
                  <a:ext uri="{FF2B5EF4-FFF2-40B4-BE49-F238E27FC236}">
                    <a16:creationId xmlns:a16="http://schemas.microsoft.com/office/drawing/2014/main" id="{0771F6A9-1D8A-4986-B797-3B358D6F3A8D}"/>
                  </a:ext>
                </a:extLst>
              </p:cNvPr>
              <p:cNvSpPr/>
              <p:nvPr/>
            </p:nvSpPr>
            <p:spPr bwMode="auto">
              <a:xfrm>
                <a:off x="7090223" y="2426906"/>
                <a:ext cx="426778" cy="325240"/>
              </a:xfrm>
              <a:custGeom>
                <a:avLst/>
                <a:gdLst>
                  <a:gd name="T0" fmla="*/ 0 w 269"/>
                  <a:gd name="T1" fmla="*/ 39 h 205"/>
                  <a:gd name="T2" fmla="*/ 244 w 269"/>
                  <a:gd name="T3" fmla="*/ 205 h 205"/>
                  <a:gd name="T4" fmla="*/ 269 w 269"/>
                  <a:gd name="T5" fmla="*/ 167 h 205"/>
                  <a:gd name="T6" fmla="*/ 24 w 269"/>
                  <a:gd name="T7" fmla="*/ 0 h 205"/>
                  <a:gd name="T8" fmla="*/ 0 w 269"/>
                  <a:gd name="T9" fmla="*/ 39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205">
                    <a:moveTo>
                      <a:pt x="0" y="39"/>
                    </a:moveTo>
                    <a:lnTo>
                      <a:pt x="244" y="205"/>
                    </a:lnTo>
                    <a:lnTo>
                      <a:pt x="269" y="167"/>
                    </a:lnTo>
                    <a:lnTo>
                      <a:pt x="24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işliḓè">
                <a:extLst>
                  <a:ext uri="{FF2B5EF4-FFF2-40B4-BE49-F238E27FC236}">
                    <a16:creationId xmlns:a16="http://schemas.microsoft.com/office/drawing/2014/main" id="{2367FC68-15A5-4D7E-AD5D-8E1381A967FD}"/>
                  </a:ext>
                </a:extLst>
              </p:cNvPr>
              <p:cNvSpPr/>
              <p:nvPr/>
            </p:nvSpPr>
            <p:spPr bwMode="auto">
              <a:xfrm>
                <a:off x="6906185" y="2268252"/>
                <a:ext cx="309374" cy="314134"/>
              </a:xfrm>
              <a:custGeom>
                <a:avLst/>
                <a:gdLst>
                  <a:gd name="T0" fmla="*/ 44 w 157"/>
                  <a:gd name="T1" fmla="*/ 11 h 160"/>
                  <a:gd name="T2" fmla="*/ 115 w 157"/>
                  <a:gd name="T3" fmla="*/ 17 h 160"/>
                  <a:gd name="T4" fmla="*/ 135 w 157"/>
                  <a:gd name="T5" fmla="*/ 118 h 160"/>
                  <a:gd name="T6" fmla="*/ 33 w 157"/>
                  <a:gd name="T7" fmla="*/ 137 h 160"/>
                  <a:gd name="T8" fmla="*/ 1 w 157"/>
                  <a:gd name="T9" fmla="*/ 73 h 160"/>
                  <a:gd name="T10" fmla="*/ 36 w 157"/>
                  <a:gd name="T11" fmla="*/ 97 h 160"/>
                  <a:gd name="T12" fmla="*/ 54 w 157"/>
                  <a:gd name="T13" fmla="*/ 109 h 160"/>
                  <a:gd name="T14" fmla="*/ 73 w 157"/>
                  <a:gd name="T15" fmla="*/ 99 h 160"/>
                  <a:gd name="T16" fmla="*/ 93 w 157"/>
                  <a:gd name="T17" fmla="*/ 90 h 160"/>
                  <a:gd name="T18" fmla="*/ 95 w 157"/>
                  <a:gd name="T19" fmla="*/ 68 h 160"/>
                  <a:gd name="T20" fmla="*/ 96 w 157"/>
                  <a:gd name="T21" fmla="*/ 46 h 160"/>
                  <a:gd name="T22" fmla="*/ 78 w 157"/>
                  <a:gd name="T23" fmla="*/ 34 h 160"/>
                  <a:gd name="T24" fmla="*/ 44 w 157"/>
                  <a:gd name="T25" fmla="*/ 1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7" h="160">
                    <a:moveTo>
                      <a:pt x="44" y="11"/>
                    </a:moveTo>
                    <a:cubicBezTo>
                      <a:pt x="67" y="0"/>
                      <a:pt x="94" y="2"/>
                      <a:pt x="115" y="17"/>
                    </a:cubicBezTo>
                    <a:cubicBezTo>
                      <a:pt x="149" y="39"/>
                      <a:pt x="157" y="85"/>
                      <a:pt x="135" y="118"/>
                    </a:cubicBezTo>
                    <a:cubicBezTo>
                      <a:pt x="112" y="151"/>
                      <a:pt x="67" y="160"/>
                      <a:pt x="33" y="137"/>
                    </a:cubicBezTo>
                    <a:cubicBezTo>
                      <a:pt x="11" y="122"/>
                      <a:pt x="0" y="98"/>
                      <a:pt x="1" y="73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54" y="109"/>
                      <a:pt x="54" y="109"/>
                      <a:pt x="54" y="109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93" y="90"/>
                      <a:pt x="93" y="90"/>
                      <a:pt x="93" y="90"/>
                    </a:cubicBezTo>
                    <a:cubicBezTo>
                      <a:pt x="95" y="68"/>
                      <a:pt x="95" y="68"/>
                      <a:pt x="95" y="68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78" y="34"/>
                      <a:pt x="78" y="34"/>
                      <a:pt x="78" y="34"/>
                    </a:cubicBezTo>
                    <a:lnTo>
                      <a:pt x="44" y="11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îşḻiḋé">
                <a:extLst>
                  <a:ext uri="{FF2B5EF4-FFF2-40B4-BE49-F238E27FC236}">
                    <a16:creationId xmlns:a16="http://schemas.microsoft.com/office/drawing/2014/main" id="{9BC76F27-E5BE-4484-99F1-1BA4721E1B90}"/>
                  </a:ext>
                </a:extLst>
              </p:cNvPr>
              <p:cNvSpPr/>
              <p:nvPr/>
            </p:nvSpPr>
            <p:spPr bwMode="auto">
              <a:xfrm>
                <a:off x="7390078" y="2596665"/>
                <a:ext cx="309374" cy="314134"/>
              </a:xfrm>
              <a:custGeom>
                <a:avLst/>
                <a:gdLst>
                  <a:gd name="T0" fmla="*/ 155 w 157"/>
                  <a:gd name="T1" fmla="*/ 87 h 160"/>
                  <a:gd name="T2" fmla="*/ 124 w 157"/>
                  <a:gd name="T3" fmla="*/ 23 h 160"/>
                  <a:gd name="T4" fmla="*/ 22 w 157"/>
                  <a:gd name="T5" fmla="*/ 42 h 160"/>
                  <a:gd name="T6" fmla="*/ 42 w 157"/>
                  <a:gd name="T7" fmla="*/ 143 h 160"/>
                  <a:gd name="T8" fmla="*/ 113 w 157"/>
                  <a:gd name="T9" fmla="*/ 150 h 160"/>
                  <a:gd name="T10" fmla="*/ 79 w 157"/>
                  <a:gd name="T11" fmla="*/ 126 h 160"/>
                  <a:gd name="T12" fmla="*/ 60 w 157"/>
                  <a:gd name="T13" fmla="*/ 114 h 160"/>
                  <a:gd name="T14" fmla="*/ 62 w 157"/>
                  <a:gd name="T15" fmla="*/ 92 h 160"/>
                  <a:gd name="T16" fmla="*/ 64 w 157"/>
                  <a:gd name="T17" fmla="*/ 70 h 160"/>
                  <a:gd name="T18" fmla="*/ 83 w 157"/>
                  <a:gd name="T19" fmla="*/ 61 h 160"/>
                  <a:gd name="T20" fmla="*/ 103 w 157"/>
                  <a:gd name="T21" fmla="*/ 51 h 160"/>
                  <a:gd name="T22" fmla="*/ 121 w 157"/>
                  <a:gd name="T23" fmla="*/ 63 h 160"/>
                  <a:gd name="T24" fmla="*/ 155 w 157"/>
                  <a:gd name="T25" fmla="*/ 8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7" h="160">
                    <a:moveTo>
                      <a:pt x="155" y="87"/>
                    </a:moveTo>
                    <a:cubicBezTo>
                      <a:pt x="157" y="62"/>
                      <a:pt x="145" y="38"/>
                      <a:pt x="124" y="23"/>
                    </a:cubicBezTo>
                    <a:cubicBezTo>
                      <a:pt x="90" y="0"/>
                      <a:pt x="45" y="9"/>
                      <a:pt x="22" y="42"/>
                    </a:cubicBezTo>
                    <a:cubicBezTo>
                      <a:pt x="0" y="75"/>
                      <a:pt x="8" y="121"/>
                      <a:pt x="42" y="143"/>
                    </a:cubicBezTo>
                    <a:cubicBezTo>
                      <a:pt x="63" y="158"/>
                      <a:pt x="90" y="160"/>
                      <a:pt x="113" y="150"/>
                    </a:cubicBezTo>
                    <a:cubicBezTo>
                      <a:pt x="79" y="126"/>
                      <a:pt x="79" y="126"/>
                      <a:pt x="79" y="126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83" y="61"/>
                      <a:pt x="83" y="61"/>
                      <a:pt x="83" y="6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21" y="63"/>
                      <a:pt x="121" y="63"/>
                      <a:pt x="121" y="63"/>
                    </a:cubicBezTo>
                    <a:lnTo>
                      <a:pt x="155" y="87"/>
                    </a:lnTo>
                    <a:close/>
                  </a:path>
                </a:pathLst>
              </a:custGeom>
              <a:solidFill>
                <a:srgbClr val="FFA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ïşľïḑe">
                <a:extLst>
                  <a:ext uri="{FF2B5EF4-FFF2-40B4-BE49-F238E27FC236}">
                    <a16:creationId xmlns:a16="http://schemas.microsoft.com/office/drawing/2014/main" id="{9B0F4D0D-14AE-417F-9EE6-39D06F759CD1}"/>
                  </a:ext>
                </a:extLst>
              </p:cNvPr>
              <p:cNvSpPr/>
              <p:nvPr/>
            </p:nvSpPr>
            <p:spPr bwMode="auto">
              <a:xfrm>
                <a:off x="7415463" y="2623636"/>
                <a:ext cx="250672" cy="258605"/>
              </a:xfrm>
              <a:custGeom>
                <a:avLst/>
                <a:gdLst>
                  <a:gd name="T0" fmla="*/ 127 w 127"/>
                  <a:gd name="T1" fmla="*/ 48 h 131"/>
                  <a:gd name="T2" fmla="*/ 104 w 127"/>
                  <a:gd name="T3" fmla="*/ 19 h 131"/>
                  <a:gd name="T4" fmla="*/ 19 w 127"/>
                  <a:gd name="T5" fmla="*/ 35 h 131"/>
                  <a:gd name="T6" fmla="*/ 35 w 127"/>
                  <a:gd name="T7" fmla="*/ 120 h 131"/>
                  <a:gd name="T8" fmla="*/ 71 w 127"/>
                  <a:gd name="T9" fmla="*/ 130 h 131"/>
                  <a:gd name="T10" fmla="*/ 35 w 127"/>
                  <a:gd name="T11" fmla="*/ 106 h 131"/>
                  <a:gd name="T12" fmla="*/ 40 w 127"/>
                  <a:gd name="T13" fmla="*/ 49 h 131"/>
                  <a:gd name="T14" fmla="*/ 91 w 127"/>
                  <a:gd name="T15" fmla="*/ 24 h 131"/>
                  <a:gd name="T16" fmla="*/ 127 w 127"/>
                  <a:gd name="T17" fmla="*/ 4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31">
                    <a:moveTo>
                      <a:pt x="127" y="48"/>
                    </a:moveTo>
                    <a:cubicBezTo>
                      <a:pt x="123" y="36"/>
                      <a:pt x="115" y="26"/>
                      <a:pt x="104" y="19"/>
                    </a:cubicBezTo>
                    <a:cubicBezTo>
                      <a:pt x="76" y="0"/>
                      <a:pt x="38" y="7"/>
                      <a:pt x="19" y="35"/>
                    </a:cubicBezTo>
                    <a:cubicBezTo>
                      <a:pt x="0" y="63"/>
                      <a:pt x="7" y="101"/>
                      <a:pt x="35" y="120"/>
                    </a:cubicBezTo>
                    <a:cubicBezTo>
                      <a:pt x="46" y="127"/>
                      <a:pt x="59" y="131"/>
                      <a:pt x="71" y="130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40" y="49"/>
                      <a:pt x="40" y="49"/>
                      <a:pt x="40" y="49"/>
                    </a:cubicBezTo>
                    <a:cubicBezTo>
                      <a:pt x="91" y="24"/>
                      <a:pt x="91" y="24"/>
                      <a:pt x="91" y="24"/>
                    </a:cubicBezTo>
                    <a:lnTo>
                      <a:pt x="127" y="48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íṣlidé">
                <a:extLst>
                  <a:ext uri="{FF2B5EF4-FFF2-40B4-BE49-F238E27FC236}">
                    <a16:creationId xmlns:a16="http://schemas.microsoft.com/office/drawing/2014/main" id="{8C32ABFE-EA09-4B53-8BAC-ABDBA156264C}"/>
                  </a:ext>
                </a:extLst>
              </p:cNvPr>
              <p:cNvSpPr/>
              <p:nvPr/>
            </p:nvSpPr>
            <p:spPr bwMode="auto">
              <a:xfrm>
                <a:off x="6937916" y="2296810"/>
                <a:ext cx="250672" cy="258605"/>
              </a:xfrm>
              <a:custGeom>
                <a:avLst/>
                <a:gdLst>
                  <a:gd name="T0" fmla="*/ 0 w 127"/>
                  <a:gd name="T1" fmla="*/ 83 h 131"/>
                  <a:gd name="T2" fmla="*/ 23 w 127"/>
                  <a:gd name="T3" fmla="*/ 112 h 131"/>
                  <a:gd name="T4" fmla="*/ 108 w 127"/>
                  <a:gd name="T5" fmla="*/ 96 h 131"/>
                  <a:gd name="T6" fmla="*/ 92 w 127"/>
                  <a:gd name="T7" fmla="*/ 11 h 131"/>
                  <a:gd name="T8" fmla="*/ 56 w 127"/>
                  <a:gd name="T9" fmla="*/ 1 h 131"/>
                  <a:gd name="T10" fmla="*/ 92 w 127"/>
                  <a:gd name="T11" fmla="*/ 25 h 131"/>
                  <a:gd name="T12" fmla="*/ 88 w 127"/>
                  <a:gd name="T13" fmla="*/ 82 h 131"/>
                  <a:gd name="T14" fmla="*/ 36 w 127"/>
                  <a:gd name="T15" fmla="*/ 107 h 131"/>
                  <a:gd name="T16" fmla="*/ 0 w 127"/>
                  <a:gd name="T17" fmla="*/ 8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7" h="131">
                    <a:moveTo>
                      <a:pt x="0" y="83"/>
                    </a:moveTo>
                    <a:cubicBezTo>
                      <a:pt x="5" y="95"/>
                      <a:pt x="13" y="105"/>
                      <a:pt x="23" y="112"/>
                    </a:cubicBezTo>
                    <a:cubicBezTo>
                      <a:pt x="51" y="131"/>
                      <a:pt x="89" y="124"/>
                      <a:pt x="108" y="96"/>
                    </a:cubicBezTo>
                    <a:cubicBezTo>
                      <a:pt x="127" y="68"/>
                      <a:pt x="120" y="30"/>
                      <a:pt x="92" y="11"/>
                    </a:cubicBezTo>
                    <a:cubicBezTo>
                      <a:pt x="81" y="4"/>
                      <a:pt x="69" y="0"/>
                      <a:pt x="56" y="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88" y="82"/>
                      <a:pt x="88" y="82"/>
                      <a:pt x="88" y="82"/>
                    </a:cubicBezTo>
                    <a:cubicBezTo>
                      <a:pt x="36" y="107"/>
                      <a:pt x="36" y="107"/>
                      <a:pt x="36" y="107"/>
                    </a:cubicBez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ïṥliḑé">
                <a:extLst>
                  <a:ext uri="{FF2B5EF4-FFF2-40B4-BE49-F238E27FC236}">
                    <a16:creationId xmlns:a16="http://schemas.microsoft.com/office/drawing/2014/main" id="{8C1FBB36-88C5-4249-A007-B8F87921C4A4}"/>
                  </a:ext>
                </a:extLst>
              </p:cNvPr>
              <p:cNvSpPr/>
              <p:nvPr/>
            </p:nvSpPr>
            <p:spPr bwMode="auto">
              <a:xfrm>
                <a:off x="7691520" y="2734694"/>
                <a:ext cx="310961" cy="355384"/>
              </a:xfrm>
              <a:custGeom>
                <a:avLst/>
                <a:gdLst>
                  <a:gd name="T0" fmla="*/ 74 w 158"/>
                  <a:gd name="T1" fmla="*/ 39 h 181"/>
                  <a:gd name="T2" fmla="*/ 65 w 158"/>
                  <a:gd name="T3" fmla="*/ 19 h 181"/>
                  <a:gd name="T4" fmla="*/ 107 w 158"/>
                  <a:gd name="T5" fmla="*/ 0 h 181"/>
                  <a:gd name="T6" fmla="*/ 116 w 158"/>
                  <a:gd name="T7" fmla="*/ 20 h 181"/>
                  <a:gd name="T8" fmla="*/ 158 w 158"/>
                  <a:gd name="T9" fmla="*/ 18 h 181"/>
                  <a:gd name="T10" fmla="*/ 158 w 158"/>
                  <a:gd name="T11" fmla="*/ 51 h 181"/>
                  <a:gd name="T12" fmla="*/ 57 w 158"/>
                  <a:gd name="T13" fmla="*/ 109 h 181"/>
                  <a:gd name="T14" fmla="*/ 59 w 158"/>
                  <a:gd name="T15" fmla="*/ 181 h 181"/>
                  <a:gd name="T16" fmla="*/ 2 w 158"/>
                  <a:gd name="T17" fmla="*/ 181 h 181"/>
                  <a:gd name="T18" fmla="*/ 1 w 158"/>
                  <a:gd name="T19" fmla="*/ 179 h 181"/>
                  <a:gd name="T20" fmla="*/ 21 w 158"/>
                  <a:gd name="T21" fmla="*/ 171 h 181"/>
                  <a:gd name="T22" fmla="*/ 20 w 158"/>
                  <a:gd name="T23" fmla="*/ 118 h 181"/>
                  <a:gd name="T24" fmla="*/ 0 w 158"/>
                  <a:gd name="T25" fmla="*/ 110 h 181"/>
                  <a:gd name="T26" fmla="*/ 17 w 158"/>
                  <a:gd name="T27" fmla="*/ 68 h 181"/>
                  <a:gd name="T28" fmla="*/ 37 w 158"/>
                  <a:gd name="T29" fmla="*/ 76 h 181"/>
                  <a:gd name="T30" fmla="*/ 74 w 158"/>
                  <a:gd name="T31" fmla="*/ 39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8" h="181">
                    <a:moveTo>
                      <a:pt x="74" y="39"/>
                    </a:moveTo>
                    <a:cubicBezTo>
                      <a:pt x="65" y="19"/>
                      <a:pt x="65" y="19"/>
                      <a:pt x="65" y="19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29" y="17"/>
                      <a:pt x="144" y="16"/>
                      <a:pt x="158" y="18"/>
                    </a:cubicBezTo>
                    <a:cubicBezTo>
                      <a:pt x="158" y="51"/>
                      <a:pt x="158" y="51"/>
                      <a:pt x="158" y="51"/>
                    </a:cubicBezTo>
                    <a:cubicBezTo>
                      <a:pt x="116" y="45"/>
                      <a:pt x="74" y="67"/>
                      <a:pt x="57" y="109"/>
                    </a:cubicBezTo>
                    <a:cubicBezTo>
                      <a:pt x="48" y="133"/>
                      <a:pt x="49" y="159"/>
                      <a:pt x="59" y="181"/>
                    </a:cubicBezTo>
                    <a:cubicBezTo>
                      <a:pt x="2" y="181"/>
                      <a:pt x="2" y="181"/>
                      <a:pt x="2" y="181"/>
                    </a:cubicBezTo>
                    <a:cubicBezTo>
                      <a:pt x="1" y="179"/>
                      <a:pt x="1" y="179"/>
                      <a:pt x="1" y="179"/>
                    </a:cubicBezTo>
                    <a:cubicBezTo>
                      <a:pt x="21" y="171"/>
                      <a:pt x="21" y="171"/>
                      <a:pt x="21" y="171"/>
                    </a:cubicBezTo>
                    <a:cubicBezTo>
                      <a:pt x="17" y="154"/>
                      <a:pt x="17" y="136"/>
                      <a:pt x="20" y="118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47" y="61"/>
                      <a:pt x="59" y="48"/>
                      <a:pt x="74" y="39"/>
                    </a:cubicBezTo>
                    <a:close/>
                  </a:path>
                </a:pathLst>
              </a:custGeom>
              <a:solidFill>
                <a:srgbClr val="D6F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íŝļiďè">
                <a:extLst>
                  <a:ext uri="{FF2B5EF4-FFF2-40B4-BE49-F238E27FC236}">
                    <a16:creationId xmlns:a16="http://schemas.microsoft.com/office/drawing/2014/main" id="{89C74EC2-E297-4C1C-B511-40BED8DF2556}"/>
                  </a:ext>
                </a:extLst>
              </p:cNvPr>
              <p:cNvSpPr/>
              <p:nvPr/>
            </p:nvSpPr>
            <p:spPr bwMode="auto">
              <a:xfrm>
                <a:off x="7123540" y="2817194"/>
                <a:ext cx="323653" cy="272884"/>
              </a:xfrm>
              <a:custGeom>
                <a:avLst/>
                <a:gdLst>
                  <a:gd name="T0" fmla="*/ 0 w 165"/>
                  <a:gd name="T1" fmla="*/ 35 h 139"/>
                  <a:gd name="T2" fmla="*/ 0 w 165"/>
                  <a:gd name="T3" fmla="*/ 34 h 139"/>
                  <a:gd name="T4" fmla="*/ 0 w 165"/>
                  <a:gd name="T5" fmla="*/ 17 h 139"/>
                  <a:gd name="T6" fmla="*/ 22 w 165"/>
                  <a:gd name="T7" fmla="*/ 5 h 139"/>
                  <a:gd name="T8" fmla="*/ 30 w 165"/>
                  <a:gd name="T9" fmla="*/ 19 h 139"/>
                  <a:gd name="T10" fmla="*/ 68 w 165"/>
                  <a:gd name="T11" fmla="*/ 15 h 139"/>
                  <a:gd name="T12" fmla="*/ 73 w 165"/>
                  <a:gd name="T13" fmla="*/ 0 h 139"/>
                  <a:gd name="T14" fmla="*/ 105 w 165"/>
                  <a:gd name="T15" fmla="*/ 10 h 139"/>
                  <a:gd name="T16" fmla="*/ 100 w 165"/>
                  <a:gd name="T17" fmla="*/ 25 h 139"/>
                  <a:gd name="T18" fmla="*/ 130 w 165"/>
                  <a:gd name="T19" fmla="*/ 49 h 139"/>
                  <a:gd name="T20" fmla="*/ 144 w 165"/>
                  <a:gd name="T21" fmla="*/ 42 h 139"/>
                  <a:gd name="T22" fmla="*/ 160 w 165"/>
                  <a:gd name="T23" fmla="*/ 71 h 139"/>
                  <a:gd name="T24" fmla="*/ 146 w 165"/>
                  <a:gd name="T25" fmla="*/ 79 h 139"/>
                  <a:gd name="T26" fmla="*/ 150 w 165"/>
                  <a:gd name="T27" fmla="*/ 117 h 139"/>
                  <a:gd name="T28" fmla="*/ 165 w 165"/>
                  <a:gd name="T29" fmla="*/ 122 h 139"/>
                  <a:gd name="T30" fmla="*/ 160 w 165"/>
                  <a:gd name="T31" fmla="*/ 139 h 139"/>
                  <a:gd name="T32" fmla="*/ 118 w 165"/>
                  <a:gd name="T33" fmla="*/ 139 h 139"/>
                  <a:gd name="T34" fmla="*/ 123 w 165"/>
                  <a:gd name="T35" fmla="*/ 127 h 139"/>
                  <a:gd name="T36" fmla="*/ 78 w 165"/>
                  <a:gd name="T37" fmla="*/ 42 h 139"/>
                  <a:gd name="T38" fmla="*/ 0 w 165"/>
                  <a:gd name="T39" fmla="*/ 71 h 139"/>
                  <a:gd name="T40" fmla="*/ 0 w 165"/>
                  <a:gd name="T41" fmla="*/ 3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5" h="139">
                    <a:moveTo>
                      <a:pt x="0" y="35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42" y="15"/>
                      <a:pt x="55" y="14"/>
                      <a:pt x="68" y="1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105" y="10"/>
                      <a:pt x="105" y="10"/>
                      <a:pt x="105" y="10"/>
                    </a:cubicBezTo>
                    <a:cubicBezTo>
                      <a:pt x="100" y="25"/>
                      <a:pt x="100" y="25"/>
                      <a:pt x="100" y="25"/>
                    </a:cubicBezTo>
                    <a:cubicBezTo>
                      <a:pt x="112" y="31"/>
                      <a:pt x="122" y="39"/>
                      <a:pt x="130" y="49"/>
                    </a:cubicBezTo>
                    <a:cubicBezTo>
                      <a:pt x="144" y="42"/>
                      <a:pt x="144" y="42"/>
                      <a:pt x="144" y="42"/>
                    </a:cubicBezTo>
                    <a:cubicBezTo>
                      <a:pt x="160" y="71"/>
                      <a:pt x="160" y="71"/>
                      <a:pt x="160" y="71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50" y="91"/>
                      <a:pt x="151" y="104"/>
                      <a:pt x="150" y="117"/>
                    </a:cubicBezTo>
                    <a:cubicBezTo>
                      <a:pt x="165" y="122"/>
                      <a:pt x="165" y="122"/>
                      <a:pt x="165" y="122"/>
                    </a:cubicBezTo>
                    <a:cubicBezTo>
                      <a:pt x="160" y="139"/>
                      <a:pt x="160" y="139"/>
                      <a:pt x="160" y="139"/>
                    </a:cubicBezTo>
                    <a:cubicBezTo>
                      <a:pt x="118" y="139"/>
                      <a:pt x="118" y="139"/>
                      <a:pt x="118" y="139"/>
                    </a:cubicBezTo>
                    <a:cubicBezTo>
                      <a:pt x="120" y="135"/>
                      <a:pt x="122" y="131"/>
                      <a:pt x="123" y="127"/>
                    </a:cubicBezTo>
                    <a:cubicBezTo>
                      <a:pt x="134" y="91"/>
                      <a:pt x="114" y="53"/>
                      <a:pt x="78" y="42"/>
                    </a:cubicBezTo>
                    <a:cubicBezTo>
                      <a:pt x="48" y="32"/>
                      <a:pt x="16" y="45"/>
                      <a:pt x="0" y="71"/>
                    </a:cubicBezTo>
                    <a:cubicBezTo>
                      <a:pt x="0" y="35"/>
                      <a:pt x="0" y="35"/>
                      <a:pt x="0" y="35"/>
                    </a:cubicBezTo>
                    <a:close/>
                  </a:path>
                </a:pathLst>
              </a:custGeom>
              <a:solidFill>
                <a:srgbClr val="D6F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7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îṥľíḓè">
                <a:extLst>
                  <a:ext uri="{FF2B5EF4-FFF2-40B4-BE49-F238E27FC236}">
                    <a16:creationId xmlns:a16="http://schemas.microsoft.com/office/drawing/2014/main" id="{9EBA3FF4-0813-43B4-92BE-3DA072BCF25C}"/>
                  </a:ext>
                </a:extLst>
              </p:cNvPr>
              <p:cNvSpPr/>
              <p:nvPr/>
            </p:nvSpPr>
            <p:spPr bwMode="auto">
              <a:xfrm>
                <a:off x="7604260" y="2734694"/>
                <a:ext cx="333172" cy="334759"/>
              </a:xfrm>
              <a:custGeom>
                <a:avLst/>
                <a:gdLst>
                  <a:gd name="T0" fmla="*/ 85 w 169"/>
                  <a:gd name="T1" fmla="*/ 13 h 170"/>
                  <a:gd name="T2" fmla="*/ 113 w 169"/>
                  <a:gd name="T3" fmla="*/ 19 h 170"/>
                  <a:gd name="T4" fmla="*/ 120 w 169"/>
                  <a:gd name="T5" fmla="*/ 8 h 170"/>
                  <a:gd name="T6" fmla="*/ 142 w 169"/>
                  <a:gd name="T7" fmla="*/ 23 h 170"/>
                  <a:gd name="T8" fmla="*/ 135 w 169"/>
                  <a:gd name="T9" fmla="*/ 33 h 170"/>
                  <a:gd name="T10" fmla="*/ 152 w 169"/>
                  <a:gd name="T11" fmla="*/ 58 h 170"/>
                  <a:gd name="T12" fmla="*/ 164 w 169"/>
                  <a:gd name="T13" fmla="*/ 56 h 170"/>
                  <a:gd name="T14" fmla="*/ 169 w 169"/>
                  <a:gd name="T15" fmla="*/ 82 h 170"/>
                  <a:gd name="T16" fmla="*/ 157 w 169"/>
                  <a:gd name="T17" fmla="*/ 84 h 170"/>
                  <a:gd name="T18" fmla="*/ 151 w 169"/>
                  <a:gd name="T19" fmla="*/ 114 h 170"/>
                  <a:gd name="T20" fmla="*/ 162 w 169"/>
                  <a:gd name="T21" fmla="*/ 121 h 170"/>
                  <a:gd name="T22" fmla="*/ 147 w 169"/>
                  <a:gd name="T23" fmla="*/ 143 h 170"/>
                  <a:gd name="T24" fmla="*/ 137 w 169"/>
                  <a:gd name="T25" fmla="*/ 136 h 170"/>
                  <a:gd name="T26" fmla="*/ 111 w 169"/>
                  <a:gd name="T27" fmla="*/ 153 h 170"/>
                  <a:gd name="T28" fmla="*/ 114 w 169"/>
                  <a:gd name="T29" fmla="*/ 165 h 170"/>
                  <a:gd name="T30" fmla="*/ 88 w 169"/>
                  <a:gd name="T31" fmla="*/ 170 h 170"/>
                  <a:gd name="T32" fmla="*/ 85 w 169"/>
                  <a:gd name="T33" fmla="*/ 158 h 170"/>
                  <a:gd name="T34" fmla="*/ 85 w 169"/>
                  <a:gd name="T35" fmla="*/ 158 h 170"/>
                  <a:gd name="T36" fmla="*/ 85 w 169"/>
                  <a:gd name="T37" fmla="*/ 139 h 170"/>
                  <a:gd name="T38" fmla="*/ 129 w 169"/>
                  <a:gd name="T39" fmla="*/ 115 h 170"/>
                  <a:gd name="T40" fmla="*/ 114 w 169"/>
                  <a:gd name="T41" fmla="*/ 41 h 170"/>
                  <a:gd name="T42" fmla="*/ 85 w 169"/>
                  <a:gd name="T43" fmla="*/ 32 h 170"/>
                  <a:gd name="T44" fmla="*/ 85 w 169"/>
                  <a:gd name="T45" fmla="*/ 13 h 170"/>
                  <a:gd name="T46" fmla="*/ 58 w 169"/>
                  <a:gd name="T47" fmla="*/ 18 h 170"/>
                  <a:gd name="T48" fmla="*/ 55 w 169"/>
                  <a:gd name="T49" fmla="*/ 6 h 170"/>
                  <a:gd name="T50" fmla="*/ 81 w 169"/>
                  <a:gd name="T51" fmla="*/ 0 h 170"/>
                  <a:gd name="T52" fmla="*/ 84 w 169"/>
                  <a:gd name="T53" fmla="*/ 13 h 170"/>
                  <a:gd name="T54" fmla="*/ 85 w 169"/>
                  <a:gd name="T55" fmla="*/ 13 h 170"/>
                  <a:gd name="T56" fmla="*/ 85 w 169"/>
                  <a:gd name="T57" fmla="*/ 32 h 170"/>
                  <a:gd name="T58" fmla="*/ 40 w 169"/>
                  <a:gd name="T59" fmla="*/ 55 h 170"/>
                  <a:gd name="T60" fmla="*/ 55 w 169"/>
                  <a:gd name="T61" fmla="*/ 130 h 170"/>
                  <a:gd name="T62" fmla="*/ 55 w 169"/>
                  <a:gd name="T63" fmla="*/ 130 h 170"/>
                  <a:gd name="T64" fmla="*/ 85 w 169"/>
                  <a:gd name="T65" fmla="*/ 139 h 170"/>
                  <a:gd name="T66" fmla="*/ 85 w 169"/>
                  <a:gd name="T67" fmla="*/ 158 h 170"/>
                  <a:gd name="T68" fmla="*/ 56 w 169"/>
                  <a:gd name="T69" fmla="*/ 152 h 170"/>
                  <a:gd name="T70" fmla="*/ 49 w 169"/>
                  <a:gd name="T71" fmla="*/ 162 h 170"/>
                  <a:gd name="T72" fmla="*/ 27 w 169"/>
                  <a:gd name="T73" fmla="*/ 148 h 170"/>
                  <a:gd name="T74" fmla="*/ 34 w 169"/>
                  <a:gd name="T75" fmla="*/ 137 h 170"/>
                  <a:gd name="T76" fmla="*/ 17 w 169"/>
                  <a:gd name="T77" fmla="*/ 112 h 170"/>
                  <a:gd name="T78" fmla="*/ 5 w 169"/>
                  <a:gd name="T79" fmla="*/ 115 h 170"/>
                  <a:gd name="T80" fmla="*/ 0 w 169"/>
                  <a:gd name="T81" fmla="*/ 89 h 170"/>
                  <a:gd name="T82" fmla="*/ 12 w 169"/>
                  <a:gd name="T83" fmla="*/ 86 h 170"/>
                  <a:gd name="T84" fmla="*/ 18 w 169"/>
                  <a:gd name="T85" fmla="*/ 57 h 170"/>
                  <a:gd name="T86" fmla="*/ 7 w 169"/>
                  <a:gd name="T87" fmla="*/ 50 h 170"/>
                  <a:gd name="T88" fmla="*/ 22 w 169"/>
                  <a:gd name="T89" fmla="*/ 28 h 170"/>
                  <a:gd name="T90" fmla="*/ 33 w 169"/>
                  <a:gd name="T91" fmla="*/ 35 h 170"/>
                  <a:gd name="T92" fmla="*/ 58 w 169"/>
                  <a:gd name="T93" fmla="*/ 1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69" h="170">
                    <a:moveTo>
                      <a:pt x="85" y="13"/>
                    </a:moveTo>
                    <a:cubicBezTo>
                      <a:pt x="94" y="13"/>
                      <a:pt x="104" y="15"/>
                      <a:pt x="113" y="19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142" y="23"/>
                      <a:pt x="142" y="23"/>
                      <a:pt x="142" y="23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43" y="40"/>
                      <a:pt x="148" y="49"/>
                      <a:pt x="152" y="58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57" y="84"/>
                      <a:pt x="157" y="84"/>
                      <a:pt x="157" y="84"/>
                    </a:cubicBezTo>
                    <a:cubicBezTo>
                      <a:pt x="157" y="94"/>
                      <a:pt x="155" y="104"/>
                      <a:pt x="151" y="114"/>
                    </a:cubicBezTo>
                    <a:cubicBezTo>
                      <a:pt x="162" y="121"/>
                      <a:pt x="162" y="121"/>
                      <a:pt x="162" y="121"/>
                    </a:cubicBezTo>
                    <a:cubicBezTo>
                      <a:pt x="147" y="143"/>
                      <a:pt x="147" y="143"/>
                      <a:pt x="147" y="143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29" y="143"/>
                      <a:pt x="121" y="149"/>
                      <a:pt x="111" y="153"/>
                    </a:cubicBezTo>
                    <a:cubicBezTo>
                      <a:pt x="114" y="165"/>
                      <a:pt x="114" y="165"/>
                      <a:pt x="114" y="165"/>
                    </a:cubicBezTo>
                    <a:cubicBezTo>
                      <a:pt x="88" y="170"/>
                      <a:pt x="88" y="170"/>
                      <a:pt x="88" y="170"/>
                    </a:cubicBezTo>
                    <a:cubicBezTo>
                      <a:pt x="85" y="158"/>
                      <a:pt x="85" y="158"/>
                      <a:pt x="85" y="158"/>
                    </a:cubicBezTo>
                    <a:cubicBezTo>
                      <a:pt x="85" y="158"/>
                      <a:pt x="85" y="158"/>
                      <a:pt x="85" y="158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102" y="139"/>
                      <a:pt x="119" y="130"/>
                      <a:pt x="129" y="115"/>
                    </a:cubicBezTo>
                    <a:cubicBezTo>
                      <a:pt x="146" y="90"/>
                      <a:pt x="139" y="57"/>
                      <a:pt x="114" y="41"/>
                    </a:cubicBezTo>
                    <a:cubicBezTo>
                      <a:pt x="105" y="35"/>
                      <a:pt x="95" y="32"/>
                      <a:pt x="85" y="32"/>
                    </a:cubicBezTo>
                    <a:lnTo>
                      <a:pt x="85" y="13"/>
                    </a:lnTo>
                    <a:close/>
                    <a:moveTo>
                      <a:pt x="58" y="18"/>
                    </a:moveTo>
                    <a:cubicBezTo>
                      <a:pt x="55" y="6"/>
                      <a:pt x="55" y="6"/>
                      <a:pt x="55" y="6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67" y="32"/>
                      <a:pt x="50" y="40"/>
                      <a:pt x="40" y="55"/>
                    </a:cubicBezTo>
                    <a:cubicBezTo>
                      <a:pt x="24" y="80"/>
                      <a:pt x="30" y="113"/>
                      <a:pt x="55" y="130"/>
                    </a:cubicBezTo>
                    <a:cubicBezTo>
                      <a:pt x="55" y="130"/>
                      <a:pt x="55" y="130"/>
                      <a:pt x="55" y="130"/>
                    </a:cubicBezTo>
                    <a:cubicBezTo>
                      <a:pt x="64" y="136"/>
                      <a:pt x="74" y="139"/>
                      <a:pt x="85" y="139"/>
                    </a:cubicBezTo>
                    <a:cubicBezTo>
                      <a:pt x="85" y="158"/>
                      <a:pt x="85" y="158"/>
                      <a:pt x="85" y="158"/>
                    </a:cubicBezTo>
                    <a:cubicBezTo>
                      <a:pt x="75" y="158"/>
                      <a:pt x="65" y="156"/>
                      <a:pt x="56" y="152"/>
                    </a:cubicBezTo>
                    <a:cubicBezTo>
                      <a:pt x="49" y="162"/>
                      <a:pt x="49" y="162"/>
                      <a:pt x="49" y="162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34" y="137"/>
                      <a:pt x="34" y="137"/>
                      <a:pt x="34" y="137"/>
                    </a:cubicBezTo>
                    <a:cubicBezTo>
                      <a:pt x="26" y="130"/>
                      <a:pt x="21" y="121"/>
                      <a:pt x="17" y="112"/>
                    </a:cubicBezTo>
                    <a:cubicBezTo>
                      <a:pt x="5" y="115"/>
                      <a:pt x="5" y="115"/>
                      <a:pt x="5" y="115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2" y="86"/>
                      <a:pt x="12" y="86"/>
                      <a:pt x="12" y="86"/>
                    </a:cubicBezTo>
                    <a:cubicBezTo>
                      <a:pt x="12" y="76"/>
                      <a:pt x="14" y="66"/>
                      <a:pt x="18" y="57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40" y="27"/>
                      <a:pt x="48" y="22"/>
                      <a:pt x="58" y="18"/>
                    </a:cubicBezTo>
                    <a:close/>
                  </a:path>
                </a:pathLst>
              </a:cu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9" name="iŝlíḋe">
              <a:extLst>
                <a:ext uri="{FF2B5EF4-FFF2-40B4-BE49-F238E27FC236}">
                  <a16:creationId xmlns:a16="http://schemas.microsoft.com/office/drawing/2014/main" id="{77EAD733-85DA-453B-A7CF-3022FB423201}"/>
                </a:ext>
              </a:extLst>
            </p:cNvPr>
            <p:cNvGrpSpPr/>
            <p:nvPr/>
          </p:nvGrpSpPr>
          <p:grpSpPr>
            <a:xfrm>
              <a:off x="9632968" y="2053634"/>
              <a:ext cx="1421535" cy="1361248"/>
              <a:chOff x="9663902" y="2053634"/>
              <a:chExt cx="1421535" cy="1361248"/>
            </a:xfrm>
          </p:grpSpPr>
          <p:sp>
            <p:nvSpPr>
              <p:cNvPr id="22" name="işḻíde">
                <a:extLst>
                  <a:ext uri="{FF2B5EF4-FFF2-40B4-BE49-F238E27FC236}">
                    <a16:creationId xmlns:a16="http://schemas.microsoft.com/office/drawing/2014/main" id="{0E667A93-B29B-4EA7-9153-630EEA81C38F}"/>
                  </a:ext>
                </a:extLst>
              </p:cNvPr>
              <p:cNvSpPr/>
              <p:nvPr/>
            </p:nvSpPr>
            <p:spPr bwMode="auto">
              <a:xfrm>
                <a:off x="9663902" y="2055221"/>
                <a:ext cx="1421535" cy="13564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iśḷîḍé">
                <a:extLst>
                  <a:ext uri="{FF2B5EF4-FFF2-40B4-BE49-F238E27FC236}">
                    <a16:creationId xmlns:a16="http://schemas.microsoft.com/office/drawing/2014/main" id="{523C4337-AE84-4211-A072-7D4378A9D157}"/>
                  </a:ext>
                </a:extLst>
              </p:cNvPr>
              <p:cNvSpPr/>
              <p:nvPr/>
            </p:nvSpPr>
            <p:spPr bwMode="auto">
              <a:xfrm>
                <a:off x="9838421" y="2543874"/>
                <a:ext cx="534662" cy="328413"/>
              </a:xfrm>
              <a:custGeom>
                <a:avLst/>
                <a:gdLst>
                  <a:gd name="T0" fmla="*/ 337 w 337"/>
                  <a:gd name="T1" fmla="*/ 39 h 207"/>
                  <a:gd name="T2" fmla="*/ 337 w 337"/>
                  <a:gd name="T3" fmla="*/ 0 h 207"/>
                  <a:gd name="T4" fmla="*/ 168 w 337"/>
                  <a:gd name="T5" fmla="*/ 0 h 207"/>
                  <a:gd name="T6" fmla="*/ 168 w 337"/>
                  <a:gd name="T7" fmla="*/ 33 h 207"/>
                  <a:gd name="T8" fmla="*/ 244 w 337"/>
                  <a:gd name="T9" fmla="*/ 33 h 207"/>
                  <a:gd name="T10" fmla="*/ 244 w 337"/>
                  <a:gd name="T11" fmla="*/ 49 h 207"/>
                  <a:gd name="T12" fmla="*/ 168 w 337"/>
                  <a:gd name="T13" fmla="*/ 49 h 207"/>
                  <a:gd name="T14" fmla="*/ 168 w 337"/>
                  <a:gd name="T15" fmla="*/ 76 h 207"/>
                  <a:gd name="T16" fmla="*/ 244 w 337"/>
                  <a:gd name="T17" fmla="*/ 76 h 207"/>
                  <a:gd name="T18" fmla="*/ 244 w 337"/>
                  <a:gd name="T19" fmla="*/ 93 h 207"/>
                  <a:gd name="T20" fmla="*/ 168 w 337"/>
                  <a:gd name="T21" fmla="*/ 93 h 207"/>
                  <a:gd name="T22" fmla="*/ 168 w 337"/>
                  <a:gd name="T23" fmla="*/ 207 h 207"/>
                  <a:gd name="T24" fmla="*/ 337 w 337"/>
                  <a:gd name="T25" fmla="*/ 39 h 207"/>
                  <a:gd name="T26" fmla="*/ 168 w 337"/>
                  <a:gd name="T27" fmla="*/ 0 h 207"/>
                  <a:gd name="T28" fmla="*/ 0 w 337"/>
                  <a:gd name="T29" fmla="*/ 0 h 207"/>
                  <a:gd name="T30" fmla="*/ 0 w 337"/>
                  <a:gd name="T31" fmla="*/ 39 h 207"/>
                  <a:gd name="T32" fmla="*/ 168 w 337"/>
                  <a:gd name="T33" fmla="*/ 207 h 207"/>
                  <a:gd name="T34" fmla="*/ 168 w 337"/>
                  <a:gd name="T35" fmla="*/ 93 h 207"/>
                  <a:gd name="T36" fmla="*/ 93 w 337"/>
                  <a:gd name="T37" fmla="*/ 93 h 207"/>
                  <a:gd name="T38" fmla="*/ 93 w 337"/>
                  <a:gd name="T39" fmla="*/ 76 h 207"/>
                  <a:gd name="T40" fmla="*/ 93 w 337"/>
                  <a:gd name="T41" fmla="*/ 76 h 207"/>
                  <a:gd name="T42" fmla="*/ 168 w 337"/>
                  <a:gd name="T43" fmla="*/ 76 h 207"/>
                  <a:gd name="T44" fmla="*/ 168 w 337"/>
                  <a:gd name="T45" fmla="*/ 49 h 207"/>
                  <a:gd name="T46" fmla="*/ 93 w 337"/>
                  <a:gd name="T47" fmla="*/ 49 h 207"/>
                  <a:gd name="T48" fmla="*/ 93 w 337"/>
                  <a:gd name="T49" fmla="*/ 33 h 207"/>
                  <a:gd name="T50" fmla="*/ 93 w 337"/>
                  <a:gd name="T51" fmla="*/ 33 h 207"/>
                  <a:gd name="T52" fmla="*/ 168 w 337"/>
                  <a:gd name="T53" fmla="*/ 33 h 207"/>
                  <a:gd name="T54" fmla="*/ 168 w 337"/>
                  <a:gd name="T55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7" h="207">
                    <a:moveTo>
                      <a:pt x="337" y="39"/>
                    </a:moveTo>
                    <a:lnTo>
                      <a:pt x="337" y="0"/>
                    </a:lnTo>
                    <a:lnTo>
                      <a:pt x="168" y="0"/>
                    </a:lnTo>
                    <a:lnTo>
                      <a:pt x="168" y="33"/>
                    </a:lnTo>
                    <a:lnTo>
                      <a:pt x="244" y="33"/>
                    </a:lnTo>
                    <a:lnTo>
                      <a:pt x="244" y="49"/>
                    </a:lnTo>
                    <a:lnTo>
                      <a:pt x="168" y="49"/>
                    </a:lnTo>
                    <a:lnTo>
                      <a:pt x="168" y="76"/>
                    </a:lnTo>
                    <a:lnTo>
                      <a:pt x="244" y="76"/>
                    </a:lnTo>
                    <a:lnTo>
                      <a:pt x="244" y="93"/>
                    </a:lnTo>
                    <a:lnTo>
                      <a:pt x="168" y="93"/>
                    </a:lnTo>
                    <a:lnTo>
                      <a:pt x="168" y="207"/>
                    </a:lnTo>
                    <a:lnTo>
                      <a:pt x="337" y="39"/>
                    </a:lnTo>
                    <a:close/>
                    <a:moveTo>
                      <a:pt x="168" y="0"/>
                    </a:moveTo>
                    <a:lnTo>
                      <a:pt x="0" y="0"/>
                    </a:lnTo>
                    <a:lnTo>
                      <a:pt x="0" y="39"/>
                    </a:lnTo>
                    <a:lnTo>
                      <a:pt x="168" y="207"/>
                    </a:lnTo>
                    <a:lnTo>
                      <a:pt x="168" y="93"/>
                    </a:lnTo>
                    <a:lnTo>
                      <a:pt x="93" y="93"/>
                    </a:lnTo>
                    <a:lnTo>
                      <a:pt x="93" y="76"/>
                    </a:lnTo>
                    <a:lnTo>
                      <a:pt x="93" y="76"/>
                    </a:lnTo>
                    <a:lnTo>
                      <a:pt x="168" y="76"/>
                    </a:lnTo>
                    <a:lnTo>
                      <a:pt x="168" y="49"/>
                    </a:lnTo>
                    <a:lnTo>
                      <a:pt x="93" y="49"/>
                    </a:lnTo>
                    <a:lnTo>
                      <a:pt x="93" y="33"/>
                    </a:lnTo>
                    <a:lnTo>
                      <a:pt x="93" y="33"/>
                    </a:lnTo>
                    <a:lnTo>
                      <a:pt x="168" y="33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îşḻîḍe">
                <a:extLst>
                  <a:ext uri="{FF2B5EF4-FFF2-40B4-BE49-F238E27FC236}">
                    <a16:creationId xmlns:a16="http://schemas.microsoft.com/office/drawing/2014/main" id="{8EBEE85D-CFDE-4B8F-9849-5F573E0EEE9A}"/>
                  </a:ext>
                </a:extLst>
              </p:cNvPr>
              <p:cNvSpPr/>
              <p:nvPr/>
            </p:nvSpPr>
            <p:spPr bwMode="auto">
              <a:xfrm>
                <a:off x="9663902" y="2074259"/>
                <a:ext cx="883700" cy="942402"/>
              </a:xfrm>
              <a:custGeom>
                <a:avLst/>
                <a:gdLst>
                  <a:gd name="T0" fmla="*/ 278 w 557"/>
                  <a:gd name="T1" fmla="*/ 594 h 594"/>
                  <a:gd name="T2" fmla="*/ 557 w 557"/>
                  <a:gd name="T3" fmla="*/ 594 h 594"/>
                  <a:gd name="T4" fmla="*/ 557 w 557"/>
                  <a:gd name="T5" fmla="*/ 278 h 594"/>
                  <a:gd name="T6" fmla="*/ 278 w 557"/>
                  <a:gd name="T7" fmla="*/ 0 h 594"/>
                  <a:gd name="T8" fmla="*/ 278 w 557"/>
                  <a:gd name="T9" fmla="*/ 279 h 594"/>
                  <a:gd name="T10" fmla="*/ 525 w 557"/>
                  <a:gd name="T11" fmla="*/ 279 h 594"/>
                  <a:gd name="T12" fmla="*/ 525 w 557"/>
                  <a:gd name="T13" fmla="*/ 279 h 594"/>
                  <a:gd name="T14" fmla="*/ 447 w 557"/>
                  <a:gd name="T15" fmla="*/ 357 h 594"/>
                  <a:gd name="T16" fmla="*/ 278 w 557"/>
                  <a:gd name="T17" fmla="*/ 527 h 594"/>
                  <a:gd name="T18" fmla="*/ 278 w 557"/>
                  <a:gd name="T19" fmla="*/ 594 h 594"/>
                  <a:gd name="T20" fmla="*/ 0 w 557"/>
                  <a:gd name="T21" fmla="*/ 594 h 594"/>
                  <a:gd name="T22" fmla="*/ 278 w 557"/>
                  <a:gd name="T23" fmla="*/ 594 h 594"/>
                  <a:gd name="T24" fmla="*/ 278 w 557"/>
                  <a:gd name="T25" fmla="*/ 527 h 594"/>
                  <a:gd name="T26" fmla="*/ 278 w 557"/>
                  <a:gd name="T27" fmla="*/ 527 h 594"/>
                  <a:gd name="T28" fmla="*/ 110 w 557"/>
                  <a:gd name="T29" fmla="*/ 357 h 594"/>
                  <a:gd name="T30" fmla="*/ 30 w 557"/>
                  <a:gd name="T31" fmla="*/ 279 h 594"/>
                  <a:gd name="T32" fmla="*/ 278 w 557"/>
                  <a:gd name="T33" fmla="*/ 279 h 594"/>
                  <a:gd name="T34" fmla="*/ 278 w 557"/>
                  <a:gd name="T35" fmla="*/ 0 h 594"/>
                  <a:gd name="T36" fmla="*/ 278 w 557"/>
                  <a:gd name="T37" fmla="*/ 0 h 594"/>
                  <a:gd name="T38" fmla="*/ 0 w 557"/>
                  <a:gd name="T39" fmla="*/ 278 h 594"/>
                  <a:gd name="T40" fmla="*/ 0 w 557"/>
                  <a:gd name="T41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57" h="594">
                    <a:moveTo>
                      <a:pt x="278" y="594"/>
                    </a:moveTo>
                    <a:lnTo>
                      <a:pt x="557" y="594"/>
                    </a:lnTo>
                    <a:lnTo>
                      <a:pt x="557" y="278"/>
                    </a:lnTo>
                    <a:lnTo>
                      <a:pt x="278" y="0"/>
                    </a:lnTo>
                    <a:lnTo>
                      <a:pt x="278" y="279"/>
                    </a:lnTo>
                    <a:lnTo>
                      <a:pt x="525" y="279"/>
                    </a:lnTo>
                    <a:lnTo>
                      <a:pt x="525" y="279"/>
                    </a:lnTo>
                    <a:lnTo>
                      <a:pt x="447" y="357"/>
                    </a:lnTo>
                    <a:lnTo>
                      <a:pt x="278" y="527"/>
                    </a:lnTo>
                    <a:lnTo>
                      <a:pt x="278" y="594"/>
                    </a:lnTo>
                    <a:close/>
                    <a:moveTo>
                      <a:pt x="0" y="594"/>
                    </a:moveTo>
                    <a:lnTo>
                      <a:pt x="278" y="594"/>
                    </a:lnTo>
                    <a:lnTo>
                      <a:pt x="278" y="527"/>
                    </a:lnTo>
                    <a:lnTo>
                      <a:pt x="278" y="527"/>
                    </a:lnTo>
                    <a:lnTo>
                      <a:pt x="110" y="357"/>
                    </a:lnTo>
                    <a:lnTo>
                      <a:pt x="30" y="279"/>
                    </a:lnTo>
                    <a:lnTo>
                      <a:pt x="278" y="279"/>
                    </a:lnTo>
                    <a:lnTo>
                      <a:pt x="278" y="0"/>
                    </a:lnTo>
                    <a:lnTo>
                      <a:pt x="278" y="0"/>
                    </a:lnTo>
                    <a:lnTo>
                      <a:pt x="0" y="278"/>
                    </a:lnTo>
                    <a:lnTo>
                      <a:pt x="0" y="594"/>
                    </a:lnTo>
                    <a:close/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iṩľiḓé">
                <a:extLst>
                  <a:ext uri="{FF2B5EF4-FFF2-40B4-BE49-F238E27FC236}">
                    <a16:creationId xmlns:a16="http://schemas.microsoft.com/office/drawing/2014/main" id="{3774DB38-6872-47AA-8BB3-D099A8C25A53}"/>
                  </a:ext>
                </a:extLst>
              </p:cNvPr>
              <p:cNvSpPr/>
              <p:nvPr/>
            </p:nvSpPr>
            <p:spPr bwMode="auto">
              <a:xfrm>
                <a:off x="10649140" y="2872287"/>
                <a:ext cx="337932" cy="291923"/>
              </a:xfrm>
              <a:custGeom>
                <a:avLst/>
                <a:gdLst>
                  <a:gd name="T0" fmla="*/ 71 w 142"/>
                  <a:gd name="T1" fmla="*/ 0 h 123"/>
                  <a:gd name="T2" fmla="*/ 71 w 142"/>
                  <a:gd name="T3" fmla="*/ 123 h 123"/>
                  <a:gd name="T4" fmla="*/ 71 w 142"/>
                  <a:gd name="T5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2" h="123">
                    <a:moveTo>
                      <a:pt x="71" y="0"/>
                    </a:moveTo>
                    <a:cubicBezTo>
                      <a:pt x="142" y="0"/>
                      <a:pt x="132" y="123"/>
                      <a:pt x="71" y="123"/>
                    </a:cubicBezTo>
                    <a:cubicBezTo>
                      <a:pt x="10" y="123"/>
                      <a:pt x="0" y="0"/>
                      <a:pt x="71" y="0"/>
                    </a:cubicBezTo>
                    <a:close/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iŝ1iḋe">
                <a:extLst>
                  <a:ext uri="{FF2B5EF4-FFF2-40B4-BE49-F238E27FC236}">
                    <a16:creationId xmlns:a16="http://schemas.microsoft.com/office/drawing/2014/main" id="{292C8392-5A50-4842-B06E-8C7E59A60C54}"/>
                  </a:ext>
                </a:extLst>
              </p:cNvPr>
              <p:cNvSpPr/>
              <p:nvPr/>
            </p:nvSpPr>
            <p:spPr bwMode="auto">
              <a:xfrm>
                <a:off x="10553948" y="3153104"/>
                <a:ext cx="528316" cy="261778"/>
              </a:xfrm>
              <a:custGeom>
                <a:avLst/>
                <a:gdLst>
                  <a:gd name="T0" fmla="*/ 150 w 222"/>
                  <a:gd name="T1" fmla="*/ 0 h 110"/>
                  <a:gd name="T2" fmla="*/ 222 w 222"/>
                  <a:gd name="T3" fmla="*/ 110 h 110"/>
                  <a:gd name="T4" fmla="*/ 0 w 222"/>
                  <a:gd name="T5" fmla="*/ 110 h 110"/>
                  <a:gd name="T6" fmla="*/ 72 w 222"/>
                  <a:gd name="T7" fmla="*/ 0 h 110"/>
                  <a:gd name="T8" fmla="*/ 111 w 222"/>
                  <a:gd name="T9" fmla="*/ 18 h 110"/>
                  <a:gd name="T10" fmla="*/ 150 w 222"/>
                  <a:gd name="T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2" h="110">
                    <a:moveTo>
                      <a:pt x="150" y="0"/>
                    </a:moveTo>
                    <a:cubicBezTo>
                      <a:pt x="194" y="15"/>
                      <a:pt x="217" y="58"/>
                      <a:pt x="222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5" y="58"/>
                      <a:pt x="28" y="15"/>
                      <a:pt x="72" y="0"/>
                    </a:cubicBezTo>
                    <a:cubicBezTo>
                      <a:pt x="82" y="11"/>
                      <a:pt x="95" y="18"/>
                      <a:pt x="111" y="18"/>
                    </a:cubicBezTo>
                    <a:cubicBezTo>
                      <a:pt x="127" y="18"/>
                      <a:pt x="140" y="11"/>
                      <a:pt x="150" y="0"/>
                    </a:cubicBezTo>
                    <a:close/>
                  </a:path>
                </a:pathLst>
              </a:custGeom>
              <a:solidFill>
                <a:srgbClr val="FF87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šḷïde">
                <a:extLst>
                  <a:ext uri="{FF2B5EF4-FFF2-40B4-BE49-F238E27FC236}">
                    <a16:creationId xmlns:a16="http://schemas.microsoft.com/office/drawing/2014/main" id="{3632DCBD-2D56-45DD-B253-C4FF9D7CBF5C}"/>
                  </a:ext>
                </a:extLst>
              </p:cNvPr>
              <p:cNvSpPr/>
              <p:nvPr/>
            </p:nvSpPr>
            <p:spPr bwMode="auto">
              <a:xfrm>
                <a:off x="10181112" y="2474066"/>
                <a:ext cx="552114" cy="850383"/>
              </a:xfrm>
              <a:custGeom>
                <a:avLst/>
                <a:gdLst>
                  <a:gd name="T0" fmla="*/ 48 w 232"/>
                  <a:gd name="T1" fmla="*/ 0 h 357"/>
                  <a:gd name="T2" fmla="*/ 184 w 232"/>
                  <a:gd name="T3" fmla="*/ 0 h 357"/>
                  <a:gd name="T4" fmla="*/ 232 w 232"/>
                  <a:gd name="T5" fmla="*/ 47 h 357"/>
                  <a:gd name="T6" fmla="*/ 232 w 232"/>
                  <a:gd name="T7" fmla="*/ 310 h 357"/>
                  <a:gd name="T8" fmla="*/ 184 w 232"/>
                  <a:gd name="T9" fmla="*/ 357 h 357"/>
                  <a:gd name="T10" fmla="*/ 48 w 232"/>
                  <a:gd name="T11" fmla="*/ 357 h 357"/>
                  <a:gd name="T12" fmla="*/ 0 w 232"/>
                  <a:gd name="T13" fmla="*/ 310 h 357"/>
                  <a:gd name="T14" fmla="*/ 0 w 232"/>
                  <a:gd name="T15" fmla="*/ 47 h 357"/>
                  <a:gd name="T16" fmla="*/ 48 w 232"/>
                  <a:gd name="T17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357">
                    <a:moveTo>
                      <a:pt x="48" y="0"/>
                    </a:moveTo>
                    <a:cubicBezTo>
                      <a:pt x="184" y="0"/>
                      <a:pt x="184" y="0"/>
                      <a:pt x="184" y="0"/>
                    </a:cubicBezTo>
                    <a:cubicBezTo>
                      <a:pt x="210" y="0"/>
                      <a:pt x="232" y="21"/>
                      <a:pt x="232" y="47"/>
                    </a:cubicBezTo>
                    <a:cubicBezTo>
                      <a:pt x="232" y="310"/>
                      <a:pt x="232" y="310"/>
                      <a:pt x="232" y="310"/>
                    </a:cubicBezTo>
                    <a:cubicBezTo>
                      <a:pt x="232" y="336"/>
                      <a:pt x="210" y="357"/>
                      <a:pt x="184" y="357"/>
                    </a:cubicBezTo>
                    <a:cubicBezTo>
                      <a:pt x="48" y="357"/>
                      <a:pt x="48" y="357"/>
                      <a:pt x="48" y="357"/>
                    </a:cubicBezTo>
                    <a:cubicBezTo>
                      <a:pt x="22" y="357"/>
                      <a:pt x="0" y="336"/>
                      <a:pt x="0" y="31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21"/>
                      <a:pt x="22" y="0"/>
                      <a:pt x="48" y="0"/>
                    </a:cubicBezTo>
                    <a:close/>
                  </a:path>
                </a:pathLst>
              </a:custGeom>
              <a:solidFill>
                <a:srgbClr val="335E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ïṥľiďè">
                <a:extLst>
                  <a:ext uri="{FF2B5EF4-FFF2-40B4-BE49-F238E27FC236}">
                    <a16:creationId xmlns:a16="http://schemas.microsoft.com/office/drawing/2014/main" id="{60DCB9B2-80F7-4736-8AD2-272031E875F3}"/>
                  </a:ext>
                </a:extLst>
              </p:cNvPr>
              <p:cNvSpPr/>
              <p:nvPr/>
            </p:nvSpPr>
            <p:spPr bwMode="auto">
              <a:xfrm>
                <a:off x="10214430" y="2562912"/>
                <a:ext cx="485480" cy="642547"/>
              </a:xfrm>
              <a:prstGeom prst="rect">
                <a:avLst/>
              </a:prstGeom>
              <a:solidFill>
                <a:srgbClr val="D6FF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ṧliḍê">
                <a:extLst>
                  <a:ext uri="{FF2B5EF4-FFF2-40B4-BE49-F238E27FC236}">
                    <a16:creationId xmlns:a16="http://schemas.microsoft.com/office/drawing/2014/main" id="{683C89C0-A57A-4920-8D95-A32EF3828B7E}"/>
                  </a:ext>
                </a:extLst>
              </p:cNvPr>
              <p:cNvSpPr/>
              <p:nvPr/>
            </p:nvSpPr>
            <p:spPr bwMode="auto">
              <a:xfrm>
                <a:off x="10366737" y="2505797"/>
                <a:ext cx="180865" cy="15865"/>
              </a:xfrm>
              <a:custGeom>
                <a:avLst/>
                <a:gdLst>
                  <a:gd name="T0" fmla="*/ 4 w 76"/>
                  <a:gd name="T1" fmla="*/ 7 h 7"/>
                  <a:gd name="T2" fmla="*/ 72 w 76"/>
                  <a:gd name="T3" fmla="*/ 7 h 7"/>
                  <a:gd name="T4" fmla="*/ 76 w 76"/>
                  <a:gd name="T5" fmla="*/ 3 h 7"/>
                  <a:gd name="T6" fmla="*/ 76 w 76"/>
                  <a:gd name="T7" fmla="*/ 3 h 7"/>
                  <a:gd name="T8" fmla="*/ 72 w 76"/>
                  <a:gd name="T9" fmla="*/ 0 h 7"/>
                  <a:gd name="T10" fmla="*/ 4 w 76"/>
                  <a:gd name="T11" fmla="*/ 0 h 7"/>
                  <a:gd name="T12" fmla="*/ 0 w 76"/>
                  <a:gd name="T13" fmla="*/ 3 h 7"/>
                  <a:gd name="T14" fmla="*/ 0 w 76"/>
                  <a:gd name="T15" fmla="*/ 3 h 7"/>
                  <a:gd name="T16" fmla="*/ 4 w 76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7">
                    <a:moveTo>
                      <a:pt x="4" y="7"/>
                    </a:moveTo>
                    <a:cubicBezTo>
                      <a:pt x="72" y="7"/>
                      <a:pt x="72" y="7"/>
                      <a:pt x="72" y="7"/>
                    </a:cubicBezTo>
                    <a:cubicBezTo>
                      <a:pt x="74" y="7"/>
                      <a:pt x="76" y="5"/>
                      <a:pt x="76" y="3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1"/>
                      <a:pt x="74" y="0"/>
                      <a:pt x="7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2" y="7"/>
                      <a:pt x="4" y="7"/>
                    </a:cubicBezTo>
                    <a:close/>
                  </a:path>
                </a:pathLst>
              </a:cu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îSlíḋè">
                <a:extLst>
                  <a:ext uri="{FF2B5EF4-FFF2-40B4-BE49-F238E27FC236}">
                    <a16:creationId xmlns:a16="http://schemas.microsoft.com/office/drawing/2014/main" id="{2C7042AE-2913-495C-A733-3D0CA6BF90D4}"/>
                  </a:ext>
                </a:extLst>
              </p:cNvPr>
              <p:cNvSpPr/>
              <p:nvPr/>
            </p:nvSpPr>
            <p:spPr bwMode="auto">
              <a:xfrm>
                <a:off x="10420679" y="3230844"/>
                <a:ext cx="69808" cy="69808"/>
              </a:xfrm>
              <a:prstGeom prst="ellipse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ïš1íḋè">
                <a:extLst>
                  <a:ext uri="{FF2B5EF4-FFF2-40B4-BE49-F238E27FC236}">
                    <a16:creationId xmlns:a16="http://schemas.microsoft.com/office/drawing/2014/main" id="{EDC2875F-641E-4D41-97BB-44D1908D5893}"/>
                  </a:ext>
                </a:extLst>
              </p:cNvPr>
              <p:cNvSpPr/>
              <p:nvPr/>
            </p:nvSpPr>
            <p:spPr bwMode="auto">
              <a:xfrm>
                <a:off x="10423852" y="2053634"/>
                <a:ext cx="525143" cy="31413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iS1îďè">
                <a:extLst>
                  <a:ext uri="{FF2B5EF4-FFF2-40B4-BE49-F238E27FC236}">
                    <a16:creationId xmlns:a16="http://schemas.microsoft.com/office/drawing/2014/main" id="{F3BB635D-5E90-487A-B810-2FC2AAA1D1A5}"/>
                  </a:ext>
                </a:extLst>
              </p:cNvPr>
              <p:cNvSpPr/>
              <p:nvPr/>
            </p:nvSpPr>
            <p:spPr bwMode="auto">
              <a:xfrm>
                <a:off x="10661832" y="2324932"/>
                <a:ext cx="249086" cy="199904"/>
              </a:xfrm>
              <a:custGeom>
                <a:avLst/>
                <a:gdLst>
                  <a:gd name="T0" fmla="*/ 157 w 157"/>
                  <a:gd name="T1" fmla="*/ 0 h 126"/>
                  <a:gd name="T2" fmla="*/ 0 w 157"/>
                  <a:gd name="T3" fmla="*/ 126 h 126"/>
                  <a:gd name="T4" fmla="*/ 90 w 157"/>
                  <a:gd name="T5" fmla="*/ 0 h 126"/>
                  <a:gd name="T6" fmla="*/ 157 w 157"/>
                  <a:gd name="T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" h="126">
                    <a:moveTo>
                      <a:pt x="157" y="0"/>
                    </a:moveTo>
                    <a:lnTo>
                      <a:pt x="0" y="126"/>
                    </a:lnTo>
                    <a:lnTo>
                      <a:pt x="90" y="0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îŝḻïḓê">
                <a:extLst>
                  <a:ext uri="{FF2B5EF4-FFF2-40B4-BE49-F238E27FC236}">
                    <a16:creationId xmlns:a16="http://schemas.microsoft.com/office/drawing/2014/main" id="{B72BFB0E-8358-4379-A08F-809842EC949D}"/>
                  </a:ext>
                </a:extLst>
              </p:cNvPr>
              <p:cNvSpPr/>
              <p:nvPr/>
            </p:nvSpPr>
            <p:spPr bwMode="auto">
              <a:xfrm>
                <a:off x="10457169" y="2091711"/>
                <a:ext cx="85673" cy="33317"/>
              </a:xfrm>
              <a:prstGeom prst="rect">
                <a:avLst/>
              </a:prstGeom>
              <a:solidFill>
                <a:srgbClr val="FC6E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Sľiḋe">
                <a:extLst>
                  <a:ext uri="{FF2B5EF4-FFF2-40B4-BE49-F238E27FC236}">
                    <a16:creationId xmlns:a16="http://schemas.microsoft.com/office/drawing/2014/main" id="{5CAADD53-6B9C-40A5-A4B0-FC6A35572ABB}"/>
                  </a:ext>
                </a:extLst>
              </p:cNvPr>
              <p:cNvSpPr/>
              <p:nvPr/>
            </p:nvSpPr>
            <p:spPr bwMode="auto">
              <a:xfrm>
                <a:off x="10577746" y="2091711"/>
                <a:ext cx="236394" cy="33317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işliḍe">
                <a:extLst>
                  <a:ext uri="{FF2B5EF4-FFF2-40B4-BE49-F238E27FC236}">
                    <a16:creationId xmlns:a16="http://schemas.microsoft.com/office/drawing/2014/main" id="{78E79F01-DBBB-437A-94F8-9C074D4DF43C}"/>
                  </a:ext>
                </a:extLst>
              </p:cNvPr>
              <p:cNvSpPr/>
              <p:nvPr/>
            </p:nvSpPr>
            <p:spPr bwMode="auto">
              <a:xfrm>
                <a:off x="10839524" y="2091711"/>
                <a:ext cx="76154" cy="33317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ïṡļíde">
                <a:extLst>
                  <a:ext uri="{FF2B5EF4-FFF2-40B4-BE49-F238E27FC236}">
                    <a16:creationId xmlns:a16="http://schemas.microsoft.com/office/drawing/2014/main" id="{391693BD-C1CA-4EC0-8240-D779340D8042}"/>
                  </a:ext>
                </a:extLst>
              </p:cNvPr>
              <p:cNvSpPr/>
              <p:nvPr/>
            </p:nvSpPr>
            <p:spPr bwMode="auto">
              <a:xfrm>
                <a:off x="10577746" y="2158345"/>
                <a:ext cx="104711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ïṥliďê">
                <a:extLst>
                  <a:ext uri="{FF2B5EF4-FFF2-40B4-BE49-F238E27FC236}">
                    <a16:creationId xmlns:a16="http://schemas.microsoft.com/office/drawing/2014/main" id="{8F2D7B21-E1D2-4585-AED0-0A0BA613E734}"/>
                  </a:ext>
                </a:extLst>
              </p:cNvPr>
              <p:cNvSpPr/>
              <p:nvPr/>
            </p:nvSpPr>
            <p:spPr bwMode="auto">
              <a:xfrm>
                <a:off x="10696736" y="2158345"/>
                <a:ext cx="28558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íśḻïḍê">
                <a:extLst>
                  <a:ext uri="{FF2B5EF4-FFF2-40B4-BE49-F238E27FC236}">
                    <a16:creationId xmlns:a16="http://schemas.microsoft.com/office/drawing/2014/main" id="{4ECCF3A3-ED6A-4661-932A-AEBC3DA3881B}"/>
                  </a:ext>
                </a:extLst>
              </p:cNvPr>
              <p:cNvSpPr/>
              <p:nvPr/>
            </p:nvSpPr>
            <p:spPr bwMode="auto">
              <a:xfrm>
                <a:off x="10737986" y="2158345"/>
                <a:ext cx="28558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ïṧľíḑè">
                <a:extLst>
                  <a:ext uri="{FF2B5EF4-FFF2-40B4-BE49-F238E27FC236}">
                    <a16:creationId xmlns:a16="http://schemas.microsoft.com/office/drawing/2014/main" id="{AF5F7FE3-8DDF-4E8A-8A95-F7449945F135}"/>
                  </a:ext>
                </a:extLst>
              </p:cNvPr>
              <p:cNvSpPr/>
              <p:nvPr/>
            </p:nvSpPr>
            <p:spPr bwMode="auto">
              <a:xfrm>
                <a:off x="10457169" y="2234499"/>
                <a:ext cx="85673" cy="34904"/>
              </a:xfrm>
              <a:prstGeom prst="rect">
                <a:avLst/>
              </a:prstGeom>
              <a:solidFill>
                <a:srgbClr val="71B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ïšļide">
                <a:extLst>
                  <a:ext uri="{FF2B5EF4-FFF2-40B4-BE49-F238E27FC236}">
                    <a16:creationId xmlns:a16="http://schemas.microsoft.com/office/drawing/2014/main" id="{11086A5B-4F64-4D3D-B313-201113B16CB6}"/>
                  </a:ext>
                </a:extLst>
              </p:cNvPr>
              <p:cNvSpPr/>
              <p:nvPr/>
            </p:nvSpPr>
            <p:spPr bwMode="auto">
              <a:xfrm>
                <a:off x="10577746" y="2234499"/>
                <a:ext cx="76154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işļïďé">
                <a:extLst>
                  <a:ext uri="{FF2B5EF4-FFF2-40B4-BE49-F238E27FC236}">
                    <a16:creationId xmlns:a16="http://schemas.microsoft.com/office/drawing/2014/main" id="{C715E1D8-22D9-4CF9-BEC3-48CB2C23670E}"/>
                  </a:ext>
                </a:extLst>
              </p:cNvPr>
              <p:cNvSpPr/>
              <p:nvPr/>
            </p:nvSpPr>
            <p:spPr bwMode="auto">
              <a:xfrm>
                <a:off x="10718948" y="2234499"/>
                <a:ext cx="63461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ïśḷïḓe">
                <a:extLst>
                  <a:ext uri="{FF2B5EF4-FFF2-40B4-BE49-F238E27FC236}">
                    <a16:creationId xmlns:a16="http://schemas.microsoft.com/office/drawing/2014/main" id="{5FEA656F-A731-4B3F-BB89-E1EBE10BAC59}"/>
                  </a:ext>
                </a:extLst>
              </p:cNvPr>
              <p:cNvSpPr/>
              <p:nvPr/>
            </p:nvSpPr>
            <p:spPr bwMode="auto">
              <a:xfrm>
                <a:off x="10577746" y="2302720"/>
                <a:ext cx="117404" cy="33317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îṥ1íḓê">
                <a:extLst>
                  <a:ext uri="{FF2B5EF4-FFF2-40B4-BE49-F238E27FC236}">
                    <a16:creationId xmlns:a16="http://schemas.microsoft.com/office/drawing/2014/main" id="{CF76A617-B58E-44FC-8A0B-B5F4EAD45CC4}"/>
                  </a:ext>
                </a:extLst>
              </p:cNvPr>
              <p:cNvSpPr/>
              <p:nvPr/>
            </p:nvSpPr>
            <p:spPr bwMode="auto">
              <a:xfrm>
                <a:off x="10777649" y="2302720"/>
                <a:ext cx="104711" cy="33317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iṡļíḋé">
                <a:extLst>
                  <a:ext uri="{FF2B5EF4-FFF2-40B4-BE49-F238E27FC236}">
                    <a16:creationId xmlns:a16="http://schemas.microsoft.com/office/drawing/2014/main" id="{3B5D4FE5-10D8-470E-8E90-75636B127D37}"/>
                  </a:ext>
                </a:extLst>
              </p:cNvPr>
              <p:cNvSpPr/>
              <p:nvPr/>
            </p:nvSpPr>
            <p:spPr bwMode="auto">
              <a:xfrm>
                <a:off x="10671351" y="2234499"/>
                <a:ext cx="34904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ïṩḷíḍe">
                <a:extLst>
                  <a:ext uri="{FF2B5EF4-FFF2-40B4-BE49-F238E27FC236}">
                    <a16:creationId xmlns:a16="http://schemas.microsoft.com/office/drawing/2014/main" id="{4FC1A8FC-F631-4EC9-BD62-869947EACE96}"/>
                  </a:ext>
                </a:extLst>
              </p:cNvPr>
              <p:cNvSpPr/>
              <p:nvPr/>
            </p:nvSpPr>
            <p:spPr bwMode="auto">
              <a:xfrm>
                <a:off x="10791928" y="2234499"/>
                <a:ext cx="123750" cy="34904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îṧľiďê">
                <a:extLst>
                  <a:ext uri="{FF2B5EF4-FFF2-40B4-BE49-F238E27FC236}">
                    <a16:creationId xmlns:a16="http://schemas.microsoft.com/office/drawing/2014/main" id="{10F3254E-9928-4376-A5C7-5FF88D758B0A}"/>
                  </a:ext>
                </a:extLst>
              </p:cNvPr>
              <p:cNvSpPr/>
              <p:nvPr/>
            </p:nvSpPr>
            <p:spPr bwMode="auto">
              <a:xfrm>
                <a:off x="10709428" y="2302720"/>
                <a:ext cx="57115" cy="33317"/>
              </a:xfrm>
              <a:prstGeom prst="rect">
                <a:avLst/>
              </a:pr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íṥľíďe">
                <a:extLst>
                  <a:ext uri="{FF2B5EF4-FFF2-40B4-BE49-F238E27FC236}">
                    <a16:creationId xmlns:a16="http://schemas.microsoft.com/office/drawing/2014/main" id="{44786F9A-901E-4BCE-AC26-FB84F1EA3367}"/>
                  </a:ext>
                </a:extLst>
              </p:cNvPr>
              <p:cNvSpPr/>
              <p:nvPr/>
            </p:nvSpPr>
            <p:spPr bwMode="auto">
              <a:xfrm>
                <a:off x="9763854" y="2826277"/>
                <a:ext cx="550528" cy="395047"/>
              </a:xfrm>
              <a:custGeom>
                <a:avLst/>
                <a:gdLst>
                  <a:gd name="T0" fmla="*/ 347 w 347"/>
                  <a:gd name="T1" fmla="*/ 125 h 249"/>
                  <a:gd name="T2" fmla="*/ 173 w 347"/>
                  <a:gd name="T3" fmla="*/ 249 h 249"/>
                  <a:gd name="T4" fmla="*/ 0 w 347"/>
                  <a:gd name="T5" fmla="*/ 125 h 249"/>
                  <a:gd name="T6" fmla="*/ 173 w 347"/>
                  <a:gd name="T7" fmla="*/ 0 h 249"/>
                  <a:gd name="T8" fmla="*/ 347 w 347"/>
                  <a:gd name="T9" fmla="*/ 125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7" h="249">
                    <a:moveTo>
                      <a:pt x="347" y="125"/>
                    </a:moveTo>
                    <a:lnTo>
                      <a:pt x="173" y="249"/>
                    </a:lnTo>
                    <a:lnTo>
                      <a:pt x="0" y="125"/>
                    </a:lnTo>
                    <a:lnTo>
                      <a:pt x="173" y="0"/>
                    </a:lnTo>
                    <a:lnTo>
                      <a:pt x="347" y="125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iSḻiďe">
                <a:extLst>
                  <a:ext uri="{FF2B5EF4-FFF2-40B4-BE49-F238E27FC236}">
                    <a16:creationId xmlns:a16="http://schemas.microsoft.com/office/drawing/2014/main" id="{47FCF587-D3A7-40B1-8020-E597B19CB60D}"/>
                  </a:ext>
                </a:extLst>
              </p:cNvPr>
              <p:cNvSpPr/>
              <p:nvPr/>
            </p:nvSpPr>
            <p:spPr bwMode="auto">
              <a:xfrm>
                <a:off x="9840007" y="2859594"/>
                <a:ext cx="398220" cy="4886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iṩ1îdê">
                <a:extLst>
                  <a:ext uri="{FF2B5EF4-FFF2-40B4-BE49-F238E27FC236}">
                    <a16:creationId xmlns:a16="http://schemas.microsoft.com/office/drawing/2014/main" id="{8485E6CC-22C5-4AD4-84DB-1A4729C10D48}"/>
                  </a:ext>
                </a:extLst>
              </p:cNvPr>
              <p:cNvSpPr/>
              <p:nvPr/>
            </p:nvSpPr>
            <p:spPr bwMode="auto">
              <a:xfrm>
                <a:off x="9901882" y="2926229"/>
                <a:ext cx="114230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îŝḷïďè">
                <a:extLst>
                  <a:ext uri="{FF2B5EF4-FFF2-40B4-BE49-F238E27FC236}">
                    <a16:creationId xmlns:a16="http://schemas.microsoft.com/office/drawing/2014/main" id="{92A9520D-ED5B-41F9-AA12-FBFE6C0D8C4F}"/>
                  </a:ext>
                </a:extLst>
              </p:cNvPr>
              <p:cNvSpPr/>
              <p:nvPr/>
            </p:nvSpPr>
            <p:spPr bwMode="auto">
              <a:xfrm>
                <a:off x="9900296" y="2972238"/>
                <a:ext cx="276057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ṩḷîḋê">
                <a:extLst>
                  <a:ext uri="{FF2B5EF4-FFF2-40B4-BE49-F238E27FC236}">
                    <a16:creationId xmlns:a16="http://schemas.microsoft.com/office/drawing/2014/main" id="{4780CC44-89B2-4BF3-B904-67B5DC008AB8}"/>
                  </a:ext>
                </a:extLst>
              </p:cNvPr>
              <p:cNvSpPr/>
              <p:nvPr/>
            </p:nvSpPr>
            <p:spPr bwMode="auto">
              <a:xfrm>
                <a:off x="9900296" y="3015075"/>
                <a:ext cx="276057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ïṩļidè">
                <a:extLst>
                  <a:ext uri="{FF2B5EF4-FFF2-40B4-BE49-F238E27FC236}">
                    <a16:creationId xmlns:a16="http://schemas.microsoft.com/office/drawing/2014/main" id="{19515F7E-35B0-4217-8314-FC6CD5A36034}"/>
                  </a:ext>
                </a:extLst>
              </p:cNvPr>
              <p:cNvSpPr/>
              <p:nvPr/>
            </p:nvSpPr>
            <p:spPr bwMode="auto">
              <a:xfrm>
                <a:off x="9900296" y="3057911"/>
                <a:ext cx="276057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îṧľíḍe">
                <a:extLst>
                  <a:ext uri="{FF2B5EF4-FFF2-40B4-BE49-F238E27FC236}">
                    <a16:creationId xmlns:a16="http://schemas.microsoft.com/office/drawing/2014/main" id="{31072130-43CC-4F17-91CC-B2B05F2C8A98}"/>
                  </a:ext>
                </a:extLst>
              </p:cNvPr>
              <p:cNvSpPr/>
              <p:nvPr/>
            </p:nvSpPr>
            <p:spPr bwMode="auto">
              <a:xfrm>
                <a:off x="9900296" y="3100748"/>
                <a:ext cx="276057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ïṣļîḋe">
                <a:extLst>
                  <a:ext uri="{FF2B5EF4-FFF2-40B4-BE49-F238E27FC236}">
                    <a16:creationId xmlns:a16="http://schemas.microsoft.com/office/drawing/2014/main" id="{8C1FDF20-0783-4771-A4CD-3CACD029E7CD}"/>
                  </a:ext>
                </a:extLst>
              </p:cNvPr>
              <p:cNvSpPr/>
              <p:nvPr/>
            </p:nvSpPr>
            <p:spPr bwMode="auto">
              <a:xfrm>
                <a:off x="9900296" y="3143584"/>
                <a:ext cx="276057" cy="23798"/>
              </a:xfrm>
              <a:prstGeom prst="rect">
                <a:avLst/>
              </a:prstGeom>
              <a:solidFill>
                <a:srgbClr val="FFC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išḷîḍe">
                <a:extLst>
                  <a:ext uri="{FF2B5EF4-FFF2-40B4-BE49-F238E27FC236}">
                    <a16:creationId xmlns:a16="http://schemas.microsoft.com/office/drawing/2014/main" id="{9033D85C-A08E-43D8-AB89-C088EE553A11}"/>
                  </a:ext>
                </a:extLst>
              </p:cNvPr>
              <p:cNvSpPr/>
              <p:nvPr/>
            </p:nvSpPr>
            <p:spPr bwMode="auto">
              <a:xfrm>
                <a:off x="9900296" y="3186421"/>
                <a:ext cx="276057" cy="23798"/>
              </a:xfrm>
              <a:prstGeom prst="rect">
                <a:avLst/>
              </a:pr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íṣļïḍè">
                <a:extLst>
                  <a:ext uri="{FF2B5EF4-FFF2-40B4-BE49-F238E27FC236}">
                    <a16:creationId xmlns:a16="http://schemas.microsoft.com/office/drawing/2014/main" id="{9D51F024-FE36-4412-80A9-05B37446FBB8}"/>
                  </a:ext>
                </a:extLst>
              </p:cNvPr>
              <p:cNvSpPr/>
              <p:nvPr/>
            </p:nvSpPr>
            <p:spPr bwMode="auto">
              <a:xfrm>
                <a:off x="9763854" y="3024594"/>
                <a:ext cx="550528" cy="323653"/>
              </a:xfrm>
              <a:custGeom>
                <a:avLst/>
                <a:gdLst>
                  <a:gd name="T0" fmla="*/ 0 w 347"/>
                  <a:gd name="T1" fmla="*/ 204 h 204"/>
                  <a:gd name="T2" fmla="*/ 347 w 347"/>
                  <a:gd name="T3" fmla="*/ 204 h 204"/>
                  <a:gd name="T4" fmla="*/ 347 w 347"/>
                  <a:gd name="T5" fmla="*/ 0 h 204"/>
                  <a:gd name="T6" fmla="*/ 173 w 347"/>
                  <a:gd name="T7" fmla="*/ 124 h 204"/>
                  <a:gd name="T8" fmla="*/ 0 w 347"/>
                  <a:gd name="T9" fmla="*/ 0 h 204"/>
                  <a:gd name="T10" fmla="*/ 0 w 347"/>
                  <a:gd name="T11" fmla="*/ 20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7" h="204">
                    <a:moveTo>
                      <a:pt x="0" y="204"/>
                    </a:moveTo>
                    <a:lnTo>
                      <a:pt x="347" y="204"/>
                    </a:lnTo>
                    <a:lnTo>
                      <a:pt x="347" y="0"/>
                    </a:lnTo>
                    <a:lnTo>
                      <a:pt x="173" y="124"/>
                    </a:lnTo>
                    <a:lnTo>
                      <a:pt x="0" y="0"/>
                    </a:lnTo>
                    <a:lnTo>
                      <a:pt x="0" y="204"/>
                    </a:lnTo>
                    <a:close/>
                  </a:path>
                </a:pathLst>
              </a:custGeom>
              <a:solidFill>
                <a:srgbClr val="FFBD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9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íṩḷïḍè">
                <a:extLst>
                  <a:ext uri="{FF2B5EF4-FFF2-40B4-BE49-F238E27FC236}">
                    <a16:creationId xmlns:a16="http://schemas.microsoft.com/office/drawing/2014/main" id="{27C18287-3FBB-4D17-B45D-94F12292A08B}"/>
                  </a:ext>
                </a:extLst>
              </p:cNvPr>
              <p:cNvSpPr/>
              <p:nvPr/>
            </p:nvSpPr>
            <p:spPr bwMode="auto">
              <a:xfrm>
                <a:off x="9763854" y="3186421"/>
                <a:ext cx="550528" cy="161827"/>
              </a:xfrm>
              <a:custGeom>
                <a:avLst/>
                <a:gdLst>
                  <a:gd name="T0" fmla="*/ 0 w 347"/>
                  <a:gd name="T1" fmla="*/ 102 h 102"/>
                  <a:gd name="T2" fmla="*/ 347 w 347"/>
                  <a:gd name="T3" fmla="*/ 102 h 102"/>
                  <a:gd name="T4" fmla="*/ 204 w 347"/>
                  <a:gd name="T5" fmla="*/ 0 h 102"/>
                  <a:gd name="T6" fmla="*/ 141 w 347"/>
                  <a:gd name="T7" fmla="*/ 0 h 102"/>
                  <a:gd name="T8" fmla="*/ 141 w 347"/>
                  <a:gd name="T9" fmla="*/ 0 h 102"/>
                  <a:gd name="T10" fmla="*/ 0 w 347"/>
                  <a:gd name="T11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7" h="102">
                    <a:moveTo>
                      <a:pt x="0" y="102"/>
                    </a:moveTo>
                    <a:lnTo>
                      <a:pt x="347" y="102"/>
                    </a:lnTo>
                    <a:lnTo>
                      <a:pt x="204" y="0"/>
                    </a:lnTo>
                    <a:lnTo>
                      <a:pt x="141" y="0"/>
                    </a:lnTo>
                    <a:lnTo>
                      <a:pt x="141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FFE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0" name="ïṣ1ïḑê">
              <a:extLst>
                <a:ext uri="{FF2B5EF4-FFF2-40B4-BE49-F238E27FC236}">
                  <a16:creationId xmlns:a16="http://schemas.microsoft.com/office/drawing/2014/main" id="{DEF4923A-492B-4321-923B-2B04B8A7C6C9}"/>
                </a:ext>
              </a:extLst>
            </p:cNvPr>
            <p:cNvGrpSpPr/>
            <p:nvPr/>
          </p:nvGrpSpPr>
          <p:grpSpPr>
            <a:xfrm>
              <a:off x="669924" y="3754402"/>
              <a:ext cx="2381008" cy="878820"/>
              <a:chOff x="669924" y="3754402"/>
              <a:chExt cx="2381008" cy="878820"/>
            </a:xfrm>
          </p:grpSpPr>
          <p:sp>
            <p:nvSpPr>
              <p:cNvPr id="20" name="ísľîde">
                <a:extLst>
                  <a:ext uri="{FF2B5EF4-FFF2-40B4-BE49-F238E27FC236}">
                    <a16:creationId xmlns:a16="http://schemas.microsoft.com/office/drawing/2014/main" id="{D8422562-9791-4DE1-950B-E2AD23A613EC}"/>
                  </a:ext>
                </a:extLst>
              </p:cNvPr>
              <p:cNvSpPr/>
              <p:nvPr/>
            </p:nvSpPr>
            <p:spPr bwMode="auto">
              <a:xfrm>
                <a:off x="669924" y="3754402"/>
                <a:ext cx="2381007" cy="380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1219170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1" name="íśľídè">
                <a:extLst>
                  <a:ext uri="{FF2B5EF4-FFF2-40B4-BE49-F238E27FC236}">
                    <a16:creationId xmlns:a16="http://schemas.microsoft.com/office/drawing/2014/main" id="{A367FCC7-4CF0-42EE-A407-6C7562D63F86}"/>
                  </a:ext>
                </a:extLst>
              </p:cNvPr>
              <p:cNvSpPr txBox="1"/>
              <p:nvPr/>
            </p:nvSpPr>
            <p:spPr>
              <a:xfrm>
                <a:off x="669925" y="4134927"/>
                <a:ext cx="2381007" cy="49829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grpSp>
          <p:nvGrpSpPr>
            <p:cNvPr id="11" name="ïṩľiḓé">
              <a:extLst>
                <a:ext uri="{FF2B5EF4-FFF2-40B4-BE49-F238E27FC236}">
                  <a16:creationId xmlns:a16="http://schemas.microsoft.com/office/drawing/2014/main" id="{34D4C82F-7156-4EFB-B7AB-0B6BD7D6E5EF}"/>
                </a:ext>
              </a:extLst>
            </p:cNvPr>
            <p:cNvGrpSpPr/>
            <p:nvPr/>
          </p:nvGrpSpPr>
          <p:grpSpPr>
            <a:xfrm>
              <a:off x="3497693" y="3754854"/>
              <a:ext cx="2381007" cy="878820"/>
              <a:chOff x="3450333" y="3754854"/>
              <a:chExt cx="2381007" cy="878820"/>
            </a:xfrm>
          </p:grpSpPr>
          <p:sp>
            <p:nvSpPr>
              <p:cNvPr id="18" name="ïślïḍè">
                <a:extLst>
                  <a:ext uri="{FF2B5EF4-FFF2-40B4-BE49-F238E27FC236}">
                    <a16:creationId xmlns:a16="http://schemas.microsoft.com/office/drawing/2014/main" id="{6BD73266-B22C-44F8-ABC7-13E8B931BE43}"/>
                  </a:ext>
                </a:extLst>
              </p:cNvPr>
              <p:cNvSpPr/>
              <p:nvPr/>
            </p:nvSpPr>
            <p:spPr bwMode="auto">
              <a:xfrm>
                <a:off x="3450333" y="3754854"/>
                <a:ext cx="2381007" cy="380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1219170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9" name="i$1íḓè">
                <a:extLst>
                  <a:ext uri="{FF2B5EF4-FFF2-40B4-BE49-F238E27FC236}">
                    <a16:creationId xmlns:a16="http://schemas.microsoft.com/office/drawing/2014/main" id="{AE7AED2B-262E-481F-841C-05E931FAA215}"/>
                  </a:ext>
                </a:extLst>
              </p:cNvPr>
              <p:cNvSpPr txBox="1"/>
              <p:nvPr/>
            </p:nvSpPr>
            <p:spPr>
              <a:xfrm>
                <a:off x="3450333" y="4135379"/>
                <a:ext cx="2381007" cy="49829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grpSp>
          <p:nvGrpSpPr>
            <p:cNvPr id="12" name="is1ïďe">
              <a:extLst>
                <a:ext uri="{FF2B5EF4-FFF2-40B4-BE49-F238E27FC236}">
                  <a16:creationId xmlns:a16="http://schemas.microsoft.com/office/drawing/2014/main" id="{3DCAFFE7-A54A-4FDE-ACE2-78C09566D1C3}"/>
                </a:ext>
              </a:extLst>
            </p:cNvPr>
            <p:cNvGrpSpPr/>
            <p:nvPr/>
          </p:nvGrpSpPr>
          <p:grpSpPr>
            <a:xfrm>
              <a:off x="6325461" y="3754402"/>
              <a:ext cx="2381008" cy="878820"/>
              <a:chOff x="6731031" y="3754402"/>
              <a:chExt cx="2381008" cy="878820"/>
            </a:xfrm>
          </p:grpSpPr>
          <p:sp>
            <p:nvSpPr>
              <p:cNvPr id="16" name="îṥľïdê">
                <a:extLst>
                  <a:ext uri="{FF2B5EF4-FFF2-40B4-BE49-F238E27FC236}">
                    <a16:creationId xmlns:a16="http://schemas.microsoft.com/office/drawing/2014/main" id="{5A494A1B-F33D-4DD5-B080-6769348E57E5}"/>
                  </a:ext>
                </a:extLst>
              </p:cNvPr>
              <p:cNvSpPr/>
              <p:nvPr/>
            </p:nvSpPr>
            <p:spPr bwMode="auto">
              <a:xfrm>
                <a:off x="6731031" y="3754402"/>
                <a:ext cx="2381007" cy="380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1219170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7" name="íṧ1ide">
                <a:extLst>
                  <a:ext uri="{FF2B5EF4-FFF2-40B4-BE49-F238E27FC236}">
                    <a16:creationId xmlns:a16="http://schemas.microsoft.com/office/drawing/2014/main" id="{054CB0DB-64F3-4268-8876-D81A9927DD83}"/>
                  </a:ext>
                </a:extLst>
              </p:cNvPr>
              <p:cNvSpPr txBox="1"/>
              <p:nvPr/>
            </p:nvSpPr>
            <p:spPr>
              <a:xfrm>
                <a:off x="6731032" y="4134927"/>
                <a:ext cx="2381007" cy="49829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grpSp>
          <p:nvGrpSpPr>
            <p:cNvPr id="13" name="îṥľiḓé">
              <a:extLst>
                <a:ext uri="{FF2B5EF4-FFF2-40B4-BE49-F238E27FC236}">
                  <a16:creationId xmlns:a16="http://schemas.microsoft.com/office/drawing/2014/main" id="{C41CCA71-806A-4F02-816A-E4629A14332F}"/>
                </a:ext>
              </a:extLst>
            </p:cNvPr>
            <p:cNvGrpSpPr/>
            <p:nvPr/>
          </p:nvGrpSpPr>
          <p:grpSpPr>
            <a:xfrm>
              <a:off x="9153231" y="3754402"/>
              <a:ext cx="2381008" cy="878820"/>
              <a:chOff x="9509853" y="3754402"/>
              <a:chExt cx="2381008" cy="878820"/>
            </a:xfrm>
          </p:grpSpPr>
          <p:sp>
            <p:nvSpPr>
              <p:cNvPr id="14" name="îṡḷîde">
                <a:extLst>
                  <a:ext uri="{FF2B5EF4-FFF2-40B4-BE49-F238E27FC236}">
                    <a16:creationId xmlns:a16="http://schemas.microsoft.com/office/drawing/2014/main" id="{7FA703EB-B599-4053-BF4A-783798BAD4D7}"/>
                  </a:ext>
                </a:extLst>
              </p:cNvPr>
              <p:cNvSpPr/>
              <p:nvPr/>
            </p:nvSpPr>
            <p:spPr bwMode="auto">
              <a:xfrm>
                <a:off x="9509853" y="3754402"/>
                <a:ext cx="2381007" cy="3805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anchor="t" anchorCtr="0" compatLnSpc="1">
                <a:prstTxWarp prst="textNoShape">
                  <a:avLst/>
                </a:prstTxWarp>
                <a:normAutofit lnSpcReduction="10000"/>
              </a:bodyPr>
              <a:lstStyle/>
              <a:p>
                <a:pPr algn="ctr" defTabSz="1219170"/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5" name="ïṧļíde">
                <a:extLst>
                  <a:ext uri="{FF2B5EF4-FFF2-40B4-BE49-F238E27FC236}">
                    <a16:creationId xmlns:a16="http://schemas.microsoft.com/office/drawing/2014/main" id="{0E6BB6C7-B329-45AA-AF26-77F8E4E2F6DD}"/>
                  </a:ext>
                </a:extLst>
              </p:cNvPr>
              <p:cNvSpPr txBox="1"/>
              <p:nvPr/>
            </p:nvSpPr>
            <p:spPr>
              <a:xfrm>
                <a:off x="9509854" y="4134927"/>
                <a:ext cx="2381007" cy="49829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2546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69C193-C4C0-4830-B6B6-14551ED76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BE224DC-700C-45F6-933F-9538B01E6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82CB6B4-62A0-4699-9008-FE8FDA305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47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E02722D-7E55-47C8-9DEB-4B8CF8BCB34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07836" y="1415487"/>
            <a:ext cx="10801696" cy="6159400"/>
            <a:chOff x="-107836" y="1415487"/>
            <a:chExt cx="10801696" cy="6159400"/>
          </a:xfrm>
        </p:grpSpPr>
        <p:grpSp>
          <p:nvGrpSpPr>
            <p:cNvPr id="6" name="iśḷîďè">
              <a:extLst>
                <a:ext uri="{FF2B5EF4-FFF2-40B4-BE49-F238E27FC236}">
                  <a16:creationId xmlns:a16="http://schemas.microsoft.com/office/drawing/2014/main" id="{B1D7F513-73FF-4D47-A8F2-26DAC69AEE33}"/>
                </a:ext>
              </a:extLst>
            </p:cNvPr>
            <p:cNvGrpSpPr/>
            <p:nvPr/>
          </p:nvGrpSpPr>
          <p:grpSpPr>
            <a:xfrm>
              <a:off x="5200637" y="1978395"/>
              <a:ext cx="5493223" cy="854080"/>
              <a:chOff x="5830071" y="1975624"/>
              <a:chExt cx="5493223" cy="854080"/>
            </a:xfrm>
          </p:grpSpPr>
          <p:sp>
            <p:nvSpPr>
              <p:cNvPr id="35" name="iSļîde">
                <a:extLst>
                  <a:ext uri="{FF2B5EF4-FFF2-40B4-BE49-F238E27FC236}">
                    <a16:creationId xmlns:a16="http://schemas.microsoft.com/office/drawing/2014/main" id="{5AE9BFBC-8541-48D0-9B7E-AFB3A75A59EA}"/>
                  </a:ext>
                </a:extLst>
              </p:cNvPr>
              <p:cNvSpPr txBox="1"/>
              <p:nvPr/>
            </p:nvSpPr>
            <p:spPr>
              <a:xfrm>
                <a:off x="5830071" y="1975624"/>
                <a:ext cx="5493223" cy="369332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>
                <a:normAutofit lnSpcReduction="10000"/>
              </a:bodyPr>
              <a:lstStyle/>
              <a:p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36" name="íṥ1ïdè">
                <a:extLst>
                  <a:ext uri="{FF2B5EF4-FFF2-40B4-BE49-F238E27FC236}">
                    <a16:creationId xmlns:a16="http://schemas.microsoft.com/office/drawing/2014/main" id="{46D71F15-671F-45B6-A111-CC18C1CFEAAC}"/>
                  </a:ext>
                </a:extLst>
              </p:cNvPr>
              <p:cNvSpPr txBox="1"/>
              <p:nvPr/>
            </p:nvSpPr>
            <p:spPr>
              <a:xfrm>
                <a:off x="5830071" y="2344956"/>
                <a:ext cx="5493223" cy="484748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sp>
          <p:nvSpPr>
            <p:cNvPr id="7" name="iSľîḑè">
              <a:extLst>
                <a:ext uri="{FF2B5EF4-FFF2-40B4-BE49-F238E27FC236}">
                  <a16:creationId xmlns:a16="http://schemas.microsoft.com/office/drawing/2014/main" id="{5EC196AF-BCF4-4A15-9F22-523674B96236}"/>
                </a:ext>
              </a:extLst>
            </p:cNvPr>
            <p:cNvSpPr/>
            <p:nvPr/>
          </p:nvSpPr>
          <p:spPr>
            <a:xfrm>
              <a:off x="5182748" y="3284098"/>
              <a:ext cx="851944" cy="851944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63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400">
                  <a:solidFill>
                    <a:srgbClr val="FFFFFF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8" name="ïṥḷîḋè">
              <a:extLst>
                <a:ext uri="{FF2B5EF4-FFF2-40B4-BE49-F238E27FC236}">
                  <a16:creationId xmlns:a16="http://schemas.microsoft.com/office/drawing/2014/main" id="{081C2B37-B4F5-4A7F-90F0-A799CAF919BE}"/>
                </a:ext>
              </a:extLst>
            </p:cNvPr>
            <p:cNvSpPr/>
            <p:nvPr/>
          </p:nvSpPr>
          <p:spPr>
            <a:xfrm>
              <a:off x="6629132" y="3284098"/>
              <a:ext cx="851944" cy="851944"/>
            </a:xfrm>
            <a:prstGeom prst="roundRect">
              <a:avLst/>
            </a:prstGeom>
            <a:solidFill>
              <a:schemeClr val="accent1"/>
            </a:solidFill>
            <a:ln w="63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400">
                  <a:solidFill>
                    <a:srgbClr val="FFFFFF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9" name="îŝ1ïḓè">
              <a:extLst>
                <a:ext uri="{FF2B5EF4-FFF2-40B4-BE49-F238E27FC236}">
                  <a16:creationId xmlns:a16="http://schemas.microsoft.com/office/drawing/2014/main" id="{964860B7-8226-4CD5-B0FD-D8957DB9DE81}"/>
                </a:ext>
              </a:extLst>
            </p:cNvPr>
            <p:cNvSpPr/>
            <p:nvPr/>
          </p:nvSpPr>
          <p:spPr>
            <a:xfrm>
              <a:off x="8075516" y="3284098"/>
              <a:ext cx="851944" cy="851944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63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400">
                  <a:solidFill>
                    <a:srgbClr val="FFFFFF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0" name="íśļíḓè">
              <a:extLst>
                <a:ext uri="{FF2B5EF4-FFF2-40B4-BE49-F238E27FC236}">
                  <a16:creationId xmlns:a16="http://schemas.microsoft.com/office/drawing/2014/main" id="{522D7ED4-E74F-4204-A8FD-864233C25350}"/>
                </a:ext>
              </a:extLst>
            </p:cNvPr>
            <p:cNvSpPr/>
            <p:nvPr/>
          </p:nvSpPr>
          <p:spPr>
            <a:xfrm>
              <a:off x="9521900" y="3284098"/>
              <a:ext cx="851944" cy="851944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635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sz="2400" dirty="0">
                  <a:solidFill>
                    <a:srgbClr val="FFFFFF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11" name="iṧlide">
              <a:extLst>
                <a:ext uri="{FF2B5EF4-FFF2-40B4-BE49-F238E27FC236}">
                  <a16:creationId xmlns:a16="http://schemas.microsoft.com/office/drawing/2014/main" id="{08E953A7-5A1B-4E3D-9BD9-BEB579AD92D5}"/>
                </a:ext>
              </a:extLst>
            </p:cNvPr>
            <p:cNvGrpSpPr/>
            <p:nvPr/>
          </p:nvGrpSpPr>
          <p:grpSpPr>
            <a:xfrm>
              <a:off x="6305549" y="4283623"/>
              <a:ext cx="1446383" cy="936950"/>
              <a:chOff x="889310" y="4819024"/>
              <a:chExt cx="1342389" cy="936950"/>
            </a:xfrm>
          </p:grpSpPr>
          <p:sp>
            <p:nvSpPr>
              <p:cNvPr id="33" name="ïṡlïďê">
                <a:extLst>
                  <a:ext uri="{FF2B5EF4-FFF2-40B4-BE49-F238E27FC236}">
                    <a16:creationId xmlns:a16="http://schemas.microsoft.com/office/drawing/2014/main" id="{ACF2EE5A-9E26-413A-9017-75A3BCB5FAEB}"/>
                  </a:ext>
                </a:extLst>
              </p:cNvPr>
              <p:cNvSpPr txBox="1"/>
              <p:nvPr/>
            </p:nvSpPr>
            <p:spPr>
              <a:xfrm>
                <a:off x="889310" y="4819024"/>
                <a:ext cx="1342389" cy="251908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 fontScale="77500" lnSpcReduction="2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4" name="ïśľiďê">
                <a:extLst>
                  <a:ext uri="{FF2B5EF4-FFF2-40B4-BE49-F238E27FC236}">
                    <a16:creationId xmlns:a16="http://schemas.microsoft.com/office/drawing/2014/main" id="{7B338AC8-22BE-41C4-A77F-44BF2225D93C}"/>
                  </a:ext>
                </a:extLst>
              </p:cNvPr>
              <p:cNvSpPr txBox="1"/>
              <p:nvPr/>
            </p:nvSpPr>
            <p:spPr>
              <a:xfrm>
                <a:off x="889310" y="5076788"/>
                <a:ext cx="1342389" cy="679186"/>
              </a:xfrm>
              <a:prstGeom prst="rect">
                <a:avLst/>
              </a:prstGeom>
            </p:spPr>
            <p:txBody>
              <a:bodyPr vert="horz"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12" name="isḻíḍe">
              <a:extLst>
                <a:ext uri="{FF2B5EF4-FFF2-40B4-BE49-F238E27FC236}">
                  <a16:creationId xmlns:a16="http://schemas.microsoft.com/office/drawing/2014/main" id="{B3EE5204-47E9-4E55-A0E1-FD45907D6D36}"/>
                </a:ext>
              </a:extLst>
            </p:cNvPr>
            <p:cNvGrpSpPr/>
            <p:nvPr/>
          </p:nvGrpSpPr>
          <p:grpSpPr>
            <a:xfrm>
              <a:off x="4908954" y="4283623"/>
              <a:ext cx="1396597" cy="936950"/>
              <a:chOff x="935518" y="4819024"/>
              <a:chExt cx="1296182" cy="936950"/>
            </a:xfrm>
          </p:grpSpPr>
          <p:sp>
            <p:nvSpPr>
              <p:cNvPr id="31" name="îṥḷïḋé">
                <a:extLst>
                  <a:ext uri="{FF2B5EF4-FFF2-40B4-BE49-F238E27FC236}">
                    <a16:creationId xmlns:a16="http://schemas.microsoft.com/office/drawing/2014/main" id="{E555A902-F609-4643-A38E-D2406F778F78}"/>
                  </a:ext>
                </a:extLst>
              </p:cNvPr>
              <p:cNvSpPr txBox="1"/>
              <p:nvPr/>
            </p:nvSpPr>
            <p:spPr>
              <a:xfrm>
                <a:off x="935519" y="4819024"/>
                <a:ext cx="1296181" cy="251908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 fontScale="77500" lnSpcReduction="2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2" name="ïṡḷiḓè">
                <a:extLst>
                  <a:ext uri="{FF2B5EF4-FFF2-40B4-BE49-F238E27FC236}">
                    <a16:creationId xmlns:a16="http://schemas.microsoft.com/office/drawing/2014/main" id="{27108B92-A480-4823-ABA3-2B3785423EF9}"/>
                  </a:ext>
                </a:extLst>
              </p:cNvPr>
              <p:cNvSpPr txBox="1"/>
              <p:nvPr/>
            </p:nvSpPr>
            <p:spPr>
              <a:xfrm>
                <a:off x="935518" y="5076788"/>
                <a:ext cx="1296181" cy="679186"/>
              </a:xfrm>
              <a:prstGeom prst="rect">
                <a:avLst/>
              </a:prstGeom>
            </p:spPr>
            <p:txBody>
              <a:bodyPr vert="horz"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13" name="îSľíḑe">
              <a:extLst>
                <a:ext uri="{FF2B5EF4-FFF2-40B4-BE49-F238E27FC236}">
                  <a16:creationId xmlns:a16="http://schemas.microsoft.com/office/drawing/2014/main" id="{4F83F599-C55C-4DD6-8D65-95D66F26DD58}"/>
                </a:ext>
              </a:extLst>
            </p:cNvPr>
            <p:cNvGrpSpPr/>
            <p:nvPr/>
          </p:nvGrpSpPr>
          <p:grpSpPr>
            <a:xfrm>
              <a:off x="7751933" y="4283623"/>
              <a:ext cx="1446383" cy="936950"/>
              <a:chOff x="889310" y="4819024"/>
              <a:chExt cx="1342389" cy="936950"/>
            </a:xfrm>
          </p:grpSpPr>
          <p:sp>
            <p:nvSpPr>
              <p:cNvPr id="29" name="ïṥḻïḑê">
                <a:extLst>
                  <a:ext uri="{FF2B5EF4-FFF2-40B4-BE49-F238E27FC236}">
                    <a16:creationId xmlns:a16="http://schemas.microsoft.com/office/drawing/2014/main" id="{D199E0D9-806D-4194-9483-103C19AB2A20}"/>
                  </a:ext>
                </a:extLst>
              </p:cNvPr>
              <p:cNvSpPr txBox="1"/>
              <p:nvPr/>
            </p:nvSpPr>
            <p:spPr>
              <a:xfrm>
                <a:off x="889310" y="4819024"/>
                <a:ext cx="1342389" cy="251908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 fontScale="77500" lnSpcReduction="2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0" name="ïŝliḑe">
                <a:extLst>
                  <a:ext uri="{FF2B5EF4-FFF2-40B4-BE49-F238E27FC236}">
                    <a16:creationId xmlns:a16="http://schemas.microsoft.com/office/drawing/2014/main" id="{9B9EDB43-3D2C-42D2-8D40-DC36A2A3DC00}"/>
                  </a:ext>
                </a:extLst>
              </p:cNvPr>
              <p:cNvSpPr txBox="1"/>
              <p:nvPr/>
            </p:nvSpPr>
            <p:spPr>
              <a:xfrm>
                <a:off x="889310" y="5076788"/>
                <a:ext cx="1342389" cy="679186"/>
              </a:xfrm>
              <a:prstGeom prst="rect">
                <a:avLst/>
              </a:prstGeom>
            </p:spPr>
            <p:txBody>
              <a:bodyPr vert="horz"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……</a:t>
                </a:r>
              </a:p>
            </p:txBody>
          </p:sp>
        </p:grpSp>
        <p:grpSp>
          <p:nvGrpSpPr>
            <p:cNvPr id="14" name="išlíďè">
              <a:extLst>
                <a:ext uri="{FF2B5EF4-FFF2-40B4-BE49-F238E27FC236}">
                  <a16:creationId xmlns:a16="http://schemas.microsoft.com/office/drawing/2014/main" id="{A3C0DAC0-4B47-4A86-BF73-16CD31F037FF}"/>
                </a:ext>
              </a:extLst>
            </p:cNvPr>
            <p:cNvGrpSpPr/>
            <p:nvPr/>
          </p:nvGrpSpPr>
          <p:grpSpPr>
            <a:xfrm>
              <a:off x="9198317" y="4283623"/>
              <a:ext cx="1446383" cy="936950"/>
              <a:chOff x="889310" y="4819024"/>
              <a:chExt cx="1342389" cy="936950"/>
            </a:xfrm>
          </p:grpSpPr>
          <p:sp>
            <p:nvSpPr>
              <p:cNvPr id="27" name="íSļïďe">
                <a:extLst>
                  <a:ext uri="{FF2B5EF4-FFF2-40B4-BE49-F238E27FC236}">
                    <a16:creationId xmlns:a16="http://schemas.microsoft.com/office/drawing/2014/main" id="{CAC0866A-4E57-406E-99B1-27005F8655C3}"/>
                  </a:ext>
                </a:extLst>
              </p:cNvPr>
              <p:cNvSpPr txBox="1"/>
              <p:nvPr/>
            </p:nvSpPr>
            <p:spPr>
              <a:xfrm>
                <a:off x="889310" y="4819024"/>
                <a:ext cx="1342389" cy="251908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 fontScale="77500" lnSpcReduction="2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8" name="ïŝḷiḋe">
                <a:extLst>
                  <a:ext uri="{FF2B5EF4-FFF2-40B4-BE49-F238E27FC236}">
                    <a16:creationId xmlns:a16="http://schemas.microsoft.com/office/drawing/2014/main" id="{A83B771D-E7FC-4191-91D2-E9A79DDA491C}"/>
                  </a:ext>
                </a:extLst>
              </p:cNvPr>
              <p:cNvSpPr txBox="1"/>
              <p:nvPr/>
            </p:nvSpPr>
            <p:spPr>
              <a:xfrm>
                <a:off x="889310" y="5076788"/>
                <a:ext cx="1342389" cy="679186"/>
              </a:xfrm>
              <a:prstGeom prst="rect">
                <a:avLst/>
              </a:prstGeom>
            </p:spPr>
            <p:txBody>
              <a:bodyPr vert="horz" wrap="square" lIns="91440" tIns="45720" rIns="91440" bIns="45720" anchor="t">
                <a:normAutofit/>
              </a:bodyPr>
              <a:lstStyle/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……</a:t>
                </a:r>
              </a:p>
            </p:txBody>
          </p:sp>
        </p:grpSp>
        <p:sp>
          <p:nvSpPr>
            <p:cNvPr id="15" name="îṥ1ïḑè">
              <a:extLst>
                <a:ext uri="{FF2B5EF4-FFF2-40B4-BE49-F238E27FC236}">
                  <a16:creationId xmlns:a16="http://schemas.microsoft.com/office/drawing/2014/main" id="{66BFFED3-BB4A-4721-A733-87652D1817A9}"/>
                </a:ext>
              </a:extLst>
            </p:cNvPr>
            <p:cNvSpPr/>
            <p:nvPr/>
          </p:nvSpPr>
          <p:spPr bwMode="auto">
            <a:xfrm>
              <a:off x="-107836" y="5241613"/>
              <a:ext cx="6222059" cy="2333274"/>
            </a:xfrm>
            <a:custGeom>
              <a:avLst/>
              <a:gdLst/>
              <a:ahLst/>
              <a:cxnLst>
                <a:cxn ang="0">
                  <a:pos x="3884" y="503"/>
                </a:cxn>
                <a:cxn ang="0">
                  <a:pos x="3613" y="575"/>
                </a:cxn>
                <a:cxn ang="0">
                  <a:pos x="3348" y="384"/>
                </a:cxn>
                <a:cxn ang="0">
                  <a:pos x="3114" y="173"/>
                </a:cxn>
                <a:cxn ang="0">
                  <a:pos x="2825" y="40"/>
                </a:cxn>
                <a:cxn ang="0">
                  <a:pos x="2499" y="0"/>
                </a:cxn>
                <a:cxn ang="0">
                  <a:pos x="2187" y="58"/>
                </a:cxn>
                <a:cxn ang="0">
                  <a:pos x="1915" y="202"/>
                </a:cxn>
                <a:cxn ang="0">
                  <a:pos x="1697" y="416"/>
                </a:cxn>
                <a:cxn ang="0">
                  <a:pos x="1459" y="444"/>
                </a:cxn>
                <a:cxn ang="0">
                  <a:pos x="1132" y="366"/>
                </a:cxn>
                <a:cxn ang="0">
                  <a:pos x="692" y="427"/>
                </a:cxn>
                <a:cxn ang="0">
                  <a:pos x="309" y="672"/>
                </a:cxn>
                <a:cxn ang="0">
                  <a:pos x="65" y="1055"/>
                </a:cxn>
                <a:cxn ang="0">
                  <a:pos x="5" y="1524"/>
                </a:cxn>
                <a:cxn ang="0">
                  <a:pos x="153" y="1963"/>
                </a:cxn>
                <a:cxn ang="0">
                  <a:pos x="466" y="2291"/>
                </a:cxn>
                <a:cxn ang="0">
                  <a:pos x="894" y="2459"/>
                </a:cxn>
                <a:cxn ang="0">
                  <a:pos x="1268" y="2450"/>
                </a:cxn>
                <a:cxn ang="0">
                  <a:pos x="1560" y="2342"/>
                </a:cxn>
                <a:cxn ang="0">
                  <a:pos x="1803" y="2158"/>
                </a:cxn>
                <a:cxn ang="0">
                  <a:pos x="1998" y="1960"/>
                </a:cxn>
                <a:cxn ang="0">
                  <a:pos x="2286" y="2079"/>
                </a:cxn>
                <a:cxn ang="0">
                  <a:pos x="2553" y="2198"/>
                </a:cxn>
                <a:cxn ang="0">
                  <a:pos x="2765" y="2430"/>
                </a:cxn>
                <a:cxn ang="0">
                  <a:pos x="3037" y="2591"/>
                </a:cxn>
                <a:cxn ang="0">
                  <a:pos x="3354" y="2664"/>
                </a:cxn>
                <a:cxn ang="0">
                  <a:pos x="3643" y="2645"/>
                </a:cxn>
                <a:cxn ang="0">
                  <a:pos x="3896" y="2557"/>
                </a:cxn>
                <a:cxn ang="0">
                  <a:pos x="4168" y="2582"/>
                </a:cxn>
                <a:cxn ang="0">
                  <a:pos x="4499" y="2582"/>
                </a:cxn>
                <a:cxn ang="0">
                  <a:pos x="4753" y="2594"/>
                </a:cxn>
                <a:cxn ang="0">
                  <a:pos x="5015" y="2660"/>
                </a:cxn>
                <a:cxn ang="0">
                  <a:pos x="5323" y="2651"/>
                </a:cxn>
                <a:cxn ang="0">
                  <a:pos x="5627" y="2546"/>
                </a:cxn>
                <a:cxn ang="0">
                  <a:pos x="5880" y="2360"/>
                </a:cxn>
                <a:cxn ang="0">
                  <a:pos x="6069" y="2108"/>
                </a:cxn>
                <a:cxn ang="0">
                  <a:pos x="6382" y="2048"/>
                </a:cxn>
                <a:cxn ang="0">
                  <a:pos x="6636" y="2000"/>
                </a:cxn>
                <a:cxn ang="0">
                  <a:pos x="6840" y="2227"/>
                </a:cxn>
                <a:cxn ang="0">
                  <a:pos x="7101" y="2388"/>
                </a:cxn>
                <a:cxn ang="0">
                  <a:pos x="7406" y="2466"/>
                </a:cxn>
                <a:cxn ang="0">
                  <a:pos x="7827" y="2423"/>
                </a:cxn>
                <a:cxn ang="0">
                  <a:pos x="8222" y="2196"/>
                </a:cxn>
                <a:cxn ang="0">
                  <a:pos x="8484" y="1827"/>
                </a:cxn>
                <a:cxn ang="0">
                  <a:pos x="8566" y="1363"/>
                </a:cxn>
                <a:cxn ang="0">
                  <a:pos x="8439" y="915"/>
                </a:cxn>
                <a:cxn ang="0">
                  <a:pos x="8144" y="573"/>
                </a:cxn>
                <a:cxn ang="0">
                  <a:pos x="7725" y="384"/>
                </a:cxn>
                <a:cxn ang="0">
                  <a:pos x="7322" y="380"/>
                </a:cxn>
                <a:cxn ang="0">
                  <a:pos x="7009" y="491"/>
                </a:cxn>
                <a:cxn ang="0">
                  <a:pos x="6805" y="337"/>
                </a:cxn>
                <a:cxn ang="0">
                  <a:pos x="6567" y="145"/>
                </a:cxn>
                <a:cxn ang="0">
                  <a:pos x="6280" y="29"/>
                </a:cxn>
                <a:cxn ang="0">
                  <a:pos x="5958" y="3"/>
                </a:cxn>
                <a:cxn ang="0">
                  <a:pos x="5641" y="75"/>
                </a:cxn>
                <a:cxn ang="0">
                  <a:pos x="5369" y="236"/>
                </a:cxn>
                <a:cxn ang="0">
                  <a:pos x="5157" y="469"/>
                </a:cxn>
                <a:cxn ang="0">
                  <a:pos x="4854" y="559"/>
                </a:cxn>
                <a:cxn ang="0">
                  <a:pos x="4594" y="486"/>
                </a:cxn>
                <a:cxn ang="0">
                  <a:pos x="4284" y="486"/>
                </a:cxn>
              </a:cxnLst>
              <a:rect l="0" t="0" r="r" b="b"/>
              <a:pathLst>
                <a:path w="8568" h="2667">
                  <a:moveTo>
                    <a:pt x="4128" y="474"/>
                  </a:moveTo>
                  <a:lnTo>
                    <a:pt x="4096" y="475"/>
                  </a:lnTo>
                  <a:lnTo>
                    <a:pt x="4065" y="477"/>
                  </a:lnTo>
                  <a:lnTo>
                    <a:pt x="4034" y="478"/>
                  </a:lnTo>
                  <a:lnTo>
                    <a:pt x="4004" y="482"/>
                  </a:lnTo>
                  <a:lnTo>
                    <a:pt x="3974" y="486"/>
                  </a:lnTo>
                  <a:lnTo>
                    <a:pt x="3943" y="491"/>
                  </a:lnTo>
                  <a:lnTo>
                    <a:pt x="3913" y="497"/>
                  </a:lnTo>
                  <a:lnTo>
                    <a:pt x="3884" y="503"/>
                  </a:lnTo>
                  <a:lnTo>
                    <a:pt x="3855" y="510"/>
                  </a:lnTo>
                  <a:lnTo>
                    <a:pt x="3826" y="519"/>
                  </a:lnTo>
                  <a:lnTo>
                    <a:pt x="3798" y="527"/>
                  </a:lnTo>
                  <a:lnTo>
                    <a:pt x="3769" y="538"/>
                  </a:lnTo>
                  <a:lnTo>
                    <a:pt x="3741" y="548"/>
                  </a:lnTo>
                  <a:lnTo>
                    <a:pt x="3713" y="559"/>
                  </a:lnTo>
                  <a:lnTo>
                    <a:pt x="3687" y="572"/>
                  </a:lnTo>
                  <a:lnTo>
                    <a:pt x="3661" y="584"/>
                  </a:lnTo>
                  <a:lnTo>
                    <a:pt x="3613" y="575"/>
                  </a:lnTo>
                  <a:lnTo>
                    <a:pt x="3564" y="567"/>
                  </a:lnTo>
                  <a:lnTo>
                    <a:pt x="3515" y="561"/>
                  </a:lnTo>
                  <a:lnTo>
                    <a:pt x="3465" y="559"/>
                  </a:lnTo>
                  <a:lnTo>
                    <a:pt x="3448" y="528"/>
                  </a:lnTo>
                  <a:lnTo>
                    <a:pt x="3430" y="498"/>
                  </a:lnTo>
                  <a:lnTo>
                    <a:pt x="3411" y="469"/>
                  </a:lnTo>
                  <a:lnTo>
                    <a:pt x="3391" y="440"/>
                  </a:lnTo>
                  <a:lnTo>
                    <a:pt x="3370" y="411"/>
                  </a:lnTo>
                  <a:lnTo>
                    <a:pt x="3348" y="384"/>
                  </a:lnTo>
                  <a:lnTo>
                    <a:pt x="3325" y="357"/>
                  </a:lnTo>
                  <a:lnTo>
                    <a:pt x="3301" y="332"/>
                  </a:lnTo>
                  <a:lnTo>
                    <a:pt x="3278" y="306"/>
                  </a:lnTo>
                  <a:lnTo>
                    <a:pt x="3251" y="281"/>
                  </a:lnTo>
                  <a:lnTo>
                    <a:pt x="3226" y="259"/>
                  </a:lnTo>
                  <a:lnTo>
                    <a:pt x="3198" y="236"/>
                  </a:lnTo>
                  <a:lnTo>
                    <a:pt x="3172" y="214"/>
                  </a:lnTo>
                  <a:lnTo>
                    <a:pt x="3143" y="193"/>
                  </a:lnTo>
                  <a:lnTo>
                    <a:pt x="3114" y="173"/>
                  </a:lnTo>
                  <a:lnTo>
                    <a:pt x="3085" y="155"/>
                  </a:lnTo>
                  <a:lnTo>
                    <a:pt x="3054" y="136"/>
                  </a:lnTo>
                  <a:lnTo>
                    <a:pt x="3023" y="120"/>
                  </a:lnTo>
                  <a:lnTo>
                    <a:pt x="2991" y="104"/>
                  </a:lnTo>
                  <a:lnTo>
                    <a:pt x="2959" y="89"/>
                  </a:lnTo>
                  <a:lnTo>
                    <a:pt x="2926" y="75"/>
                  </a:lnTo>
                  <a:lnTo>
                    <a:pt x="2893" y="62"/>
                  </a:lnTo>
                  <a:lnTo>
                    <a:pt x="2859" y="50"/>
                  </a:lnTo>
                  <a:lnTo>
                    <a:pt x="2825" y="40"/>
                  </a:lnTo>
                  <a:lnTo>
                    <a:pt x="2790" y="30"/>
                  </a:lnTo>
                  <a:lnTo>
                    <a:pt x="2755" y="22"/>
                  </a:lnTo>
                  <a:lnTo>
                    <a:pt x="2719" y="16"/>
                  </a:lnTo>
                  <a:lnTo>
                    <a:pt x="2683" y="9"/>
                  </a:lnTo>
                  <a:lnTo>
                    <a:pt x="2646" y="5"/>
                  </a:lnTo>
                  <a:lnTo>
                    <a:pt x="2609" y="3"/>
                  </a:lnTo>
                  <a:lnTo>
                    <a:pt x="2573" y="0"/>
                  </a:lnTo>
                  <a:lnTo>
                    <a:pt x="2536" y="0"/>
                  </a:lnTo>
                  <a:lnTo>
                    <a:pt x="2499" y="0"/>
                  </a:lnTo>
                  <a:lnTo>
                    <a:pt x="2463" y="1"/>
                  </a:lnTo>
                  <a:lnTo>
                    <a:pt x="2427" y="5"/>
                  </a:lnTo>
                  <a:lnTo>
                    <a:pt x="2392" y="9"/>
                  </a:lnTo>
                  <a:lnTo>
                    <a:pt x="2356" y="15"/>
                  </a:lnTo>
                  <a:lnTo>
                    <a:pt x="2322" y="21"/>
                  </a:lnTo>
                  <a:lnTo>
                    <a:pt x="2287" y="29"/>
                  </a:lnTo>
                  <a:lnTo>
                    <a:pt x="2253" y="38"/>
                  </a:lnTo>
                  <a:lnTo>
                    <a:pt x="2220" y="48"/>
                  </a:lnTo>
                  <a:lnTo>
                    <a:pt x="2187" y="58"/>
                  </a:lnTo>
                  <a:lnTo>
                    <a:pt x="2155" y="71"/>
                  </a:lnTo>
                  <a:lnTo>
                    <a:pt x="2122" y="83"/>
                  </a:lnTo>
                  <a:lnTo>
                    <a:pt x="2092" y="98"/>
                  </a:lnTo>
                  <a:lnTo>
                    <a:pt x="2060" y="112"/>
                  </a:lnTo>
                  <a:lnTo>
                    <a:pt x="2030" y="129"/>
                  </a:lnTo>
                  <a:lnTo>
                    <a:pt x="2001" y="145"/>
                  </a:lnTo>
                  <a:lnTo>
                    <a:pt x="1972" y="164"/>
                  </a:lnTo>
                  <a:lnTo>
                    <a:pt x="1943" y="182"/>
                  </a:lnTo>
                  <a:lnTo>
                    <a:pt x="1915" y="202"/>
                  </a:lnTo>
                  <a:lnTo>
                    <a:pt x="1888" y="222"/>
                  </a:lnTo>
                  <a:lnTo>
                    <a:pt x="1862" y="244"/>
                  </a:lnTo>
                  <a:lnTo>
                    <a:pt x="1836" y="265"/>
                  </a:lnTo>
                  <a:lnTo>
                    <a:pt x="1811" y="289"/>
                  </a:lnTo>
                  <a:lnTo>
                    <a:pt x="1787" y="313"/>
                  </a:lnTo>
                  <a:lnTo>
                    <a:pt x="1763" y="337"/>
                  </a:lnTo>
                  <a:lnTo>
                    <a:pt x="1741" y="363"/>
                  </a:lnTo>
                  <a:lnTo>
                    <a:pt x="1718" y="388"/>
                  </a:lnTo>
                  <a:lnTo>
                    <a:pt x="1697" y="416"/>
                  </a:lnTo>
                  <a:lnTo>
                    <a:pt x="1677" y="442"/>
                  </a:lnTo>
                  <a:lnTo>
                    <a:pt x="1657" y="470"/>
                  </a:lnTo>
                  <a:lnTo>
                    <a:pt x="1639" y="499"/>
                  </a:lnTo>
                  <a:lnTo>
                    <a:pt x="1622" y="528"/>
                  </a:lnTo>
                  <a:lnTo>
                    <a:pt x="1590" y="510"/>
                  </a:lnTo>
                  <a:lnTo>
                    <a:pt x="1558" y="491"/>
                  </a:lnTo>
                  <a:lnTo>
                    <a:pt x="1527" y="474"/>
                  </a:lnTo>
                  <a:lnTo>
                    <a:pt x="1494" y="458"/>
                  </a:lnTo>
                  <a:lnTo>
                    <a:pt x="1459" y="444"/>
                  </a:lnTo>
                  <a:lnTo>
                    <a:pt x="1425" y="431"/>
                  </a:lnTo>
                  <a:lnTo>
                    <a:pt x="1391" y="417"/>
                  </a:lnTo>
                  <a:lnTo>
                    <a:pt x="1355" y="407"/>
                  </a:lnTo>
                  <a:lnTo>
                    <a:pt x="1319" y="396"/>
                  </a:lnTo>
                  <a:lnTo>
                    <a:pt x="1282" y="387"/>
                  </a:lnTo>
                  <a:lnTo>
                    <a:pt x="1245" y="380"/>
                  </a:lnTo>
                  <a:lnTo>
                    <a:pt x="1208" y="374"/>
                  </a:lnTo>
                  <a:lnTo>
                    <a:pt x="1170" y="368"/>
                  </a:lnTo>
                  <a:lnTo>
                    <a:pt x="1132" y="366"/>
                  </a:lnTo>
                  <a:lnTo>
                    <a:pt x="1094" y="363"/>
                  </a:lnTo>
                  <a:lnTo>
                    <a:pt x="1054" y="363"/>
                  </a:lnTo>
                  <a:lnTo>
                    <a:pt x="1000" y="365"/>
                  </a:lnTo>
                  <a:lnTo>
                    <a:pt x="947" y="368"/>
                  </a:lnTo>
                  <a:lnTo>
                    <a:pt x="894" y="375"/>
                  </a:lnTo>
                  <a:lnTo>
                    <a:pt x="843" y="384"/>
                  </a:lnTo>
                  <a:lnTo>
                    <a:pt x="791" y="396"/>
                  </a:lnTo>
                  <a:lnTo>
                    <a:pt x="742" y="411"/>
                  </a:lnTo>
                  <a:lnTo>
                    <a:pt x="692" y="427"/>
                  </a:lnTo>
                  <a:lnTo>
                    <a:pt x="645" y="446"/>
                  </a:lnTo>
                  <a:lnTo>
                    <a:pt x="598" y="468"/>
                  </a:lnTo>
                  <a:lnTo>
                    <a:pt x="552" y="490"/>
                  </a:lnTo>
                  <a:lnTo>
                    <a:pt x="509" y="515"/>
                  </a:lnTo>
                  <a:lnTo>
                    <a:pt x="466" y="543"/>
                  </a:lnTo>
                  <a:lnTo>
                    <a:pt x="424" y="573"/>
                  </a:lnTo>
                  <a:lnTo>
                    <a:pt x="384" y="604"/>
                  </a:lnTo>
                  <a:lnTo>
                    <a:pt x="346" y="637"/>
                  </a:lnTo>
                  <a:lnTo>
                    <a:pt x="309" y="672"/>
                  </a:lnTo>
                  <a:lnTo>
                    <a:pt x="275" y="709"/>
                  </a:lnTo>
                  <a:lnTo>
                    <a:pt x="242" y="748"/>
                  </a:lnTo>
                  <a:lnTo>
                    <a:pt x="210" y="787"/>
                  </a:lnTo>
                  <a:lnTo>
                    <a:pt x="181" y="828"/>
                  </a:lnTo>
                  <a:lnTo>
                    <a:pt x="153" y="872"/>
                  </a:lnTo>
                  <a:lnTo>
                    <a:pt x="128" y="915"/>
                  </a:lnTo>
                  <a:lnTo>
                    <a:pt x="105" y="960"/>
                  </a:lnTo>
                  <a:lnTo>
                    <a:pt x="83" y="1008"/>
                  </a:lnTo>
                  <a:lnTo>
                    <a:pt x="65" y="1055"/>
                  </a:lnTo>
                  <a:lnTo>
                    <a:pt x="48" y="1104"/>
                  </a:lnTo>
                  <a:lnTo>
                    <a:pt x="33" y="1154"/>
                  </a:lnTo>
                  <a:lnTo>
                    <a:pt x="21" y="1204"/>
                  </a:lnTo>
                  <a:lnTo>
                    <a:pt x="12" y="1257"/>
                  </a:lnTo>
                  <a:lnTo>
                    <a:pt x="5" y="1310"/>
                  </a:lnTo>
                  <a:lnTo>
                    <a:pt x="2" y="1363"/>
                  </a:lnTo>
                  <a:lnTo>
                    <a:pt x="0" y="1417"/>
                  </a:lnTo>
                  <a:lnTo>
                    <a:pt x="2" y="1471"/>
                  </a:lnTo>
                  <a:lnTo>
                    <a:pt x="5" y="1524"/>
                  </a:lnTo>
                  <a:lnTo>
                    <a:pt x="12" y="1577"/>
                  </a:lnTo>
                  <a:lnTo>
                    <a:pt x="21" y="1628"/>
                  </a:lnTo>
                  <a:lnTo>
                    <a:pt x="33" y="1680"/>
                  </a:lnTo>
                  <a:lnTo>
                    <a:pt x="48" y="1730"/>
                  </a:lnTo>
                  <a:lnTo>
                    <a:pt x="65" y="1779"/>
                  </a:lnTo>
                  <a:lnTo>
                    <a:pt x="83" y="1827"/>
                  </a:lnTo>
                  <a:lnTo>
                    <a:pt x="105" y="1874"/>
                  </a:lnTo>
                  <a:lnTo>
                    <a:pt x="128" y="1919"/>
                  </a:lnTo>
                  <a:lnTo>
                    <a:pt x="153" y="1963"/>
                  </a:lnTo>
                  <a:lnTo>
                    <a:pt x="181" y="2006"/>
                  </a:lnTo>
                  <a:lnTo>
                    <a:pt x="210" y="2047"/>
                  </a:lnTo>
                  <a:lnTo>
                    <a:pt x="242" y="2087"/>
                  </a:lnTo>
                  <a:lnTo>
                    <a:pt x="275" y="2125"/>
                  </a:lnTo>
                  <a:lnTo>
                    <a:pt x="309" y="2162"/>
                  </a:lnTo>
                  <a:lnTo>
                    <a:pt x="346" y="2196"/>
                  </a:lnTo>
                  <a:lnTo>
                    <a:pt x="384" y="2231"/>
                  </a:lnTo>
                  <a:lnTo>
                    <a:pt x="424" y="2261"/>
                  </a:lnTo>
                  <a:lnTo>
                    <a:pt x="466" y="2291"/>
                  </a:lnTo>
                  <a:lnTo>
                    <a:pt x="509" y="2318"/>
                  </a:lnTo>
                  <a:lnTo>
                    <a:pt x="552" y="2344"/>
                  </a:lnTo>
                  <a:lnTo>
                    <a:pt x="598" y="2367"/>
                  </a:lnTo>
                  <a:lnTo>
                    <a:pt x="645" y="2388"/>
                  </a:lnTo>
                  <a:lnTo>
                    <a:pt x="692" y="2408"/>
                  </a:lnTo>
                  <a:lnTo>
                    <a:pt x="742" y="2423"/>
                  </a:lnTo>
                  <a:lnTo>
                    <a:pt x="791" y="2438"/>
                  </a:lnTo>
                  <a:lnTo>
                    <a:pt x="843" y="2450"/>
                  </a:lnTo>
                  <a:lnTo>
                    <a:pt x="894" y="2459"/>
                  </a:lnTo>
                  <a:lnTo>
                    <a:pt x="947" y="2466"/>
                  </a:lnTo>
                  <a:lnTo>
                    <a:pt x="1000" y="2470"/>
                  </a:lnTo>
                  <a:lnTo>
                    <a:pt x="1054" y="2471"/>
                  </a:lnTo>
                  <a:lnTo>
                    <a:pt x="1091" y="2471"/>
                  </a:lnTo>
                  <a:lnTo>
                    <a:pt x="1127" y="2468"/>
                  </a:lnTo>
                  <a:lnTo>
                    <a:pt x="1162" y="2466"/>
                  </a:lnTo>
                  <a:lnTo>
                    <a:pt x="1198" y="2462"/>
                  </a:lnTo>
                  <a:lnTo>
                    <a:pt x="1234" y="2457"/>
                  </a:lnTo>
                  <a:lnTo>
                    <a:pt x="1268" y="2450"/>
                  </a:lnTo>
                  <a:lnTo>
                    <a:pt x="1302" y="2442"/>
                  </a:lnTo>
                  <a:lnTo>
                    <a:pt x="1337" y="2433"/>
                  </a:lnTo>
                  <a:lnTo>
                    <a:pt x="1370" y="2423"/>
                  </a:lnTo>
                  <a:lnTo>
                    <a:pt x="1403" y="2412"/>
                  </a:lnTo>
                  <a:lnTo>
                    <a:pt x="1434" y="2400"/>
                  </a:lnTo>
                  <a:lnTo>
                    <a:pt x="1467" y="2388"/>
                  </a:lnTo>
                  <a:lnTo>
                    <a:pt x="1498" y="2373"/>
                  </a:lnTo>
                  <a:lnTo>
                    <a:pt x="1529" y="2359"/>
                  </a:lnTo>
                  <a:lnTo>
                    <a:pt x="1560" y="2342"/>
                  </a:lnTo>
                  <a:lnTo>
                    <a:pt x="1589" y="2326"/>
                  </a:lnTo>
                  <a:lnTo>
                    <a:pt x="1618" y="2307"/>
                  </a:lnTo>
                  <a:lnTo>
                    <a:pt x="1647" y="2289"/>
                  </a:lnTo>
                  <a:lnTo>
                    <a:pt x="1675" y="2269"/>
                  </a:lnTo>
                  <a:lnTo>
                    <a:pt x="1702" y="2248"/>
                  </a:lnTo>
                  <a:lnTo>
                    <a:pt x="1729" y="2227"/>
                  </a:lnTo>
                  <a:lnTo>
                    <a:pt x="1754" y="2204"/>
                  </a:lnTo>
                  <a:lnTo>
                    <a:pt x="1779" y="2182"/>
                  </a:lnTo>
                  <a:lnTo>
                    <a:pt x="1803" y="2158"/>
                  </a:lnTo>
                  <a:lnTo>
                    <a:pt x="1826" y="2133"/>
                  </a:lnTo>
                  <a:lnTo>
                    <a:pt x="1849" y="2108"/>
                  </a:lnTo>
                  <a:lnTo>
                    <a:pt x="1871" y="2083"/>
                  </a:lnTo>
                  <a:lnTo>
                    <a:pt x="1892" y="2055"/>
                  </a:lnTo>
                  <a:lnTo>
                    <a:pt x="1912" y="2029"/>
                  </a:lnTo>
                  <a:lnTo>
                    <a:pt x="1932" y="2000"/>
                  </a:lnTo>
                  <a:lnTo>
                    <a:pt x="1951" y="1972"/>
                  </a:lnTo>
                  <a:lnTo>
                    <a:pt x="1968" y="1941"/>
                  </a:lnTo>
                  <a:lnTo>
                    <a:pt x="1998" y="1960"/>
                  </a:lnTo>
                  <a:lnTo>
                    <a:pt x="2027" y="1977"/>
                  </a:lnTo>
                  <a:lnTo>
                    <a:pt x="2058" y="1993"/>
                  </a:lnTo>
                  <a:lnTo>
                    <a:pt x="2089" y="2009"/>
                  </a:lnTo>
                  <a:lnTo>
                    <a:pt x="2121" y="2023"/>
                  </a:lnTo>
                  <a:lnTo>
                    <a:pt x="2153" y="2037"/>
                  </a:lnTo>
                  <a:lnTo>
                    <a:pt x="2186" y="2048"/>
                  </a:lnTo>
                  <a:lnTo>
                    <a:pt x="2219" y="2059"/>
                  </a:lnTo>
                  <a:lnTo>
                    <a:pt x="2252" y="2070"/>
                  </a:lnTo>
                  <a:lnTo>
                    <a:pt x="2286" y="2079"/>
                  </a:lnTo>
                  <a:lnTo>
                    <a:pt x="2320" y="2087"/>
                  </a:lnTo>
                  <a:lnTo>
                    <a:pt x="2356" y="2093"/>
                  </a:lnTo>
                  <a:lnTo>
                    <a:pt x="2390" y="2099"/>
                  </a:lnTo>
                  <a:lnTo>
                    <a:pt x="2426" y="2103"/>
                  </a:lnTo>
                  <a:lnTo>
                    <a:pt x="2463" y="2105"/>
                  </a:lnTo>
                  <a:lnTo>
                    <a:pt x="2499" y="2108"/>
                  </a:lnTo>
                  <a:lnTo>
                    <a:pt x="2516" y="2138"/>
                  </a:lnTo>
                  <a:lnTo>
                    <a:pt x="2534" y="2169"/>
                  </a:lnTo>
                  <a:lnTo>
                    <a:pt x="2553" y="2198"/>
                  </a:lnTo>
                  <a:lnTo>
                    <a:pt x="2574" y="2227"/>
                  </a:lnTo>
                  <a:lnTo>
                    <a:pt x="2594" y="2256"/>
                  </a:lnTo>
                  <a:lnTo>
                    <a:pt x="2616" y="2282"/>
                  </a:lnTo>
                  <a:lnTo>
                    <a:pt x="2639" y="2310"/>
                  </a:lnTo>
                  <a:lnTo>
                    <a:pt x="2662" y="2335"/>
                  </a:lnTo>
                  <a:lnTo>
                    <a:pt x="2687" y="2360"/>
                  </a:lnTo>
                  <a:lnTo>
                    <a:pt x="2712" y="2385"/>
                  </a:lnTo>
                  <a:lnTo>
                    <a:pt x="2739" y="2408"/>
                  </a:lnTo>
                  <a:lnTo>
                    <a:pt x="2765" y="2430"/>
                  </a:lnTo>
                  <a:lnTo>
                    <a:pt x="2793" y="2453"/>
                  </a:lnTo>
                  <a:lnTo>
                    <a:pt x="2821" y="2474"/>
                  </a:lnTo>
                  <a:lnTo>
                    <a:pt x="2850" y="2493"/>
                  </a:lnTo>
                  <a:lnTo>
                    <a:pt x="2880" y="2512"/>
                  </a:lnTo>
                  <a:lnTo>
                    <a:pt x="2911" y="2530"/>
                  </a:lnTo>
                  <a:lnTo>
                    <a:pt x="2941" y="2546"/>
                  </a:lnTo>
                  <a:lnTo>
                    <a:pt x="2973" y="2562"/>
                  </a:lnTo>
                  <a:lnTo>
                    <a:pt x="3004" y="2578"/>
                  </a:lnTo>
                  <a:lnTo>
                    <a:pt x="3037" y="2591"/>
                  </a:lnTo>
                  <a:lnTo>
                    <a:pt x="3070" y="2604"/>
                  </a:lnTo>
                  <a:lnTo>
                    <a:pt x="3105" y="2616"/>
                  </a:lnTo>
                  <a:lnTo>
                    <a:pt x="3139" y="2627"/>
                  </a:lnTo>
                  <a:lnTo>
                    <a:pt x="3173" y="2636"/>
                  </a:lnTo>
                  <a:lnTo>
                    <a:pt x="3209" y="2644"/>
                  </a:lnTo>
                  <a:lnTo>
                    <a:pt x="3245" y="2651"/>
                  </a:lnTo>
                  <a:lnTo>
                    <a:pt x="3280" y="2656"/>
                  </a:lnTo>
                  <a:lnTo>
                    <a:pt x="3317" y="2661"/>
                  </a:lnTo>
                  <a:lnTo>
                    <a:pt x="3354" y="2664"/>
                  </a:lnTo>
                  <a:lnTo>
                    <a:pt x="3391" y="2667"/>
                  </a:lnTo>
                  <a:lnTo>
                    <a:pt x="3430" y="2667"/>
                  </a:lnTo>
                  <a:lnTo>
                    <a:pt x="3460" y="2667"/>
                  </a:lnTo>
                  <a:lnTo>
                    <a:pt x="3492" y="2665"/>
                  </a:lnTo>
                  <a:lnTo>
                    <a:pt x="3522" y="2663"/>
                  </a:lnTo>
                  <a:lnTo>
                    <a:pt x="3552" y="2660"/>
                  </a:lnTo>
                  <a:lnTo>
                    <a:pt x="3583" y="2656"/>
                  </a:lnTo>
                  <a:lnTo>
                    <a:pt x="3613" y="2651"/>
                  </a:lnTo>
                  <a:lnTo>
                    <a:pt x="3643" y="2645"/>
                  </a:lnTo>
                  <a:lnTo>
                    <a:pt x="3672" y="2639"/>
                  </a:lnTo>
                  <a:lnTo>
                    <a:pt x="3702" y="2631"/>
                  </a:lnTo>
                  <a:lnTo>
                    <a:pt x="3731" y="2623"/>
                  </a:lnTo>
                  <a:lnTo>
                    <a:pt x="3760" y="2614"/>
                  </a:lnTo>
                  <a:lnTo>
                    <a:pt x="3787" y="2604"/>
                  </a:lnTo>
                  <a:lnTo>
                    <a:pt x="3815" y="2594"/>
                  </a:lnTo>
                  <a:lnTo>
                    <a:pt x="3843" y="2582"/>
                  </a:lnTo>
                  <a:lnTo>
                    <a:pt x="3869" y="2570"/>
                  </a:lnTo>
                  <a:lnTo>
                    <a:pt x="3896" y="2557"/>
                  </a:lnTo>
                  <a:lnTo>
                    <a:pt x="3925" y="2563"/>
                  </a:lnTo>
                  <a:lnTo>
                    <a:pt x="3952" y="2569"/>
                  </a:lnTo>
                  <a:lnTo>
                    <a:pt x="3981" y="2573"/>
                  </a:lnTo>
                  <a:lnTo>
                    <a:pt x="4009" y="2577"/>
                  </a:lnTo>
                  <a:lnTo>
                    <a:pt x="4040" y="2579"/>
                  </a:lnTo>
                  <a:lnTo>
                    <a:pt x="4069" y="2582"/>
                  </a:lnTo>
                  <a:lnTo>
                    <a:pt x="4098" y="2583"/>
                  </a:lnTo>
                  <a:lnTo>
                    <a:pt x="4128" y="2583"/>
                  </a:lnTo>
                  <a:lnTo>
                    <a:pt x="4168" y="2582"/>
                  </a:lnTo>
                  <a:lnTo>
                    <a:pt x="4206" y="2581"/>
                  </a:lnTo>
                  <a:lnTo>
                    <a:pt x="4246" y="2577"/>
                  </a:lnTo>
                  <a:lnTo>
                    <a:pt x="4284" y="2571"/>
                  </a:lnTo>
                  <a:lnTo>
                    <a:pt x="4322" y="2577"/>
                  </a:lnTo>
                  <a:lnTo>
                    <a:pt x="4362" y="2581"/>
                  </a:lnTo>
                  <a:lnTo>
                    <a:pt x="4401" y="2582"/>
                  </a:lnTo>
                  <a:lnTo>
                    <a:pt x="4441" y="2583"/>
                  </a:lnTo>
                  <a:lnTo>
                    <a:pt x="4470" y="2583"/>
                  </a:lnTo>
                  <a:lnTo>
                    <a:pt x="4499" y="2582"/>
                  </a:lnTo>
                  <a:lnTo>
                    <a:pt x="4529" y="2579"/>
                  </a:lnTo>
                  <a:lnTo>
                    <a:pt x="4559" y="2577"/>
                  </a:lnTo>
                  <a:lnTo>
                    <a:pt x="4588" y="2573"/>
                  </a:lnTo>
                  <a:lnTo>
                    <a:pt x="4615" y="2569"/>
                  </a:lnTo>
                  <a:lnTo>
                    <a:pt x="4644" y="2563"/>
                  </a:lnTo>
                  <a:lnTo>
                    <a:pt x="4672" y="2557"/>
                  </a:lnTo>
                  <a:lnTo>
                    <a:pt x="4699" y="2570"/>
                  </a:lnTo>
                  <a:lnTo>
                    <a:pt x="4726" y="2582"/>
                  </a:lnTo>
                  <a:lnTo>
                    <a:pt x="4753" y="2594"/>
                  </a:lnTo>
                  <a:lnTo>
                    <a:pt x="4780" y="2604"/>
                  </a:lnTo>
                  <a:lnTo>
                    <a:pt x="4809" y="2614"/>
                  </a:lnTo>
                  <a:lnTo>
                    <a:pt x="4837" y="2623"/>
                  </a:lnTo>
                  <a:lnTo>
                    <a:pt x="4866" y="2631"/>
                  </a:lnTo>
                  <a:lnTo>
                    <a:pt x="4895" y="2639"/>
                  </a:lnTo>
                  <a:lnTo>
                    <a:pt x="4924" y="2645"/>
                  </a:lnTo>
                  <a:lnTo>
                    <a:pt x="4955" y="2651"/>
                  </a:lnTo>
                  <a:lnTo>
                    <a:pt x="4985" y="2656"/>
                  </a:lnTo>
                  <a:lnTo>
                    <a:pt x="5015" y="2660"/>
                  </a:lnTo>
                  <a:lnTo>
                    <a:pt x="5046" y="2663"/>
                  </a:lnTo>
                  <a:lnTo>
                    <a:pt x="5076" y="2665"/>
                  </a:lnTo>
                  <a:lnTo>
                    <a:pt x="5108" y="2667"/>
                  </a:lnTo>
                  <a:lnTo>
                    <a:pt x="5140" y="2667"/>
                  </a:lnTo>
                  <a:lnTo>
                    <a:pt x="5177" y="2667"/>
                  </a:lnTo>
                  <a:lnTo>
                    <a:pt x="5214" y="2664"/>
                  </a:lnTo>
                  <a:lnTo>
                    <a:pt x="5250" y="2661"/>
                  </a:lnTo>
                  <a:lnTo>
                    <a:pt x="5287" y="2656"/>
                  </a:lnTo>
                  <a:lnTo>
                    <a:pt x="5323" y="2651"/>
                  </a:lnTo>
                  <a:lnTo>
                    <a:pt x="5359" y="2644"/>
                  </a:lnTo>
                  <a:lnTo>
                    <a:pt x="5394" y="2636"/>
                  </a:lnTo>
                  <a:lnTo>
                    <a:pt x="5429" y="2627"/>
                  </a:lnTo>
                  <a:lnTo>
                    <a:pt x="5463" y="2616"/>
                  </a:lnTo>
                  <a:lnTo>
                    <a:pt x="5497" y="2604"/>
                  </a:lnTo>
                  <a:lnTo>
                    <a:pt x="5530" y="2591"/>
                  </a:lnTo>
                  <a:lnTo>
                    <a:pt x="5563" y="2578"/>
                  </a:lnTo>
                  <a:lnTo>
                    <a:pt x="5595" y="2562"/>
                  </a:lnTo>
                  <a:lnTo>
                    <a:pt x="5627" y="2546"/>
                  </a:lnTo>
                  <a:lnTo>
                    <a:pt x="5657" y="2530"/>
                  </a:lnTo>
                  <a:lnTo>
                    <a:pt x="5688" y="2512"/>
                  </a:lnTo>
                  <a:lnTo>
                    <a:pt x="5718" y="2493"/>
                  </a:lnTo>
                  <a:lnTo>
                    <a:pt x="5747" y="2474"/>
                  </a:lnTo>
                  <a:lnTo>
                    <a:pt x="5775" y="2453"/>
                  </a:lnTo>
                  <a:lnTo>
                    <a:pt x="5802" y="2430"/>
                  </a:lnTo>
                  <a:lnTo>
                    <a:pt x="5830" y="2408"/>
                  </a:lnTo>
                  <a:lnTo>
                    <a:pt x="5855" y="2385"/>
                  </a:lnTo>
                  <a:lnTo>
                    <a:pt x="5880" y="2360"/>
                  </a:lnTo>
                  <a:lnTo>
                    <a:pt x="5905" y="2335"/>
                  </a:lnTo>
                  <a:lnTo>
                    <a:pt x="5929" y="2310"/>
                  </a:lnTo>
                  <a:lnTo>
                    <a:pt x="5952" y="2282"/>
                  </a:lnTo>
                  <a:lnTo>
                    <a:pt x="5974" y="2256"/>
                  </a:lnTo>
                  <a:lnTo>
                    <a:pt x="5995" y="2227"/>
                  </a:lnTo>
                  <a:lnTo>
                    <a:pt x="6015" y="2198"/>
                  </a:lnTo>
                  <a:lnTo>
                    <a:pt x="6034" y="2169"/>
                  </a:lnTo>
                  <a:lnTo>
                    <a:pt x="6052" y="2138"/>
                  </a:lnTo>
                  <a:lnTo>
                    <a:pt x="6069" y="2108"/>
                  </a:lnTo>
                  <a:lnTo>
                    <a:pt x="6106" y="2105"/>
                  </a:lnTo>
                  <a:lnTo>
                    <a:pt x="6142" y="2103"/>
                  </a:lnTo>
                  <a:lnTo>
                    <a:pt x="6177" y="2099"/>
                  </a:lnTo>
                  <a:lnTo>
                    <a:pt x="6213" y="2093"/>
                  </a:lnTo>
                  <a:lnTo>
                    <a:pt x="6247" y="2087"/>
                  </a:lnTo>
                  <a:lnTo>
                    <a:pt x="6282" y="2079"/>
                  </a:lnTo>
                  <a:lnTo>
                    <a:pt x="6316" y="2070"/>
                  </a:lnTo>
                  <a:lnTo>
                    <a:pt x="6349" y="2059"/>
                  </a:lnTo>
                  <a:lnTo>
                    <a:pt x="6382" y="2048"/>
                  </a:lnTo>
                  <a:lnTo>
                    <a:pt x="6415" y="2037"/>
                  </a:lnTo>
                  <a:lnTo>
                    <a:pt x="6448" y="2023"/>
                  </a:lnTo>
                  <a:lnTo>
                    <a:pt x="6479" y="2009"/>
                  </a:lnTo>
                  <a:lnTo>
                    <a:pt x="6510" y="1993"/>
                  </a:lnTo>
                  <a:lnTo>
                    <a:pt x="6541" y="1977"/>
                  </a:lnTo>
                  <a:lnTo>
                    <a:pt x="6571" y="1960"/>
                  </a:lnTo>
                  <a:lnTo>
                    <a:pt x="6600" y="1941"/>
                  </a:lnTo>
                  <a:lnTo>
                    <a:pt x="6617" y="1972"/>
                  </a:lnTo>
                  <a:lnTo>
                    <a:pt x="6636" y="2000"/>
                  </a:lnTo>
                  <a:lnTo>
                    <a:pt x="6656" y="2029"/>
                  </a:lnTo>
                  <a:lnTo>
                    <a:pt x="6675" y="2055"/>
                  </a:lnTo>
                  <a:lnTo>
                    <a:pt x="6696" y="2083"/>
                  </a:lnTo>
                  <a:lnTo>
                    <a:pt x="6719" y="2108"/>
                  </a:lnTo>
                  <a:lnTo>
                    <a:pt x="6741" y="2133"/>
                  </a:lnTo>
                  <a:lnTo>
                    <a:pt x="6765" y="2158"/>
                  </a:lnTo>
                  <a:lnTo>
                    <a:pt x="6789" y="2182"/>
                  </a:lnTo>
                  <a:lnTo>
                    <a:pt x="6814" y="2204"/>
                  </a:lnTo>
                  <a:lnTo>
                    <a:pt x="6840" y="2227"/>
                  </a:lnTo>
                  <a:lnTo>
                    <a:pt x="6867" y="2248"/>
                  </a:lnTo>
                  <a:lnTo>
                    <a:pt x="6893" y="2269"/>
                  </a:lnTo>
                  <a:lnTo>
                    <a:pt x="6921" y="2289"/>
                  </a:lnTo>
                  <a:lnTo>
                    <a:pt x="6950" y="2307"/>
                  </a:lnTo>
                  <a:lnTo>
                    <a:pt x="6979" y="2326"/>
                  </a:lnTo>
                  <a:lnTo>
                    <a:pt x="7008" y="2342"/>
                  </a:lnTo>
                  <a:lnTo>
                    <a:pt x="7038" y="2359"/>
                  </a:lnTo>
                  <a:lnTo>
                    <a:pt x="7070" y="2373"/>
                  </a:lnTo>
                  <a:lnTo>
                    <a:pt x="7101" y="2388"/>
                  </a:lnTo>
                  <a:lnTo>
                    <a:pt x="7134" y="2400"/>
                  </a:lnTo>
                  <a:lnTo>
                    <a:pt x="7165" y="2412"/>
                  </a:lnTo>
                  <a:lnTo>
                    <a:pt x="7198" y="2423"/>
                  </a:lnTo>
                  <a:lnTo>
                    <a:pt x="7231" y="2433"/>
                  </a:lnTo>
                  <a:lnTo>
                    <a:pt x="7266" y="2442"/>
                  </a:lnTo>
                  <a:lnTo>
                    <a:pt x="7300" y="2450"/>
                  </a:lnTo>
                  <a:lnTo>
                    <a:pt x="7334" y="2457"/>
                  </a:lnTo>
                  <a:lnTo>
                    <a:pt x="7370" y="2462"/>
                  </a:lnTo>
                  <a:lnTo>
                    <a:pt x="7406" y="2466"/>
                  </a:lnTo>
                  <a:lnTo>
                    <a:pt x="7441" y="2468"/>
                  </a:lnTo>
                  <a:lnTo>
                    <a:pt x="7477" y="2471"/>
                  </a:lnTo>
                  <a:lnTo>
                    <a:pt x="7514" y="2471"/>
                  </a:lnTo>
                  <a:lnTo>
                    <a:pt x="7568" y="2470"/>
                  </a:lnTo>
                  <a:lnTo>
                    <a:pt x="7621" y="2466"/>
                  </a:lnTo>
                  <a:lnTo>
                    <a:pt x="7674" y="2459"/>
                  </a:lnTo>
                  <a:lnTo>
                    <a:pt x="7725" y="2450"/>
                  </a:lnTo>
                  <a:lnTo>
                    <a:pt x="7777" y="2438"/>
                  </a:lnTo>
                  <a:lnTo>
                    <a:pt x="7827" y="2423"/>
                  </a:lnTo>
                  <a:lnTo>
                    <a:pt x="7876" y="2408"/>
                  </a:lnTo>
                  <a:lnTo>
                    <a:pt x="7923" y="2388"/>
                  </a:lnTo>
                  <a:lnTo>
                    <a:pt x="7969" y="2367"/>
                  </a:lnTo>
                  <a:lnTo>
                    <a:pt x="8016" y="2344"/>
                  </a:lnTo>
                  <a:lnTo>
                    <a:pt x="8059" y="2318"/>
                  </a:lnTo>
                  <a:lnTo>
                    <a:pt x="8103" y="2291"/>
                  </a:lnTo>
                  <a:lnTo>
                    <a:pt x="8144" y="2261"/>
                  </a:lnTo>
                  <a:lnTo>
                    <a:pt x="8183" y="2231"/>
                  </a:lnTo>
                  <a:lnTo>
                    <a:pt x="8222" y="2196"/>
                  </a:lnTo>
                  <a:lnTo>
                    <a:pt x="8259" y="2162"/>
                  </a:lnTo>
                  <a:lnTo>
                    <a:pt x="8293" y="2125"/>
                  </a:lnTo>
                  <a:lnTo>
                    <a:pt x="8326" y="2087"/>
                  </a:lnTo>
                  <a:lnTo>
                    <a:pt x="8358" y="2047"/>
                  </a:lnTo>
                  <a:lnTo>
                    <a:pt x="8387" y="2006"/>
                  </a:lnTo>
                  <a:lnTo>
                    <a:pt x="8414" y="1963"/>
                  </a:lnTo>
                  <a:lnTo>
                    <a:pt x="8439" y="1919"/>
                  </a:lnTo>
                  <a:lnTo>
                    <a:pt x="8463" y="1874"/>
                  </a:lnTo>
                  <a:lnTo>
                    <a:pt x="8484" y="1827"/>
                  </a:lnTo>
                  <a:lnTo>
                    <a:pt x="8503" y="1779"/>
                  </a:lnTo>
                  <a:lnTo>
                    <a:pt x="8520" y="1730"/>
                  </a:lnTo>
                  <a:lnTo>
                    <a:pt x="8535" y="1680"/>
                  </a:lnTo>
                  <a:lnTo>
                    <a:pt x="8546" y="1628"/>
                  </a:lnTo>
                  <a:lnTo>
                    <a:pt x="8556" y="1577"/>
                  </a:lnTo>
                  <a:lnTo>
                    <a:pt x="8562" y="1524"/>
                  </a:lnTo>
                  <a:lnTo>
                    <a:pt x="8566" y="1471"/>
                  </a:lnTo>
                  <a:lnTo>
                    <a:pt x="8568" y="1417"/>
                  </a:lnTo>
                  <a:lnTo>
                    <a:pt x="8566" y="1363"/>
                  </a:lnTo>
                  <a:lnTo>
                    <a:pt x="8562" y="1310"/>
                  </a:lnTo>
                  <a:lnTo>
                    <a:pt x="8556" y="1257"/>
                  </a:lnTo>
                  <a:lnTo>
                    <a:pt x="8546" y="1204"/>
                  </a:lnTo>
                  <a:lnTo>
                    <a:pt x="8535" y="1154"/>
                  </a:lnTo>
                  <a:lnTo>
                    <a:pt x="8520" y="1104"/>
                  </a:lnTo>
                  <a:lnTo>
                    <a:pt x="8503" y="1055"/>
                  </a:lnTo>
                  <a:lnTo>
                    <a:pt x="8484" y="1008"/>
                  </a:lnTo>
                  <a:lnTo>
                    <a:pt x="8463" y="960"/>
                  </a:lnTo>
                  <a:lnTo>
                    <a:pt x="8439" y="915"/>
                  </a:lnTo>
                  <a:lnTo>
                    <a:pt x="8414" y="872"/>
                  </a:lnTo>
                  <a:lnTo>
                    <a:pt x="8387" y="828"/>
                  </a:lnTo>
                  <a:lnTo>
                    <a:pt x="8358" y="787"/>
                  </a:lnTo>
                  <a:lnTo>
                    <a:pt x="8326" y="748"/>
                  </a:lnTo>
                  <a:lnTo>
                    <a:pt x="8293" y="709"/>
                  </a:lnTo>
                  <a:lnTo>
                    <a:pt x="8259" y="672"/>
                  </a:lnTo>
                  <a:lnTo>
                    <a:pt x="8222" y="637"/>
                  </a:lnTo>
                  <a:lnTo>
                    <a:pt x="8183" y="604"/>
                  </a:lnTo>
                  <a:lnTo>
                    <a:pt x="8144" y="573"/>
                  </a:lnTo>
                  <a:lnTo>
                    <a:pt x="8103" y="543"/>
                  </a:lnTo>
                  <a:lnTo>
                    <a:pt x="8059" y="515"/>
                  </a:lnTo>
                  <a:lnTo>
                    <a:pt x="8016" y="490"/>
                  </a:lnTo>
                  <a:lnTo>
                    <a:pt x="7969" y="468"/>
                  </a:lnTo>
                  <a:lnTo>
                    <a:pt x="7923" y="446"/>
                  </a:lnTo>
                  <a:lnTo>
                    <a:pt x="7876" y="427"/>
                  </a:lnTo>
                  <a:lnTo>
                    <a:pt x="7827" y="411"/>
                  </a:lnTo>
                  <a:lnTo>
                    <a:pt x="7777" y="396"/>
                  </a:lnTo>
                  <a:lnTo>
                    <a:pt x="7725" y="384"/>
                  </a:lnTo>
                  <a:lnTo>
                    <a:pt x="7674" y="375"/>
                  </a:lnTo>
                  <a:lnTo>
                    <a:pt x="7621" y="368"/>
                  </a:lnTo>
                  <a:lnTo>
                    <a:pt x="7568" y="365"/>
                  </a:lnTo>
                  <a:lnTo>
                    <a:pt x="7514" y="363"/>
                  </a:lnTo>
                  <a:lnTo>
                    <a:pt x="7474" y="363"/>
                  </a:lnTo>
                  <a:lnTo>
                    <a:pt x="7436" y="366"/>
                  </a:lnTo>
                  <a:lnTo>
                    <a:pt x="7398" y="368"/>
                  </a:lnTo>
                  <a:lnTo>
                    <a:pt x="7359" y="374"/>
                  </a:lnTo>
                  <a:lnTo>
                    <a:pt x="7322" y="380"/>
                  </a:lnTo>
                  <a:lnTo>
                    <a:pt x="7285" y="387"/>
                  </a:lnTo>
                  <a:lnTo>
                    <a:pt x="7250" y="396"/>
                  </a:lnTo>
                  <a:lnTo>
                    <a:pt x="7213" y="407"/>
                  </a:lnTo>
                  <a:lnTo>
                    <a:pt x="7178" y="417"/>
                  </a:lnTo>
                  <a:lnTo>
                    <a:pt x="7143" y="431"/>
                  </a:lnTo>
                  <a:lnTo>
                    <a:pt x="7108" y="444"/>
                  </a:lnTo>
                  <a:lnTo>
                    <a:pt x="7075" y="458"/>
                  </a:lnTo>
                  <a:lnTo>
                    <a:pt x="7042" y="474"/>
                  </a:lnTo>
                  <a:lnTo>
                    <a:pt x="7009" y="491"/>
                  </a:lnTo>
                  <a:lnTo>
                    <a:pt x="6978" y="510"/>
                  </a:lnTo>
                  <a:lnTo>
                    <a:pt x="6946" y="528"/>
                  </a:lnTo>
                  <a:lnTo>
                    <a:pt x="6929" y="499"/>
                  </a:lnTo>
                  <a:lnTo>
                    <a:pt x="6910" y="470"/>
                  </a:lnTo>
                  <a:lnTo>
                    <a:pt x="6891" y="442"/>
                  </a:lnTo>
                  <a:lnTo>
                    <a:pt x="6871" y="416"/>
                  </a:lnTo>
                  <a:lnTo>
                    <a:pt x="6850" y="388"/>
                  </a:lnTo>
                  <a:lnTo>
                    <a:pt x="6828" y="363"/>
                  </a:lnTo>
                  <a:lnTo>
                    <a:pt x="6805" y="337"/>
                  </a:lnTo>
                  <a:lnTo>
                    <a:pt x="6781" y="313"/>
                  </a:lnTo>
                  <a:lnTo>
                    <a:pt x="6757" y="289"/>
                  </a:lnTo>
                  <a:lnTo>
                    <a:pt x="6732" y="265"/>
                  </a:lnTo>
                  <a:lnTo>
                    <a:pt x="6707" y="244"/>
                  </a:lnTo>
                  <a:lnTo>
                    <a:pt x="6681" y="222"/>
                  </a:lnTo>
                  <a:lnTo>
                    <a:pt x="6653" y="202"/>
                  </a:lnTo>
                  <a:lnTo>
                    <a:pt x="6625" y="182"/>
                  </a:lnTo>
                  <a:lnTo>
                    <a:pt x="6596" y="164"/>
                  </a:lnTo>
                  <a:lnTo>
                    <a:pt x="6567" y="145"/>
                  </a:lnTo>
                  <a:lnTo>
                    <a:pt x="6538" y="129"/>
                  </a:lnTo>
                  <a:lnTo>
                    <a:pt x="6508" y="112"/>
                  </a:lnTo>
                  <a:lnTo>
                    <a:pt x="6476" y="98"/>
                  </a:lnTo>
                  <a:lnTo>
                    <a:pt x="6446" y="83"/>
                  </a:lnTo>
                  <a:lnTo>
                    <a:pt x="6413" y="71"/>
                  </a:lnTo>
                  <a:lnTo>
                    <a:pt x="6381" y="58"/>
                  </a:lnTo>
                  <a:lnTo>
                    <a:pt x="6348" y="48"/>
                  </a:lnTo>
                  <a:lnTo>
                    <a:pt x="6315" y="38"/>
                  </a:lnTo>
                  <a:lnTo>
                    <a:pt x="6280" y="29"/>
                  </a:lnTo>
                  <a:lnTo>
                    <a:pt x="6246" y="21"/>
                  </a:lnTo>
                  <a:lnTo>
                    <a:pt x="6212" y="15"/>
                  </a:lnTo>
                  <a:lnTo>
                    <a:pt x="6176" y="9"/>
                  </a:lnTo>
                  <a:lnTo>
                    <a:pt x="6141" y="5"/>
                  </a:lnTo>
                  <a:lnTo>
                    <a:pt x="6105" y="1"/>
                  </a:lnTo>
                  <a:lnTo>
                    <a:pt x="6069" y="0"/>
                  </a:lnTo>
                  <a:lnTo>
                    <a:pt x="6032" y="0"/>
                  </a:lnTo>
                  <a:lnTo>
                    <a:pt x="5995" y="0"/>
                  </a:lnTo>
                  <a:lnTo>
                    <a:pt x="5958" y="3"/>
                  </a:lnTo>
                  <a:lnTo>
                    <a:pt x="5921" y="5"/>
                  </a:lnTo>
                  <a:lnTo>
                    <a:pt x="5884" y="9"/>
                  </a:lnTo>
                  <a:lnTo>
                    <a:pt x="5849" y="16"/>
                  </a:lnTo>
                  <a:lnTo>
                    <a:pt x="5813" y="22"/>
                  </a:lnTo>
                  <a:lnTo>
                    <a:pt x="5777" y="30"/>
                  </a:lnTo>
                  <a:lnTo>
                    <a:pt x="5743" y="40"/>
                  </a:lnTo>
                  <a:lnTo>
                    <a:pt x="5709" y="50"/>
                  </a:lnTo>
                  <a:lnTo>
                    <a:pt x="5674" y="62"/>
                  </a:lnTo>
                  <a:lnTo>
                    <a:pt x="5641" y="75"/>
                  </a:lnTo>
                  <a:lnTo>
                    <a:pt x="5608" y="89"/>
                  </a:lnTo>
                  <a:lnTo>
                    <a:pt x="5577" y="104"/>
                  </a:lnTo>
                  <a:lnTo>
                    <a:pt x="5545" y="120"/>
                  </a:lnTo>
                  <a:lnTo>
                    <a:pt x="5513" y="136"/>
                  </a:lnTo>
                  <a:lnTo>
                    <a:pt x="5484" y="155"/>
                  </a:lnTo>
                  <a:lnTo>
                    <a:pt x="5454" y="173"/>
                  </a:lnTo>
                  <a:lnTo>
                    <a:pt x="5425" y="193"/>
                  </a:lnTo>
                  <a:lnTo>
                    <a:pt x="5397" y="214"/>
                  </a:lnTo>
                  <a:lnTo>
                    <a:pt x="5369" y="236"/>
                  </a:lnTo>
                  <a:lnTo>
                    <a:pt x="5342" y="259"/>
                  </a:lnTo>
                  <a:lnTo>
                    <a:pt x="5317" y="281"/>
                  </a:lnTo>
                  <a:lnTo>
                    <a:pt x="5290" y="306"/>
                  </a:lnTo>
                  <a:lnTo>
                    <a:pt x="5266" y="332"/>
                  </a:lnTo>
                  <a:lnTo>
                    <a:pt x="5243" y="357"/>
                  </a:lnTo>
                  <a:lnTo>
                    <a:pt x="5220" y="384"/>
                  </a:lnTo>
                  <a:lnTo>
                    <a:pt x="5198" y="411"/>
                  </a:lnTo>
                  <a:lnTo>
                    <a:pt x="5177" y="440"/>
                  </a:lnTo>
                  <a:lnTo>
                    <a:pt x="5157" y="469"/>
                  </a:lnTo>
                  <a:lnTo>
                    <a:pt x="5138" y="498"/>
                  </a:lnTo>
                  <a:lnTo>
                    <a:pt x="5120" y="528"/>
                  </a:lnTo>
                  <a:lnTo>
                    <a:pt x="5103" y="559"/>
                  </a:lnTo>
                  <a:lnTo>
                    <a:pt x="5052" y="561"/>
                  </a:lnTo>
                  <a:lnTo>
                    <a:pt x="5004" y="567"/>
                  </a:lnTo>
                  <a:lnTo>
                    <a:pt x="4956" y="575"/>
                  </a:lnTo>
                  <a:lnTo>
                    <a:pt x="4907" y="584"/>
                  </a:lnTo>
                  <a:lnTo>
                    <a:pt x="4881" y="572"/>
                  </a:lnTo>
                  <a:lnTo>
                    <a:pt x="4854" y="559"/>
                  </a:lnTo>
                  <a:lnTo>
                    <a:pt x="4827" y="548"/>
                  </a:lnTo>
                  <a:lnTo>
                    <a:pt x="4799" y="538"/>
                  </a:lnTo>
                  <a:lnTo>
                    <a:pt x="4771" y="527"/>
                  </a:lnTo>
                  <a:lnTo>
                    <a:pt x="4742" y="519"/>
                  </a:lnTo>
                  <a:lnTo>
                    <a:pt x="4713" y="510"/>
                  </a:lnTo>
                  <a:lnTo>
                    <a:pt x="4684" y="503"/>
                  </a:lnTo>
                  <a:lnTo>
                    <a:pt x="4655" y="497"/>
                  </a:lnTo>
                  <a:lnTo>
                    <a:pt x="4625" y="491"/>
                  </a:lnTo>
                  <a:lnTo>
                    <a:pt x="4594" y="486"/>
                  </a:lnTo>
                  <a:lnTo>
                    <a:pt x="4564" y="482"/>
                  </a:lnTo>
                  <a:lnTo>
                    <a:pt x="4533" y="478"/>
                  </a:lnTo>
                  <a:lnTo>
                    <a:pt x="4503" y="477"/>
                  </a:lnTo>
                  <a:lnTo>
                    <a:pt x="4471" y="475"/>
                  </a:lnTo>
                  <a:lnTo>
                    <a:pt x="4441" y="474"/>
                  </a:lnTo>
                  <a:lnTo>
                    <a:pt x="4401" y="475"/>
                  </a:lnTo>
                  <a:lnTo>
                    <a:pt x="4362" y="477"/>
                  </a:lnTo>
                  <a:lnTo>
                    <a:pt x="4322" y="481"/>
                  </a:lnTo>
                  <a:lnTo>
                    <a:pt x="4284" y="486"/>
                  </a:lnTo>
                  <a:lnTo>
                    <a:pt x="4246" y="481"/>
                  </a:lnTo>
                  <a:lnTo>
                    <a:pt x="4206" y="477"/>
                  </a:lnTo>
                  <a:lnTo>
                    <a:pt x="4168" y="475"/>
                  </a:lnTo>
                  <a:lnTo>
                    <a:pt x="4128" y="474"/>
                  </a:lnTo>
                </a:path>
              </a:pathLst>
            </a:custGeom>
            <a:solidFill>
              <a:schemeClr val="tx2">
                <a:lumMod val="20000"/>
                <a:lumOff val="80000"/>
                <a:alpha val="41000"/>
              </a:schemeClr>
            </a:solidFill>
            <a:ln w="1">
              <a:noFill/>
              <a:prstDash val="solid"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6" name="íş1ïďé">
              <a:extLst>
                <a:ext uri="{FF2B5EF4-FFF2-40B4-BE49-F238E27FC236}">
                  <a16:creationId xmlns:a16="http://schemas.microsoft.com/office/drawing/2014/main" id="{2163665C-1EBE-47A1-8E45-8A13939EABB5}"/>
                </a:ext>
              </a:extLst>
            </p:cNvPr>
            <p:cNvGrpSpPr/>
            <p:nvPr/>
          </p:nvGrpSpPr>
          <p:grpSpPr>
            <a:xfrm>
              <a:off x="2411477" y="1415487"/>
              <a:ext cx="1810803" cy="4565336"/>
              <a:chOff x="4178985" y="2597150"/>
              <a:chExt cx="801573" cy="2020900"/>
            </a:xfrm>
            <a:effectLst/>
          </p:grpSpPr>
          <p:sp>
            <p:nvSpPr>
              <p:cNvPr id="17" name="îŝļïdè">
                <a:extLst>
                  <a:ext uri="{FF2B5EF4-FFF2-40B4-BE49-F238E27FC236}">
                    <a16:creationId xmlns:a16="http://schemas.microsoft.com/office/drawing/2014/main" id="{6852A2C0-9E78-4E42-893D-949942C365F9}"/>
                  </a:ext>
                </a:extLst>
              </p:cNvPr>
              <p:cNvSpPr/>
              <p:nvPr/>
            </p:nvSpPr>
            <p:spPr bwMode="auto">
              <a:xfrm flipH="1">
                <a:off x="4380108" y="3983646"/>
                <a:ext cx="383148" cy="634404"/>
              </a:xfrm>
              <a:custGeom>
                <a:avLst/>
                <a:gdLst>
                  <a:gd name="T0" fmla="*/ 7566 w 397"/>
                  <a:gd name="T1" fmla="*/ 1009717 h 659"/>
                  <a:gd name="T2" fmla="*/ 0 w 397"/>
                  <a:gd name="T3" fmla="*/ 1009717 h 659"/>
                  <a:gd name="T4" fmla="*/ 0 w 397"/>
                  <a:gd name="T5" fmla="*/ 1009717 h 659"/>
                  <a:gd name="T6" fmla="*/ 11348 w 397"/>
                  <a:gd name="T7" fmla="*/ 1021020 h 659"/>
                  <a:gd name="T8" fmla="*/ 15131 w 397"/>
                  <a:gd name="T9" fmla="*/ 1062464 h 659"/>
                  <a:gd name="T10" fmla="*/ 18914 w 397"/>
                  <a:gd name="T11" fmla="*/ 1069999 h 659"/>
                  <a:gd name="T12" fmla="*/ 181575 w 397"/>
                  <a:gd name="T13" fmla="*/ 1574858 h 659"/>
                  <a:gd name="T14" fmla="*/ 348019 w 397"/>
                  <a:gd name="T15" fmla="*/ 1092605 h 659"/>
                  <a:gd name="T16" fmla="*/ 650644 w 397"/>
                  <a:gd name="T17" fmla="*/ 1661513 h 659"/>
                  <a:gd name="T18" fmla="*/ 548508 w 397"/>
                  <a:gd name="T19" fmla="*/ 2124928 h 659"/>
                  <a:gd name="T20" fmla="*/ 760345 w 397"/>
                  <a:gd name="T21" fmla="*/ 2482850 h 659"/>
                  <a:gd name="T22" fmla="*/ 650644 w 397"/>
                  <a:gd name="T23" fmla="*/ 2275632 h 659"/>
                  <a:gd name="T24" fmla="*/ 688472 w 397"/>
                  <a:gd name="T25" fmla="*/ 1989294 h 659"/>
                  <a:gd name="T26" fmla="*/ 866264 w 397"/>
                  <a:gd name="T27" fmla="*/ 1740632 h 659"/>
                  <a:gd name="T28" fmla="*/ 1028925 w 397"/>
                  <a:gd name="T29" fmla="*/ 1454295 h 659"/>
                  <a:gd name="T30" fmla="*/ 1059187 w 397"/>
                  <a:gd name="T31" fmla="*/ 1363872 h 659"/>
                  <a:gd name="T32" fmla="*/ 1161323 w 397"/>
                  <a:gd name="T33" fmla="*/ 1823520 h 659"/>
                  <a:gd name="T34" fmla="*/ 1229414 w 397"/>
                  <a:gd name="T35" fmla="*/ 1529647 h 659"/>
                  <a:gd name="T36" fmla="*/ 1399640 w 397"/>
                  <a:gd name="T37" fmla="*/ 745985 h 659"/>
                  <a:gd name="T38" fmla="*/ 714951 w 397"/>
                  <a:gd name="T39" fmla="*/ 0 h 659"/>
                  <a:gd name="T40" fmla="*/ 11348 w 397"/>
                  <a:gd name="T41" fmla="*/ 956971 h 659"/>
                  <a:gd name="T42" fmla="*/ 7566 w 397"/>
                  <a:gd name="T43" fmla="*/ 1009717 h 65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97" h="659">
                    <a:moveTo>
                      <a:pt x="2" y="268"/>
                    </a:moveTo>
                    <a:cubicBezTo>
                      <a:pt x="2" y="267"/>
                      <a:pt x="0" y="264"/>
                      <a:pt x="0" y="268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0" y="269"/>
                      <a:pt x="2" y="270"/>
                      <a:pt x="3" y="271"/>
                    </a:cubicBezTo>
                    <a:cubicBezTo>
                      <a:pt x="3" y="275"/>
                      <a:pt x="4" y="278"/>
                      <a:pt x="4" y="282"/>
                    </a:cubicBezTo>
                    <a:cubicBezTo>
                      <a:pt x="5" y="283"/>
                      <a:pt x="5" y="283"/>
                      <a:pt x="5" y="284"/>
                    </a:cubicBezTo>
                    <a:cubicBezTo>
                      <a:pt x="10" y="335"/>
                      <a:pt x="25" y="381"/>
                      <a:pt x="48" y="418"/>
                    </a:cubicBezTo>
                    <a:cubicBezTo>
                      <a:pt x="23" y="377"/>
                      <a:pt x="37" y="299"/>
                      <a:pt x="92" y="290"/>
                    </a:cubicBezTo>
                    <a:cubicBezTo>
                      <a:pt x="158" y="280"/>
                      <a:pt x="169" y="399"/>
                      <a:pt x="172" y="441"/>
                    </a:cubicBezTo>
                    <a:cubicBezTo>
                      <a:pt x="174" y="484"/>
                      <a:pt x="145" y="521"/>
                      <a:pt x="145" y="564"/>
                    </a:cubicBezTo>
                    <a:cubicBezTo>
                      <a:pt x="145" y="613"/>
                      <a:pt x="170" y="653"/>
                      <a:pt x="201" y="659"/>
                    </a:cubicBezTo>
                    <a:cubicBezTo>
                      <a:pt x="187" y="656"/>
                      <a:pt x="174" y="616"/>
                      <a:pt x="172" y="604"/>
                    </a:cubicBezTo>
                    <a:cubicBezTo>
                      <a:pt x="168" y="580"/>
                      <a:pt x="175" y="551"/>
                      <a:pt x="182" y="528"/>
                    </a:cubicBezTo>
                    <a:cubicBezTo>
                      <a:pt x="190" y="501"/>
                      <a:pt x="211" y="483"/>
                      <a:pt x="229" y="462"/>
                    </a:cubicBezTo>
                    <a:cubicBezTo>
                      <a:pt x="247" y="440"/>
                      <a:pt x="262" y="414"/>
                      <a:pt x="272" y="386"/>
                    </a:cubicBezTo>
                    <a:cubicBezTo>
                      <a:pt x="275" y="378"/>
                      <a:pt x="278" y="370"/>
                      <a:pt x="280" y="362"/>
                    </a:cubicBezTo>
                    <a:cubicBezTo>
                      <a:pt x="284" y="420"/>
                      <a:pt x="307" y="484"/>
                      <a:pt x="307" y="484"/>
                    </a:cubicBezTo>
                    <a:cubicBezTo>
                      <a:pt x="299" y="437"/>
                      <a:pt x="325" y="406"/>
                      <a:pt x="325" y="406"/>
                    </a:cubicBezTo>
                    <a:cubicBezTo>
                      <a:pt x="397" y="291"/>
                      <a:pt x="370" y="198"/>
                      <a:pt x="370" y="198"/>
                    </a:cubicBezTo>
                    <a:cubicBezTo>
                      <a:pt x="351" y="85"/>
                      <a:pt x="277" y="0"/>
                      <a:pt x="189" y="0"/>
                    </a:cubicBezTo>
                    <a:cubicBezTo>
                      <a:pt x="87" y="0"/>
                      <a:pt x="3" y="114"/>
                      <a:pt x="3" y="254"/>
                    </a:cubicBezTo>
                    <a:cubicBezTo>
                      <a:pt x="3" y="258"/>
                      <a:pt x="2" y="263"/>
                      <a:pt x="2" y="268"/>
                    </a:cubicBezTo>
                    <a:close/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asvg="http://schemas.microsoft.com/office/drawing/2016/SVG/main"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işḷîḋè">
                <a:extLst>
                  <a:ext uri="{FF2B5EF4-FFF2-40B4-BE49-F238E27FC236}">
                    <a16:creationId xmlns:a16="http://schemas.microsoft.com/office/drawing/2014/main" id="{7F4EBB74-A06B-4BF8-BE02-3E9118DC6709}"/>
                  </a:ext>
                </a:extLst>
              </p:cNvPr>
              <p:cNvSpPr/>
              <p:nvPr/>
            </p:nvSpPr>
            <p:spPr bwMode="auto">
              <a:xfrm flipH="1">
                <a:off x="4413792" y="3978274"/>
                <a:ext cx="312270" cy="399544"/>
              </a:xfrm>
              <a:custGeom>
                <a:avLst/>
                <a:gdLst>
                  <a:gd name="T0" fmla="*/ 581760 w 324"/>
                  <a:gd name="T1" fmla="*/ 0 h 415"/>
                  <a:gd name="T2" fmla="*/ 1148410 w 324"/>
                  <a:gd name="T3" fmla="*/ 648083 h 415"/>
                  <a:gd name="T4" fmla="*/ 1152187 w 324"/>
                  <a:gd name="T5" fmla="*/ 655619 h 415"/>
                  <a:gd name="T6" fmla="*/ 1152187 w 324"/>
                  <a:gd name="T7" fmla="*/ 663154 h 415"/>
                  <a:gd name="T8" fmla="*/ 1042635 w 324"/>
                  <a:gd name="T9" fmla="*/ 1273558 h 415"/>
                  <a:gd name="T10" fmla="*/ 963304 w 324"/>
                  <a:gd name="T11" fmla="*/ 983428 h 415"/>
                  <a:gd name="T12" fmla="*/ 868863 w 324"/>
                  <a:gd name="T13" fmla="*/ 1137913 h 415"/>
                  <a:gd name="T14" fmla="*/ 642203 w 324"/>
                  <a:gd name="T15" fmla="*/ 1552384 h 415"/>
                  <a:gd name="T16" fmla="*/ 630870 w 324"/>
                  <a:gd name="T17" fmla="*/ 1563688 h 415"/>
                  <a:gd name="T18" fmla="*/ 630870 w 324"/>
                  <a:gd name="T19" fmla="*/ 1541080 h 415"/>
                  <a:gd name="T20" fmla="*/ 245548 w 324"/>
                  <a:gd name="T21" fmla="*/ 859086 h 415"/>
                  <a:gd name="T22" fmla="*/ 196439 w 324"/>
                  <a:gd name="T23" fmla="*/ 862854 h 415"/>
                  <a:gd name="T24" fmla="*/ 7555 w 324"/>
                  <a:gd name="T25" fmla="*/ 964588 h 415"/>
                  <a:gd name="T26" fmla="*/ 3778 w 324"/>
                  <a:gd name="T27" fmla="*/ 945749 h 415"/>
                  <a:gd name="T28" fmla="*/ 3778 w 324"/>
                  <a:gd name="T29" fmla="*/ 938213 h 415"/>
                  <a:gd name="T30" fmla="*/ 0 w 324"/>
                  <a:gd name="T31" fmla="*/ 900534 h 415"/>
                  <a:gd name="T32" fmla="*/ 0 w 324"/>
                  <a:gd name="T33" fmla="*/ 889230 h 415"/>
                  <a:gd name="T34" fmla="*/ 0 w 324"/>
                  <a:gd name="T35" fmla="*/ 840247 h 415"/>
                  <a:gd name="T36" fmla="*/ 581760 w 324"/>
                  <a:gd name="T37" fmla="*/ 0 h 4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3"/>
                      <a:pt x="304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6"/>
                      <a:pt x="305" y="176"/>
                      <a:pt x="305" y="176"/>
                    </a:cubicBezTo>
                    <a:cubicBezTo>
                      <a:pt x="306" y="179"/>
                      <a:pt x="324" y="248"/>
                      <a:pt x="276" y="338"/>
                    </a:cubicBezTo>
                    <a:cubicBezTo>
                      <a:pt x="276" y="335"/>
                      <a:pt x="256" y="263"/>
                      <a:pt x="255" y="261"/>
                    </a:cubicBezTo>
                    <a:cubicBezTo>
                      <a:pt x="256" y="270"/>
                      <a:pt x="235" y="292"/>
                      <a:pt x="230" y="302"/>
                    </a:cubicBezTo>
                    <a:cubicBezTo>
                      <a:pt x="209" y="338"/>
                      <a:pt x="198" y="379"/>
                      <a:pt x="170" y="412"/>
                    </a:cubicBezTo>
                    <a:cubicBezTo>
                      <a:pt x="169" y="413"/>
                      <a:pt x="168" y="414"/>
                      <a:pt x="167" y="415"/>
                    </a:cubicBezTo>
                    <a:cubicBezTo>
                      <a:pt x="167" y="413"/>
                      <a:pt x="167" y="411"/>
                      <a:pt x="167" y="409"/>
                    </a:cubicBezTo>
                    <a:cubicBezTo>
                      <a:pt x="159" y="260"/>
                      <a:pt x="107" y="228"/>
                      <a:pt x="65" y="228"/>
                    </a:cubicBezTo>
                    <a:cubicBezTo>
                      <a:pt x="61" y="228"/>
                      <a:pt x="57" y="229"/>
                      <a:pt x="52" y="229"/>
                    </a:cubicBezTo>
                    <a:cubicBezTo>
                      <a:pt x="33" y="232"/>
                      <a:pt x="15" y="242"/>
                      <a:pt x="2" y="256"/>
                    </a:cubicBezTo>
                    <a:cubicBezTo>
                      <a:pt x="2" y="254"/>
                      <a:pt x="1" y="253"/>
                      <a:pt x="1" y="251"/>
                    </a:cubicBezTo>
                    <a:cubicBezTo>
                      <a:pt x="1" y="249"/>
                      <a:pt x="1" y="249"/>
                      <a:pt x="1" y="249"/>
                    </a:cubicBezTo>
                    <a:cubicBezTo>
                      <a:pt x="1" y="246"/>
                      <a:pt x="1" y="242"/>
                      <a:pt x="0" y="239"/>
                    </a:cubicBezTo>
                    <a:cubicBezTo>
                      <a:pt x="0" y="239"/>
                      <a:pt x="0" y="236"/>
                      <a:pt x="0" y="236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  <a:close/>
                  </a:path>
                </a:pathLst>
              </a:custGeom>
              <a:solidFill>
                <a:srgbClr val="FFC000">
                  <a:alpha val="44000"/>
                </a:srgbClr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asvg="http://schemas.microsoft.com/office/drawing/2016/SVG/main"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9" name="îṣḻîḑe">
                <a:extLst>
                  <a:ext uri="{FF2B5EF4-FFF2-40B4-BE49-F238E27FC236}">
                    <a16:creationId xmlns:a16="http://schemas.microsoft.com/office/drawing/2014/main" id="{895746CA-7083-438C-943E-F83574BD4438}"/>
                  </a:ext>
                </a:extLst>
              </p:cNvPr>
              <p:cNvSpPr/>
              <p:nvPr/>
            </p:nvSpPr>
            <p:spPr bwMode="auto">
              <a:xfrm flipH="1">
                <a:off x="4464149" y="3992708"/>
                <a:ext cx="204536" cy="288808"/>
              </a:xfrm>
              <a:custGeom>
                <a:avLst/>
                <a:gdLst>
                  <a:gd name="T0" fmla="*/ 162607 w 212"/>
                  <a:gd name="T1" fmla="*/ 535009 h 300"/>
                  <a:gd name="T2" fmla="*/ 128573 w 212"/>
                  <a:gd name="T3" fmla="*/ 535009 h 300"/>
                  <a:gd name="T4" fmla="*/ 3782 w 212"/>
                  <a:gd name="T5" fmla="*/ 599059 h 300"/>
                  <a:gd name="T6" fmla="*/ 3782 w 212"/>
                  <a:gd name="T7" fmla="*/ 587756 h 300"/>
                  <a:gd name="T8" fmla="*/ 3782 w 212"/>
                  <a:gd name="T9" fmla="*/ 583988 h 300"/>
                  <a:gd name="T10" fmla="*/ 0 w 212"/>
                  <a:gd name="T11" fmla="*/ 557615 h 300"/>
                  <a:gd name="T12" fmla="*/ 0 w 212"/>
                  <a:gd name="T13" fmla="*/ 550079 h 300"/>
                  <a:gd name="T14" fmla="*/ 0 w 212"/>
                  <a:gd name="T15" fmla="*/ 523706 h 300"/>
                  <a:gd name="T16" fmla="*/ 381936 w 212"/>
                  <a:gd name="T17" fmla="*/ 0 h 300"/>
                  <a:gd name="T18" fmla="*/ 752528 w 212"/>
                  <a:gd name="T19" fmla="*/ 403140 h 300"/>
                  <a:gd name="T20" fmla="*/ 756309 w 212"/>
                  <a:gd name="T21" fmla="*/ 406908 h 300"/>
                  <a:gd name="T22" fmla="*/ 756309 w 212"/>
                  <a:gd name="T23" fmla="*/ 410676 h 300"/>
                  <a:gd name="T24" fmla="*/ 684460 w 212"/>
                  <a:gd name="T25" fmla="*/ 791210 h 300"/>
                  <a:gd name="T26" fmla="*/ 631518 w 212"/>
                  <a:gd name="T27" fmla="*/ 610362 h 300"/>
                  <a:gd name="T28" fmla="*/ 567232 w 212"/>
                  <a:gd name="T29" fmla="*/ 704554 h 300"/>
                  <a:gd name="T30" fmla="*/ 457567 w 212"/>
                  <a:gd name="T31" fmla="*/ 1130300 h 300"/>
                  <a:gd name="T32" fmla="*/ 162607 w 212"/>
                  <a:gd name="T33" fmla="*/ 535009 h 3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2" h="300">
                    <a:moveTo>
                      <a:pt x="43" y="142"/>
                    </a:moveTo>
                    <a:cubicBezTo>
                      <a:pt x="40" y="142"/>
                      <a:pt x="37" y="142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8"/>
                      <a:pt x="1" y="157"/>
                      <a:pt x="1" y="156"/>
                    </a:cubicBezTo>
                    <a:cubicBezTo>
                      <a:pt x="1" y="155"/>
                      <a:pt x="1" y="155"/>
                      <a:pt x="1" y="155"/>
                    </a:cubicBezTo>
                    <a:cubicBezTo>
                      <a:pt x="0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1"/>
                      <a:pt x="0" y="139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199" y="107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2" y="154"/>
                      <a:pt x="181" y="210"/>
                    </a:cubicBezTo>
                    <a:cubicBezTo>
                      <a:pt x="181" y="208"/>
                      <a:pt x="167" y="164"/>
                      <a:pt x="167" y="162"/>
                    </a:cubicBezTo>
                    <a:cubicBezTo>
                      <a:pt x="168" y="168"/>
                      <a:pt x="154" y="181"/>
                      <a:pt x="150" y="187"/>
                    </a:cubicBezTo>
                    <a:cubicBezTo>
                      <a:pt x="137" y="210"/>
                      <a:pt x="126" y="275"/>
                      <a:pt x="121" y="300"/>
                    </a:cubicBezTo>
                    <a:cubicBezTo>
                      <a:pt x="121" y="300"/>
                      <a:pt x="94" y="134"/>
                      <a:pt x="43" y="14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6="http://schemas.microsoft.com/office/drawing/2014/main" xmlns:asvg="http://schemas.microsoft.com/office/drawing/2016/SVG/main"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išľïḋe">
                <a:extLst>
                  <a:ext uri="{FF2B5EF4-FFF2-40B4-BE49-F238E27FC236}">
                    <a16:creationId xmlns:a16="http://schemas.microsoft.com/office/drawing/2014/main" id="{B5A589A0-5C3B-4289-8A1B-9E9E96C88000}"/>
                  </a:ext>
                </a:extLst>
              </p:cNvPr>
              <p:cNvSpPr/>
              <p:nvPr/>
            </p:nvSpPr>
            <p:spPr bwMode="auto">
              <a:xfrm flipH="1">
                <a:off x="4178985" y="3511722"/>
                <a:ext cx="371113" cy="593708"/>
              </a:xfrm>
              <a:custGeom>
                <a:avLst/>
                <a:gdLst>
                  <a:gd name="T0" fmla="*/ 587375 w 312"/>
                  <a:gd name="T1" fmla="*/ 0 h 495"/>
                  <a:gd name="T2" fmla="*/ 1174750 w 312"/>
                  <a:gd name="T3" fmla="*/ 597631 h 495"/>
                  <a:gd name="T4" fmla="*/ 1174750 w 312"/>
                  <a:gd name="T5" fmla="*/ 612666 h 495"/>
                  <a:gd name="T6" fmla="*/ 1174750 w 312"/>
                  <a:gd name="T7" fmla="*/ 612666 h 495"/>
                  <a:gd name="T8" fmla="*/ 798228 w 312"/>
                  <a:gd name="T9" fmla="*/ 1804170 h 495"/>
                  <a:gd name="T10" fmla="*/ 779401 w 312"/>
                  <a:gd name="T11" fmla="*/ 1826722 h 495"/>
                  <a:gd name="T12" fmla="*/ 779401 w 312"/>
                  <a:gd name="T13" fmla="*/ 1826722 h 495"/>
                  <a:gd name="T14" fmla="*/ 779401 w 312"/>
                  <a:gd name="T15" fmla="*/ 1826722 h 495"/>
                  <a:gd name="T16" fmla="*/ 692801 w 312"/>
                  <a:gd name="T17" fmla="*/ 1860550 h 495"/>
                  <a:gd name="T18" fmla="*/ 579845 w 312"/>
                  <a:gd name="T19" fmla="*/ 1762824 h 495"/>
                  <a:gd name="T20" fmla="*/ 587375 w 312"/>
                  <a:gd name="T21" fmla="*/ 1740272 h 495"/>
                  <a:gd name="T22" fmla="*/ 587375 w 312"/>
                  <a:gd name="T23" fmla="*/ 1740272 h 495"/>
                  <a:gd name="T24" fmla="*/ 621262 w 312"/>
                  <a:gd name="T25" fmla="*/ 1559855 h 495"/>
                  <a:gd name="T26" fmla="*/ 459357 w 312"/>
                  <a:gd name="T27" fmla="*/ 1168952 h 495"/>
                  <a:gd name="T28" fmla="*/ 459357 w 312"/>
                  <a:gd name="T29" fmla="*/ 1165193 h 495"/>
                  <a:gd name="T30" fmla="*/ 158139 w 312"/>
                  <a:gd name="T31" fmla="*/ 992293 h 495"/>
                  <a:gd name="T32" fmla="*/ 0 w 312"/>
                  <a:gd name="T33" fmla="*/ 590114 h 495"/>
                  <a:gd name="T34" fmla="*/ 587375 w 312"/>
                  <a:gd name="T35" fmla="*/ 0 h 49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connsiteX0" fmla="*/ 5000 w 10000"/>
                  <a:gd name="connsiteY0" fmla="*/ 0 h 10000"/>
                  <a:gd name="connsiteX1" fmla="*/ 10000 w 10000"/>
                  <a:gd name="connsiteY1" fmla="*/ 3212 h 10000"/>
                  <a:gd name="connsiteX2" fmla="*/ 10000 w 10000"/>
                  <a:gd name="connsiteY2" fmla="*/ 3293 h 10000"/>
                  <a:gd name="connsiteX3" fmla="*/ 10000 w 10000"/>
                  <a:gd name="connsiteY3" fmla="*/ 3293 h 10000"/>
                  <a:gd name="connsiteX4" fmla="*/ 6795 w 10000"/>
                  <a:gd name="connsiteY4" fmla="*/ 9697 h 10000"/>
                  <a:gd name="connsiteX5" fmla="*/ 6635 w 10000"/>
                  <a:gd name="connsiteY5" fmla="*/ 9818 h 10000"/>
                  <a:gd name="connsiteX6" fmla="*/ 6635 w 10000"/>
                  <a:gd name="connsiteY6" fmla="*/ 9818 h 10000"/>
                  <a:gd name="connsiteX7" fmla="*/ 6635 w 10000"/>
                  <a:gd name="connsiteY7" fmla="*/ 9818 h 10000"/>
                  <a:gd name="connsiteX8" fmla="*/ 5897 w 10000"/>
                  <a:gd name="connsiteY8" fmla="*/ 10000 h 10000"/>
                  <a:gd name="connsiteX9" fmla="*/ 4936 w 10000"/>
                  <a:gd name="connsiteY9" fmla="*/ 9475 h 10000"/>
                  <a:gd name="connsiteX10" fmla="*/ 5000 w 10000"/>
                  <a:gd name="connsiteY10" fmla="*/ 9354 h 10000"/>
                  <a:gd name="connsiteX11" fmla="*/ 5288 w 10000"/>
                  <a:gd name="connsiteY11" fmla="*/ 8384 h 10000"/>
                  <a:gd name="connsiteX12" fmla="*/ 3910 w 10000"/>
                  <a:gd name="connsiteY12" fmla="*/ 6283 h 10000"/>
                  <a:gd name="connsiteX13" fmla="*/ 3910 w 10000"/>
                  <a:gd name="connsiteY13" fmla="*/ 6263 h 10000"/>
                  <a:gd name="connsiteX14" fmla="*/ 1346 w 10000"/>
                  <a:gd name="connsiteY14" fmla="*/ 5333 h 10000"/>
                  <a:gd name="connsiteX15" fmla="*/ 0 w 10000"/>
                  <a:gd name="connsiteY15" fmla="*/ 3172 h 10000"/>
                  <a:gd name="connsiteX16" fmla="*/ 5000 w 10000"/>
                  <a:gd name="connsiteY16" fmla="*/ 0 h 10000"/>
                  <a:gd name="connsiteX0" fmla="*/ 5000 w 10000"/>
                  <a:gd name="connsiteY0" fmla="*/ 0 h 10000"/>
                  <a:gd name="connsiteX1" fmla="*/ 10000 w 10000"/>
                  <a:gd name="connsiteY1" fmla="*/ 3212 h 10000"/>
                  <a:gd name="connsiteX2" fmla="*/ 10000 w 10000"/>
                  <a:gd name="connsiteY2" fmla="*/ 3293 h 10000"/>
                  <a:gd name="connsiteX3" fmla="*/ 10000 w 10000"/>
                  <a:gd name="connsiteY3" fmla="*/ 3293 h 10000"/>
                  <a:gd name="connsiteX4" fmla="*/ 6795 w 10000"/>
                  <a:gd name="connsiteY4" fmla="*/ 9697 h 10000"/>
                  <a:gd name="connsiteX5" fmla="*/ 6635 w 10000"/>
                  <a:gd name="connsiteY5" fmla="*/ 9818 h 10000"/>
                  <a:gd name="connsiteX6" fmla="*/ 6635 w 10000"/>
                  <a:gd name="connsiteY6" fmla="*/ 9818 h 10000"/>
                  <a:gd name="connsiteX7" fmla="*/ 6635 w 10000"/>
                  <a:gd name="connsiteY7" fmla="*/ 9818 h 10000"/>
                  <a:gd name="connsiteX8" fmla="*/ 5897 w 10000"/>
                  <a:gd name="connsiteY8" fmla="*/ 10000 h 10000"/>
                  <a:gd name="connsiteX9" fmla="*/ 4936 w 10000"/>
                  <a:gd name="connsiteY9" fmla="*/ 9475 h 10000"/>
                  <a:gd name="connsiteX10" fmla="*/ 5288 w 10000"/>
                  <a:gd name="connsiteY10" fmla="*/ 8384 h 10000"/>
                  <a:gd name="connsiteX11" fmla="*/ 3910 w 10000"/>
                  <a:gd name="connsiteY11" fmla="*/ 6283 h 10000"/>
                  <a:gd name="connsiteX12" fmla="*/ 3910 w 10000"/>
                  <a:gd name="connsiteY12" fmla="*/ 6263 h 10000"/>
                  <a:gd name="connsiteX13" fmla="*/ 1346 w 10000"/>
                  <a:gd name="connsiteY13" fmla="*/ 5333 h 10000"/>
                  <a:gd name="connsiteX14" fmla="*/ 0 w 10000"/>
                  <a:gd name="connsiteY14" fmla="*/ 3172 h 10000"/>
                  <a:gd name="connsiteX15" fmla="*/ 5000 w 10000"/>
                  <a:gd name="connsiteY15" fmla="*/ 0 h 10000"/>
                  <a:gd name="connsiteX0" fmla="*/ 5000 w 10000"/>
                  <a:gd name="connsiteY0" fmla="*/ 0 h 10086"/>
                  <a:gd name="connsiteX1" fmla="*/ 10000 w 10000"/>
                  <a:gd name="connsiteY1" fmla="*/ 3212 h 10086"/>
                  <a:gd name="connsiteX2" fmla="*/ 10000 w 10000"/>
                  <a:gd name="connsiteY2" fmla="*/ 3293 h 10086"/>
                  <a:gd name="connsiteX3" fmla="*/ 10000 w 10000"/>
                  <a:gd name="connsiteY3" fmla="*/ 3293 h 10086"/>
                  <a:gd name="connsiteX4" fmla="*/ 6795 w 10000"/>
                  <a:gd name="connsiteY4" fmla="*/ 9697 h 10086"/>
                  <a:gd name="connsiteX5" fmla="*/ 6635 w 10000"/>
                  <a:gd name="connsiteY5" fmla="*/ 9818 h 10086"/>
                  <a:gd name="connsiteX6" fmla="*/ 6635 w 10000"/>
                  <a:gd name="connsiteY6" fmla="*/ 9818 h 10086"/>
                  <a:gd name="connsiteX7" fmla="*/ 6635 w 10000"/>
                  <a:gd name="connsiteY7" fmla="*/ 9818 h 10086"/>
                  <a:gd name="connsiteX8" fmla="*/ 5897 w 10000"/>
                  <a:gd name="connsiteY8" fmla="*/ 10000 h 10086"/>
                  <a:gd name="connsiteX9" fmla="*/ 5288 w 10000"/>
                  <a:gd name="connsiteY9" fmla="*/ 8384 h 10086"/>
                  <a:gd name="connsiteX10" fmla="*/ 3910 w 10000"/>
                  <a:gd name="connsiteY10" fmla="*/ 6283 h 10086"/>
                  <a:gd name="connsiteX11" fmla="*/ 3910 w 10000"/>
                  <a:gd name="connsiteY11" fmla="*/ 6263 h 10086"/>
                  <a:gd name="connsiteX12" fmla="*/ 1346 w 10000"/>
                  <a:gd name="connsiteY12" fmla="*/ 5333 h 10086"/>
                  <a:gd name="connsiteX13" fmla="*/ 0 w 10000"/>
                  <a:gd name="connsiteY13" fmla="*/ 3172 h 10086"/>
                  <a:gd name="connsiteX14" fmla="*/ 5000 w 10000"/>
                  <a:gd name="connsiteY14" fmla="*/ 0 h 10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00" h="10086">
                    <a:moveTo>
                      <a:pt x="5000" y="0"/>
                    </a:moveTo>
                    <a:cubicBezTo>
                      <a:pt x="7756" y="0"/>
                      <a:pt x="10000" y="1455"/>
                      <a:pt x="10000" y="3212"/>
                    </a:cubicBezTo>
                    <a:lnTo>
                      <a:pt x="10000" y="3293"/>
                    </a:lnTo>
                    <a:lnTo>
                      <a:pt x="10000" y="3293"/>
                    </a:lnTo>
                    <a:cubicBezTo>
                      <a:pt x="10000" y="5717"/>
                      <a:pt x="8814" y="7859"/>
                      <a:pt x="6795" y="9697"/>
                    </a:cubicBezTo>
                    <a:cubicBezTo>
                      <a:pt x="6731" y="9737"/>
                      <a:pt x="6699" y="9778"/>
                      <a:pt x="6635" y="9818"/>
                    </a:cubicBezTo>
                    <a:lnTo>
                      <a:pt x="6635" y="9818"/>
                    </a:lnTo>
                    <a:lnTo>
                      <a:pt x="6635" y="9818"/>
                    </a:lnTo>
                    <a:cubicBezTo>
                      <a:pt x="6442" y="9919"/>
                      <a:pt x="6121" y="10239"/>
                      <a:pt x="5897" y="10000"/>
                    </a:cubicBezTo>
                    <a:cubicBezTo>
                      <a:pt x="5673" y="9761"/>
                      <a:pt x="5619" y="9003"/>
                      <a:pt x="5288" y="8384"/>
                    </a:cubicBezTo>
                    <a:cubicBezTo>
                      <a:pt x="5064" y="7556"/>
                      <a:pt x="4744" y="6848"/>
                      <a:pt x="3910" y="6283"/>
                    </a:cubicBezTo>
                    <a:lnTo>
                      <a:pt x="3910" y="6263"/>
                    </a:lnTo>
                    <a:cubicBezTo>
                      <a:pt x="3237" y="5818"/>
                      <a:pt x="2340" y="5475"/>
                      <a:pt x="1346" y="5333"/>
                    </a:cubicBezTo>
                    <a:cubicBezTo>
                      <a:pt x="513" y="4768"/>
                      <a:pt x="0" y="4000"/>
                      <a:pt x="0" y="3172"/>
                    </a:cubicBezTo>
                    <a:cubicBezTo>
                      <a:pt x="0" y="1414"/>
                      <a:pt x="2244" y="0"/>
                      <a:pt x="500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73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1" name="îšlîḋe">
                <a:extLst>
                  <a:ext uri="{FF2B5EF4-FFF2-40B4-BE49-F238E27FC236}">
                    <a16:creationId xmlns:a16="http://schemas.microsoft.com/office/drawing/2014/main" id="{45A1101E-3EF1-4065-8650-25227F41A758}"/>
                  </a:ext>
                </a:extLst>
              </p:cNvPr>
              <p:cNvSpPr/>
              <p:nvPr/>
            </p:nvSpPr>
            <p:spPr bwMode="auto">
              <a:xfrm>
                <a:off x="4609445" y="3511722"/>
                <a:ext cx="371113" cy="593708"/>
              </a:xfrm>
              <a:custGeom>
                <a:avLst/>
                <a:gdLst>
                  <a:gd name="T0" fmla="*/ 587375 w 312"/>
                  <a:gd name="T1" fmla="*/ 0 h 495"/>
                  <a:gd name="T2" fmla="*/ 1174750 w 312"/>
                  <a:gd name="T3" fmla="*/ 597631 h 495"/>
                  <a:gd name="T4" fmla="*/ 1174750 w 312"/>
                  <a:gd name="T5" fmla="*/ 612666 h 495"/>
                  <a:gd name="T6" fmla="*/ 1174750 w 312"/>
                  <a:gd name="T7" fmla="*/ 612666 h 495"/>
                  <a:gd name="T8" fmla="*/ 798228 w 312"/>
                  <a:gd name="T9" fmla="*/ 1804170 h 495"/>
                  <a:gd name="T10" fmla="*/ 779401 w 312"/>
                  <a:gd name="T11" fmla="*/ 1826722 h 495"/>
                  <a:gd name="T12" fmla="*/ 779401 w 312"/>
                  <a:gd name="T13" fmla="*/ 1826722 h 495"/>
                  <a:gd name="T14" fmla="*/ 779401 w 312"/>
                  <a:gd name="T15" fmla="*/ 1826722 h 495"/>
                  <a:gd name="T16" fmla="*/ 692801 w 312"/>
                  <a:gd name="T17" fmla="*/ 1860550 h 495"/>
                  <a:gd name="T18" fmla="*/ 579845 w 312"/>
                  <a:gd name="T19" fmla="*/ 1762824 h 495"/>
                  <a:gd name="T20" fmla="*/ 587375 w 312"/>
                  <a:gd name="T21" fmla="*/ 1740272 h 495"/>
                  <a:gd name="T22" fmla="*/ 587375 w 312"/>
                  <a:gd name="T23" fmla="*/ 1740272 h 495"/>
                  <a:gd name="T24" fmla="*/ 621262 w 312"/>
                  <a:gd name="T25" fmla="*/ 1559855 h 495"/>
                  <a:gd name="T26" fmla="*/ 459357 w 312"/>
                  <a:gd name="T27" fmla="*/ 1168952 h 495"/>
                  <a:gd name="T28" fmla="*/ 459357 w 312"/>
                  <a:gd name="T29" fmla="*/ 1165193 h 495"/>
                  <a:gd name="T30" fmla="*/ 158139 w 312"/>
                  <a:gd name="T31" fmla="*/ 992293 h 495"/>
                  <a:gd name="T32" fmla="*/ 0 w 312"/>
                  <a:gd name="T33" fmla="*/ 590114 h 495"/>
                  <a:gd name="T34" fmla="*/ 587375 w 312"/>
                  <a:gd name="T35" fmla="*/ 0 h 49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connsiteX0" fmla="*/ 5000 w 10000"/>
                  <a:gd name="connsiteY0" fmla="*/ 0 h 10000"/>
                  <a:gd name="connsiteX1" fmla="*/ 10000 w 10000"/>
                  <a:gd name="connsiteY1" fmla="*/ 3212 h 10000"/>
                  <a:gd name="connsiteX2" fmla="*/ 10000 w 10000"/>
                  <a:gd name="connsiteY2" fmla="*/ 3293 h 10000"/>
                  <a:gd name="connsiteX3" fmla="*/ 10000 w 10000"/>
                  <a:gd name="connsiteY3" fmla="*/ 3293 h 10000"/>
                  <a:gd name="connsiteX4" fmla="*/ 6795 w 10000"/>
                  <a:gd name="connsiteY4" fmla="*/ 9697 h 10000"/>
                  <a:gd name="connsiteX5" fmla="*/ 6635 w 10000"/>
                  <a:gd name="connsiteY5" fmla="*/ 9818 h 10000"/>
                  <a:gd name="connsiteX6" fmla="*/ 6635 w 10000"/>
                  <a:gd name="connsiteY6" fmla="*/ 9818 h 10000"/>
                  <a:gd name="connsiteX7" fmla="*/ 6635 w 10000"/>
                  <a:gd name="connsiteY7" fmla="*/ 9818 h 10000"/>
                  <a:gd name="connsiteX8" fmla="*/ 5897 w 10000"/>
                  <a:gd name="connsiteY8" fmla="*/ 10000 h 10000"/>
                  <a:gd name="connsiteX9" fmla="*/ 4936 w 10000"/>
                  <a:gd name="connsiteY9" fmla="*/ 9475 h 10000"/>
                  <a:gd name="connsiteX10" fmla="*/ 5000 w 10000"/>
                  <a:gd name="connsiteY10" fmla="*/ 9354 h 10000"/>
                  <a:gd name="connsiteX11" fmla="*/ 5288 w 10000"/>
                  <a:gd name="connsiteY11" fmla="*/ 8384 h 10000"/>
                  <a:gd name="connsiteX12" fmla="*/ 3910 w 10000"/>
                  <a:gd name="connsiteY12" fmla="*/ 6283 h 10000"/>
                  <a:gd name="connsiteX13" fmla="*/ 3910 w 10000"/>
                  <a:gd name="connsiteY13" fmla="*/ 6263 h 10000"/>
                  <a:gd name="connsiteX14" fmla="*/ 1346 w 10000"/>
                  <a:gd name="connsiteY14" fmla="*/ 5333 h 10000"/>
                  <a:gd name="connsiteX15" fmla="*/ 0 w 10000"/>
                  <a:gd name="connsiteY15" fmla="*/ 3172 h 10000"/>
                  <a:gd name="connsiteX16" fmla="*/ 5000 w 10000"/>
                  <a:gd name="connsiteY16" fmla="*/ 0 h 10000"/>
                  <a:gd name="connsiteX0" fmla="*/ 5000 w 10000"/>
                  <a:gd name="connsiteY0" fmla="*/ 0 h 10000"/>
                  <a:gd name="connsiteX1" fmla="*/ 10000 w 10000"/>
                  <a:gd name="connsiteY1" fmla="*/ 3212 h 10000"/>
                  <a:gd name="connsiteX2" fmla="*/ 10000 w 10000"/>
                  <a:gd name="connsiteY2" fmla="*/ 3293 h 10000"/>
                  <a:gd name="connsiteX3" fmla="*/ 10000 w 10000"/>
                  <a:gd name="connsiteY3" fmla="*/ 3293 h 10000"/>
                  <a:gd name="connsiteX4" fmla="*/ 6795 w 10000"/>
                  <a:gd name="connsiteY4" fmla="*/ 9697 h 10000"/>
                  <a:gd name="connsiteX5" fmla="*/ 6635 w 10000"/>
                  <a:gd name="connsiteY5" fmla="*/ 9818 h 10000"/>
                  <a:gd name="connsiteX6" fmla="*/ 6635 w 10000"/>
                  <a:gd name="connsiteY6" fmla="*/ 9818 h 10000"/>
                  <a:gd name="connsiteX7" fmla="*/ 6635 w 10000"/>
                  <a:gd name="connsiteY7" fmla="*/ 9818 h 10000"/>
                  <a:gd name="connsiteX8" fmla="*/ 5897 w 10000"/>
                  <a:gd name="connsiteY8" fmla="*/ 10000 h 10000"/>
                  <a:gd name="connsiteX9" fmla="*/ 4936 w 10000"/>
                  <a:gd name="connsiteY9" fmla="*/ 9475 h 10000"/>
                  <a:gd name="connsiteX10" fmla="*/ 5288 w 10000"/>
                  <a:gd name="connsiteY10" fmla="*/ 8384 h 10000"/>
                  <a:gd name="connsiteX11" fmla="*/ 3910 w 10000"/>
                  <a:gd name="connsiteY11" fmla="*/ 6283 h 10000"/>
                  <a:gd name="connsiteX12" fmla="*/ 3910 w 10000"/>
                  <a:gd name="connsiteY12" fmla="*/ 6263 h 10000"/>
                  <a:gd name="connsiteX13" fmla="*/ 1346 w 10000"/>
                  <a:gd name="connsiteY13" fmla="*/ 5333 h 10000"/>
                  <a:gd name="connsiteX14" fmla="*/ 0 w 10000"/>
                  <a:gd name="connsiteY14" fmla="*/ 3172 h 10000"/>
                  <a:gd name="connsiteX15" fmla="*/ 5000 w 10000"/>
                  <a:gd name="connsiteY15" fmla="*/ 0 h 10000"/>
                  <a:gd name="connsiteX0" fmla="*/ 5000 w 10000"/>
                  <a:gd name="connsiteY0" fmla="*/ 0 h 10086"/>
                  <a:gd name="connsiteX1" fmla="*/ 10000 w 10000"/>
                  <a:gd name="connsiteY1" fmla="*/ 3212 h 10086"/>
                  <a:gd name="connsiteX2" fmla="*/ 10000 w 10000"/>
                  <a:gd name="connsiteY2" fmla="*/ 3293 h 10086"/>
                  <a:gd name="connsiteX3" fmla="*/ 10000 w 10000"/>
                  <a:gd name="connsiteY3" fmla="*/ 3293 h 10086"/>
                  <a:gd name="connsiteX4" fmla="*/ 6795 w 10000"/>
                  <a:gd name="connsiteY4" fmla="*/ 9697 h 10086"/>
                  <a:gd name="connsiteX5" fmla="*/ 6635 w 10000"/>
                  <a:gd name="connsiteY5" fmla="*/ 9818 h 10086"/>
                  <a:gd name="connsiteX6" fmla="*/ 6635 w 10000"/>
                  <a:gd name="connsiteY6" fmla="*/ 9818 h 10086"/>
                  <a:gd name="connsiteX7" fmla="*/ 6635 w 10000"/>
                  <a:gd name="connsiteY7" fmla="*/ 9818 h 10086"/>
                  <a:gd name="connsiteX8" fmla="*/ 5897 w 10000"/>
                  <a:gd name="connsiteY8" fmla="*/ 10000 h 10086"/>
                  <a:gd name="connsiteX9" fmla="*/ 5288 w 10000"/>
                  <a:gd name="connsiteY9" fmla="*/ 8384 h 10086"/>
                  <a:gd name="connsiteX10" fmla="*/ 3910 w 10000"/>
                  <a:gd name="connsiteY10" fmla="*/ 6283 h 10086"/>
                  <a:gd name="connsiteX11" fmla="*/ 3910 w 10000"/>
                  <a:gd name="connsiteY11" fmla="*/ 6263 h 10086"/>
                  <a:gd name="connsiteX12" fmla="*/ 1346 w 10000"/>
                  <a:gd name="connsiteY12" fmla="*/ 5333 h 10086"/>
                  <a:gd name="connsiteX13" fmla="*/ 0 w 10000"/>
                  <a:gd name="connsiteY13" fmla="*/ 3172 h 10086"/>
                  <a:gd name="connsiteX14" fmla="*/ 5000 w 10000"/>
                  <a:gd name="connsiteY14" fmla="*/ 0 h 10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00" h="10086">
                    <a:moveTo>
                      <a:pt x="5000" y="0"/>
                    </a:moveTo>
                    <a:cubicBezTo>
                      <a:pt x="7756" y="0"/>
                      <a:pt x="10000" y="1455"/>
                      <a:pt x="10000" y="3212"/>
                    </a:cubicBezTo>
                    <a:lnTo>
                      <a:pt x="10000" y="3293"/>
                    </a:lnTo>
                    <a:lnTo>
                      <a:pt x="10000" y="3293"/>
                    </a:lnTo>
                    <a:cubicBezTo>
                      <a:pt x="10000" y="5717"/>
                      <a:pt x="8814" y="7859"/>
                      <a:pt x="6795" y="9697"/>
                    </a:cubicBezTo>
                    <a:cubicBezTo>
                      <a:pt x="6731" y="9737"/>
                      <a:pt x="6699" y="9778"/>
                      <a:pt x="6635" y="9818"/>
                    </a:cubicBezTo>
                    <a:lnTo>
                      <a:pt x="6635" y="9818"/>
                    </a:lnTo>
                    <a:lnTo>
                      <a:pt x="6635" y="9818"/>
                    </a:lnTo>
                    <a:cubicBezTo>
                      <a:pt x="6442" y="9919"/>
                      <a:pt x="6121" y="10239"/>
                      <a:pt x="5897" y="10000"/>
                    </a:cubicBezTo>
                    <a:cubicBezTo>
                      <a:pt x="5673" y="9761"/>
                      <a:pt x="5619" y="9003"/>
                      <a:pt x="5288" y="8384"/>
                    </a:cubicBezTo>
                    <a:cubicBezTo>
                      <a:pt x="5064" y="7556"/>
                      <a:pt x="4744" y="6848"/>
                      <a:pt x="3910" y="6283"/>
                    </a:cubicBezTo>
                    <a:lnTo>
                      <a:pt x="3910" y="6263"/>
                    </a:lnTo>
                    <a:cubicBezTo>
                      <a:pt x="3237" y="5818"/>
                      <a:pt x="2340" y="5475"/>
                      <a:pt x="1346" y="5333"/>
                    </a:cubicBezTo>
                    <a:cubicBezTo>
                      <a:pt x="513" y="4768"/>
                      <a:pt x="0" y="4000"/>
                      <a:pt x="0" y="3172"/>
                    </a:cubicBezTo>
                    <a:cubicBezTo>
                      <a:pt x="0" y="1414"/>
                      <a:pt x="2244" y="0"/>
                      <a:pt x="5000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  <a:alpha val="73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" name="ïş1ïḍê">
                <a:extLst>
                  <a:ext uri="{FF2B5EF4-FFF2-40B4-BE49-F238E27FC236}">
                    <a16:creationId xmlns:a16="http://schemas.microsoft.com/office/drawing/2014/main" id="{FE479693-1ECF-41F2-9BF4-C294D0663D80}"/>
                  </a:ext>
                </a:extLst>
              </p:cNvPr>
              <p:cNvSpPr/>
              <p:nvPr/>
            </p:nvSpPr>
            <p:spPr bwMode="auto">
              <a:xfrm>
                <a:off x="4226296" y="2597150"/>
                <a:ext cx="709127" cy="1298838"/>
              </a:xfrm>
              <a:custGeom>
                <a:avLst/>
                <a:gdLst>
                  <a:gd name="T0" fmla="*/ 1122363 w 596"/>
                  <a:gd name="T1" fmla="*/ 4105275 h 1092"/>
                  <a:gd name="T2" fmla="*/ 598844 w 596"/>
                  <a:gd name="T3" fmla="*/ 4105275 h 1092"/>
                  <a:gd name="T4" fmla="*/ 79093 w 596"/>
                  <a:gd name="T5" fmla="*/ 1928577 h 1092"/>
                  <a:gd name="T6" fmla="*/ 1122363 w 596"/>
                  <a:gd name="T7" fmla="*/ 0 h 1092"/>
                  <a:gd name="T8" fmla="*/ 1126129 w 596"/>
                  <a:gd name="T9" fmla="*/ 0 h 1092"/>
                  <a:gd name="T10" fmla="*/ 2165632 w 596"/>
                  <a:gd name="T11" fmla="*/ 1928577 h 1092"/>
                  <a:gd name="T12" fmla="*/ 1645881 w 596"/>
                  <a:gd name="T13" fmla="*/ 4105275 h 1092"/>
                  <a:gd name="T14" fmla="*/ 1122363 w 596"/>
                  <a:gd name="T15" fmla="*/ 4105275 h 10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96" h="1092">
                    <a:moveTo>
                      <a:pt x="298" y="1092"/>
                    </a:moveTo>
                    <a:cubicBezTo>
                      <a:pt x="159" y="1092"/>
                      <a:pt x="159" y="1092"/>
                      <a:pt x="159" y="1092"/>
                    </a:cubicBezTo>
                    <a:cubicBezTo>
                      <a:pt x="31" y="824"/>
                      <a:pt x="21" y="513"/>
                      <a:pt x="21" y="513"/>
                    </a:cubicBezTo>
                    <a:cubicBezTo>
                      <a:pt x="0" y="212"/>
                      <a:pt x="298" y="0"/>
                      <a:pt x="298" y="0"/>
                    </a:cubicBezTo>
                    <a:cubicBezTo>
                      <a:pt x="299" y="0"/>
                      <a:pt x="299" y="0"/>
                      <a:pt x="299" y="0"/>
                    </a:cubicBezTo>
                    <a:cubicBezTo>
                      <a:pt x="299" y="0"/>
                      <a:pt x="596" y="212"/>
                      <a:pt x="575" y="513"/>
                    </a:cubicBezTo>
                    <a:cubicBezTo>
                      <a:pt x="575" y="513"/>
                      <a:pt x="566" y="824"/>
                      <a:pt x="437" y="1092"/>
                    </a:cubicBezTo>
                    <a:lnTo>
                      <a:pt x="298" y="109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" name="îṡ1iďe">
                <a:extLst>
                  <a:ext uri="{FF2B5EF4-FFF2-40B4-BE49-F238E27FC236}">
                    <a16:creationId xmlns:a16="http://schemas.microsoft.com/office/drawing/2014/main" id="{57EB528F-F1CD-4710-B642-9F6D343D8CF9}"/>
                  </a:ext>
                </a:extLst>
              </p:cNvPr>
              <p:cNvSpPr/>
              <p:nvPr/>
            </p:nvSpPr>
            <p:spPr bwMode="auto">
              <a:xfrm>
                <a:off x="4464149" y="3008591"/>
                <a:ext cx="236859" cy="230714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77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4" name="íśľîḍé">
                <a:extLst>
                  <a:ext uri="{FF2B5EF4-FFF2-40B4-BE49-F238E27FC236}">
                    <a16:creationId xmlns:a16="http://schemas.microsoft.com/office/drawing/2014/main" id="{828DD602-70E5-457D-9E83-D6249DCC5EDB}"/>
                  </a:ext>
                </a:extLst>
              </p:cNvPr>
              <p:cNvSpPr/>
              <p:nvPr/>
            </p:nvSpPr>
            <p:spPr bwMode="auto">
              <a:xfrm>
                <a:off x="4511491" y="3311397"/>
                <a:ext cx="142175" cy="1469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77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işḻïḑé">
                <a:extLst>
                  <a:ext uri="{FF2B5EF4-FFF2-40B4-BE49-F238E27FC236}">
                    <a16:creationId xmlns:a16="http://schemas.microsoft.com/office/drawing/2014/main" id="{F3546F36-F0F3-497B-BDF5-27E1FA6FE343}"/>
                  </a:ext>
                </a:extLst>
              </p:cNvPr>
              <p:cNvSpPr/>
              <p:nvPr/>
            </p:nvSpPr>
            <p:spPr bwMode="auto">
              <a:xfrm>
                <a:off x="4538857" y="3530389"/>
                <a:ext cx="87443" cy="8556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77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ïšľîḋe">
                <a:extLst>
                  <a:ext uri="{FF2B5EF4-FFF2-40B4-BE49-F238E27FC236}">
                    <a16:creationId xmlns:a16="http://schemas.microsoft.com/office/drawing/2014/main" id="{9EAB74A3-DAF2-4543-820C-49C676073640}"/>
                  </a:ext>
                </a:extLst>
              </p:cNvPr>
              <p:cNvSpPr/>
              <p:nvPr/>
            </p:nvSpPr>
            <p:spPr>
              <a:xfrm>
                <a:off x="4499622" y="3895987"/>
                <a:ext cx="144641" cy="8863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73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23555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625AC0-C0E8-403D-BA10-A0EE560BA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39B548A-5800-410C-A06C-E07E03F74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72F92F8-96A3-4896-8FF8-366DF4147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113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F44B4B3-A8C6-432C-AABD-93241DD2DC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16564"/>
            <a:ext cx="10852150" cy="3843972"/>
            <a:chOff x="669925" y="1716564"/>
            <a:chExt cx="10852150" cy="3843972"/>
          </a:xfrm>
        </p:grpSpPr>
        <p:sp>
          <p:nvSpPr>
            <p:cNvPr id="6" name="ïṡļïďe">
              <a:extLst>
                <a:ext uri="{FF2B5EF4-FFF2-40B4-BE49-F238E27FC236}">
                  <a16:creationId xmlns:a16="http://schemas.microsoft.com/office/drawing/2014/main" id="{09B7EFDA-1A8A-461D-8829-BBC089E16321}"/>
                </a:ext>
              </a:extLst>
            </p:cNvPr>
            <p:cNvSpPr/>
            <p:nvPr/>
          </p:nvSpPr>
          <p:spPr>
            <a:xfrm>
              <a:off x="669925" y="1716564"/>
              <a:ext cx="508000" cy="17272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ṥḻiḍe">
              <a:extLst>
                <a:ext uri="{FF2B5EF4-FFF2-40B4-BE49-F238E27FC236}">
                  <a16:creationId xmlns:a16="http://schemas.microsoft.com/office/drawing/2014/main" id="{A83E45DE-AAED-4A55-99E4-32FD3D3A81F8}"/>
                </a:ext>
              </a:extLst>
            </p:cNvPr>
            <p:cNvSpPr/>
            <p:nvPr/>
          </p:nvSpPr>
          <p:spPr>
            <a:xfrm>
              <a:off x="669925" y="3833336"/>
              <a:ext cx="508000" cy="17272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ïś1îḍe">
              <a:extLst>
                <a:ext uri="{FF2B5EF4-FFF2-40B4-BE49-F238E27FC236}">
                  <a16:creationId xmlns:a16="http://schemas.microsoft.com/office/drawing/2014/main" id="{D705F785-DC88-41D5-A520-0AF3C603BD4B}"/>
                </a:ext>
              </a:extLst>
            </p:cNvPr>
            <p:cNvGrpSpPr/>
            <p:nvPr/>
          </p:nvGrpSpPr>
          <p:grpSpPr>
            <a:xfrm>
              <a:off x="1340485" y="1716564"/>
              <a:ext cx="4889008" cy="1727200"/>
              <a:chOff x="1788160" y="1808480"/>
              <a:chExt cx="4307840" cy="1727200"/>
            </a:xfrm>
          </p:grpSpPr>
          <p:sp>
            <p:nvSpPr>
              <p:cNvPr id="27" name="ïṡ1idé">
                <a:extLst>
                  <a:ext uri="{FF2B5EF4-FFF2-40B4-BE49-F238E27FC236}">
                    <a16:creationId xmlns:a16="http://schemas.microsoft.com/office/drawing/2014/main" id="{DBD652AE-92DA-4E15-B661-90D655A2C459}"/>
                  </a:ext>
                </a:extLst>
              </p:cNvPr>
              <p:cNvSpPr/>
              <p:nvPr/>
            </p:nvSpPr>
            <p:spPr>
              <a:xfrm>
                <a:off x="1788160" y="1808480"/>
                <a:ext cx="4307840" cy="17272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ïšļïdê">
                <a:extLst>
                  <a:ext uri="{FF2B5EF4-FFF2-40B4-BE49-F238E27FC236}">
                    <a16:creationId xmlns:a16="http://schemas.microsoft.com/office/drawing/2014/main" id="{5E08D745-1858-43B9-80C7-34E8594E3315}"/>
                  </a:ext>
                </a:extLst>
              </p:cNvPr>
              <p:cNvGrpSpPr/>
              <p:nvPr/>
            </p:nvGrpSpPr>
            <p:grpSpPr>
              <a:xfrm>
                <a:off x="2292362" y="2116136"/>
                <a:ext cx="3299436" cy="1111889"/>
                <a:chOff x="673100" y="4103366"/>
                <a:chExt cx="3299436" cy="1111889"/>
              </a:xfrm>
            </p:grpSpPr>
            <p:sp>
              <p:nvSpPr>
                <p:cNvPr id="29" name="í$ḷidè">
                  <a:extLst>
                    <a:ext uri="{FF2B5EF4-FFF2-40B4-BE49-F238E27FC236}">
                      <a16:creationId xmlns:a16="http://schemas.microsoft.com/office/drawing/2014/main" id="{D6C586E5-2CCC-494F-AA55-416FE022D920}"/>
                    </a:ext>
                  </a:extLst>
                </p:cNvPr>
                <p:cNvSpPr/>
                <p:nvPr/>
              </p:nvSpPr>
              <p:spPr bwMode="auto">
                <a:xfrm>
                  <a:off x="673100" y="4490964"/>
                  <a:ext cx="3299436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30" name="işľîḋè">
                  <a:extLst>
                    <a:ext uri="{FF2B5EF4-FFF2-40B4-BE49-F238E27FC236}">
                      <a16:creationId xmlns:a16="http://schemas.microsoft.com/office/drawing/2014/main" id="{B0D8130A-F87F-4A51-A5CB-4716D54FF100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4103366"/>
                  <a:ext cx="32994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01.Text here</a:t>
                  </a:r>
                </a:p>
              </p:txBody>
            </p:sp>
          </p:grpSp>
        </p:grpSp>
        <p:grpSp>
          <p:nvGrpSpPr>
            <p:cNvPr id="9" name="ïṧḻîḑé">
              <a:extLst>
                <a:ext uri="{FF2B5EF4-FFF2-40B4-BE49-F238E27FC236}">
                  <a16:creationId xmlns:a16="http://schemas.microsoft.com/office/drawing/2014/main" id="{B4C86ECC-C2D4-4191-AF52-F0C3F80EFA04}"/>
                </a:ext>
              </a:extLst>
            </p:cNvPr>
            <p:cNvGrpSpPr/>
            <p:nvPr/>
          </p:nvGrpSpPr>
          <p:grpSpPr>
            <a:xfrm>
              <a:off x="1340485" y="3833336"/>
              <a:ext cx="4889008" cy="1727200"/>
              <a:chOff x="1788160" y="3925252"/>
              <a:chExt cx="4307840" cy="1727200"/>
            </a:xfrm>
          </p:grpSpPr>
          <p:sp>
            <p:nvSpPr>
              <p:cNvPr id="23" name="íṡľïḓê">
                <a:extLst>
                  <a:ext uri="{FF2B5EF4-FFF2-40B4-BE49-F238E27FC236}">
                    <a16:creationId xmlns:a16="http://schemas.microsoft.com/office/drawing/2014/main" id="{278E5FD6-5CA2-4756-A376-69D66DE0399B}"/>
                  </a:ext>
                </a:extLst>
              </p:cNvPr>
              <p:cNvSpPr/>
              <p:nvPr/>
            </p:nvSpPr>
            <p:spPr>
              <a:xfrm>
                <a:off x="1788160" y="3925252"/>
                <a:ext cx="4307840" cy="17272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îṩḻíďê">
                <a:extLst>
                  <a:ext uri="{FF2B5EF4-FFF2-40B4-BE49-F238E27FC236}">
                    <a16:creationId xmlns:a16="http://schemas.microsoft.com/office/drawing/2014/main" id="{36F0E4BB-FB98-4BAF-BCCC-1C6F035120D5}"/>
                  </a:ext>
                </a:extLst>
              </p:cNvPr>
              <p:cNvGrpSpPr/>
              <p:nvPr/>
            </p:nvGrpSpPr>
            <p:grpSpPr>
              <a:xfrm>
                <a:off x="2292362" y="4232908"/>
                <a:ext cx="3299436" cy="1111889"/>
                <a:chOff x="673100" y="4103366"/>
                <a:chExt cx="3299436" cy="1111889"/>
              </a:xfrm>
            </p:grpSpPr>
            <p:sp>
              <p:nvSpPr>
                <p:cNvPr id="25" name="îṩ1íďé">
                  <a:extLst>
                    <a:ext uri="{FF2B5EF4-FFF2-40B4-BE49-F238E27FC236}">
                      <a16:creationId xmlns:a16="http://schemas.microsoft.com/office/drawing/2014/main" id="{ECBDA8BD-49EB-44A5-8A20-56EB53641263}"/>
                    </a:ext>
                  </a:extLst>
                </p:cNvPr>
                <p:cNvSpPr/>
                <p:nvPr/>
              </p:nvSpPr>
              <p:spPr bwMode="auto">
                <a:xfrm>
                  <a:off x="673100" y="4490964"/>
                  <a:ext cx="3299436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6" name="iṡliďè">
                  <a:extLst>
                    <a:ext uri="{FF2B5EF4-FFF2-40B4-BE49-F238E27FC236}">
                      <a16:creationId xmlns:a16="http://schemas.microsoft.com/office/drawing/2014/main" id="{86687588-7F1B-4493-8E5F-A71BED85A084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4103366"/>
                  <a:ext cx="32994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01.Text here</a:t>
                  </a:r>
                </a:p>
              </p:txBody>
            </p:sp>
          </p:grpSp>
        </p:grpSp>
        <p:grpSp>
          <p:nvGrpSpPr>
            <p:cNvPr id="10" name="ïśľiḓé">
              <a:extLst>
                <a:ext uri="{FF2B5EF4-FFF2-40B4-BE49-F238E27FC236}">
                  <a16:creationId xmlns:a16="http://schemas.microsoft.com/office/drawing/2014/main" id="{89D57EAF-66C9-4B34-B802-E73BA9A6600F}"/>
                </a:ext>
              </a:extLst>
            </p:cNvPr>
            <p:cNvGrpSpPr/>
            <p:nvPr/>
          </p:nvGrpSpPr>
          <p:grpSpPr>
            <a:xfrm>
              <a:off x="6633067" y="3833336"/>
              <a:ext cx="4889008" cy="1727200"/>
              <a:chOff x="6451600" y="3925252"/>
              <a:chExt cx="4307840" cy="1727200"/>
            </a:xfrm>
          </p:grpSpPr>
          <p:sp>
            <p:nvSpPr>
              <p:cNvPr id="19" name="îṥlïdè">
                <a:extLst>
                  <a:ext uri="{FF2B5EF4-FFF2-40B4-BE49-F238E27FC236}">
                    <a16:creationId xmlns:a16="http://schemas.microsoft.com/office/drawing/2014/main" id="{B33F2397-DB99-4985-AEC3-752B847A21D4}"/>
                  </a:ext>
                </a:extLst>
              </p:cNvPr>
              <p:cNvSpPr/>
              <p:nvPr/>
            </p:nvSpPr>
            <p:spPr>
              <a:xfrm>
                <a:off x="6451600" y="3925252"/>
                <a:ext cx="4307840" cy="17272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" name="išľïďé">
                <a:extLst>
                  <a:ext uri="{FF2B5EF4-FFF2-40B4-BE49-F238E27FC236}">
                    <a16:creationId xmlns:a16="http://schemas.microsoft.com/office/drawing/2014/main" id="{4484F3DB-DB1B-4432-ABCF-B911FB3E709B}"/>
                  </a:ext>
                </a:extLst>
              </p:cNvPr>
              <p:cNvGrpSpPr/>
              <p:nvPr/>
            </p:nvGrpSpPr>
            <p:grpSpPr>
              <a:xfrm>
                <a:off x="6955802" y="4232908"/>
                <a:ext cx="3299436" cy="1111889"/>
                <a:chOff x="673100" y="4103366"/>
                <a:chExt cx="3299436" cy="1111889"/>
              </a:xfrm>
            </p:grpSpPr>
            <p:sp>
              <p:nvSpPr>
                <p:cNvPr id="21" name="ïŝľiďê">
                  <a:extLst>
                    <a:ext uri="{FF2B5EF4-FFF2-40B4-BE49-F238E27FC236}">
                      <a16:creationId xmlns:a16="http://schemas.microsoft.com/office/drawing/2014/main" id="{D58227AF-CC0E-473F-A482-B5F3B37C6D09}"/>
                    </a:ext>
                  </a:extLst>
                </p:cNvPr>
                <p:cNvSpPr/>
                <p:nvPr/>
              </p:nvSpPr>
              <p:spPr bwMode="auto">
                <a:xfrm>
                  <a:off x="673100" y="4490964"/>
                  <a:ext cx="3299436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2" name="ïṧlîďê">
                  <a:extLst>
                    <a:ext uri="{FF2B5EF4-FFF2-40B4-BE49-F238E27FC236}">
                      <a16:creationId xmlns:a16="http://schemas.microsoft.com/office/drawing/2014/main" id="{BDD0AEF9-C82B-4BBC-91A8-144E01A589C4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4103366"/>
                  <a:ext cx="32994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</p:grpSp>
        </p:grpSp>
        <p:grpSp>
          <p:nvGrpSpPr>
            <p:cNvPr id="11" name="íśḻiḋe">
              <a:extLst>
                <a:ext uri="{FF2B5EF4-FFF2-40B4-BE49-F238E27FC236}">
                  <a16:creationId xmlns:a16="http://schemas.microsoft.com/office/drawing/2014/main" id="{DBA46F50-B6DA-4149-9141-C470226831F6}"/>
                </a:ext>
              </a:extLst>
            </p:cNvPr>
            <p:cNvGrpSpPr/>
            <p:nvPr/>
          </p:nvGrpSpPr>
          <p:grpSpPr>
            <a:xfrm>
              <a:off x="6633067" y="1716564"/>
              <a:ext cx="4889008" cy="1727200"/>
              <a:chOff x="6451600" y="1808480"/>
              <a:chExt cx="4307840" cy="1727200"/>
            </a:xfrm>
          </p:grpSpPr>
          <p:sp>
            <p:nvSpPr>
              <p:cNvPr id="15" name="îšļíḍé">
                <a:extLst>
                  <a:ext uri="{FF2B5EF4-FFF2-40B4-BE49-F238E27FC236}">
                    <a16:creationId xmlns:a16="http://schemas.microsoft.com/office/drawing/2014/main" id="{F43DEE63-D433-40D6-ADB8-6EE65C764706}"/>
                  </a:ext>
                </a:extLst>
              </p:cNvPr>
              <p:cNvSpPr/>
              <p:nvPr/>
            </p:nvSpPr>
            <p:spPr>
              <a:xfrm>
                <a:off x="6451600" y="1808480"/>
                <a:ext cx="4307840" cy="17272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" name="íṣļîdê">
                <a:extLst>
                  <a:ext uri="{FF2B5EF4-FFF2-40B4-BE49-F238E27FC236}">
                    <a16:creationId xmlns:a16="http://schemas.microsoft.com/office/drawing/2014/main" id="{2E171D0E-8966-486C-99EC-F1F211142F6E}"/>
                  </a:ext>
                </a:extLst>
              </p:cNvPr>
              <p:cNvGrpSpPr/>
              <p:nvPr/>
            </p:nvGrpSpPr>
            <p:grpSpPr>
              <a:xfrm>
                <a:off x="6955802" y="2116136"/>
                <a:ext cx="3299436" cy="1111889"/>
                <a:chOff x="673100" y="4103366"/>
                <a:chExt cx="3299436" cy="1111889"/>
              </a:xfrm>
            </p:grpSpPr>
            <p:sp>
              <p:nvSpPr>
                <p:cNvPr id="17" name="íşlidé">
                  <a:extLst>
                    <a:ext uri="{FF2B5EF4-FFF2-40B4-BE49-F238E27FC236}">
                      <a16:creationId xmlns:a16="http://schemas.microsoft.com/office/drawing/2014/main" id="{9A070C18-7CBB-465B-9C54-2C73CB61D769}"/>
                    </a:ext>
                  </a:extLst>
                </p:cNvPr>
                <p:cNvSpPr/>
                <p:nvPr/>
              </p:nvSpPr>
              <p:spPr bwMode="auto">
                <a:xfrm>
                  <a:off x="673100" y="4490964"/>
                  <a:ext cx="3299436" cy="724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2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8" name="išḻïďé">
                  <a:extLst>
                    <a:ext uri="{FF2B5EF4-FFF2-40B4-BE49-F238E27FC236}">
                      <a16:creationId xmlns:a16="http://schemas.microsoft.com/office/drawing/2014/main" id="{D12989BB-A3B7-4DE1-BE0A-50DDFE85F8F7}"/>
                    </a:ext>
                  </a:extLst>
                </p:cNvPr>
                <p:cNvSpPr txBox="1"/>
                <p:nvPr/>
              </p:nvSpPr>
              <p:spPr bwMode="auto">
                <a:xfrm>
                  <a:off x="673100" y="4103366"/>
                  <a:ext cx="3299436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</p:grpSp>
        </p:grpSp>
        <p:sp>
          <p:nvSpPr>
            <p:cNvPr id="12" name="iṡliďe">
              <a:extLst>
                <a:ext uri="{FF2B5EF4-FFF2-40B4-BE49-F238E27FC236}">
                  <a16:creationId xmlns:a16="http://schemas.microsoft.com/office/drawing/2014/main" id="{EF10F826-3F33-4CF0-A973-639DFDC0CD59}"/>
                </a:ext>
              </a:extLst>
            </p:cNvPr>
            <p:cNvSpPr/>
            <p:nvPr/>
          </p:nvSpPr>
          <p:spPr bwMode="auto">
            <a:xfrm>
              <a:off x="740291" y="4527044"/>
              <a:ext cx="367268" cy="339784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lnSpcReduction="10000"/>
            </a:bodyPr>
            <a:lstStyle/>
            <a:p>
              <a:pPr algn="ctr"/>
              <a:endParaRPr/>
            </a:p>
          </p:txBody>
        </p:sp>
        <p:sp>
          <p:nvSpPr>
            <p:cNvPr id="13" name="íṥļiḑe">
              <a:extLst>
                <a:ext uri="{FF2B5EF4-FFF2-40B4-BE49-F238E27FC236}">
                  <a16:creationId xmlns:a16="http://schemas.microsoft.com/office/drawing/2014/main" id="{F9D215B4-75DA-4B27-B27F-1531AC1E09C5}"/>
                </a:ext>
              </a:extLst>
            </p:cNvPr>
            <p:cNvSpPr/>
            <p:nvPr/>
          </p:nvSpPr>
          <p:spPr bwMode="auto">
            <a:xfrm>
              <a:off x="751535" y="2431508"/>
              <a:ext cx="344780" cy="297312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  <a:endParaRPr/>
            </a:p>
          </p:txBody>
        </p:sp>
        <p:sp>
          <p:nvSpPr>
            <p:cNvPr id="14" name="íṩľíḍe">
              <a:extLst>
                <a:ext uri="{FF2B5EF4-FFF2-40B4-BE49-F238E27FC236}">
                  <a16:creationId xmlns:a16="http://schemas.microsoft.com/office/drawing/2014/main" id="{2F040CE0-5E8A-4F60-99F4-300D2E61C47F}"/>
                </a:ext>
              </a:extLst>
            </p:cNvPr>
            <p:cNvSpPr/>
            <p:nvPr/>
          </p:nvSpPr>
          <p:spPr>
            <a:xfrm>
              <a:off x="5661660" y="2868930"/>
              <a:ext cx="1539240" cy="1539240"/>
            </a:xfrm>
            <a:prstGeom prst="ellipse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sz="2000" b="1" i="1" dirty="0">
                  <a:solidFill>
                    <a:schemeClr val="tx1"/>
                  </a:solidFill>
                </a:rPr>
                <a:t>Text</a:t>
              </a:r>
              <a:endParaRPr lang="zh-CN" altLang="en-US" sz="2000" b="1" i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33119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2e576ece-13dd-4c6b-9254-e9c567399bb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36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891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2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89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6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63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4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76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2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3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1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3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365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683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4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85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123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4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090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2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3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68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28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5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3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543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2327C"/>
      </a:accent1>
      <a:accent2>
        <a:srgbClr val="35D8FF"/>
      </a:accent2>
      <a:accent3>
        <a:srgbClr val="F843CA"/>
      </a:accent3>
      <a:accent4>
        <a:srgbClr val="5066A3"/>
      </a:accent4>
      <a:accent5>
        <a:srgbClr val="5E5CA2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327C"/>
    </a:accent1>
    <a:accent2>
      <a:srgbClr val="35D8FF"/>
    </a:accent2>
    <a:accent3>
      <a:srgbClr val="F843CA"/>
    </a:accent3>
    <a:accent4>
      <a:srgbClr val="5066A3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327C"/>
    </a:accent1>
    <a:accent2>
      <a:srgbClr val="35D8FF"/>
    </a:accent2>
    <a:accent3>
      <a:srgbClr val="F843CA"/>
    </a:accent3>
    <a:accent4>
      <a:srgbClr val="5066A3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327C"/>
    </a:accent1>
    <a:accent2>
      <a:srgbClr val="35D8FF"/>
    </a:accent2>
    <a:accent3>
      <a:srgbClr val="F843CA"/>
    </a:accent3>
    <a:accent4>
      <a:srgbClr val="5066A3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327C"/>
    </a:accent1>
    <a:accent2>
      <a:srgbClr val="35D8FF"/>
    </a:accent2>
    <a:accent3>
      <a:srgbClr val="F843CA"/>
    </a:accent3>
    <a:accent4>
      <a:srgbClr val="5066A3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327C"/>
    </a:accent1>
    <a:accent2>
      <a:srgbClr val="35D8FF"/>
    </a:accent2>
    <a:accent3>
      <a:srgbClr val="F843CA"/>
    </a:accent3>
    <a:accent4>
      <a:srgbClr val="5066A3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327C"/>
    </a:accent1>
    <a:accent2>
      <a:srgbClr val="35D8FF"/>
    </a:accent2>
    <a:accent3>
      <a:srgbClr val="F843CA"/>
    </a:accent3>
    <a:accent4>
      <a:srgbClr val="5066A3"/>
    </a:accent4>
    <a:accent5>
      <a:srgbClr val="5E5CA2"/>
    </a:accent5>
    <a:accent6>
      <a:srgbClr val="76839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</TotalTime>
  <Words>2340</Words>
  <Application>Microsoft Office PowerPoint</Application>
  <PresentationFormat>宽屏</PresentationFormat>
  <Paragraphs>450</Paragraphs>
  <Slides>33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9" baseType="lpstr">
      <vt:lpstr>宋体</vt:lpstr>
      <vt:lpstr>微软雅黑</vt:lpstr>
      <vt:lpstr>Arial</vt:lpstr>
      <vt:lpstr>Calibri</vt:lpstr>
      <vt:lpstr>Impact</vt:lpstr>
      <vt:lpstr>主题5</vt:lpstr>
      <vt:lpstr>扁平化商务 新品发布会  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iSlide</cp:lastModifiedBy>
  <cp:revision>2</cp:revision>
  <cp:lastPrinted>2018-12-02T16:00:00Z</cp:lastPrinted>
  <dcterms:created xsi:type="dcterms:W3CDTF">2018-12-02T16:00:00Z</dcterms:created>
  <dcterms:modified xsi:type="dcterms:W3CDTF">2019-06-19T06:18:57Z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